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3"/>
  </p:sldMasterIdLst>
  <p:sldIdLst>
    <p:sldId id="256" r:id="rId4"/>
  </p:sldIdLst>
  <p:sldSz cx="36576000" cy="29260800"/>
  <p:notesSz cx="9144000" cy="6858000"/>
  <p:defaultTextStyle>
    <a:defPPr>
      <a:defRPr lang="en-US"/>
    </a:defPPr>
    <a:lvl1pPr marL="0" algn="l" defTabSz="3686861" rtl="0" eaLnBrk="1" latinLnBrk="0" hangingPunct="1">
      <a:defRPr sz="7258" kern="1200">
        <a:solidFill>
          <a:schemeClr val="tx1"/>
        </a:solidFill>
        <a:latin typeface="+mn-lt"/>
        <a:ea typeface="+mn-ea"/>
        <a:cs typeface="+mn-cs"/>
      </a:defRPr>
    </a:lvl1pPr>
    <a:lvl2pPr marL="1843430" algn="l" defTabSz="3686861" rtl="0" eaLnBrk="1" latinLnBrk="0" hangingPunct="1">
      <a:defRPr sz="7258" kern="1200">
        <a:solidFill>
          <a:schemeClr val="tx1"/>
        </a:solidFill>
        <a:latin typeface="+mn-lt"/>
        <a:ea typeface="+mn-ea"/>
        <a:cs typeface="+mn-cs"/>
      </a:defRPr>
    </a:lvl2pPr>
    <a:lvl3pPr marL="3686861" algn="l" defTabSz="3686861" rtl="0" eaLnBrk="1" latinLnBrk="0" hangingPunct="1">
      <a:defRPr sz="7258" kern="1200">
        <a:solidFill>
          <a:schemeClr val="tx1"/>
        </a:solidFill>
        <a:latin typeface="+mn-lt"/>
        <a:ea typeface="+mn-ea"/>
        <a:cs typeface="+mn-cs"/>
      </a:defRPr>
    </a:lvl3pPr>
    <a:lvl4pPr marL="5530291" algn="l" defTabSz="3686861" rtl="0" eaLnBrk="1" latinLnBrk="0" hangingPunct="1">
      <a:defRPr sz="7258" kern="1200">
        <a:solidFill>
          <a:schemeClr val="tx1"/>
        </a:solidFill>
        <a:latin typeface="+mn-lt"/>
        <a:ea typeface="+mn-ea"/>
        <a:cs typeface="+mn-cs"/>
      </a:defRPr>
    </a:lvl4pPr>
    <a:lvl5pPr marL="7373722" algn="l" defTabSz="3686861" rtl="0" eaLnBrk="1" latinLnBrk="0" hangingPunct="1">
      <a:defRPr sz="7258" kern="1200">
        <a:solidFill>
          <a:schemeClr val="tx1"/>
        </a:solidFill>
        <a:latin typeface="+mn-lt"/>
        <a:ea typeface="+mn-ea"/>
        <a:cs typeface="+mn-cs"/>
      </a:defRPr>
    </a:lvl5pPr>
    <a:lvl6pPr marL="9217152" algn="l" defTabSz="3686861" rtl="0" eaLnBrk="1" latinLnBrk="0" hangingPunct="1">
      <a:defRPr sz="7258" kern="1200">
        <a:solidFill>
          <a:schemeClr val="tx1"/>
        </a:solidFill>
        <a:latin typeface="+mn-lt"/>
        <a:ea typeface="+mn-ea"/>
        <a:cs typeface="+mn-cs"/>
      </a:defRPr>
    </a:lvl6pPr>
    <a:lvl7pPr marL="11060582" algn="l" defTabSz="3686861" rtl="0" eaLnBrk="1" latinLnBrk="0" hangingPunct="1">
      <a:defRPr sz="7258" kern="1200">
        <a:solidFill>
          <a:schemeClr val="tx1"/>
        </a:solidFill>
        <a:latin typeface="+mn-lt"/>
        <a:ea typeface="+mn-ea"/>
        <a:cs typeface="+mn-cs"/>
      </a:defRPr>
    </a:lvl7pPr>
    <a:lvl8pPr marL="12904013" algn="l" defTabSz="3686861" rtl="0" eaLnBrk="1" latinLnBrk="0" hangingPunct="1">
      <a:defRPr sz="7258" kern="1200">
        <a:solidFill>
          <a:schemeClr val="tx1"/>
        </a:solidFill>
        <a:latin typeface="+mn-lt"/>
        <a:ea typeface="+mn-ea"/>
        <a:cs typeface="+mn-cs"/>
      </a:defRPr>
    </a:lvl8pPr>
    <a:lvl9pPr marL="14747443" algn="l" defTabSz="3686861" rtl="0" eaLnBrk="1" latinLnBrk="0" hangingPunct="1">
      <a:defRPr sz="725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216">
          <p15:clr>
            <a:srgbClr val="A4A3A4"/>
          </p15:clr>
        </p15:guide>
        <p15:guide id="2" pos="115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0957"/>
    <a:srgbClr val="FFC9C9"/>
    <a:srgbClr val="DEC8EE"/>
    <a:srgbClr val="9ED1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58" autoAdjust="0"/>
    <p:restoredTop sz="94434" autoAdjust="0"/>
  </p:normalViewPr>
  <p:slideViewPr>
    <p:cSldViewPr snapToGrid="0">
      <p:cViewPr>
        <p:scale>
          <a:sx n="20" d="100"/>
          <a:sy n="20" d="100"/>
        </p:scale>
        <p:origin x="3160" y="752"/>
      </p:cViewPr>
      <p:guideLst>
        <p:guide orient="horz" pos="9216"/>
        <p:guide pos="1152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Master" Target="slideMasters/slideMaster1.xml"/><Relationship Id="rId7"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oleObject" Target="https://universitysystemnh.sharepoint.com/teams/FEMmaybeGroup/Shared%20Documents/General/Templates/Senior%20Thesis%20Work%20P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universitysystemnh.sharepoint.com/teams/FEMmaybeGroup/Shared%20Documents/General/Templates/Senior%20Thesis%20Work%20P2.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049047295812643E-2"/>
          <c:y val="2.9336801389854592E-2"/>
          <c:w val="0.91923151008760873"/>
          <c:h val="0.75116280749396924"/>
        </c:manualLayout>
      </c:layout>
      <c:scatterChart>
        <c:scatterStyle val="smoothMarker"/>
        <c:varyColors val="0"/>
        <c:ser>
          <c:idx val="0"/>
          <c:order val="0"/>
          <c:tx>
            <c:v>g-cd-naoh</c:v>
          </c:tx>
          <c:spPr>
            <a:ln w="19050" cap="rnd">
              <a:solidFill>
                <a:schemeClr val="accent1">
                  <a:shade val="76000"/>
                </a:schemeClr>
              </a:solidFill>
              <a:round/>
            </a:ln>
            <a:effectLst/>
          </c:spPr>
          <c:marker>
            <c:symbol val="none"/>
          </c:marker>
          <c:xVal>
            <c:numRef>
              <c:f>'[Senior Thesis Work P2.xlsx]a,b,g-CD-NaOH'!$AI$2:$AI$3752</c:f>
              <c:numCache>
                <c:formatCode>General</c:formatCode>
                <c:ptCount val="3751"/>
                <c:pt idx="0">
                  <c:v>5</c:v>
                </c:pt>
                <c:pt idx="1">
                  <c:v>5.0199999999999996</c:v>
                </c:pt>
                <c:pt idx="2">
                  <c:v>5.04</c:v>
                </c:pt>
                <c:pt idx="3">
                  <c:v>5.0599999999999996</c:v>
                </c:pt>
                <c:pt idx="4">
                  <c:v>5.08</c:v>
                </c:pt>
                <c:pt idx="5">
                  <c:v>5.0999999999999996</c:v>
                </c:pt>
                <c:pt idx="6">
                  <c:v>5.12</c:v>
                </c:pt>
                <c:pt idx="7">
                  <c:v>5.14</c:v>
                </c:pt>
                <c:pt idx="8">
                  <c:v>5.16</c:v>
                </c:pt>
                <c:pt idx="9">
                  <c:v>5.18</c:v>
                </c:pt>
                <c:pt idx="10">
                  <c:v>5.2</c:v>
                </c:pt>
                <c:pt idx="11">
                  <c:v>5.22</c:v>
                </c:pt>
                <c:pt idx="12">
                  <c:v>5.24</c:v>
                </c:pt>
                <c:pt idx="13">
                  <c:v>5.26</c:v>
                </c:pt>
                <c:pt idx="14">
                  <c:v>5.28</c:v>
                </c:pt>
                <c:pt idx="15">
                  <c:v>5.3</c:v>
                </c:pt>
                <c:pt idx="16">
                  <c:v>5.32</c:v>
                </c:pt>
                <c:pt idx="17">
                  <c:v>5.34</c:v>
                </c:pt>
                <c:pt idx="18">
                  <c:v>5.36</c:v>
                </c:pt>
                <c:pt idx="19">
                  <c:v>5.38</c:v>
                </c:pt>
                <c:pt idx="20">
                  <c:v>5.4</c:v>
                </c:pt>
                <c:pt idx="21">
                  <c:v>5.42</c:v>
                </c:pt>
                <c:pt idx="22">
                  <c:v>5.44</c:v>
                </c:pt>
                <c:pt idx="23">
                  <c:v>5.46</c:v>
                </c:pt>
                <c:pt idx="24">
                  <c:v>5.48</c:v>
                </c:pt>
                <c:pt idx="25">
                  <c:v>5.5</c:v>
                </c:pt>
                <c:pt idx="26">
                  <c:v>5.52</c:v>
                </c:pt>
                <c:pt idx="27">
                  <c:v>5.54</c:v>
                </c:pt>
                <c:pt idx="28">
                  <c:v>5.56</c:v>
                </c:pt>
                <c:pt idx="29">
                  <c:v>5.58</c:v>
                </c:pt>
                <c:pt idx="30">
                  <c:v>5.6</c:v>
                </c:pt>
                <c:pt idx="31">
                  <c:v>5.62</c:v>
                </c:pt>
                <c:pt idx="32">
                  <c:v>5.64</c:v>
                </c:pt>
                <c:pt idx="33">
                  <c:v>5.66</c:v>
                </c:pt>
                <c:pt idx="34">
                  <c:v>5.68</c:v>
                </c:pt>
                <c:pt idx="35">
                  <c:v>5.7</c:v>
                </c:pt>
                <c:pt idx="36">
                  <c:v>5.72</c:v>
                </c:pt>
                <c:pt idx="37">
                  <c:v>5.74</c:v>
                </c:pt>
                <c:pt idx="38">
                  <c:v>5.76</c:v>
                </c:pt>
                <c:pt idx="39">
                  <c:v>5.78</c:v>
                </c:pt>
                <c:pt idx="40">
                  <c:v>5.8</c:v>
                </c:pt>
                <c:pt idx="41">
                  <c:v>5.82</c:v>
                </c:pt>
                <c:pt idx="42">
                  <c:v>5.84</c:v>
                </c:pt>
                <c:pt idx="43">
                  <c:v>5.86</c:v>
                </c:pt>
                <c:pt idx="44">
                  <c:v>5.88</c:v>
                </c:pt>
                <c:pt idx="45">
                  <c:v>5.9</c:v>
                </c:pt>
                <c:pt idx="46">
                  <c:v>5.92</c:v>
                </c:pt>
                <c:pt idx="47">
                  <c:v>5.94</c:v>
                </c:pt>
                <c:pt idx="48">
                  <c:v>5.96</c:v>
                </c:pt>
                <c:pt idx="49">
                  <c:v>5.98</c:v>
                </c:pt>
                <c:pt idx="50">
                  <c:v>6</c:v>
                </c:pt>
                <c:pt idx="51">
                  <c:v>6.02</c:v>
                </c:pt>
                <c:pt idx="52">
                  <c:v>6.04</c:v>
                </c:pt>
                <c:pt idx="53">
                  <c:v>6.06</c:v>
                </c:pt>
                <c:pt idx="54">
                  <c:v>6.08</c:v>
                </c:pt>
                <c:pt idx="55">
                  <c:v>6.1</c:v>
                </c:pt>
                <c:pt idx="56">
                  <c:v>6.12</c:v>
                </c:pt>
                <c:pt idx="57">
                  <c:v>6.14</c:v>
                </c:pt>
                <c:pt idx="58">
                  <c:v>6.16</c:v>
                </c:pt>
                <c:pt idx="59">
                  <c:v>6.18</c:v>
                </c:pt>
                <c:pt idx="60">
                  <c:v>6.2</c:v>
                </c:pt>
                <c:pt idx="61">
                  <c:v>6.22</c:v>
                </c:pt>
                <c:pt idx="62">
                  <c:v>6.24</c:v>
                </c:pt>
                <c:pt idx="63">
                  <c:v>6.26</c:v>
                </c:pt>
                <c:pt idx="64">
                  <c:v>6.28</c:v>
                </c:pt>
                <c:pt idx="65">
                  <c:v>6.3</c:v>
                </c:pt>
                <c:pt idx="66">
                  <c:v>6.32</c:v>
                </c:pt>
                <c:pt idx="67">
                  <c:v>6.34</c:v>
                </c:pt>
                <c:pt idx="68">
                  <c:v>6.36</c:v>
                </c:pt>
                <c:pt idx="69">
                  <c:v>6.38</c:v>
                </c:pt>
                <c:pt idx="70">
                  <c:v>6.4</c:v>
                </c:pt>
                <c:pt idx="71">
                  <c:v>6.42</c:v>
                </c:pt>
                <c:pt idx="72">
                  <c:v>6.44</c:v>
                </c:pt>
                <c:pt idx="73">
                  <c:v>6.46</c:v>
                </c:pt>
                <c:pt idx="74">
                  <c:v>6.48</c:v>
                </c:pt>
                <c:pt idx="75">
                  <c:v>6.5</c:v>
                </c:pt>
                <c:pt idx="76">
                  <c:v>6.52</c:v>
                </c:pt>
                <c:pt idx="77">
                  <c:v>6.54</c:v>
                </c:pt>
                <c:pt idx="78">
                  <c:v>6.56</c:v>
                </c:pt>
                <c:pt idx="79">
                  <c:v>6.58</c:v>
                </c:pt>
                <c:pt idx="80">
                  <c:v>6.6</c:v>
                </c:pt>
                <c:pt idx="81">
                  <c:v>6.62</c:v>
                </c:pt>
                <c:pt idx="82">
                  <c:v>6.64</c:v>
                </c:pt>
                <c:pt idx="83">
                  <c:v>6.66</c:v>
                </c:pt>
                <c:pt idx="84">
                  <c:v>6.68</c:v>
                </c:pt>
                <c:pt idx="85">
                  <c:v>6.7</c:v>
                </c:pt>
                <c:pt idx="86">
                  <c:v>6.72</c:v>
                </c:pt>
                <c:pt idx="87">
                  <c:v>6.74</c:v>
                </c:pt>
                <c:pt idx="88">
                  <c:v>6.76</c:v>
                </c:pt>
                <c:pt idx="89">
                  <c:v>6.78</c:v>
                </c:pt>
                <c:pt idx="90">
                  <c:v>6.8</c:v>
                </c:pt>
                <c:pt idx="91">
                  <c:v>6.82</c:v>
                </c:pt>
                <c:pt idx="92">
                  <c:v>6.84</c:v>
                </c:pt>
                <c:pt idx="93">
                  <c:v>6.86</c:v>
                </c:pt>
                <c:pt idx="94">
                  <c:v>6.88</c:v>
                </c:pt>
                <c:pt idx="95">
                  <c:v>6.9</c:v>
                </c:pt>
                <c:pt idx="96">
                  <c:v>6.92</c:v>
                </c:pt>
                <c:pt idx="97">
                  <c:v>6.94</c:v>
                </c:pt>
                <c:pt idx="98">
                  <c:v>6.96</c:v>
                </c:pt>
                <c:pt idx="99">
                  <c:v>6.98</c:v>
                </c:pt>
                <c:pt idx="100">
                  <c:v>7</c:v>
                </c:pt>
                <c:pt idx="101">
                  <c:v>7.02</c:v>
                </c:pt>
                <c:pt idx="102">
                  <c:v>7.04</c:v>
                </c:pt>
                <c:pt idx="103">
                  <c:v>7.06</c:v>
                </c:pt>
                <c:pt idx="104">
                  <c:v>7.08</c:v>
                </c:pt>
                <c:pt idx="105">
                  <c:v>7.1</c:v>
                </c:pt>
                <c:pt idx="106">
                  <c:v>7.12</c:v>
                </c:pt>
                <c:pt idx="107">
                  <c:v>7.14</c:v>
                </c:pt>
                <c:pt idx="108">
                  <c:v>7.16</c:v>
                </c:pt>
                <c:pt idx="109">
                  <c:v>7.18</c:v>
                </c:pt>
                <c:pt idx="110">
                  <c:v>7.2</c:v>
                </c:pt>
                <c:pt idx="111">
                  <c:v>7.22</c:v>
                </c:pt>
                <c:pt idx="112">
                  <c:v>7.24</c:v>
                </c:pt>
                <c:pt idx="113">
                  <c:v>7.26</c:v>
                </c:pt>
                <c:pt idx="114">
                  <c:v>7.28</c:v>
                </c:pt>
                <c:pt idx="115">
                  <c:v>7.3</c:v>
                </c:pt>
                <c:pt idx="116">
                  <c:v>7.32</c:v>
                </c:pt>
                <c:pt idx="117">
                  <c:v>7.34</c:v>
                </c:pt>
                <c:pt idx="118">
                  <c:v>7.36</c:v>
                </c:pt>
                <c:pt idx="119">
                  <c:v>7.38</c:v>
                </c:pt>
                <c:pt idx="120">
                  <c:v>7.4</c:v>
                </c:pt>
                <c:pt idx="121">
                  <c:v>7.42</c:v>
                </c:pt>
                <c:pt idx="122">
                  <c:v>7.44</c:v>
                </c:pt>
                <c:pt idx="123">
                  <c:v>7.46</c:v>
                </c:pt>
                <c:pt idx="124">
                  <c:v>7.48</c:v>
                </c:pt>
                <c:pt idx="125">
                  <c:v>7.5</c:v>
                </c:pt>
                <c:pt idx="126">
                  <c:v>7.52</c:v>
                </c:pt>
                <c:pt idx="127">
                  <c:v>7.54</c:v>
                </c:pt>
                <c:pt idx="128">
                  <c:v>7.56</c:v>
                </c:pt>
                <c:pt idx="129">
                  <c:v>7.58</c:v>
                </c:pt>
                <c:pt idx="130">
                  <c:v>7.6</c:v>
                </c:pt>
                <c:pt idx="131">
                  <c:v>7.62</c:v>
                </c:pt>
                <c:pt idx="132">
                  <c:v>7.64</c:v>
                </c:pt>
                <c:pt idx="133">
                  <c:v>7.66</c:v>
                </c:pt>
                <c:pt idx="134">
                  <c:v>7.68</c:v>
                </c:pt>
                <c:pt idx="135">
                  <c:v>7.7</c:v>
                </c:pt>
                <c:pt idx="136">
                  <c:v>7.72</c:v>
                </c:pt>
                <c:pt idx="137">
                  <c:v>7.74</c:v>
                </c:pt>
                <c:pt idx="138">
                  <c:v>7.76</c:v>
                </c:pt>
                <c:pt idx="139">
                  <c:v>7.78</c:v>
                </c:pt>
                <c:pt idx="140">
                  <c:v>7.8</c:v>
                </c:pt>
                <c:pt idx="141">
                  <c:v>7.82</c:v>
                </c:pt>
                <c:pt idx="142">
                  <c:v>7.84</c:v>
                </c:pt>
                <c:pt idx="143">
                  <c:v>7.86</c:v>
                </c:pt>
                <c:pt idx="144">
                  <c:v>7.88</c:v>
                </c:pt>
                <c:pt idx="145">
                  <c:v>7.9</c:v>
                </c:pt>
                <c:pt idx="146">
                  <c:v>7.92</c:v>
                </c:pt>
                <c:pt idx="147">
                  <c:v>7.94</c:v>
                </c:pt>
                <c:pt idx="148">
                  <c:v>7.96</c:v>
                </c:pt>
                <c:pt idx="149">
                  <c:v>7.98</c:v>
                </c:pt>
                <c:pt idx="150">
                  <c:v>8</c:v>
                </c:pt>
                <c:pt idx="151">
                  <c:v>8.02</c:v>
                </c:pt>
                <c:pt idx="152">
                  <c:v>8.0399999999999991</c:v>
                </c:pt>
                <c:pt idx="153">
                  <c:v>8.06</c:v>
                </c:pt>
                <c:pt idx="154">
                  <c:v>8.08</c:v>
                </c:pt>
                <c:pt idx="155">
                  <c:v>8.1</c:v>
                </c:pt>
                <c:pt idx="156">
                  <c:v>8.1199999999999992</c:v>
                </c:pt>
                <c:pt idx="157">
                  <c:v>8.14</c:v>
                </c:pt>
                <c:pt idx="158">
                  <c:v>8.16</c:v>
                </c:pt>
                <c:pt idx="159">
                  <c:v>8.18</c:v>
                </c:pt>
                <c:pt idx="160">
                  <c:v>8.1999999999999993</c:v>
                </c:pt>
                <c:pt idx="161">
                  <c:v>8.2200000000000006</c:v>
                </c:pt>
                <c:pt idx="162">
                  <c:v>8.24</c:v>
                </c:pt>
                <c:pt idx="163">
                  <c:v>8.26</c:v>
                </c:pt>
                <c:pt idx="164">
                  <c:v>8.2799999999999994</c:v>
                </c:pt>
                <c:pt idx="165">
                  <c:v>8.3000000000000007</c:v>
                </c:pt>
                <c:pt idx="166">
                  <c:v>8.32</c:v>
                </c:pt>
                <c:pt idx="167">
                  <c:v>8.34</c:v>
                </c:pt>
                <c:pt idx="168">
                  <c:v>8.36</c:v>
                </c:pt>
                <c:pt idx="169">
                  <c:v>8.3800000000000008</c:v>
                </c:pt>
                <c:pt idx="170">
                  <c:v>8.4</c:v>
                </c:pt>
                <c:pt idx="171">
                  <c:v>8.42</c:v>
                </c:pt>
                <c:pt idx="172">
                  <c:v>8.44</c:v>
                </c:pt>
                <c:pt idx="173">
                  <c:v>8.4600000000000009</c:v>
                </c:pt>
                <c:pt idx="174">
                  <c:v>8.48</c:v>
                </c:pt>
                <c:pt idx="175">
                  <c:v>8.5</c:v>
                </c:pt>
                <c:pt idx="176">
                  <c:v>8.52</c:v>
                </c:pt>
                <c:pt idx="177">
                  <c:v>8.5399999999999991</c:v>
                </c:pt>
                <c:pt idx="178">
                  <c:v>8.56</c:v>
                </c:pt>
                <c:pt idx="179">
                  <c:v>8.58</c:v>
                </c:pt>
                <c:pt idx="180">
                  <c:v>8.6</c:v>
                </c:pt>
                <c:pt idx="181">
                  <c:v>8.6199999999999992</c:v>
                </c:pt>
                <c:pt idx="182">
                  <c:v>8.64</c:v>
                </c:pt>
                <c:pt idx="183">
                  <c:v>8.66</c:v>
                </c:pt>
                <c:pt idx="184">
                  <c:v>8.68</c:v>
                </c:pt>
                <c:pt idx="185">
                  <c:v>8.6999999999999993</c:v>
                </c:pt>
                <c:pt idx="186">
                  <c:v>8.7200000000000006</c:v>
                </c:pt>
                <c:pt idx="187">
                  <c:v>8.74</c:v>
                </c:pt>
                <c:pt idx="188">
                  <c:v>8.76</c:v>
                </c:pt>
                <c:pt idx="189">
                  <c:v>8.7799999999999994</c:v>
                </c:pt>
                <c:pt idx="190">
                  <c:v>8.8000000000000007</c:v>
                </c:pt>
                <c:pt idx="191">
                  <c:v>8.82</c:v>
                </c:pt>
                <c:pt idx="192">
                  <c:v>8.84</c:v>
                </c:pt>
                <c:pt idx="193">
                  <c:v>8.86</c:v>
                </c:pt>
                <c:pt idx="194">
                  <c:v>8.8800000000000008</c:v>
                </c:pt>
                <c:pt idx="195">
                  <c:v>8.9</c:v>
                </c:pt>
                <c:pt idx="196">
                  <c:v>8.92</c:v>
                </c:pt>
                <c:pt idx="197">
                  <c:v>8.94</c:v>
                </c:pt>
                <c:pt idx="198">
                  <c:v>8.9600000000000009</c:v>
                </c:pt>
                <c:pt idx="199">
                  <c:v>8.98</c:v>
                </c:pt>
                <c:pt idx="200">
                  <c:v>9</c:v>
                </c:pt>
                <c:pt idx="201">
                  <c:v>9.02</c:v>
                </c:pt>
                <c:pt idx="202">
                  <c:v>9.0399999999999991</c:v>
                </c:pt>
                <c:pt idx="203">
                  <c:v>9.06</c:v>
                </c:pt>
                <c:pt idx="204">
                  <c:v>9.08</c:v>
                </c:pt>
                <c:pt idx="205">
                  <c:v>9.1</c:v>
                </c:pt>
                <c:pt idx="206">
                  <c:v>9.1199999999999992</c:v>
                </c:pt>
                <c:pt idx="207">
                  <c:v>9.14</c:v>
                </c:pt>
                <c:pt idx="208">
                  <c:v>9.16</c:v>
                </c:pt>
                <c:pt idx="209">
                  <c:v>9.18</c:v>
                </c:pt>
                <c:pt idx="210">
                  <c:v>9.1999999999999993</c:v>
                </c:pt>
                <c:pt idx="211">
                  <c:v>9.2200000000000006</c:v>
                </c:pt>
                <c:pt idx="212">
                  <c:v>9.24</c:v>
                </c:pt>
                <c:pt idx="213">
                  <c:v>9.26</c:v>
                </c:pt>
                <c:pt idx="214">
                  <c:v>9.2799999999999994</c:v>
                </c:pt>
                <c:pt idx="215">
                  <c:v>9.3000000000000007</c:v>
                </c:pt>
                <c:pt idx="216">
                  <c:v>9.32</c:v>
                </c:pt>
                <c:pt idx="217">
                  <c:v>9.34</c:v>
                </c:pt>
                <c:pt idx="218">
                  <c:v>9.36</c:v>
                </c:pt>
                <c:pt idx="219">
                  <c:v>9.3800000000000008</c:v>
                </c:pt>
                <c:pt idx="220">
                  <c:v>9.4</c:v>
                </c:pt>
                <c:pt idx="221">
                  <c:v>9.42</c:v>
                </c:pt>
                <c:pt idx="222">
                  <c:v>9.44</c:v>
                </c:pt>
                <c:pt idx="223">
                  <c:v>9.4600000000000009</c:v>
                </c:pt>
                <c:pt idx="224">
                  <c:v>9.48</c:v>
                </c:pt>
                <c:pt idx="225">
                  <c:v>9.5</c:v>
                </c:pt>
                <c:pt idx="226">
                  <c:v>9.52</c:v>
                </c:pt>
                <c:pt idx="227">
                  <c:v>9.5399999999999991</c:v>
                </c:pt>
                <c:pt idx="228">
                  <c:v>9.56</c:v>
                </c:pt>
                <c:pt idx="229">
                  <c:v>9.58</c:v>
                </c:pt>
                <c:pt idx="230">
                  <c:v>9.6</c:v>
                </c:pt>
                <c:pt idx="231">
                  <c:v>9.6199999999999992</c:v>
                </c:pt>
                <c:pt idx="232">
                  <c:v>9.64</c:v>
                </c:pt>
                <c:pt idx="233">
                  <c:v>9.66</c:v>
                </c:pt>
                <c:pt idx="234">
                  <c:v>9.68</c:v>
                </c:pt>
                <c:pt idx="235">
                  <c:v>9.6999999999999993</c:v>
                </c:pt>
                <c:pt idx="236">
                  <c:v>9.7200000000000006</c:v>
                </c:pt>
                <c:pt idx="237">
                  <c:v>9.74</c:v>
                </c:pt>
                <c:pt idx="238">
                  <c:v>9.76</c:v>
                </c:pt>
                <c:pt idx="239">
                  <c:v>9.7799999999999994</c:v>
                </c:pt>
                <c:pt idx="240">
                  <c:v>9.8000000000000007</c:v>
                </c:pt>
                <c:pt idx="241">
                  <c:v>9.82</c:v>
                </c:pt>
                <c:pt idx="242">
                  <c:v>9.84</c:v>
                </c:pt>
                <c:pt idx="243">
                  <c:v>9.86</c:v>
                </c:pt>
                <c:pt idx="244">
                  <c:v>9.8800000000000008</c:v>
                </c:pt>
                <c:pt idx="245">
                  <c:v>9.9</c:v>
                </c:pt>
                <c:pt idx="246">
                  <c:v>9.92</c:v>
                </c:pt>
                <c:pt idx="247">
                  <c:v>9.94</c:v>
                </c:pt>
                <c:pt idx="248">
                  <c:v>9.9600000000000009</c:v>
                </c:pt>
                <c:pt idx="249">
                  <c:v>9.98</c:v>
                </c:pt>
                <c:pt idx="250">
                  <c:v>10</c:v>
                </c:pt>
                <c:pt idx="251">
                  <c:v>10.02</c:v>
                </c:pt>
                <c:pt idx="252">
                  <c:v>10.039999999999999</c:v>
                </c:pt>
                <c:pt idx="253">
                  <c:v>10.06</c:v>
                </c:pt>
                <c:pt idx="254">
                  <c:v>10.08</c:v>
                </c:pt>
                <c:pt idx="255">
                  <c:v>10.1</c:v>
                </c:pt>
                <c:pt idx="256">
                  <c:v>10.119999999999999</c:v>
                </c:pt>
                <c:pt idx="257">
                  <c:v>10.14</c:v>
                </c:pt>
                <c:pt idx="258">
                  <c:v>10.16</c:v>
                </c:pt>
                <c:pt idx="259">
                  <c:v>10.18</c:v>
                </c:pt>
                <c:pt idx="260">
                  <c:v>10.199999999999999</c:v>
                </c:pt>
                <c:pt idx="261">
                  <c:v>10.220000000000001</c:v>
                </c:pt>
                <c:pt idx="262">
                  <c:v>10.24</c:v>
                </c:pt>
                <c:pt idx="263">
                  <c:v>10.26</c:v>
                </c:pt>
                <c:pt idx="264">
                  <c:v>10.28</c:v>
                </c:pt>
                <c:pt idx="265">
                  <c:v>10.3</c:v>
                </c:pt>
                <c:pt idx="266">
                  <c:v>10.32</c:v>
                </c:pt>
                <c:pt idx="267">
                  <c:v>10.34</c:v>
                </c:pt>
                <c:pt idx="268">
                  <c:v>10.36</c:v>
                </c:pt>
                <c:pt idx="269">
                  <c:v>10.38</c:v>
                </c:pt>
                <c:pt idx="270">
                  <c:v>10.4</c:v>
                </c:pt>
                <c:pt idx="271">
                  <c:v>10.42</c:v>
                </c:pt>
                <c:pt idx="272">
                  <c:v>10.44</c:v>
                </c:pt>
                <c:pt idx="273">
                  <c:v>10.46</c:v>
                </c:pt>
                <c:pt idx="274">
                  <c:v>10.48</c:v>
                </c:pt>
                <c:pt idx="275">
                  <c:v>10.5</c:v>
                </c:pt>
                <c:pt idx="276">
                  <c:v>10.52</c:v>
                </c:pt>
                <c:pt idx="277">
                  <c:v>10.54</c:v>
                </c:pt>
                <c:pt idx="278">
                  <c:v>10.56</c:v>
                </c:pt>
                <c:pt idx="279">
                  <c:v>10.58</c:v>
                </c:pt>
                <c:pt idx="280">
                  <c:v>10.6</c:v>
                </c:pt>
                <c:pt idx="281">
                  <c:v>10.62</c:v>
                </c:pt>
                <c:pt idx="282">
                  <c:v>10.64</c:v>
                </c:pt>
                <c:pt idx="283">
                  <c:v>10.66</c:v>
                </c:pt>
                <c:pt idx="284">
                  <c:v>10.68</c:v>
                </c:pt>
                <c:pt idx="285">
                  <c:v>10.7</c:v>
                </c:pt>
                <c:pt idx="286">
                  <c:v>10.72</c:v>
                </c:pt>
                <c:pt idx="287">
                  <c:v>10.74</c:v>
                </c:pt>
                <c:pt idx="288">
                  <c:v>10.76</c:v>
                </c:pt>
                <c:pt idx="289">
                  <c:v>10.78</c:v>
                </c:pt>
                <c:pt idx="290">
                  <c:v>10.8</c:v>
                </c:pt>
                <c:pt idx="291">
                  <c:v>10.82</c:v>
                </c:pt>
                <c:pt idx="292">
                  <c:v>10.84</c:v>
                </c:pt>
                <c:pt idx="293">
                  <c:v>10.86</c:v>
                </c:pt>
                <c:pt idx="294">
                  <c:v>10.88</c:v>
                </c:pt>
                <c:pt idx="295">
                  <c:v>10.9</c:v>
                </c:pt>
                <c:pt idx="296">
                  <c:v>10.92</c:v>
                </c:pt>
                <c:pt idx="297">
                  <c:v>10.94</c:v>
                </c:pt>
                <c:pt idx="298">
                  <c:v>10.96</c:v>
                </c:pt>
                <c:pt idx="299">
                  <c:v>10.98</c:v>
                </c:pt>
                <c:pt idx="300">
                  <c:v>11</c:v>
                </c:pt>
                <c:pt idx="301">
                  <c:v>11.02</c:v>
                </c:pt>
                <c:pt idx="302">
                  <c:v>11.04</c:v>
                </c:pt>
                <c:pt idx="303">
                  <c:v>11.06</c:v>
                </c:pt>
                <c:pt idx="304">
                  <c:v>11.08</c:v>
                </c:pt>
                <c:pt idx="305">
                  <c:v>11.1</c:v>
                </c:pt>
                <c:pt idx="306">
                  <c:v>11.12</c:v>
                </c:pt>
                <c:pt idx="307">
                  <c:v>11.14</c:v>
                </c:pt>
                <c:pt idx="308">
                  <c:v>11.16</c:v>
                </c:pt>
                <c:pt idx="309">
                  <c:v>11.18</c:v>
                </c:pt>
                <c:pt idx="310">
                  <c:v>11.2</c:v>
                </c:pt>
                <c:pt idx="311">
                  <c:v>11.22</c:v>
                </c:pt>
                <c:pt idx="312">
                  <c:v>11.24</c:v>
                </c:pt>
                <c:pt idx="313">
                  <c:v>11.26</c:v>
                </c:pt>
                <c:pt idx="314">
                  <c:v>11.28</c:v>
                </c:pt>
                <c:pt idx="315">
                  <c:v>11.3</c:v>
                </c:pt>
                <c:pt idx="316">
                  <c:v>11.32</c:v>
                </c:pt>
                <c:pt idx="317">
                  <c:v>11.34</c:v>
                </c:pt>
                <c:pt idx="318">
                  <c:v>11.36</c:v>
                </c:pt>
                <c:pt idx="319">
                  <c:v>11.38</c:v>
                </c:pt>
                <c:pt idx="320">
                  <c:v>11.4</c:v>
                </c:pt>
                <c:pt idx="321">
                  <c:v>11.42</c:v>
                </c:pt>
                <c:pt idx="322">
                  <c:v>11.44</c:v>
                </c:pt>
                <c:pt idx="323">
                  <c:v>11.46</c:v>
                </c:pt>
                <c:pt idx="324">
                  <c:v>11.48</c:v>
                </c:pt>
                <c:pt idx="325">
                  <c:v>11.5</c:v>
                </c:pt>
                <c:pt idx="326">
                  <c:v>11.52</c:v>
                </c:pt>
                <c:pt idx="327">
                  <c:v>11.54</c:v>
                </c:pt>
                <c:pt idx="328">
                  <c:v>11.56</c:v>
                </c:pt>
                <c:pt idx="329">
                  <c:v>11.58</c:v>
                </c:pt>
                <c:pt idx="330">
                  <c:v>11.6</c:v>
                </c:pt>
                <c:pt idx="331">
                  <c:v>11.62</c:v>
                </c:pt>
                <c:pt idx="332">
                  <c:v>11.64</c:v>
                </c:pt>
                <c:pt idx="333">
                  <c:v>11.66</c:v>
                </c:pt>
                <c:pt idx="334">
                  <c:v>11.68</c:v>
                </c:pt>
                <c:pt idx="335">
                  <c:v>11.7</c:v>
                </c:pt>
                <c:pt idx="336">
                  <c:v>11.72</c:v>
                </c:pt>
                <c:pt idx="337">
                  <c:v>11.74</c:v>
                </c:pt>
                <c:pt idx="338">
                  <c:v>11.76</c:v>
                </c:pt>
                <c:pt idx="339">
                  <c:v>11.78</c:v>
                </c:pt>
                <c:pt idx="340">
                  <c:v>11.8</c:v>
                </c:pt>
                <c:pt idx="341">
                  <c:v>11.82</c:v>
                </c:pt>
                <c:pt idx="342">
                  <c:v>11.84</c:v>
                </c:pt>
                <c:pt idx="343">
                  <c:v>11.86</c:v>
                </c:pt>
                <c:pt idx="344">
                  <c:v>11.88</c:v>
                </c:pt>
                <c:pt idx="345">
                  <c:v>11.9</c:v>
                </c:pt>
                <c:pt idx="346">
                  <c:v>11.92</c:v>
                </c:pt>
                <c:pt idx="347">
                  <c:v>11.94</c:v>
                </c:pt>
                <c:pt idx="348">
                  <c:v>11.96</c:v>
                </c:pt>
                <c:pt idx="349">
                  <c:v>11.98</c:v>
                </c:pt>
                <c:pt idx="350">
                  <c:v>12</c:v>
                </c:pt>
                <c:pt idx="351">
                  <c:v>12.02</c:v>
                </c:pt>
                <c:pt idx="352">
                  <c:v>12.04</c:v>
                </c:pt>
                <c:pt idx="353">
                  <c:v>12.06</c:v>
                </c:pt>
                <c:pt idx="354">
                  <c:v>12.08</c:v>
                </c:pt>
                <c:pt idx="355">
                  <c:v>12.1</c:v>
                </c:pt>
                <c:pt idx="356">
                  <c:v>12.12</c:v>
                </c:pt>
                <c:pt idx="357">
                  <c:v>12.14</c:v>
                </c:pt>
                <c:pt idx="358">
                  <c:v>12.16</c:v>
                </c:pt>
                <c:pt idx="359">
                  <c:v>12.18</c:v>
                </c:pt>
                <c:pt idx="360">
                  <c:v>12.2</c:v>
                </c:pt>
                <c:pt idx="361">
                  <c:v>12.22</c:v>
                </c:pt>
                <c:pt idx="362">
                  <c:v>12.24</c:v>
                </c:pt>
                <c:pt idx="363">
                  <c:v>12.26</c:v>
                </c:pt>
                <c:pt idx="364">
                  <c:v>12.28</c:v>
                </c:pt>
                <c:pt idx="365">
                  <c:v>12.3</c:v>
                </c:pt>
                <c:pt idx="366">
                  <c:v>12.32</c:v>
                </c:pt>
                <c:pt idx="367">
                  <c:v>12.34</c:v>
                </c:pt>
                <c:pt idx="368">
                  <c:v>12.36</c:v>
                </c:pt>
                <c:pt idx="369">
                  <c:v>12.38</c:v>
                </c:pt>
                <c:pt idx="370">
                  <c:v>12.4</c:v>
                </c:pt>
                <c:pt idx="371">
                  <c:v>12.42</c:v>
                </c:pt>
                <c:pt idx="372">
                  <c:v>12.44</c:v>
                </c:pt>
                <c:pt idx="373">
                  <c:v>12.46</c:v>
                </c:pt>
                <c:pt idx="374">
                  <c:v>12.48</c:v>
                </c:pt>
                <c:pt idx="375">
                  <c:v>12.5</c:v>
                </c:pt>
                <c:pt idx="376">
                  <c:v>12.52</c:v>
                </c:pt>
                <c:pt idx="377">
                  <c:v>12.54</c:v>
                </c:pt>
                <c:pt idx="378">
                  <c:v>12.56</c:v>
                </c:pt>
                <c:pt idx="379">
                  <c:v>12.58</c:v>
                </c:pt>
                <c:pt idx="380">
                  <c:v>12.6</c:v>
                </c:pt>
                <c:pt idx="381">
                  <c:v>12.62</c:v>
                </c:pt>
                <c:pt idx="382">
                  <c:v>12.64</c:v>
                </c:pt>
                <c:pt idx="383">
                  <c:v>12.66</c:v>
                </c:pt>
                <c:pt idx="384">
                  <c:v>12.68</c:v>
                </c:pt>
                <c:pt idx="385">
                  <c:v>12.7</c:v>
                </c:pt>
                <c:pt idx="386">
                  <c:v>12.72</c:v>
                </c:pt>
                <c:pt idx="387">
                  <c:v>12.74</c:v>
                </c:pt>
                <c:pt idx="388">
                  <c:v>12.76</c:v>
                </c:pt>
                <c:pt idx="389">
                  <c:v>12.78</c:v>
                </c:pt>
                <c:pt idx="390">
                  <c:v>12.8</c:v>
                </c:pt>
                <c:pt idx="391">
                  <c:v>12.82</c:v>
                </c:pt>
                <c:pt idx="392">
                  <c:v>12.84</c:v>
                </c:pt>
                <c:pt idx="393">
                  <c:v>12.86</c:v>
                </c:pt>
                <c:pt idx="394">
                  <c:v>12.88</c:v>
                </c:pt>
                <c:pt idx="395">
                  <c:v>12.9</c:v>
                </c:pt>
                <c:pt idx="396">
                  <c:v>12.92</c:v>
                </c:pt>
                <c:pt idx="397">
                  <c:v>12.94</c:v>
                </c:pt>
                <c:pt idx="398">
                  <c:v>12.96</c:v>
                </c:pt>
                <c:pt idx="399">
                  <c:v>12.98</c:v>
                </c:pt>
                <c:pt idx="400">
                  <c:v>13</c:v>
                </c:pt>
                <c:pt idx="401">
                  <c:v>13.02</c:v>
                </c:pt>
                <c:pt idx="402">
                  <c:v>13.04</c:v>
                </c:pt>
                <c:pt idx="403">
                  <c:v>13.06</c:v>
                </c:pt>
                <c:pt idx="404">
                  <c:v>13.08</c:v>
                </c:pt>
                <c:pt idx="405">
                  <c:v>13.1</c:v>
                </c:pt>
                <c:pt idx="406">
                  <c:v>13.12</c:v>
                </c:pt>
                <c:pt idx="407">
                  <c:v>13.14</c:v>
                </c:pt>
                <c:pt idx="408">
                  <c:v>13.16</c:v>
                </c:pt>
                <c:pt idx="409">
                  <c:v>13.18</c:v>
                </c:pt>
                <c:pt idx="410">
                  <c:v>13.2</c:v>
                </c:pt>
                <c:pt idx="411">
                  <c:v>13.22</c:v>
                </c:pt>
                <c:pt idx="412">
                  <c:v>13.24</c:v>
                </c:pt>
                <c:pt idx="413">
                  <c:v>13.26</c:v>
                </c:pt>
                <c:pt idx="414">
                  <c:v>13.28</c:v>
                </c:pt>
                <c:pt idx="415">
                  <c:v>13.3</c:v>
                </c:pt>
                <c:pt idx="416">
                  <c:v>13.32</c:v>
                </c:pt>
                <c:pt idx="417">
                  <c:v>13.34</c:v>
                </c:pt>
                <c:pt idx="418">
                  <c:v>13.36</c:v>
                </c:pt>
                <c:pt idx="419">
                  <c:v>13.38</c:v>
                </c:pt>
                <c:pt idx="420">
                  <c:v>13.4</c:v>
                </c:pt>
                <c:pt idx="421">
                  <c:v>13.42</c:v>
                </c:pt>
                <c:pt idx="422">
                  <c:v>13.44</c:v>
                </c:pt>
                <c:pt idx="423">
                  <c:v>13.46</c:v>
                </c:pt>
                <c:pt idx="424">
                  <c:v>13.48</c:v>
                </c:pt>
                <c:pt idx="425">
                  <c:v>13.5</c:v>
                </c:pt>
                <c:pt idx="426">
                  <c:v>13.52</c:v>
                </c:pt>
                <c:pt idx="427">
                  <c:v>13.54</c:v>
                </c:pt>
                <c:pt idx="428">
                  <c:v>13.56</c:v>
                </c:pt>
                <c:pt idx="429">
                  <c:v>13.58</c:v>
                </c:pt>
                <c:pt idx="430">
                  <c:v>13.6</c:v>
                </c:pt>
                <c:pt idx="431">
                  <c:v>13.62</c:v>
                </c:pt>
                <c:pt idx="432">
                  <c:v>13.64</c:v>
                </c:pt>
                <c:pt idx="433">
                  <c:v>13.66</c:v>
                </c:pt>
                <c:pt idx="434">
                  <c:v>13.68</c:v>
                </c:pt>
                <c:pt idx="435">
                  <c:v>13.7</c:v>
                </c:pt>
                <c:pt idx="436">
                  <c:v>13.72</c:v>
                </c:pt>
                <c:pt idx="437">
                  <c:v>13.74</c:v>
                </c:pt>
                <c:pt idx="438">
                  <c:v>13.76</c:v>
                </c:pt>
                <c:pt idx="439">
                  <c:v>13.78</c:v>
                </c:pt>
                <c:pt idx="440">
                  <c:v>13.8</c:v>
                </c:pt>
                <c:pt idx="441">
                  <c:v>13.82</c:v>
                </c:pt>
                <c:pt idx="442">
                  <c:v>13.84</c:v>
                </c:pt>
                <c:pt idx="443">
                  <c:v>13.86</c:v>
                </c:pt>
                <c:pt idx="444">
                  <c:v>13.88</c:v>
                </c:pt>
                <c:pt idx="445">
                  <c:v>13.9</c:v>
                </c:pt>
                <c:pt idx="446">
                  <c:v>13.92</c:v>
                </c:pt>
                <c:pt idx="447">
                  <c:v>13.94</c:v>
                </c:pt>
                <c:pt idx="448">
                  <c:v>13.96</c:v>
                </c:pt>
                <c:pt idx="449">
                  <c:v>13.98</c:v>
                </c:pt>
                <c:pt idx="450">
                  <c:v>14</c:v>
                </c:pt>
                <c:pt idx="451">
                  <c:v>14.02</c:v>
                </c:pt>
                <c:pt idx="452">
                  <c:v>14.04</c:v>
                </c:pt>
                <c:pt idx="453">
                  <c:v>14.06</c:v>
                </c:pt>
                <c:pt idx="454">
                  <c:v>14.08</c:v>
                </c:pt>
                <c:pt idx="455">
                  <c:v>14.1</c:v>
                </c:pt>
                <c:pt idx="456">
                  <c:v>14.12</c:v>
                </c:pt>
                <c:pt idx="457">
                  <c:v>14.14</c:v>
                </c:pt>
                <c:pt idx="458">
                  <c:v>14.16</c:v>
                </c:pt>
                <c:pt idx="459">
                  <c:v>14.18</c:v>
                </c:pt>
                <c:pt idx="460">
                  <c:v>14.2</c:v>
                </c:pt>
                <c:pt idx="461">
                  <c:v>14.22</c:v>
                </c:pt>
                <c:pt idx="462">
                  <c:v>14.24</c:v>
                </c:pt>
                <c:pt idx="463">
                  <c:v>14.26</c:v>
                </c:pt>
                <c:pt idx="464">
                  <c:v>14.28</c:v>
                </c:pt>
                <c:pt idx="465">
                  <c:v>14.3</c:v>
                </c:pt>
                <c:pt idx="466">
                  <c:v>14.32</c:v>
                </c:pt>
                <c:pt idx="467">
                  <c:v>14.34</c:v>
                </c:pt>
                <c:pt idx="468">
                  <c:v>14.36</c:v>
                </c:pt>
                <c:pt idx="469">
                  <c:v>14.38</c:v>
                </c:pt>
                <c:pt idx="470">
                  <c:v>14.4</c:v>
                </c:pt>
                <c:pt idx="471">
                  <c:v>14.42</c:v>
                </c:pt>
                <c:pt idx="472">
                  <c:v>14.44</c:v>
                </c:pt>
                <c:pt idx="473">
                  <c:v>14.46</c:v>
                </c:pt>
                <c:pt idx="474">
                  <c:v>14.48</c:v>
                </c:pt>
                <c:pt idx="475">
                  <c:v>14.5</c:v>
                </c:pt>
                <c:pt idx="476">
                  <c:v>14.52</c:v>
                </c:pt>
                <c:pt idx="477">
                  <c:v>14.54</c:v>
                </c:pt>
                <c:pt idx="478">
                  <c:v>14.56</c:v>
                </c:pt>
                <c:pt idx="479">
                  <c:v>14.58</c:v>
                </c:pt>
                <c:pt idx="480">
                  <c:v>14.6</c:v>
                </c:pt>
                <c:pt idx="481">
                  <c:v>14.62</c:v>
                </c:pt>
                <c:pt idx="482">
                  <c:v>14.64</c:v>
                </c:pt>
                <c:pt idx="483">
                  <c:v>14.66</c:v>
                </c:pt>
                <c:pt idx="484">
                  <c:v>14.68</c:v>
                </c:pt>
                <c:pt idx="485">
                  <c:v>14.7</c:v>
                </c:pt>
                <c:pt idx="486">
                  <c:v>14.72</c:v>
                </c:pt>
                <c:pt idx="487">
                  <c:v>14.74</c:v>
                </c:pt>
                <c:pt idx="488">
                  <c:v>14.76</c:v>
                </c:pt>
                <c:pt idx="489">
                  <c:v>14.78</c:v>
                </c:pt>
                <c:pt idx="490">
                  <c:v>14.8</c:v>
                </c:pt>
                <c:pt idx="491">
                  <c:v>14.82</c:v>
                </c:pt>
                <c:pt idx="492">
                  <c:v>14.84</c:v>
                </c:pt>
                <c:pt idx="493">
                  <c:v>14.86</c:v>
                </c:pt>
                <c:pt idx="494">
                  <c:v>14.88</c:v>
                </c:pt>
                <c:pt idx="495">
                  <c:v>14.9</c:v>
                </c:pt>
                <c:pt idx="496">
                  <c:v>14.92</c:v>
                </c:pt>
                <c:pt idx="497">
                  <c:v>14.94</c:v>
                </c:pt>
                <c:pt idx="498">
                  <c:v>14.96</c:v>
                </c:pt>
                <c:pt idx="499">
                  <c:v>14.98</c:v>
                </c:pt>
                <c:pt idx="500">
                  <c:v>15</c:v>
                </c:pt>
                <c:pt idx="501">
                  <c:v>15.02</c:v>
                </c:pt>
                <c:pt idx="502">
                  <c:v>15.04</c:v>
                </c:pt>
                <c:pt idx="503">
                  <c:v>15.06</c:v>
                </c:pt>
                <c:pt idx="504">
                  <c:v>15.08</c:v>
                </c:pt>
                <c:pt idx="505">
                  <c:v>15.1</c:v>
                </c:pt>
                <c:pt idx="506">
                  <c:v>15.12</c:v>
                </c:pt>
                <c:pt idx="507">
                  <c:v>15.14</c:v>
                </c:pt>
                <c:pt idx="508">
                  <c:v>15.16</c:v>
                </c:pt>
                <c:pt idx="509">
                  <c:v>15.18</c:v>
                </c:pt>
                <c:pt idx="510">
                  <c:v>15.2</c:v>
                </c:pt>
                <c:pt idx="511">
                  <c:v>15.22</c:v>
                </c:pt>
                <c:pt idx="512">
                  <c:v>15.24</c:v>
                </c:pt>
                <c:pt idx="513">
                  <c:v>15.26</c:v>
                </c:pt>
                <c:pt idx="514">
                  <c:v>15.28</c:v>
                </c:pt>
                <c:pt idx="515">
                  <c:v>15.3</c:v>
                </c:pt>
                <c:pt idx="516">
                  <c:v>15.32</c:v>
                </c:pt>
                <c:pt idx="517">
                  <c:v>15.34</c:v>
                </c:pt>
                <c:pt idx="518">
                  <c:v>15.36</c:v>
                </c:pt>
                <c:pt idx="519">
                  <c:v>15.38</c:v>
                </c:pt>
                <c:pt idx="520">
                  <c:v>15.4</c:v>
                </c:pt>
                <c:pt idx="521">
                  <c:v>15.42</c:v>
                </c:pt>
                <c:pt idx="522">
                  <c:v>15.44</c:v>
                </c:pt>
                <c:pt idx="523">
                  <c:v>15.46</c:v>
                </c:pt>
                <c:pt idx="524">
                  <c:v>15.48</c:v>
                </c:pt>
                <c:pt idx="525">
                  <c:v>15.5</c:v>
                </c:pt>
                <c:pt idx="526">
                  <c:v>15.52</c:v>
                </c:pt>
                <c:pt idx="527">
                  <c:v>15.54</c:v>
                </c:pt>
                <c:pt idx="528">
                  <c:v>15.56</c:v>
                </c:pt>
                <c:pt idx="529">
                  <c:v>15.58</c:v>
                </c:pt>
                <c:pt idx="530">
                  <c:v>15.6</c:v>
                </c:pt>
                <c:pt idx="531">
                  <c:v>15.62</c:v>
                </c:pt>
                <c:pt idx="532">
                  <c:v>15.64</c:v>
                </c:pt>
                <c:pt idx="533">
                  <c:v>15.66</c:v>
                </c:pt>
                <c:pt idx="534">
                  <c:v>15.68</c:v>
                </c:pt>
                <c:pt idx="535">
                  <c:v>15.7</c:v>
                </c:pt>
                <c:pt idx="536">
                  <c:v>15.72</c:v>
                </c:pt>
                <c:pt idx="537">
                  <c:v>15.74</c:v>
                </c:pt>
                <c:pt idx="538">
                  <c:v>15.76</c:v>
                </c:pt>
                <c:pt idx="539">
                  <c:v>15.78</c:v>
                </c:pt>
                <c:pt idx="540">
                  <c:v>15.8</c:v>
                </c:pt>
                <c:pt idx="541">
                  <c:v>15.82</c:v>
                </c:pt>
                <c:pt idx="542">
                  <c:v>15.84</c:v>
                </c:pt>
                <c:pt idx="543">
                  <c:v>15.86</c:v>
                </c:pt>
                <c:pt idx="544">
                  <c:v>15.88</c:v>
                </c:pt>
                <c:pt idx="545">
                  <c:v>15.9</c:v>
                </c:pt>
                <c:pt idx="546">
                  <c:v>15.92</c:v>
                </c:pt>
                <c:pt idx="547">
                  <c:v>15.94</c:v>
                </c:pt>
                <c:pt idx="548">
                  <c:v>15.96</c:v>
                </c:pt>
                <c:pt idx="549">
                  <c:v>15.98</c:v>
                </c:pt>
                <c:pt idx="550">
                  <c:v>16</c:v>
                </c:pt>
                <c:pt idx="551">
                  <c:v>16.02</c:v>
                </c:pt>
                <c:pt idx="552">
                  <c:v>16.04</c:v>
                </c:pt>
                <c:pt idx="553">
                  <c:v>16.059999999999999</c:v>
                </c:pt>
                <c:pt idx="554">
                  <c:v>16.079999999999998</c:v>
                </c:pt>
                <c:pt idx="555">
                  <c:v>16.100000000000001</c:v>
                </c:pt>
                <c:pt idx="556">
                  <c:v>16.12</c:v>
                </c:pt>
                <c:pt idx="557">
                  <c:v>16.14</c:v>
                </c:pt>
                <c:pt idx="558">
                  <c:v>16.16</c:v>
                </c:pt>
                <c:pt idx="559">
                  <c:v>16.18</c:v>
                </c:pt>
                <c:pt idx="560">
                  <c:v>16.2</c:v>
                </c:pt>
                <c:pt idx="561">
                  <c:v>16.22</c:v>
                </c:pt>
                <c:pt idx="562">
                  <c:v>16.239999999999998</c:v>
                </c:pt>
                <c:pt idx="563">
                  <c:v>16.260000000000002</c:v>
                </c:pt>
                <c:pt idx="564">
                  <c:v>16.28</c:v>
                </c:pt>
                <c:pt idx="565">
                  <c:v>16.3</c:v>
                </c:pt>
                <c:pt idx="566">
                  <c:v>16.32</c:v>
                </c:pt>
                <c:pt idx="567">
                  <c:v>16.34</c:v>
                </c:pt>
                <c:pt idx="568">
                  <c:v>16.36</c:v>
                </c:pt>
                <c:pt idx="569">
                  <c:v>16.38</c:v>
                </c:pt>
                <c:pt idx="570">
                  <c:v>16.399999999999999</c:v>
                </c:pt>
                <c:pt idx="571">
                  <c:v>16.420000000000002</c:v>
                </c:pt>
                <c:pt idx="572">
                  <c:v>16.440000000000001</c:v>
                </c:pt>
                <c:pt idx="573">
                  <c:v>16.46</c:v>
                </c:pt>
                <c:pt idx="574">
                  <c:v>16.48</c:v>
                </c:pt>
                <c:pt idx="575">
                  <c:v>16.5</c:v>
                </c:pt>
                <c:pt idx="576">
                  <c:v>16.52</c:v>
                </c:pt>
                <c:pt idx="577">
                  <c:v>16.54</c:v>
                </c:pt>
                <c:pt idx="578">
                  <c:v>16.559999999999999</c:v>
                </c:pt>
                <c:pt idx="579">
                  <c:v>16.579999999999998</c:v>
                </c:pt>
                <c:pt idx="580">
                  <c:v>16.600000000000001</c:v>
                </c:pt>
                <c:pt idx="581">
                  <c:v>16.62</c:v>
                </c:pt>
                <c:pt idx="582">
                  <c:v>16.64</c:v>
                </c:pt>
                <c:pt idx="583">
                  <c:v>16.66</c:v>
                </c:pt>
                <c:pt idx="584">
                  <c:v>16.68</c:v>
                </c:pt>
                <c:pt idx="585">
                  <c:v>16.7</c:v>
                </c:pt>
                <c:pt idx="586">
                  <c:v>16.72</c:v>
                </c:pt>
                <c:pt idx="587">
                  <c:v>16.739999999999998</c:v>
                </c:pt>
                <c:pt idx="588">
                  <c:v>16.760000000000002</c:v>
                </c:pt>
                <c:pt idx="589">
                  <c:v>16.78</c:v>
                </c:pt>
                <c:pt idx="590">
                  <c:v>16.8</c:v>
                </c:pt>
                <c:pt idx="591">
                  <c:v>16.82</c:v>
                </c:pt>
                <c:pt idx="592">
                  <c:v>16.84</c:v>
                </c:pt>
                <c:pt idx="593">
                  <c:v>16.86</c:v>
                </c:pt>
                <c:pt idx="594">
                  <c:v>16.88</c:v>
                </c:pt>
                <c:pt idx="595">
                  <c:v>16.899999999999999</c:v>
                </c:pt>
                <c:pt idx="596">
                  <c:v>16.920000000000002</c:v>
                </c:pt>
                <c:pt idx="597">
                  <c:v>16.940000000000001</c:v>
                </c:pt>
                <c:pt idx="598">
                  <c:v>16.96</c:v>
                </c:pt>
                <c:pt idx="599">
                  <c:v>16.98</c:v>
                </c:pt>
                <c:pt idx="600">
                  <c:v>17</c:v>
                </c:pt>
                <c:pt idx="601">
                  <c:v>17.02</c:v>
                </c:pt>
                <c:pt idx="602">
                  <c:v>17.04</c:v>
                </c:pt>
                <c:pt idx="603">
                  <c:v>17.059999999999999</c:v>
                </c:pt>
                <c:pt idx="604">
                  <c:v>17.079999999999998</c:v>
                </c:pt>
                <c:pt idx="605">
                  <c:v>17.100000000000001</c:v>
                </c:pt>
                <c:pt idx="606">
                  <c:v>17.12</c:v>
                </c:pt>
                <c:pt idx="607">
                  <c:v>17.14</c:v>
                </c:pt>
                <c:pt idx="608">
                  <c:v>17.16</c:v>
                </c:pt>
                <c:pt idx="609">
                  <c:v>17.18</c:v>
                </c:pt>
                <c:pt idx="610">
                  <c:v>17.2</c:v>
                </c:pt>
                <c:pt idx="611">
                  <c:v>17.22</c:v>
                </c:pt>
                <c:pt idx="612">
                  <c:v>17.239999999999998</c:v>
                </c:pt>
                <c:pt idx="613">
                  <c:v>17.260000000000002</c:v>
                </c:pt>
                <c:pt idx="614">
                  <c:v>17.28</c:v>
                </c:pt>
                <c:pt idx="615">
                  <c:v>17.3</c:v>
                </c:pt>
                <c:pt idx="616">
                  <c:v>17.32</c:v>
                </c:pt>
                <c:pt idx="617">
                  <c:v>17.34</c:v>
                </c:pt>
                <c:pt idx="618">
                  <c:v>17.36</c:v>
                </c:pt>
                <c:pt idx="619">
                  <c:v>17.38</c:v>
                </c:pt>
                <c:pt idx="620">
                  <c:v>17.399999999999999</c:v>
                </c:pt>
                <c:pt idx="621">
                  <c:v>17.420000000000002</c:v>
                </c:pt>
                <c:pt idx="622">
                  <c:v>17.440000000000001</c:v>
                </c:pt>
                <c:pt idx="623">
                  <c:v>17.46</c:v>
                </c:pt>
                <c:pt idx="624">
                  <c:v>17.48</c:v>
                </c:pt>
                <c:pt idx="625">
                  <c:v>17.5</c:v>
                </c:pt>
                <c:pt idx="626">
                  <c:v>17.52</c:v>
                </c:pt>
                <c:pt idx="627">
                  <c:v>17.54</c:v>
                </c:pt>
                <c:pt idx="628">
                  <c:v>17.559999999999999</c:v>
                </c:pt>
                <c:pt idx="629">
                  <c:v>17.579999999999998</c:v>
                </c:pt>
                <c:pt idx="630">
                  <c:v>17.600000000000001</c:v>
                </c:pt>
                <c:pt idx="631">
                  <c:v>17.62</c:v>
                </c:pt>
                <c:pt idx="632">
                  <c:v>17.64</c:v>
                </c:pt>
                <c:pt idx="633">
                  <c:v>17.66</c:v>
                </c:pt>
                <c:pt idx="634">
                  <c:v>17.68</c:v>
                </c:pt>
                <c:pt idx="635">
                  <c:v>17.7</c:v>
                </c:pt>
                <c:pt idx="636">
                  <c:v>17.72</c:v>
                </c:pt>
                <c:pt idx="637">
                  <c:v>17.739999999999998</c:v>
                </c:pt>
                <c:pt idx="638">
                  <c:v>17.760000000000002</c:v>
                </c:pt>
                <c:pt idx="639">
                  <c:v>17.78</c:v>
                </c:pt>
                <c:pt idx="640">
                  <c:v>17.8</c:v>
                </c:pt>
                <c:pt idx="641">
                  <c:v>17.82</c:v>
                </c:pt>
                <c:pt idx="642">
                  <c:v>17.84</c:v>
                </c:pt>
                <c:pt idx="643">
                  <c:v>17.86</c:v>
                </c:pt>
                <c:pt idx="644">
                  <c:v>17.88</c:v>
                </c:pt>
                <c:pt idx="645">
                  <c:v>17.899999999999999</c:v>
                </c:pt>
                <c:pt idx="646">
                  <c:v>17.920000000000002</c:v>
                </c:pt>
                <c:pt idx="647">
                  <c:v>17.940000000000001</c:v>
                </c:pt>
                <c:pt idx="648">
                  <c:v>17.96</c:v>
                </c:pt>
                <c:pt idx="649">
                  <c:v>17.98</c:v>
                </c:pt>
                <c:pt idx="650">
                  <c:v>18</c:v>
                </c:pt>
                <c:pt idx="651">
                  <c:v>18.02</c:v>
                </c:pt>
                <c:pt idx="652">
                  <c:v>18.04</c:v>
                </c:pt>
                <c:pt idx="653">
                  <c:v>18.059999999999999</c:v>
                </c:pt>
                <c:pt idx="654">
                  <c:v>18.079999999999998</c:v>
                </c:pt>
                <c:pt idx="655">
                  <c:v>18.100000000000001</c:v>
                </c:pt>
                <c:pt idx="656">
                  <c:v>18.12</c:v>
                </c:pt>
                <c:pt idx="657">
                  <c:v>18.14</c:v>
                </c:pt>
                <c:pt idx="658">
                  <c:v>18.16</c:v>
                </c:pt>
                <c:pt idx="659">
                  <c:v>18.18</c:v>
                </c:pt>
                <c:pt idx="660">
                  <c:v>18.2</c:v>
                </c:pt>
                <c:pt idx="661">
                  <c:v>18.22</c:v>
                </c:pt>
                <c:pt idx="662">
                  <c:v>18.239999999999998</c:v>
                </c:pt>
                <c:pt idx="663">
                  <c:v>18.260000000000002</c:v>
                </c:pt>
                <c:pt idx="664">
                  <c:v>18.28</c:v>
                </c:pt>
                <c:pt idx="665">
                  <c:v>18.3</c:v>
                </c:pt>
                <c:pt idx="666">
                  <c:v>18.32</c:v>
                </c:pt>
                <c:pt idx="667">
                  <c:v>18.34</c:v>
                </c:pt>
                <c:pt idx="668">
                  <c:v>18.36</c:v>
                </c:pt>
                <c:pt idx="669">
                  <c:v>18.38</c:v>
                </c:pt>
                <c:pt idx="670">
                  <c:v>18.399999999999999</c:v>
                </c:pt>
                <c:pt idx="671">
                  <c:v>18.420000000000002</c:v>
                </c:pt>
                <c:pt idx="672">
                  <c:v>18.440000000000001</c:v>
                </c:pt>
                <c:pt idx="673">
                  <c:v>18.46</c:v>
                </c:pt>
                <c:pt idx="674">
                  <c:v>18.48</c:v>
                </c:pt>
                <c:pt idx="675">
                  <c:v>18.5</c:v>
                </c:pt>
                <c:pt idx="676">
                  <c:v>18.52</c:v>
                </c:pt>
                <c:pt idx="677">
                  <c:v>18.54</c:v>
                </c:pt>
                <c:pt idx="678">
                  <c:v>18.559999999999999</c:v>
                </c:pt>
                <c:pt idx="679">
                  <c:v>18.579999999999998</c:v>
                </c:pt>
                <c:pt idx="680">
                  <c:v>18.600000000000001</c:v>
                </c:pt>
                <c:pt idx="681">
                  <c:v>18.62</c:v>
                </c:pt>
                <c:pt idx="682">
                  <c:v>18.64</c:v>
                </c:pt>
                <c:pt idx="683">
                  <c:v>18.66</c:v>
                </c:pt>
                <c:pt idx="684">
                  <c:v>18.68</c:v>
                </c:pt>
                <c:pt idx="685">
                  <c:v>18.7</c:v>
                </c:pt>
                <c:pt idx="686">
                  <c:v>18.72</c:v>
                </c:pt>
                <c:pt idx="687">
                  <c:v>18.739999999999998</c:v>
                </c:pt>
                <c:pt idx="688">
                  <c:v>18.760000000000002</c:v>
                </c:pt>
                <c:pt idx="689">
                  <c:v>18.78</c:v>
                </c:pt>
                <c:pt idx="690">
                  <c:v>18.8</c:v>
                </c:pt>
                <c:pt idx="691">
                  <c:v>18.82</c:v>
                </c:pt>
                <c:pt idx="692">
                  <c:v>18.84</c:v>
                </c:pt>
                <c:pt idx="693">
                  <c:v>18.86</c:v>
                </c:pt>
                <c:pt idx="694">
                  <c:v>18.88</c:v>
                </c:pt>
                <c:pt idx="695">
                  <c:v>18.899999999999999</c:v>
                </c:pt>
                <c:pt idx="696">
                  <c:v>18.920000000000002</c:v>
                </c:pt>
                <c:pt idx="697">
                  <c:v>18.940000000000001</c:v>
                </c:pt>
                <c:pt idx="698">
                  <c:v>18.96</c:v>
                </c:pt>
                <c:pt idx="699">
                  <c:v>18.98</c:v>
                </c:pt>
                <c:pt idx="700">
                  <c:v>19</c:v>
                </c:pt>
                <c:pt idx="701">
                  <c:v>19.02</c:v>
                </c:pt>
                <c:pt idx="702">
                  <c:v>19.04</c:v>
                </c:pt>
                <c:pt idx="703">
                  <c:v>19.059999999999999</c:v>
                </c:pt>
                <c:pt idx="704">
                  <c:v>19.079999999999998</c:v>
                </c:pt>
                <c:pt idx="705">
                  <c:v>19.100000000000001</c:v>
                </c:pt>
                <c:pt idx="706">
                  <c:v>19.12</c:v>
                </c:pt>
                <c:pt idx="707">
                  <c:v>19.14</c:v>
                </c:pt>
                <c:pt idx="708">
                  <c:v>19.16</c:v>
                </c:pt>
                <c:pt idx="709">
                  <c:v>19.18</c:v>
                </c:pt>
                <c:pt idx="710">
                  <c:v>19.2</c:v>
                </c:pt>
                <c:pt idx="711">
                  <c:v>19.22</c:v>
                </c:pt>
                <c:pt idx="712">
                  <c:v>19.239999999999998</c:v>
                </c:pt>
                <c:pt idx="713">
                  <c:v>19.260000000000002</c:v>
                </c:pt>
                <c:pt idx="714">
                  <c:v>19.28</c:v>
                </c:pt>
                <c:pt idx="715">
                  <c:v>19.3</c:v>
                </c:pt>
                <c:pt idx="716">
                  <c:v>19.32</c:v>
                </c:pt>
                <c:pt idx="717">
                  <c:v>19.34</c:v>
                </c:pt>
                <c:pt idx="718">
                  <c:v>19.36</c:v>
                </c:pt>
                <c:pt idx="719">
                  <c:v>19.38</c:v>
                </c:pt>
                <c:pt idx="720">
                  <c:v>19.399999999999999</c:v>
                </c:pt>
                <c:pt idx="721">
                  <c:v>19.420000000000002</c:v>
                </c:pt>
                <c:pt idx="722">
                  <c:v>19.440000000000001</c:v>
                </c:pt>
                <c:pt idx="723">
                  <c:v>19.46</c:v>
                </c:pt>
                <c:pt idx="724">
                  <c:v>19.48</c:v>
                </c:pt>
                <c:pt idx="725">
                  <c:v>19.5</c:v>
                </c:pt>
                <c:pt idx="726">
                  <c:v>19.52</c:v>
                </c:pt>
                <c:pt idx="727">
                  <c:v>19.54</c:v>
                </c:pt>
                <c:pt idx="728">
                  <c:v>19.559999999999999</c:v>
                </c:pt>
                <c:pt idx="729">
                  <c:v>19.579999999999998</c:v>
                </c:pt>
                <c:pt idx="730">
                  <c:v>19.600000000000001</c:v>
                </c:pt>
                <c:pt idx="731">
                  <c:v>19.62</c:v>
                </c:pt>
                <c:pt idx="732">
                  <c:v>19.64</c:v>
                </c:pt>
                <c:pt idx="733">
                  <c:v>19.66</c:v>
                </c:pt>
                <c:pt idx="734">
                  <c:v>19.68</c:v>
                </c:pt>
                <c:pt idx="735">
                  <c:v>19.7</c:v>
                </c:pt>
                <c:pt idx="736">
                  <c:v>19.72</c:v>
                </c:pt>
                <c:pt idx="737">
                  <c:v>19.739999999999998</c:v>
                </c:pt>
                <c:pt idx="738">
                  <c:v>19.760000000000002</c:v>
                </c:pt>
                <c:pt idx="739">
                  <c:v>19.78</c:v>
                </c:pt>
                <c:pt idx="740">
                  <c:v>19.8</c:v>
                </c:pt>
                <c:pt idx="741">
                  <c:v>19.82</c:v>
                </c:pt>
                <c:pt idx="742">
                  <c:v>19.84</c:v>
                </c:pt>
                <c:pt idx="743">
                  <c:v>19.86</c:v>
                </c:pt>
                <c:pt idx="744">
                  <c:v>19.88</c:v>
                </c:pt>
                <c:pt idx="745">
                  <c:v>19.899999999999999</c:v>
                </c:pt>
                <c:pt idx="746">
                  <c:v>19.920000000000002</c:v>
                </c:pt>
                <c:pt idx="747">
                  <c:v>19.940000000000001</c:v>
                </c:pt>
                <c:pt idx="748">
                  <c:v>19.96</c:v>
                </c:pt>
                <c:pt idx="749">
                  <c:v>19.98</c:v>
                </c:pt>
                <c:pt idx="750">
                  <c:v>20</c:v>
                </c:pt>
                <c:pt idx="751">
                  <c:v>20.02</c:v>
                </c:pt>
                <c:pt idx="752">
                  <c:v>20.04</c:v>
                </c:pt>
                <c:pt idx="753">
                  <c:v>20.059999999999999</c:v>
                </c:pt>
                <c:pt idx="754">
                  <c:v>20.079999999999998</c:v>
                </c:pt>
                <c:pt idx="755">
                  <c:v>20.100000000000001</c:v>
                </c:pt>
                <c:pt idx="756">
                  <c:v>20.12</c:v>
                </c:pt>
                <c:pt idx="757">
                  <c:v>20.14</c:v>
                </c:pt>
                <c:pt idx="758">
                  <c:v>20.16</c:v>
                </c:pt>
                <c:pt idx="759">
                  <c:v>20.18</c:v>
                </c:pt>
                <c:pt idx="760">
                  <c:v>20.2</c:v>
                </c:pt>
                <c:pt idx="761">
                  <c:v>20.22</c:v>
                </c:pt>
                <c:pt idx="762">
                  <c:v>20.239999999999998</c:v>
                </c:pt>
                <c:pt idx="763">
                  <c:v>20.260000000000002</c:v>
                </c:pt>
                <c:pt idx="764">
                  <c:v>20.28</c:v>
                </c:pt>
                <c:pt idx="765">
                  <c:v>20.3</c:v>
                </c:pt>
                <c:pt idx="766">
                  <c:v>20.32</c:v>
                </c:pt>
                <c:pt idx="767">
                  <c:v>20.34</c:v>
                </c:pt>
                <c:pt idx="768">
                  <c:v>20.36</c:v>
                </c:pt>
                <c:pt idx="769">
                  <c:v>20.38</c:v>
                </c:pt>
                <c:pt idx="770">
                  <c:v>20.399999999999999</c:v>
                </c:pt>
                <c:pt idx="771">
                  <c:v>20.420000000000002</c:v>
                </c:pt>
                <c:pt idx="772">
                  <c:v>20.440000000000001</c:v>
                </c:pt>
                <c:pt idx="773">
                  <c:v>20.46</c:v>
                </c:pt>
                <c:pt idx="774">
                  <c:v>20.48</c:v>
                </c:pt>
                <c:pt idx="775">
                  <c:v>20.5</c:v>
                </c:pt>
                <c:pt idx="776">
                  <c:v>20.52</c:v>
                </c:pt>
                <c:pt idx="777">
                  <c:v>20.54</c:v>
                </c:pt>
                <c:pt idx="778">
                  <c:v>20.56</c:v>
                </c:pt>
                <c:pt idx="779">
                  <c:v>20.58</c:v>
                </c:pt>
                <c:pt idx="780">
                  <c:v>20.6</c:v>
                </c:pt>
                <c:pt idx="781">
                  <c:v>20.62</c:v>
                </c:pt>
                <c:pt idx="782">
                  <c:v>20.64</c:v>
                </c:pt>
                <c:pt idx="783">
                  <c:v>20.66</c:v>
                </c:pt>
                <c:pt idx="784">
                  <c:v>20.68</c:v>
                </c:pt>
                <c:pt idx="785">
                  <c:v>20.7</c:v>
                </c:pt>
                <c:pt idx="786">
                  <c:v>20.72</c:v>
                </c:pt>
                <c:pt idx="787">
                  <c:v>20.74</c:v>
                </c:pt>
                <c:pt idx="788">
                  <c:v>20.76</c:v>
                </c:pt>
                <c:pt idx="789">
                  <c:v>20.78</c:v>
                </c:pt>
                <c:pt idx="790">
                  <c:v>20.8</c:v>
                </c:pt>
                <c:pt idx="791">
                  <c:v>20.82</c:v>
                </c:pt>
                <c:pt idx="792">
                  <c:v>20.84</c:v>
                </c:pt>
                <c:pt idx="793">
                  <c:v>20.86</c:v>
                </c:pt>
                <c:pt idx="794">
                  <c:v>20.88</c:v>
                </c:pt>
                <c:pt idx="795">
                  <c:v>20.9</c:v>
                </c:pt>
                <c:pt idx="796">
                  <c:v>20.92</c:v>
                </c:pt>
                <c:pt idx="797">
                  <c:v>20.94</c:v>
                </c:pt>
                <c:pt idx="798">
                  <c:v>20.96</c:v>
                </c:pt>
                <c:pt idx="799">
                  <c:v>20.98</c:v>
                </c:pt>
                <c:pt idx="800">
                  <c:v>21</c:v>
                </c:pt>
                <c:pt idx="801">
                  <c:v>21.02</c:v>
                </c:pt>
                <c:pt idx="802">
                  <c:v>21.04</c:v>
                </c:pt>
                <c:pt idx="803">
                  <c:v>21.06</c:v>
                </c:pt>
                <c:pt idx="804">
                  <c:v>21.08</c:v>
                </c:pt>
                <c:pt idx="805">
                  <c:v>21.1</c:v>
                </c:pt>
                <c:pt idx="806">
                  <c:v>21.12</c:v>
                </c:pt>
                <c:pt idx="807">
                  <c:v>21.14</c:v>
                </c:pt>
                <c:pt idx="808">
                  <c:v>21.16</c:v>
                </c:pt>
                <c:pt idx="809">
                  <c:v>21.18</c:v>
                </c:pt>
                <c:pt idx="810">
                  <c:v>21.2</c:v>
                </c:pt>
                <c:pt idx="811">
                  <c:v>21.22</c:v>
                </c:pt>
                <c:pt idx="812">
                  <c:v>21.24</c:v>
                </c:pt>
                <c:pt idx="813">
                  <c:v>21.26</c:v>
                </c:pt>
                <c:pt idx="814">
                  <c:v>21.28</c:v>
                </c:pt>
                <c:pt idx="815">
                  <c:v>21.3</c:v>
                </c:pt>
                <c:pt idx="816">
                  <c:v>21.32</c:v>
                </c:pt>
                <c:pt idx="817">
                  <c:v>21.34</c:v>
                </c:pt>
                <c:pt idx="818">
                  <c:v>21.36</c:v>
                </c:pt>
                <c:pt idx="819">
                  <c:v>21.38</c:v>
                </c:pt>
                <c:pt idx="820">
                  <c:v>21.4</c:v>
                </c:pt>
                <c:pt idx="821">
                  <c:v>21.42</c:v>
                </c:pt>
                <c:pt idx="822">
                  <c:v>21.44</c:v>
                </c:pt>
                <c:pt idx="823">
                  <c:v>21.46</c:v>
                </c:pt>
                <c:pt idx="824">
                  <c:v>21.48</c:v>
                </c:pt>
                <c:pt idx="825">
                  <c:v>21.5</c:v>
                </c:pt>
                <c:pt idx="826">
                  <c:v>21.52</c:v>
                </c:pt>
                <c:pt idx="827">
                  <c:v>21.54</c:v>
                </c:pt>
                <c:pt idx="828">
                  <c:v>21.56</c:v>
                </c:pt>
                <c:pt idx="829">
                  <c:v>21.58</c:v>
                </c:pt>
                <c:pt idx="830">
                  <c:v>21.6</c:v>
                </c:pt>
                <c:pt idx="831">
                  <c:v>21.62</c:v>
                </c:pt>
                <c:pt idx="832">
                  <c:v>21.64</c:v>
                </c:pt>
                <c:pt idx="833">
                  <c:v>21.66</c:v>
                </c:pt>
                <c:pt idx="834">
                  <c:v>21.68</c:v>
                </c:pt>
                <c:pt idx="835">
                  <c:v>21.7</c:v>
                </c:pt>
                <c:pt idx="836">
                  <c:v>21.72</c:v>
                </c:pt>
                <c:pt idx="837">
                  <c:v>21.74</c:v>
                </c:pt>
                <c:pt idx="838">
                  <c:v>21.76</c:v>
                </c:pt>
                <c:pt idx="839">
                  <c:v>21.78</c:v>
                </c:pt>
                <c:pt idx="840">
                  <c:v>21.8</c:v>
                </c:pt>
                <c:pt idx="841">
                  <c:v>21.82</c:v>
                </c:pt>
                <c:pt idx="842">
                  <c:v>21.84</c:v>
                </c:pt>
                <c:pt idx="843">
                  <c:v>21.86</c:v>
                </c:pt>
                <c:pt idx="844">
                  <c:v>21.88</c:v>
                </c:pt>
                <c:pt idx="845">
                  <c:v>21.9</c:v>
                </c:pt>
                <c:pt idx="846">
                  <c:v>21.92</c:v>
                </c:pt>
                <c:pt idx="847">
                  <c:v>21.94</c:v>
                </c:pt>
                <c:pt idx="848">
                  <c:v>21.96</c:v>
                </c:pt>
                <c:pt idx="849">
                  <c:v>21.98</c:v>
                </c:pt>
                <c:pt idx="850">
                  <c:v>22</c:v>
                </c:pt>
                <c:pt idx="851">
                  <c:v>22.02</c:v>
                </c:pt>
                <c:pt idx="852">
                  <c:v>22.04</c:v>
                </c:pt>
                <c:pt idx="853">
                  <c:v>22.06</c:v>
                </c:pt>
                <c:pt idx="854">
                  <c:v>22.08</c:v>
                </c:pt>
                <c:pt idx="855">
                  <c:v>22.1</c:v>
                </c:pt>
                <c:pt idx="856">
                  <c:v>22.12</c:v>
                </c:pt>
                <c:pt idx="857">
                  <c:v>22.14</c:v>
                </c:pt>
                <c:pt idx="858">
                  <c:v>22.16</c:v>
                </c:pt>
                <c:pt idx="859">
                  <c:v>22.18</c:v>
                </c:pt>
                <c:pt idx="860">
                  <c:v>22.2</c:v>
                </c:pt>
                <c:pt idx="861">
                  <c:v>22.22</c:v>
                </c:pt>
                <c:pt idx="862">
                  <c:v>22.24</c:v>
                </c:pt>
                <c:pt idx="863">
                  <c:v>22.26</c:v>
                </c:pt>
                <c:pt idx="864">
                  <c:v>22.28</c:v>
                </c:pt>
                <c:pt idx="865">
                  <c:v>22.3</c:v>
                </c:pt>
                <c:pt idx="866">
                  <c:v>22.32</c:v>
                </c:pt>
                <c:pt idx="867">
                  <c:v>22.34</c:v>
                </c:pt>
                <c:pt idx="868">
                  <c:v>22.36</c:v>
                </c:pt>
                <c:pt idx="869">
                  <c:v>22.38</c:v>
                </c:pt>
                <c:pt idx="870">
                  <c:v>22.4</c:v>
                </c:pt>
                <c:pt idx="871">
                  <c:v>22.42</c:v>
                </c:pt>
                <c:pt idx="872">
                  <c:v>22.44</c:v>
                </c:pt>
                <c:pt idx="873">
                  <c:v>22.46</c:v>
                </c:pt>
                <c:pt idx="874">
                  <c:v>22.48</c:v>
                </c:pt>
                <c:pt idx="875">
                  <c:v>22.5</c:v>
                </c:pt>
                <c:pt idx="876">
                  <c:v>22.52</c:v>
                </c:pt>
                <c:pt idx="877">
                  <c:v>22.54</c:v>
                </c:pt>
                <c:pt idx="878">
                  <c:v>22.56</c:v>
                </c:pt>
                <c:pt idx="879">
                  <c:v>22.58</c:v>
                </c:pt>
                <c:pt idx="880">
                  <c:v>22.6</c:v>
                </c:pt>
                <c:pt idx="881">
                  <c:v>22.62</c:v>
                </c:pt>
                <c:pt idx="882">
                  <c:v>22.64</c:v>
                </c:pt>
                <c:pt idx="883">
                  <c:v>22.66</c:v>
                </c:pt>
                <c:pt idx="884">
                  <c:v>22.68</c:v>
                </c:pt>
                <c:pt idx="885">
                  <c:v>22.7</c:v>
                </c:pt>
                <c:pt idx="886">
                  <c:v>22.72</c:v>
                </c:pt>
                <c:pt idx="887">
                  <c:v>22.74</c:v>
                </c:pt>
                <c:pt idx="888">
                  <c:v>22.76</c:v>
                </c:pt>
                <c:pt idx="889">
                  <c:v>22.78</c:v>
                </c:pt>
                <c:pt idx="890">
                  <c:v>22.8</c:v>
                </c:pt>
                <c:pt idx="891">
                  <c:v>22.82</c:v>
                </c:pt>
                <c:pt idx="892">
                  <c:v>22.84</c:v>
                </c:pt>
                <c:pt idx="893">
                  <c:v>22.86</c:v>
                </c:pt>
                <c:pt idx="894">
                  <c:v>22.88</c:v>
                </c:pt>
                <c:pt idx="895">
                  <c:v>22.9</c:v>
                </c:pt>
                <c:pt idx="896">
                  <c:v>22.92</c:v>
                </c:pt>
                <c:pt idx="897">
                  <c:v>22.94</c:v>
                </c:pt>
                <c:pt idx="898">
                  <c:v>22.96</c:v>
                </c:pt>
                <c:pt idx="899">
                  <c:v>22.98</c:v>
                </c:pt>
                <c:pt idx="900">
                  <c:v>23</c:v>
                </c:pt>
                <c:pt idx="901">
                  <c:v>23.02</c:v>
                </c:pt>
                <c:pt idx="902">
                  <c:v>23.04</c:v>
                </c:pt>
                <c:pt idx="903">
                  <c:v>23.06</c:v>
                </c:pt>
                <c:pt idx="904">
                  <c:v>23.08</c:v>
                </c:pt>
                <c:pt idx="905">
                  <c:v>23.1</c:v>
                </c:pt>
                <c:pt idx="906">
                  <c:v>23.12</c:v>
                </c:pt>
                <c:pt idx="907">
                  <c:v>23.14</c:v>
                </c:pt>
                <c:pt idx="908">
                  <c:v>23.16</c:v>
                </c:pt>
                <c:pt idx="909">
                  <c:v>23.18</c:v>
                </c:pt>
                <c:pt idx="910">
                  <c:v>23.2</c:v>
                </c:pt>
                <c:pt idx="911">
                  <c:v>23.22</c:v>
                </c:pt>
                <c:pt idx="912">
                  <c:v>23.24</c:v>
                </c:pt>
                <c:pt idx="913">
                  <c:v>23.26</c:v>
                </c:pt>
                <c:pt idx="914">
                  <c:v>23.28</c:v>
                </c:pt>
                <c:pt idx="915">
                  <c:v>23.3</c:v>
                </c:pt>
                <c:pt idx="916">
                  <c:v>23.32</c:v>
                </c:pt>
                <c:pt idx="917">
                  <c:v>23.34</c:v>
                </c:pt>
                <c:pt idx="918">
                  <c:v>23.36</c:v>
                </c:pt>
                <c:pt idx="919">
                  <c:v>23.38</c:v>
                </c:pt>
                <c:pt idx="920">
                  <c:v>23.4</c:v>
                </c:pt>
                <c:pt idx="921">
                  <c:v>23.42</c:v>
                </c:pt>
                <c:pt idx="922">
                  <c:v>23.44</c:v>
                </c:pt>
                <c:pt idx="923">
                  <c:v>23.46</c:v>
                </c:pt>
                <c:pt idx="924">
                  <c:v>23.48</c:v>
                </c:pt>
                <c:pt idx="925">
                  <c:v>23.5</c:v>
                </c:pt>
                <c:pt idx="926">
                  <c:v>23.52</c:v>
                </c:pt>
                <c:pt idx="927">
                  <c:v>23.54</c:v>
                </c:pt>
                <c:pt idx="928">
                  <c:v>23.56</c:v>
                </c:pt>
                <c:pt idx="929">
                  <c:v>23.58</c:v>
                </c:pt>
                <c:pt idx="930">
                  <c:v>23.6</c:v>
                </c:pt>
                <c:pt idx="931">
                  <c:v>23.62</c:v>
                </c:pt>
                <c:pt idx="932">
                  <c:v>23.64</c:v>
                </c:pt>
                <c:pt idx="933">
                  <c:v>23.66</c:v>
                </c:pt>
                <c:pt idx="934">
                  <c:v>23.68</c:v>
                </c:pt>
                <c:pt idx="935">
                  <c:v>23.7</c:v>
                </c:pt>
                <c:pt idx="936">
                  <c:v>23.72</c:v>
                </c:pt>
                <c:pt idx="937">
                  <c:v>23.74</c:v>
                </c:pt>
                <c:pt idx="938">
                  <c:v>23.76</c:v>
                </c:pt>
                <c:pt idx="939">
                  <c:v>23.78</c:v>
                </c:pt>
                <c:pt idx="940">
                  <c:v>23.8</c:v>
                </c:pt>
                <c:pt idx="941">
                  <c:v>23.82</c:v>
                </c:pt>
                <c:pt idx="942">
                  <c:v>23.84</c:v>
                </c:pt>
                <c:pt idx="943">
                  <c:v>23.86</c:v>
                </c:pt>
                <c:pt idx="944">
                  <c:v>23.88</c:v>
                </c:pt>
                <c:pt idx="945">
                  <c:v>23.9</c:v>
                </c:pt>
                <c:pt idx="946">
                  <c:v>23.92</c:v>
                </c:pt>
                <c:pt idx="947">
                  <c:v>23.94</c:v>
                </c:pt>
                <c:pt idx="948">
                  <c:v>23.96</c:v>
                </c:pt>
                <c:pt idx="949">
                  <c:v>23.98</c:v>
                </c:pt>
                <c:pt idx="950">
                  <c:v>24</c:v>
                </c:pt>
                <c:pt idx="951">
                  <c:v>24.02</c:v>
                </c:pt>
                <c:pt idx="952">
                  <c:v>24.04</c:v>
                </c:pt>
                <c:pt idx="953">
                  <c:v>24.06</c:v>
                </c:pt>
                <c:pt idx="954">
                  <c:v>24.08</c:v>
                </c:pt>
                <c:pt idx="955">
                  <c:v>24.1</c:v>
                </c:pt>
                <c:pt idx="956">
                  <c:v>24.12</c:v>
                </c:pt>
                <c:pt idx="957">
                  <c:v>24.14</c:v>
                </c:pt>
                <c:pt idx="958">
                  <c:v>24.16</c:v>
                </c:pt>
                <c:pt idx="959">
                  <c:v>24.18</c:v>
                </c:pt>
                <c:pt idx="960">
                  <c:v>24.2</c:v>
                </c:pt>
                <c:pt idx="961">
                  <c:v>24.22</c:v>
                </c:pt>
                <c:pt idx="962">
                  <c:v>24.24</c:v>
                </c:pt>
                <c:pt idx="963">
                  <c:v>24.26</c:v>
                </c:pt>
                <c:pt idx="964">
                  <c:v>24.28</c:v>
                </c:pt>
                <c:pt idx="965">
                  <c:v>24.3</c:v>
                </c:pt>
                <c:pt idx="966">
                  <c:v>24.32</c:v>
                </c:pt>
                <c:pt idx="967">
                  <c:v>24.34</c:v>
                </c:pt>
                <c:pt idx="968">
                  <c:v>24.36</c:v>
                </c:pt>
                <c:pt idx="969">
                  <c:v>24.38</c:v>
                </c:pt>
                <c:pt idx="970">
                  <c:v>24.4</c:v>
                </c:pt>
                <c:pt idx="971">
                  <c:v>24.42</c:v>
                </c:pt>
                <c:pt idx="972">
                  <c:v>24.44</c:v>
                </c:pt>
                <c:pt idx="973">
                  <c:v>24.46</c:v>
                </c:pt>
                <c:pt idx="974">
                  <c:v>24.48</c:v>
                </c:pt>
                <c:pt idx="975">
                  <c:v>24.5</c:v>
                </c:pt>
                <c:pt idx="976">
                  <c:v>24.52</c:v>
                </c:pt>
                <c:pt idx="977">
                  <c:v>24.54</c:v>
                </c:pt>
                <c:pt idx="978">
                  <c:v>24.56</c:v>
                </c:pt>
                <c:pt idx="979">
                  <c:v>24.58</c:v>
                </c:pt>
                <c:pt idx="980">
                  <c:v>24.6</c:v>
                </c:pt>
                <c:pt idx="981">
                  <c:v>24.62</c:v>
                </c:pt>
                <c:pt idx="982">
                  <c:v>24.64</c:v>
                </c:pt>
                <c:pt idx="983">
                  <c:v>24.66</c:v>
                </c:pt>
                <c:pt idx="984">
                  <c:v>24.68</c:v>
                </c:pt>
                <c:pt idx="985">
                  <c:v>24.7</c:v>
                </c:pt>
                <c:pt idx="986">
                  <c:v>24.72</c:v>
                </c:pt>
                <c:pt idx="987">
                  <c:v>24.74</c:v>
                </c:pt>
                <c:pt idx="988">
                  <c:v>24.76</c:v>
                </c:pt>
                <c:pt idx="989">
                  <c:v>24.78</c:v>
                </c:pt>
                <c:pt idx="990">
                  <c:v>24.8</c:v>
                </c:pt>
                <c:pt idx="991">
                  <c:v>24.82</c:v>
                </c:pt>
                <c:pt idx="992">
                  <c:v>24.84</c:v>
                </c:pt>
                <c:pt idx="993">
                  <c:v>24.86</c:v>
                </c:pt>
                <c:pt idx="994">
                  <c:v>24.88</c:v>
                </c:pt>
                <c:pt idx="995">
                  <c:v>24.9</c:v>
                </c:pt>
                <c:pt idx="996">
                  <c:v>24.92</c:v>
                </c:pt>
                <c:pt idx="997">
                  <c:v>24.94</c:v>
                </c:pt>
                <c:pt idx="998">
                  <c:v>24.96</c:v>
                </c:pt>
                <c:pt idx="999">
                  <c:v>24.98</c:v>
                </c:pt>
                <c:pt idx="1000">
                  <c:v>25</c:v>
                </c:pt>
                <c:pt idx="1001">
                  <c:v>25.02</c:v>
                </c:pt>
                <c:pt idx="1002">
                  <c:v>25.04</c:v>
                </c:pt>
                <c:pt idx="1003">
                  <c:v>25.06</c:v>
                </c:pt>
                <c:pt idx="1004">
                  <c:v>25.08</c:v>
                </c:pt>
                <c:pt idx="1005">
                  <c:v>25.1</c:v>
                </c:pt>
                <c:pt idx="1006">
                  <c:v>25.12</c:v>
                </c:pt>
                <c:pt idx="1007">
                  <c:v>25.14</c:v>
                </c:pt>
                <c:pt idx="1008">
                  <c:v>25.16</c:v>
                </c:pt>
                <c:pt idx="1009">
                  <c:v>25.18</c:v>
                </c:pt>
                <c:pt idx="1010">
                  <c:v>25.2</c:v>
                </c:pt>
                <c:pt idx="1011">
                  <c:v>25.22</c:v>
                </c:pt>
                <c:pt idx="1012">
                  <c:v>25.24</c:v>
                </c:pt>
                <c:pt idx="1013">
                  <c:v>25.26</c:v>
                </c:pt>
                <c:pt idx="1014">
                  <c:v>25.28</c:v>
                </c:pt>
                <c:pt idx="1015">
                  <c:v>25.3</c:v>
                </c:pt>
                <c:pt idx="1016">
                  <c:v>25.32</c:v>
                </c:pt>
                <c:pt idx="1017">
                  <c:v>25.34</c:v>
                </c:pt>
                <c:pt idx="1018">
                  <c:v>25.36</c:v>
                </c:pt>
                <c:pt idx="1019">
                  <c:v>25.38</c:v>
                </c:pt>
                <c:pt idx="1020">
                  <c:v>25.4</c:v>
                </c:pt>
                <c:pt idx="1021">
                  <c:v>25.42</c:v>
                </c:pt>
                <c:pt idx="1022">
                  <c:v>25.44</c:v>
                </c:pt>
                <c:pt idx="1023">
                  <c:v>25.46</c:v>
                </c:pt>
                <c:pt idx="1024">
                  <c:v>25.48</c:v>
                </c:pt>
                <c:pt idx="1025">
                  <c:v>25.5</c:v>
                </c:pt>
                <c:pt idx="1026">
                  <c:v>25.52</c:v>
                </c:pt>
                <c:pt idx="1027">
                  <c:v>25.54</c:v>
                </c:pt>
                <c:pt idx="1028">
                  <c:v>25.56</c:v>
                </c:pt>
                <c:pt idx="1029">
                  <c:v>25.58</c:v>
                </c:pt>
                <c:pt idx="1030">
                  <c:v>25.6</c:v>
                </c:pt>
                <c:pt idx="1031">
                  <c:v>25.62</c:v>
                </c:pt>
                <c:pt idx="1032">
                  <c:v>25.64</c:v>
                </c:pt>
                <c:pt idx="1033">
                  <c:v>25.66</c:v>
                </c:pt>
                <c:pt idx="1034">
                  <c:v>25.68</c:v>
                </c:pt>
                <c:pt idx="1035">
                  <c:v>25.7</c:v>
                </c:pt>
                <c:pt idx="1036">
                  <c:v>25.72</c:v>
                </c:pt>
                <c:pt idx="1037">
                  <c:v>25.74</c:v>
                </c:pt>
                <c:pt idx="1038">
                  <c:v>25.76</c:v>
                </c:pt>
                <c:pt idx="1039">
                  <c:v>25.78</c:v>
                </c:pt>
                <c:pt idx="1040">
                  <c:v>25.8</c:v>
                </c:pt>
                <c:pt idx="1041">
                  <c:v>25.82</c:v>
                </c:pt>
                <c:pt idx="1042">
                  <c:v>25.84</c:v>
                </c:pt>
                <c:pt idx="1043">
                  <c:v>25.86</c:v>
                </c:pt>
                <c:pt idx="1044">
                  <c:v>25.88</c:v>
                </c:pt>
                <c:pt idx="1045">
                  <c:v>25.9</c:v>
                </c:pt>
                <c:pt idx="1046">
                  <c:v>25.92</c:v>
                </c:pt>
                <c:pt idx="1047">
                  <c:v>25.94</c:v>
                </c:pt>
                <c:pt idx="1048">
                  <c:v>25.96</c:v>
                </c:pt>
                <c:pt idx="1049">
                  <c:v>25.98</c:v>
                </c:pt>
                <c:pt idx="1050">
                  <c:v>26</c:v>
                </c:pt>
                <c:pt idx="1051">
                  <c:v>26.02</c:v>
                </c:pt>
                <c:pt idx="1052">
                  <c:v>26.04</c:v>
                </c:pt>
                <c:pt idx="1053">
                  <c:v>26.06</c:v>
                </c:pt>
                <c:pt idx="1054">
                  <c:v>26.08</c:v>
                </c:pt>
                <c:pt idx="1055">
                  <c:v>26.1</c:v>
                </c:pt>
                <c:pt idx="1056">
                  <c:v>26.12</c:v>
                </c:pt>
                <c:pt idx="1057">
                  <c:v>26.14</c:v>
                </c:pt>
                <c:pt idx="1058">
                  <c:v>26.16</c:v>
                </c:pt>
                <c:pt idx="1059">
                  <c:v>26.18</c:v>
                </c:pt>
                <c:pt idx="1060">
                  <c:v>26.2</c:v>
                </c:pt>
                <c:pt idx="1061">
                  <c:v>26.22</c:v>
                </c:pt>
                <c:pt idx="1062">
                  <c:v>26.24</c:v>
                </c:pt>
                <c:pt idx="1063">
                  <c:v>26.26</c:v>
                </c:pt>
                <c:pt idx="1064">
                  <c:v>26.28</c:v>
                </c:pt>
                <c:pt idx="1065">
                  <c:v>26.3</c:v>
                </c:pt>
                <c:pt idx="1066">
                  <c:v>26.32</c:v>
                </c:pt>
                <c:pt idx="1067">
                  <c:v>26.34</c:v>
                </c:pt>
                <c:pt idx="1068">
                  <c:v>26.36</c:v>
                </c:pt>
                <c:pt idx="1069">
                  <c:v>26.38</c:v>
                </c:pt>
                <c:pt idx="1070">
                  <c:v>26.4</c:v>
                </c:pt>
                <c:pt idx="1071">
                  <c:v>26.42</c:v>
                </c:pt>
                <c:pt idx="1072">
                  <c:v>26.44</c:v>
                </c:pt>
                <c:pt idx="1073">
                  <c:v>26.46</c:v>
                </c:pt>
                <c:pt idx="1074">
                  <c:v>26.48</c:v>
                </c:pt>
                <c:pt idx="1075">
                  <c:v>26.5</c:v>
                </c:pt>
                <c:pt idx="1076">
                  <c:v>26.52</c:v>
                </c:pt>
                <c:pt idx="1077">
                  <c:v>26.54</c:v>
                </c:pt>
                <c:pt idx="1078">
                  <c:v>26.56</c:v>
                </c:pt>
                <c:pt idx="1079">
                  <c:v>26.58</c:v>
                </c:pt>
                <c:pt idx="1080">
                  <c:v>26.6</c:v>
                </c:pt>
                <c:pt idx="1081">
                  <c:v>26.62</c:v>
                </c:pt>
                <c:pt idx="1082">
                  <c:v>26.64</c:v>
                </c:pt>
                <c:pt idx="1083">
                  <c:v>26.66</c:v>
                </c:pt>
                <c:pt idx="1084">
                  <c:v>26.68</c:v>
                </c:pt>
                <c:pt idx="1085">
                  <c:v>26.7</c:v>
                </c:pt>
                <c:pt idx="1086">
                  <c:v>26.72</c:v>
                </c:pt>
                <c:pt idx="1087">
                  <c:v>26.74</c:v>
                </c:pt>
                <c:pt idx="1088">
                  <c:v>26.76</c:v>
                </c:pt>
                <c:pt idx="1089">
                  <c:v>26.78</c:v>
                </c:pt>
                <c:pt idx="1090">
                  <c:v>26.8</c:v>
                </c:pt>
                <c:pt idx="1091">
                  <c:v>26.82</c:v>
                </c:pt>
                <c:pt idx="1092">
                  <c:v>26.84</c:v>
                </c:pt>
                <c:pt idx="1093">
                  <c:v>26.86</c:v>
                </c:pt>
                <c:pt idx="1094">
                  <c:v>26.88</c:v>
                </c:pt>
                <c:pt idx="1095">
                  <c:v>26.9</c:v>
                </c:pt>
                <c:pt idx="1096">
                  <c:v>26.92</c:v>
                </c:pt>
                <c:pt idx="1097">
                  <c:v>26.94</c:v>
                </c:pt>
                <c:pt idx="1098">
                  <c:v>26.96</c:v>
                </c:pt>
                <c:pt idx="1099">
                  <c:v>26.98</c:v>
                </c:pt>
                <c:pt idx="1100">
                  <c:v>27</c:v>
                </c:pt>
                <c:pt idx="1101">
                  <c:v>27.02</c:v>
                </c:pt>
                <c:pt idx="1102">
                  <c:v>27.04</c:v>
                </c:pt>
                <c:pt idx="1103">
                  <c:v>27.06</c:v>
                </c:pt>
                <c:pt idx="1104">
                  <c:v>27.08</c:v>
                </c:pt>
                <c:pt idx="1105">
                  <c:v>27.1</c:v>
                </c:pt>
                <c:pt idx="1106">
                  <c:v>27.12</c:v>
                </c:pt>
                <c:pt idx="1107">
                  <c:v>27.14</c:v>
                </c:pt>
                <c:pt idx="1108">
                  <c:v>27.16</c:v>
                </c:pt>
                <c:pt idx="1109">
                  <c:v>27.18</c:v>
                </c:pt>
                <c:pt idx="1110">
                  <c:v>27.2</c:v>
                </c:pt>
                <c:pt idx="1111">
                  <c:v>27.22</c:v>
                </c:pt>
                <c:pt idx="1112">
                  <c:v>27.24</c:v>
                </c:pt>
                <c:pt idx="1113">
                  <c:v>27.26</c:v>
                </c:pt>
                <c:pt idx="1114">
                  <c:v>27.28</c:v>
                </c:pt>
                <c:pt idx="1115">
                  <c:v>27.3</c:v>
                </c:pt>
                <c:pt idx="1116">
                  <c:v>27.32</c:v>
                </c:pt>
                <c:pt idx="1117">
                  <c:v>27.34</c:v>
                </c:pt>
                <c:pt idx="1118">
                  <c:v>27.36</c:v>
                </c:pt>
                <c:pt idx="1119">
                  <c:v>27.38</c:v>
                </c:pt>
                <c:pt idx="1120">
                  <c:v>27.4</c:v>
                </c:pt>
                <c:pt idx="1121">
                  <c:v>27.42</c:v>
                </c:pt>
                <c:pt idx="1122">
                  <c:v>27.44</c:v>
                </c:pt>
                <c:pt idx="1123">
                  <c:v>27.46</c:v>
                </c:pt>
                <c:pt idx="1124">
                  <c:v>27.48</c:v>
                </c:pt>
                <c:pt idx="1125">
                  <c:v>27.5</c:v>
                </c:pt>
                <c:pt idx="1126">
                  <c:v>27.52</c:v>
                </c:pt>
                <c:pt idx="1127">
                  <c:v>27.54</c:v>
                </c:pt>
                <c:pt idx="1128">
                  <c:v>27.56</c:v>
                </c:pt>
                <c:pt idx="1129">
                  <c:v>27.58</c:v>
                </c:pt>
                <c:pt idx="1130">
                  <c:v>27.6</c:v>
                </c:pt>
                <c:pt idx="1131">
                  <c:v>27.62</c:v>
                </c:pt>
                <c:pt idx="1132">
                  <c:v>27.64</c:v>
                </c:pt>
                <c:pt idx="1133">
                  <c:v>27.66</c:v>
                </c:pt>
                <c:pt idx="1134">
                  <c:v>27.68</c:v>
                </c:pt>
                <c:pt idx="1135">
                  <c:v>27.7</c:v>
                </c:pt>
                <c:pt idx="1136">
                  <c:v>27.72</c:v>
                </c:pt>
                <c:pt idx="1137">
                  <c:v>27.74</c:v>
                </c:pt>
                <c:pt idx="1138">
                  <c:v>27.76</c:v>
                </c:pt>
                <c:pt idx="1139">
                  <c:v>27.78</c:v>
                </c:pt>
                <c:pt idx="1140">
                  <c:v>27.8</c:v>
                </c:pt>
                <c:pt idx="1141">
                  <c:v>27.82</c:v>
                </c:pt>
                <c:pt idx="1142">
                  <c:v>27.84</c:v>
                </c:pt>
                <c:pt idx="1143">
                  <c:v>27.86</c:v>
                </c:pt>
                <c:pt idx="1144">
                  <c:v>27.88</c:v>
                </c:pt>
                <c:pt idx="1145">
                  <c:v>27.9</c:v>
                </c:pt>
                <c:pt idx="1146">
                  <c:v>27.92</c:v>
                </c:pt>
                <c:pt idx="1147">
                  <c:v>27.94</c:v>
                </c:pt>
                <c:pt idx="1148">
                  <c:v>27.96</c:v>
                </c:pt>
                <c:pt idx="1149">
                  <c:v>27.98</c:v>
                </c:pt>
                <c:pt idx="1150">
                  <c:v>28</c:v>
                </c:pt>
                <c:pt idx="1151">
                  <c:v>28.02</c:v>
                </c:pt>
                <c:pt idx="1152">
                  <c:v>28.04</c:v>
                </c:pt>
                <c:pt idx="1153">
                  <c:v>28.06</c:v>
                </c:pt>
                <c:pt idx="1154">
                  <c:v>28.08</c:v>
                </c:pt>
                <c:pt idx="1155">
                  <c:v>28.1</c:v>
                </c:pt>
                <c:pt idx="1156">
                  <c:v>28.12</c:v>
                </c:pt>
                <c:pt idx="1157">
                  <c:v>28.14</c:v>
                </c:pt>
                <c:pt idx="1158">
                  <c:v>28.16</c:v>
                </c:pt>
                <c:pt idx="1159">
                  <c:v>28.18</c:v>
                </c:pt>
                <c:pt idx="1160">
                  <c:v>28.2</c:v>
                </c:pt>
                <c:pt idx="1161">
                  <c:v>28.22</c:v>
                </c:pt>
                <c:pt idx="1162">
                  <c:v>28.24</c:v>
                </c:pt>
                <c:pt idx="1163">
                  <c:v>28.26</c:v>
                </c:pt>
                <c:pt idx="1164">
                  <c:v>28.28</c:v>
                </c:pt>
                <c:pt idx="1165">
                  <c:v>28.3</c:v>
                </c:pt>
                <c:pt idx="1166">
                  <c:v>28.32</c:v>
                </c:pt>
                <c:pt idx="1167">
                  <c:v>28.34</c:v>
                </c:pt>
                <c:pt idx="1168">
                  <c:v>28.36</c:v>
                </c:pt>
                <c:pt idx="1169">
                  <c:v>28.38</c:v>
                </c:pt>
                <c:pt idx="1170">
                  <c:v>28.4</c:v>
                </c:pt>
                <c:pt idx="1171">
                  <c:v>28.42</c:v>
                </c:pt>
                <c:pt idx="1172">
                  <c:v>28.44</c:v>
                </c:pt>
                <c:pt idx="1173">
                  <c:v>28.46</c:v>
                </c:pt>
                <c:pt idx="1174">
                  <c:v>28.48</c:v>
                </c:pt>
                <c:pt idx="1175">
                  <c:v>28.5</c:v>
                </c:pt>
                <c:pt idx="1176">
                  <c:v>28.52</c:v>
                </c:pt>
                <c:pt idx="1177">
                  <c:v>28.54</c:v>
                </c:pt>
                <c:pt idx="1178">
                  <c:v>28.56</c:v>
                </c:pt>
                <c:pt idx="1179">
                  <c:v>28.58</c:v>
                </c:pt>
                <c:pt idx="1180">
                  <c:v>28.6</c:v>
                </c:pt>
                <c:pt idx="1181">
                  <c:v>28.62</c:v>
                </c:pt>
                <c:pt idx="1182">
                  <c:v>28.64</c:v>
                </c:pt>
                <c:pt idx="1183">
                  <c:v>28.66</c:v>
                </c:pt>
                <c:pt idx="1184">
                  <c:v>28.68</c:v>
                </c:pt>
                <c:pt idx="1185">
                  <c:v>28.7</c:v>
                </c:pt>
                <c:pt idx="1186">
                  <c:v>28.72</c:v>
                </c:pt>
                <c:pt idx="1187">
                  <c:v>28.74</c:v>
                </c:pt>
                <c:pt idx="1188">
                  <c:v>28.76</c:v>
                </c:pt>
                <c:pt idx="1189">
                  <c:v>28.78</c:v>
                </c:pt>
                <c:pt idx="1190">
                  <c:v>28.8</c:v>
                </c:pt>
                <c:pt idx="1191">
                  <c:v>28.82</c:v>
                </c:pt>
                <c:pt idx="1192">
                  <c:v>28.84</c:v>
                </c:pt>
                <c:pt idx="1193">
                  <c:v>28.86</c:v>
                </c:pt>
                <c:pt idx="1194">
                  <c:v>28.88</c:v>
                </c:pt>
                <c:pt idx="1195">
                  <c:v>28.9</c:v>
                </c:pt>
                <c:pt idx="1196">
                  <c:v>28.92</c:v>
                </c:pt>
                <c:pt idx="1197">
                  <c:v>28.94</c:v>
                </c:pt>
                <c:pt idx="1198">
                  <c:v>28.96</c:v>
                </c:pt>
                <c:pt idx="1199">
                  <c:v>28.98</c:v>
                </c:pt>
                <c:pt idx="1200">
                  <c:v>29</c:v>
                </c:pt>
                <c:pt idx="1201">
                  <c:v>29.02</c:v>
                </c:pt>
                <c:pt idx="1202">
                  <c:v>29.04</c:v>
                </c:pt>
                <c:pt idx="1203">
                  <c:v>29.06</c:v>
                </c:pt>
                <c:pt idx="1204">
                  <c:v>29.08</c:v>
                </c:pt>
                <c:pt idx="1205">
                  <c:v>29.1</c:v>
                </c:pt>
                <c:pt idx="1206">
                  <c:v>29.12</c:v>
                </c:pt>
                <c:pt idx="1207">
                  <c:v>29.14</c:v>
                </c:pt>
                <c:pt idx="1208">
                  <c:v>29.16</c:v>
                </c:pt>
                <c:pt idx="1209">
                  <c:v>29.18</c:v>
                </c:pt>
                <c:pt idx="1210">
                  <c:v>29.2</c:v>
                </c:pt>
                <c:pt idx="1211">
                  <c:v>29.22</c:v>
                </c:pt>
                <c:pt idx="1212">
                  <c:v>29.24</c:v>
                </c:pt>
                <c:pt idx="1213">
                  <c:v>29.26</c:v>
                </c:pt>
                <c:pt idx="1214">
                  <c:v>29.28</c:v>
                </c:pt>
                <c:pt idx="1215">
                  <c:v>29.3</c:v>
                </c:pt>
                <c:pt idx="1216">
                  <c:v>29.32</c:v>
                </c:pt>
                <c:pt idx="1217">
                  <c:v>29.34</c:v>
                </c:pt>
                <c:pt idx="1218">
                  <c:v>29.36</c:v>
                </c:pt>
                <c:pt idx="1219">
                  <c:v>29.38</c:v>
                </c:pt>
                <c:pt idx="1220">
                  <c:v>29.4</c:v>
                </c:pt>
                <c:pt idx="1221">
                  <c:v>29.42</c:v>
                </c:pt>
                <c:pt idx="1222">
                  <c:v>29.44</c:v>
                </c:pt>
                <c:pt idx="1223">
                  <c:v>29.46</c:v>
                </c:pt>
                <c:pt idx="1224">
                  <c:v>29.48</c:v>
                </c:pt>
                <c:pt idx="1225">
                  <c:v>29.5</c:v>
                </c:pt>
                <c:pt idx="1226">
                  <c:v>29.52</c:v>
                </c:pt>
                <c:pt idx="1227">
                  <c:v>29.54</c:v>
                </c:pt>
                <c:pt idx="1228">
                  <c:v>29.56</c:v>
                </c:pt>
                <c:pt idx="1229">
                  <c:v>29.58</c:v>
                </c:pt>
                <c:pt idx="1230">
                  <c:v>29.6</c:v>
                </c:pt>
                <c:pt idx="1231">
                  <c:v>29.62</c:v>
                </c:pt>
                <c:pt idx="1232">
                  <c:v>29.64</c:v>
                </c:pt>
                <c:pt idx="1233">
                  <c:v>29.66</c:v>
                </c:pt>
                <c:pt idx="1234">
                  <c:v>29.68</c:v>
                </c:pt>
                <c:pt idx="1235">
                  <c:v>29.7</c:v>
                </c:pt>
                <c:pt idx="1236">
                  <c:v>29.72</c:v>
                </c:pt>
                <c:pt idx="1237">
                  <c:v>29.74</c:v>
                </c:pt>
                <c:pt idx="1238">
                  <c:v>29.76</c:v>
                </c:pt>
                <c:pt idx="1239">
                  <c:v>29.78</c:v>
                </c:pt>
                <c:pt idx="1240">
                  <c:v>29.8</c:v>
                </c:pt>
                <c:pt idx="1241">
                  <c:v>29.82</c:v>
                </c:pt>
                <c:pt idx="1242">
                  <c:v>29.84</c:v>
                </c:pt>
                <c:pt idx="1243">
                  <c:v>29.86</c:v>
                </c:pt>
                <c:pt idx="1244">
                  <c:v>29.88</c:v>
                </c:pt>
                <c:pt idx="1245">
                  <c:v>29.9</c:v>
                </c:pt>
                <c:pt idx="1246">
                  <c:v>29.92</c:v>
                </c:pt>
                <c:pt idx="1247">
                  <c:v>29.94</c:v>
                </c:pt>
                <c:pt idx="1248">
                  <c:v>29.96</c:v>
                </c:pt>
                <c:pt idx="1249">
                  <c:v>29.98</c:v>
                </c:pt>
                <c:pt idx="1250">
                  <c:v>30</c:v>
                </c:pt>
                <c:pt idx="1251">
                  <c:v>30.02</c:v>
                </c:pt>
                <c:pt idx="1252">
                  <c:v>30.04</c:v>
                </c:pt>
                <c:pt idx="1253">
                  <c:v>30.06</c:v>
                </c:pt>
                <c:pt idx="1254">
                  <c:v>30.08</c:v>
                </c:pt>
                <c:pt idx="1255">
                  <c:v>30.1</c:v>
                </c:pt>
                <c:pt idx="1256">
                  <c:v>30.12</c:v>
                </c:pt>
                <c:pt idx="1257">
                  <c:v>30.14</c:v>
                </c:pt>
                <c:pt idx="1258">
                  <c:v>30.16</c:v>
                </c:pt>
                <c:pt idx="1259">
                  <c:v>30.18</c:v>
                </c:pt>
                <c:pt idx="1260">
                  <c:v>30.2</c:v>
                </c:pt>
                <c:pt idx="1261">
                  <c:v>30.22</c:v>
                </c:pt>
                <c:pt idx="1262">
                  <c:v>30.24</c:v>
                </c:pt>
                <c:pt idx="1263">
                  <c:v>30.26</c:v>
                </c:pt>
                <c:pt idx="1264">
                  <c:v>30.28</c:v>
                </c:pt>
                <c:pt idx="1265">
                  <c:v>30.3</c:v>
                </c:pt>
                <c:pt idx="1266">
                  <c:v>30.32</c:v>
                </c:pt>
                <c:pt idx="1267">
                  <c:v>30.34</c:v>
                </c:pt>
                <c:pt idx="1268">
                  <c:v>30.36</c:v>
                </c:pt>
                <c:pt idx="1269">
                  <c:v>30.38</c:v>
                </c:pt>
                <c:pt idx="1270">
                  <c:v>30.4</c:v>
                </c:pt>
                <c:pt idx="1271">
                  <c:v>30.42</c:v>
                </c:pt>
                <c:pt idx="1272">
                  <c:v>30.44</c:v>
                </c:pt>
                <c:pt idx="1273">
                  <c:v>30.46</c:v>
                </c:pt>
                <c:pt idx="1274">
                  <c:v>30.48</c:v>
                </c:pt>
                <c:pt idx="1275">
                  <c:v>30.5</c:v>
                </c:pt>
                <c:pt idx="1276">
                  <c:v>30.52</c:v>
                </c:pt>
                <c:pt idx="1277">
                  <c:v>30.54</c:v>
                </c:pt>
                <c:pt idx="1278">
                  <c:v>30.56</c:v>
                </c:pt>
                <c:pt idx="1279">
                  <c:v>30.58</c:v>
                </c:pt>
                <c:pt idx="1280">
                  <c:v>30.6</c:v>
                </c:pt>
                <c:pt idx="1281">
                  <c:v>30.62</c:v>
                </c:pt>
                <c:pt idx="1282">
                  <c:v>30.64</c:v>
                </c:pt>
                <c:pt idx="1283">
                  <c:v>30.66</c:v>
                </c:pt>
                <c:pt idx="1284">
                  <c:v>30.68</c:v>
                </c:pt>
                <c:pt idx="1285">
                  <c:v>30.7</c:v>
                </c:pt>
                <c:pt idx="1286">
                  <c:v>30.72</c:v>
                </c:pt>
                <c:pt idx="1287">
                  <c:v>30.74</c:v>
                </c:pt>
                <c:pt idx="1288">
                  <c:v>30.76</c:v>
                </c:pt>
                <c:pt idx="1289">
                  <c:v>30.78</c:v>
                </c:pt>
                <c:pt idx="1290">
                  <c:v>30.8</c:v>
                </c:pt>
                <c:pt idx="1291">
                  <c:v>30.82</c:v>
                </c:pt>
                <c:pt idx="1292">
                  <c:v>30.84</c:v>
                </c:pt>
                <c:pt idx="1293">
                  <c:v>30.86</c:v>
                </c:pt>
                <c:pt idx="1294">
                  <c:v>30.88</c:v>
                </c:pt>
                <c:pt idx="1295">
                  <c:v>30.9</c:v>
                </c:pt>
                <c:pt idx="1296">
                  <c:v>30.92</c:v>
                </c:pt>
                <c:pt idx="1297">
                  <c:v>30.94</c:v>
                </c:pt>
                <c:pt idx="1298">
                  <c:v>30.96</c:v>
                </c:pt>
                <c:pt idx="1299">
                  <c:v>30.98</c:v>
                </c:pt>
                <c:pt idx="1300">
                  <c:v>31</c:v>
                </c:pt>
                <c:pt idx="1301">
                  <c:v>31.02</c:v>
                </c:pt>
                <c:pt idx="1302">
                  <c:v>31.04</c:v>
                </c:pt>
                <c:pt idx="1303">
                  <c:v>31.06</c:v>
                </c:pt>
                <c:pt idx="1304">
                  <c:v>31.08</c:v>
                </c:pt>
                <c:pt idx="1305">
                  <c:v>31.1</c:v>
                </c:pt>
                <c:pt idx="1306">
                  <c:v>31.12</c:v>
                </c:pt>
                <c:pt idx="1307">
                  <c:v>31.14</c:v>
                </c:pt>
                <c:pt idx="1308">
                  <c:v>31.16</c:v>
                </c:pt>
                <c:pt idx="1309">
                  <c:v>31.18</c:v>
                </c:pt>
                <c:pt idx="1310">
                  <c:v>31.2</c:v>
                </c:pt>
                <c:pt idx="1311">
                  <c:v>31.22</c:v>
                </c:pt>
                <c:pt idx="1312">
                  <c:v>31.24</c:v>
                </c:pt>
                <c:pt idx="1313">
                  <c:v>31.26</c:v>
                </c:pt>
                <c:pt idx="1314">
                  <c:v>31.28</c:v>
                </c:pt>
                <c:pt idx="1315">
                  <c:v>31.3</c:v>
                </c:pt>
                <c:pt idx="1316">
                  <c:v>31.32</c:v>
                </c:pt>
                <c:pt idx="1317">
                  <c:v>31.34</c:v>
                </c:pt>
                <c:pt idx="1318">
                  <c:v>31.36</c:v>
                </c:pt>
                <c:pt idx="1319">
                  <c:v>31.38</c:v>
                </c:pt>
                <c:pt idx="1320">
                  <c:v>31.4</c:v>
                </c:pt>
                <c:pt idx="1321">
                  <c:v>31.42</c:v>
                </c:pt>
                <c:pt idx="1322">
                  <c:v>31.44</c:v>
                </c:pt>
                <c:pt idx="1323">
                  <c:v>31.46</c:v>
                </c:pt>
                <c:pt idx="1324">
                  <c:v>31.48</c:v>
                </c:pt>
                <c:pt idx="1325">
                  <c:v>31.5</c:v>
                </c:pt>
                <c:pt idx="1326">
                  <c:v>31.52</c:v>
                </c:pt>
                <c:pt idx="1327">
                  <c:v>31.54</c:v>
                </c:pt>
                <c:pt idx="1328">
                  <c:v>31.56</c:v>
                </c:pt>
                <c:pt idx="1329">
                  <c:v>31.58</c:v>
                </c:pt>
                <c:pt idx="1330">
                  <c:v>31.6</c:v>
                </c:pt>
                <c:pt idx="1331">
                  <c:v>31.62</c:v>
                </c:pt>
                <c:pt idx="1332">
                  <c:v>31.64</c:v>
                </c:pt>
                <c:pt idx="1333">
                  <c:v>31.66</c:v>
                </c:pt>
                <c:pt idx="1334">
                  <c:v>31.68</c:v>
                </c:pt>
                <c:pt idx="1335">
                  <c:v>31.7</c:v>
                </c:pt>
                <c:pt idx="1336">
                  <c:v>31.72</c:v>
                </c:pt>
                <c:pt idx="1337">
                  <c:v>31.74</c:v>
                </c:pt>
                <c:pt idx="1338">
                  <c:v>31.76</c:v>
                </c:pt>
                <c:pt idx="1339">
                  <c:v>31.78</c:v>
                </c:pt>
                <c:pt idx="1340">
                  <c:v>31.8</c:v>
                </c:pt>
                <c:pt idx="1341">
                  <c:v>31.82</c:v>
                </c:pt>
                <c:pt idx="1342">
                  <c:v>31.84</c:v>
                </c:pt>
                <c:pt idx="1343">
                  <c:v>31.86</c:v>
                </c:pt>
                <c:pt idx="1344">
                  <c:v>31.88</c:v>
                </c:pt>
                <c:pt idx="1345">
                  <c:v>31.9</c:v>
                </c:pt>
                <c:pt idx="1346">
                  <c:v>31.92</c:v>
                </c:pt>
                <c:pt idx="1347">
                  <c:v>31.94</c:v>
                </c:pt>
                <c:pt idx="1348">
                  <c:v>31.96</c:v>
                </c:pt>
                <c:pt idx="1349">
                  <c:v>31.98</c:v>
                </c:pt>
                <c:pt idx="1350">
                  <c:v>32</c:v>
                </c:pt>
                <c:pt idx="1351">
                  <c:v>32.020000000000003</c:v>
                </c:pt>
                <c:pt idx="1352">
                  <c:v>32.04</c:v>
                </c:pt>
                <c:pt idx="1353">
                  <c:v>32.06</c:v>
                </c:pt>
                <c:pt idx="1354">
                  <c:v>32.08</c:v>
                </c:pt>
                <c:pt idx="1355">
                  <c:v>32.1</c:v>
                </c:pt>
                <c:pt idx="1356">
                  <c:v>32.119999999999997</c:v>
                </c:pt>
                <c:pt idx="1357">
                  <c:v>32.14</c:v>
                </c:pt>
                <c:pt idx="1358">
                  <c:v>32.159999999999997</c:v>
                </c:pt>
                <c:pt idx="1359">
                  <c:v>32.18</c:v>
                </c:pt>
                <c:pt idx="1360">
                  <c:v>32.200000000000003</c:v>
                </c:pt>
                <c:pt idx="1361">
                  <c:v>32.22</c:v>
                </c:pt>
                <c:pt idx="1362">
                  <c:v>32.24</c:v>
                </c:pt>
                <c:pt idx="1363">
                  <c:v>32.26</c:v>
                </c:pt>
                <c:pt idx="1364">
                  <c:v>32.28</c:v>
                </c:pt>
                <c:pt idx="1365">
                  <c:v>32.299999999999997</c:v>
                </c:pt>
                <c:pt idx="1366">
                  <c:v>32.32</c:v>
                </c:pt>
                <c:pt idx="1367">
                  <c:v>32.340000000000003</c:v>
                </c:pt>
                <c:pt idx="1368">
                  <c:v>32.36</c:v>
                </c:pt>
                <c:pt idx="1369">
                  <c:v>32.380000000000003</c:v>
                </c:pt>
                <c:pt idx="1370">
                  <c:v>32.4</c:v>
                </c:pt>
                <c:pt idx="1371">
                  <c:v>32.42</c:v>
                </c:pt>
                <c:pt idx="1372">
                  <c:v>32.44</c:v>
                </c:pt>
                <c:pt idx="1373">
                  <c:v>32.46</c:v>
                </c:pt>
                <c:pt idx="1374">
                  <c:v>32.479999999999997</c:v>
                </c:pt>
                <c:pt idx="1375">
                  <c:v>32.5</c:v>
                </c:pt>
                <c:pt idx="1376">
                  <c:v>32.520000000000003</c:v>
                </c:pt>
                <c:pt idx="1377">
                  <c:v>32.54</c:v>
                </c:pt>
                <c:pt idx="1378">
                  <c:v>32.56</c:v>
                </c:pt>
                <c:pt idx="1379">
                  <c:v>32.58</c:v>
                </c:pt>
                <c:pt idx="1380">
                  <c:v>32.6</c:v>
                </c:pt>
                <c:pt idx="1381">
                  <c:v>32.619999999999997</c:v>
                </c:pt>
                <c:pt idx="1382">
                  <c:v>32.64</c:v>
                </c:pt>
                <c:pt idx="1383">
                  <c:v>32.659999999999997</c:v>
                </c:pt>
                <c:pt idx="1384">
                  <c:v>32.68</c:v>
                </c:pt>
                <c:pt idx="1385">
                  <c:v>32.700000000000003</c:v>
                </c:pt>
                <c:pt idx="1386">
                  <c:v>32.72</c:v>
                </c:pt>
                <c:pt idx="1387">
                  <c:v>32.74</c:v>
                </c:pt>
                <c:pt idx="1388">
                  <c:v>32.76</c:v>
                </c:pt>
                <c:pt idx="1389">
                  <c:v>32.78</c:v>
                </c:pt>
                <c:pt idx="1390">
                  <c:v>32.799999999999997</c:v>
                </c:pt>
                <c:pt idx="1391">
                  <c:v>32.82</c:v>
                </c:pt>
                <c:pt idx="1392">
                  <c:v>32.840000000000003</c:v>
                </c:pt>
                <c:pt idx="1393">
                  <c:v>32.86</c:v>
                </c:pt>
                <c:pt idx="1394">
                  <c:v>32.880000000000003</c:v>
                </c:pt>
                <c:pt idx="1395">
                  <c:v>32.9</c:v>
                </c:pt>
                <c:pt idx="1396">
                  <c:v>32.92</c:v>
                </c:pt>
                <c:pt idx="1397">
                  <c:v>32.94</c:v>
                </c:pt>
                <c:pt idx="1398">
                  <c:v>32.96</c:v>
                </c:pt>
                <c:pt idx="1399">
                  <c:v>32.979999999999997</c:v>
                </c:pt>
                <c:pt idx="1400">
                  <c:v>33</c:v>
                </c:pt>
                <c:pt idx="1401">
                  <c:v>33.020000000000003</c:v>
                </c:pt>
                <c:pt idx="1402">
                  <c:v>33.04</c:v>
                </c:pt>
                <c:pt idx="1403">
                  <c:v>33.06</c:v>
                </c:pt>
                <c:pt idx="1404">
                  <c:v>33.08</c:v>
                </c:pt>
                <c:pt idx="1405">
                  <c:v>33.1</c:v>
                </c:pt>
                <c:pt idx="1406">
                  <c:v>33.119999999999997</c:v>
                </c:pt>
                <c:pt idx="1407">
                  <c:v>33.14</c:v>
                </c:pt>
                <c:pt idx="1408">
                  <c:v>33.159999999999997</c:v>
                </c:pt>
                <c:pt idx="1409">
                  <c:v>33.18</c:v>
                </c:pt>
                <c:pt idx="1410">
                  <c:v>33.200000000000003</c:v>
                </c:pt>
                <c:pt idx="1411">
                  <c:v>33.22</c:v>
                </c:pt>
                <c:pt idx="1412">
                  <c:v>33.24</c:v>
                </c:pt>
                <c:pt idx="1413">
                  <c:v>33.26</c:v>
                </c:pt>
                <c:pt idx="1414">
                  <c:v>33.28</c:v>
                </c:pt>
                <c:pt idx="1415">
                  <c:v>33.299999999999997</c:v>
                </c:pt>
                <c:pt idx="1416">
                  <c:v>33.32</c:v>
                </c:pt>
                <c:pt idx="1417">
                  <c:v>33.340000000000003</c:v>
                </c:pt>
                <c:pt idx="1418">
                  <c:v>33.36</c:v>
                </c:pt>
                <c:pt idx="1419">
                  <c:v>33.380000000000003</c:v>
                </c:pt>
                <c:pt idx="1420">
                  <c:v>33.4</c:v>
                </c:pt>
                <c:pt idx="1421">
                  <c:v>33.42</c:v>
                </c:pt>
                <c:pt idx="1422">
                  <c:v>33.44</c:v>
                </c:pt>
                <c:pt idx="1423">
                  <c:v>33.46</c:v>
                </c:pt>
                <c:pt idx="1424">
                  <c:v>33.479999999999997</c:v>
                </c:pt>
                <c:pt idx="1425">
                  <c:v>33.5</c:v>
                </c:pt>
                <c:pt idx="1426">
                  <c:v>33.520000000000003</c:v>
                </c:pt>
                <c:pt idx="1427">
                  <c:v>33.54</c:v>
                </c:pt>
                <c:pt idx="1428">
                  <c:v>33.56</c:v>
                </c:pt>
                <c:pt idx="1429">
                  <c:v>33.58</c:v>
                </c:pt>
                <c:pt idx="1430">
                  <c:v>33.6</c:v>
                </c:pt>
                <c:pt idx="1431">
                  <c:v>33.619999999999997</c:v>
                </c:pt>
                <c:pt idx="1432">
                  <c:v>33.64</c:v>
                </c:pt>
                <c:pt idx="1433">
                  <c:v>33.659999999999997</c:v>
                </c:pt>
                <c:pt idx="1434">
                  <c:v>33.68</c:v>
                </c:pt>
                <c:pt idx="1435">
                  <c:v>33.700000000000003</c:v>
                </c:pt>
                <c:pt idx="1436">
                  <c:v>33.72</c:v>
                </c:pt>
                <c:pt idx="1437">
                  <c:v>33.74</c:v>
                </c:pt>
                <c:pt idx="1438">
                  <c:v>33.76</c:v>
                </c:pt>
                <c:pt idx="1439">
                  <c:v>33.78</c:v>
                </c:pt>
                <c:pt idx="1440">
                  <c:v>33.799999999999997</c:v>
                </c:pt>
                <c:pt idx="1441">
                  <c:v>33.82</c:v>
                </c:pt>
                <c:pt idx="1442">
                  <c:v>33.840000000000003</c:v>
                </c:pt>
                <c:pt idx="1443">
                  <c:v>33.86</c:v>
                </c:pt>
                <c:pt idx="1444">
                  <c:v>33.880000000000003</c:v>
                </c:pt>
                <c:pt idx="1445">
                  <c:v>33.9</c:v>
                </c:pt>
                <c:pt idx="1446">
                  <c:v>33.92</c:v>
                </c:pt>
                <c:pt idx="1447">
                  <c:v>33.94</c:v>
                </c:pt>
                <c:pt idx="1448">
                  <c:v>33.96</c:v>
                </c:pt>
                <c:pt idx="1449">
                  <c:v>33.979999999999997</c:v>
                </c:pt>
                <c:pt idx="1450">
                  <c:v>34</c:v>
                </c:pt>
                <c:pt idx="1451">
                  <c:v>34.020000000000003</c:v>
                </c:pt>
                <c:pt idx="1452">
                  <c:v>34.04</c:v>
                </c:pt>
                <c:pt idx="1453">
                  <c:v>34.06</c:v>
                </c:pt>
                <c:pt idx="1454">
                  <c:v>34.08</c:v>
                </c:pt>
                <c:pt idx="1455">
                  <c:v>34.1</c:v>
                </c:pt>
                <c:pt idx="1456">
                  <c:v>34.119999999999997</c:v>
                </c:pt>
                <c:pt idx="1457">
                  <c:v>34.14</c:v>
                </c:pt>
                <c:pt idx="1458">
                  <c:v>34.159999999999997</c:v>
                </c:pt>
                <c:pt idx="1459">
                  <c:v>34.18</c:v>
                </c:pt>
                <c:pt idx="1460">
                  <c:v>34.200000000000003</c:v>
                </c:pt>
                <c:pt idx="1461">
                  <c:v>34.22</c:v>
                </c:pt>
                <c:pt idx="1462">
                  <c:v>34.24</c:v>
                </c:pt>
                <c:pt idx="1463">
                  <c:v>34.26</c:v>
                </c:pt>
                <c:pt idx="1464">
                  <c:v>34.28</c:v>
                </c:pt>
                <c:pt idx="1465">
                  <c:v>34.299999999999997</c:v>
                </c:pt>
                <c:pt idx="1466">
                  <c:v>34.32</c:v>
                </c:pt>
                <c:pt idx="1467">
                  <c:v>34.340000000000003</c:v>
                </c:pt>
                <c:pt idx="1468">
                  <c:v>34.36</c:v>
                </c:pt>
                <c:pt idx="1469">
                  <c:v>34.380000000000003</c:v>
                </c:pt>
                <c:pt idx="1470">
                  <c:v>34.4</c:v>
                </c:pt>
                <c:pt idx="1471">
                  <c:v>34.42</c:v>
                </c:pt>
                <c:pt idx="1472">
                  <c:v>34.44</c:v>
                </c:pt>
                <c:pt idx="1473">
                  <c:v>34.46</c:v>
                </c:pt>
                <c:pt idx="1474">
                  <c:v>34.479999999999997</c:v>
                </c:pt>
                <c:pt idx="1475">
                  <c:v>34.5</c:v>
                </c:pt>
                <c:pt idx="1476">
                  <c:v>34.520000000000003</c:v>
                </c:pt>
                <c:pt idx="1477">
                  <c:v>34.54</c:v>
                </c:pt>
                <c:pt idx="1478">
                  <c:v>34.56</c:v>
                </c:pt>
                <c:pt idx="1479">
                  <c:v>34.58</c:v>
                </c:pt>
                <c:pt idx="1480">
                  <c:v>34.6</c:v>
                </c:pt>
                <c:pt idx="1481">
                  <c:v>34.619999999999997</c:v>
                </c:pt>
                <c:pt idx="1482">
                  <c:v>34.64</c:v>
                </c:pt>
                <c:pt idx="1483">
                  <c:v>34.659999999999997</c:v>
                </c:pt>
                <c:pt idx="1484">
                  <c:v>34.68</c:v>
                </c:pt>
                <c:pt idx="1485">
                  <c:v>34.700000000000003</c:v>
                </c:pt>
                <c:pt idx="1486">
                  <c:v>34.72</c:v>
                </c:pt>
                <c:pt idx="1487">
                  <c:v>34.74</c:v>
                </c:pt>
                <c:pt idx="1488">
                  <c:v>34.76</c:v>
                </c:pt>
                <c:pt idx="1489">
                  <c:v>34.78</c:v>
                </c:pt>
                <c:pt idx="1490">
                  <c:v>34.799999999999997</c:v>
                </c:pt>
                <c:pt idx="1491">
                  <c:v>34.82</c:v>
                </c:pt>
                <c:pt idx="1492">
                  <c:v>34.840000000000003</c:v>
                </c:pt>
                <c:pt idx="1493">
                  <c:v>34.86</c:v>
                </c:pt>
                <c:pt idx="1494">
                  <c:v>34.880000000000003</c:v>
                </c:pt>
                <c:pt idx="1495">
                  <c:v>34.9</c:v>
                </c:pt>
                <c:pt idx="1496">
                  <c:v>34.92</c:v>
                </c:pt>
                <c:pt idx="1497">
                  <c:v>34.94</c:v>
                </c:pt>
                <c:pt idx="1498">
                  <c:v>34.96</c:v>
                </c:pt>
                <c:pt idx="1499">
                  <c:v>34.979999999999997</c:v>
                </c:pt>
                <c:pt idx="1500">
                  <c:v>35</c:v>
                </c:pt>
                <c:pt idx="1501">
                  <c:v>35.020000000000003</c:v>
                </c:pt>
                <c:pt idx="1502">
                  <c:v>35.04</c:v>
                </c:pt>
                <c:pt idx="1503">
                  <c:v>35.06</c:v>
                </c:pt>
                <c:pt idx="1504">
                  <c:v>35.08</c:v>
                </c:pt>
                <c:pt idx="1505">
                  <c:v>35.1</c:v>
                </c:pt>
                <c:pt idx="1506">
                  <c:v>35.119999999999997</c:v>
                </c:pt>
                <c:pt idx="1507">
                  <c:v>35.14</c:v>
                </c:pt>
                <c:pt idx="1508">
                  <c:v>35.159999999999997</c:v>
                </c:pt>
                <c:pt idx="1509">
                  <c:v>35.18</c:v>
                </c:pt>
                <c:pt idx="1510">
                  <c:v>35.200000000000003</c:v>
                </c:pt>
                <c:pt idx="1511">
                  <c:v>35.22</c:v>
                </c:pt>
                <c:pt idx="1512">
                  <c:v>35.24</c:v>
                </c:pt>
                <c:pt idx="1513">
                  <c:v>35.26</c:v>
                </c:pt>
                <c:pt idx="1514">
                  <c:v>35.28</c:v>
                </c:pt>
                <c:pt idx="1515">
                  <c:v>35.299999999999997</c:v>
                </c:pt>
                <c:pt idx="1516">
                  <c:v>35.32</c:v>
                </c:pt>
                <c:pt idx="1517">
                  <c:v>35.340000000000003</c:v>
                </c:pt>
                <c:pt idx="1518">
                  <c:v>35.36</c:v>
                </c:pt>
                <c:pt idx="1519">
                  <c:v>35.380000000000003</c:v>
                </c:pt>
                <c:pt idx="1520">
                  <c:v>35.4</c:v>
                </c:pt>
                <c:pt idx="1521">
                  <c:v>35.42</c:v>
                </c:pt>
                <c:pt idx="1522">
                  <c:v>35.44</c:v>
                </c:pt>
                <c:pt idx="1523">
                  <c:v>35.46</c:v>
                </c:pt>
                <c:pt idx="1524">
                  <c:v>35.479999999999997</c:v>
                </c:pt>
                <c:pt idx="1525">
                  <c:v>35.5</c:v>
                </c:pt>
                <c:pt idx="1526">
                  <c:v>35.520000000000003</c:v>
                </c:pt>
                <c:pt idx="1527">
                  <c:v>35.54</c:v>
                </c:pt>
                <c:pt idx="1528">
                  <c:v>35.56</c:v>
                </c:pt>
                <c:pt idx="1529">
                  <c:v>35.58</c:v>
                </c:pt>
                <c:pt idx="1530">
                  <c:v>35.6</c:v>
                </c:pt>
                <c:pt idx="1531">
                  <c:v>35.619999999999997</c:v>
                </c:pt>
                <c:pt idx="1532">
                  <c:v>35.64</c:v>
                </c:pt>
                <c:pt idx="1533">
                  <c:v>35.659999999999997</c:v>
                </c:pt>
                <c:pt idx="1534">
                  <c:v>35.68</c:v>
                </c:pt>
                <c:pt idx="1535">
                  <c:v>35.700000000000003</c:v>
                </c:pt>
                <c:pt idx="1536">
                  <c:v>35.72</c:v>
                </c:pt>
                <c:pt idx="1537">
                  <c:v>35.74</c:v>
                </c:pt>
                <c:pt idx="1538">
                  <c:v>35.76</c:v>
                </c:pt>
                <c:pt idx="1539">
                  <c:v>35.78</c:v>
                </c:pt>
                <c:pt idx="1540">
                  <c:v>35.799999999999997</c:v>
                </c:pt>
                <c:pt idx="1541">
                  <c:v>35.82</c:v>
                </c:pt>
                <c:pt idx="1542">
                  <c:v>35.840000000000003</c:v>
                </c:pt>
                <c:pt idx="1543">
                  <c:v>35.86</c:v>
                </c:pt>
                <c:pt idx="1544">
                  <c:v>35.880000000000003</c:v>
                </c:pt>
                <c:pt idx="1545">
                  <c:v>35.9</c:v>
                </c:pt>
                <c:pt idx="1546">
                  <c:v>35.92</c:v>
                </c:pt>
                <c:pt idx="1547">
                  <c:v>35.94</c:v>
                </c:pt>
                <c:pt idx="1548">
                  <c:v>35.96</c:v>
                </c:pt>
                <c:pt idx="1549">
                  <c:v>35.979999999999997</c:v>
                </c:pt>
                <c:pt idx="1550">
                  <c:v>36</c:v>
                </c:pt>
                <c:pt idx="1551">
                  <c:v>36.020000000000003</c:v>
                </c:pt>
                <c:pt idx="1552">
                  <c:v>36.04</c:v>
                </c:pt>
                <c:pt idx="1553">
                  <c:v>36.06</c:v>
                </c:pt>
                <c:pt idx="1554">
                  <c:v>36.08</c:v>
                </c:pt>
                <c:pt idx="1555">
                  <c:v>36.1</c:v>
                </c:pt>
                <c:pt idx="1556">
                  <c:v>36.119999999999997</c:v>
                </c:pt>
                <c:pt idx="1557">
                  <c:v>36.14</c:v>
                </c:pt>
                <c:pt idx="1558">
                  <c:v>36.159999999999997</c:v>
                </c:pt>
                <c:pt idx="1559">
                  <c:v>36.18</c:v>
                </c:pt>
                <c:pt idx="1560">
                  <c:v>36.200000000000003</c:v>
                </c:pt>
                <c:pt idx="1561">
                  <c:v>36.22</c:v>
                </c:pt>
                <c:pt idx="1562">
                  <c:v>36.24</c:v>
                </c:pt>
                <c:pt idx="1563">
                  <c:v>36.26</c:v>
                </c:pt>
                <c:pt idx="1564">
                  <c:v>36.28</c:v>
                </c:pt>
                <c:pt idx="1565">
                  <c:v>36.299999999999997</c:v>
                </c:pt>
                <c:pt idx="1566">
                  <c:v>36.32</c:v>
                </c:pt>
                <c:pt idx="1567">
                  <c:v>36.340000000000003</c:v>
                </c:pt>
                <c:pt idx="1568">
                  <c:v>36.36</c:v>
                </c:pt>
                <c:pt idx="1569">
                  <c:v>36.380000000000003</c:v>
                </c:pt>
                <c:pt idx="1570">
                  <c:v>36.4</c:v>
                </c:pt>
                <c:pt idx="1571">
                  <c:v>36.42</c:v>
                </c:pt>
                <c:pt idx="1572">
                  <c:v>36.44</c:v>
                </c:pt>
                <c:pt idx="1573">
                  <c:v>36.46</c:v>
                </c:pt>
                <c:pt idx="1574">
                  <c:v>36.479999999999997</c:v>
                </c:pt>
                <c:pt idx="1575">
                  <c:v>36.5</c:v>
                </c:pt>
                <c:pt idx="1576">
                  <c:v>36.520000000000003</c:v>
                </c:pt>
                <c:pt idx="1577">
                  <c:v>36.54</c:v>
                </c:pt>
                <c:pt idx="1578">
                  <c:v>36.56</c:v>
                </c:pt>
                <c:pt idx="1579">
                  <c:v>36.58</c:v>
                </c:pt>
                <c:pt idx="1580">
                  <c:v>36.6</c:v>
                </c:pt>
                <c:pt idx="1581">
                  <c:v>36.619999999999997</c:v>
                </c:pt>
                <c:pt idx="1582">
                  <c:v>36.64</c:v>
                </c:pt>
                <c:pt idx="1583">
                  <c:v>36.659999999999997</c:v>
                </c:pt>
                <c:pt idx="1584">
                  <c:v>36.68</c:v>
                </c:pt>
                <c:pt idx="1585">
                  <c:v>36.700000000000003</c:v>
                </c:pt>
                <c:pt idx="1586">
                  <c:v>36.72</c:v>
                </c:pt>
                <c:pt idx="1587">
                  <c:v>36.74</c:v>
                </c:pt>
                <c:pt idx="1588">
                  <c:v>36.76</c:v>
                </c:pt>
                <c:pt idx="1589">
                  <c:v>36.78</c:v>
                </c:pt>
                <c:pt idx="1590">
                  <c:v>36.799999999999997</c:v>
                </c:pt>
                <c:pt idx="1591">
                  <c:v>36.82</c:v>
                </c:pt>
                <c:pt idx="1592">
                  <c:v>36.840000000000003</c:v>
                </c:pt>
                <c:pt idx="1593">
                  <c:v>36.86</c:v>
                </c:pt>
                <c:pt idx="1594">
                  <c:v>36.880000000000003</c:v>
                </c:pt>
                <c:pt idx="1595">
                  <c:v>36.9</c:v>
                </c:pt>
                <c:pt idx="1596">
                  <c:v>36.92</c:v>
                </c:pt>
                <c:pt idx="1597">
                  <c:v>36.94</c:v>
                </c:pt>
                <c:pt idx="1598">
                  <c:v>36.96</c:v>
                </c:pt>
                <c:pt idx="1599">
                  <c:v>36.979999999999997</c:v>
                </c:pt>
                <c:pt idx="1600">
                  <c:v>37</c:v>
                </c:pt>
                <c:pt idx="1601">
                  <c:v>37.020000000000003</c:v>
                </c:pt>
                <c:pt idx="1602">
                  <c:v>37.04</c:v>
                </c:pt>
                <c:pt idx="1603">
                  <c:v>37.06</c:v>
                </c:pt>
                <c:pt idx="1604">
                  <c:v>37.08</c:v>
                </c:pt>
                <c:pt idx="1605">
                  <c:v>37.1</c:v>
                </c:pt>
                <c:pt idx="1606">
                  <c:v>37.119999999999997</c:v>
                </c:pt>
                <c:pt idx="1607">
                  <c:v>37.14</c:v>
                </c:pt>
                <c:pt idx="1608">
                  <c:v>37.159999999999997</c:v>
                </c:pt>
                <c:pt idx="1609">
                  <c:v>37.18</c:v>
                </c:pt>
                <c:pt idx="1610">
                  <c:v>37.200000000000003</c:v>
                </c:pt>
                <c:pt idx="1611">
                  <c:v>37.22</c:v>
                </c:pt>
                <c:pt idx="1612">
                  <c:v>37.24</c:v>
                </c:pt>
                <c:pt idx="1613">
                  <c:v>37.26</c:v>
                </c:pt>
                <c:pt idx="1614">
                  <c:v>37.28</c:v>
                </c:pt>
                <c:pt idx="1615">
                  <c:v>37.299999999999997</c:v>
                </c:pt>
                <c:pt idx="1616">
                  <c:v>37.32</c:v>
                </c:pt>
                <c:pt idx="1617">
                  <c:v>37.340000000000003</c:v>
                </c:pt>
                <c:pt idx="1618">
                  <c:v>37.36</c:v>
                </c:pt>
                <c:pt idx="1619">
                  <c:v>37.380000000000003</c:v>
                </c:pt>
                <c:pt idx="1620">
                  <c:v>37.4</c:v>
                </c:pt>
                <c:pt idx="1621">
                  <c:v>37.42</c:v>
                </c:pt>
                <c:pt idx="1622">
                  <c:v>37.44</c:v>
                </c:pt>
                <c:pt idx="1623">
                  <c:v>37.46</c:v>
                </c:pt>
                <c:pt idx="1624">
                  <c:v>37.479999999999997</c:v>
                </c:pt>
                <c:pt idx="1625">
                  <c:v>37.5</c:v>
                </c:pt>
                <c:pt idx="1626">
                  <c:v>37.520000000000003</c:v>
                </c:pt>
                <c:pt idx="1627">
                  <c:v>37.54</c:v>
                </c:pt>
                <c:pt idx="1628">
                  <c:v>37.56</c:v>
                </c:pt>
                <c:pt idx="1629">
                  <c:v>37.58</c:v>
                </c:pt>
                <c:pt idx="1630">
                  <c:v>37.6</c:v>
                </c:pt>
                <c:pt idx="1631">
                  <c:v>37.619999999999997</c:v>
                </c:pt>
                <c:pt idx="1632">
                  <c:v>37.64</c:v>
                </c:pt>
                <c:pt idx="1633">
                  <c:v>37.659999999999997</c:v>
                </c:pt>
                <c:pt idx="1634">
                  <c:v>37.68</c:v>
                </c:pt>
                <c:pt idx="1635">
                  <c:v>37.700000000000003</c:v>
                </c:pt>
                <c:pt idx="1636">
                  <c:v>37.72</c:v>
                </c:pt>
                <c:pt idx="1637">
                  <c:v>37.74</c:v>
                </c:pt>
                <c:pt idx="1638">
                  <c:v>37.76</c:v>
                </c:pt>
                <c:pt idx="1639">
                  <c:v>37.78</c:v>
                </c:pt>
                <c:pt idx="1640">
                  <c:v>37.799999999999997</c:v>
                </c:pt>
                <c:pt idx="1641">
                  <c:v>37.82</c:v>
                </c:pt>
                <c:pt idx="1642">
                  <c:v>37.840000000000003</c:v>
                </c:pt>
                <c:pt idx="1643">
                  <c:v>37.86</c:v>
                </c:pt>
                <c:pt idx="1644">
                  <c:v>37.880000000000003</c:v>
                </c:pt>
                <c:pt idx="1645">
                  <c:v>37.9</c:v>
                </c:pt>
                <c:pt idx="1646">
                  <c:v>37.92</c:v>
                </c:pt>
                <c:pt idx="1647">
                  <c:v>37.94</c:v>
                </c:pt>
                <c:pt idx="1648">
                  <c:v>37.96</c:v>
                </c:pt>
                <c:pt idx="1649">
                  <c:v>37.979999999999997</c:v>
                </c:pt>
                <c:pt idx="1650">
                  <c:v>38</c:v>
                </c:pt>
                <c:pt idx="1651">
                  <c:v>38.020000000000003</c:v>
                </c:pt>
                <c:pt idx="1652">
                  <c:v>38.04</c:v>
                </c:pt>
                <c:pt idx="1653">
                  <c:v>38.06</c:v>
                </c:pt>
                <c:pt idx="1654">
                  <c:v>38.08</c:v>
                </c:pt>
                <c:pt idx="1655">
                  <c:v>38.1</c:v>
                </c:pt>
                <c:pt idx="1656">
                  <c:v>38.119999999999997</c:v>
                </c:pt>
                <c:pt idx="1657">
                  <c:v>38.14</c:v>
                </c:pt>
                <c:pt idx="1658">
                  <c:v>38.159999999999997</c:v>
                </c:pt>
                <c:pt idx="1659">
                  <c:v>38.18</c:v>
                </c:pt>
                <c:pt idx="1660">
                  <c:v>38.200000000000003</c:v>
                </c:pt>
                <c:pt idx="1661">
                  <c:v>38.22</c:v>
                </c:pt>
                <c:pt idx="1662">
                  <c:v>38.24</c:v>
                </c:pt>
                <c:pt idx="1663">
                  <c:v>38.26</c:v>
                </c:pt>
                <c:pt idx="1664">
                  <c:v>38.28</c:v>
                </c:pt>
                <c:pt idx="1665">
                  <c:v>38.299999999999997</c:v>
                </c:pt>
                <c:pt idx="1666">
                  <c:v>38.32</c:v>
                </c:pt>
                <c:pt idx="1667">
                  <c:v>38.340000000000003</c:v>
                </c:pt>
                <c:pt idx="1668">
                  <c:v>38.36</c:v>
                </c:pt>
                <c:pt idx="1669">
                  <c:v>38.380000000000003</c:v>
                </c:pt>
                <c:pt idx="1670">
                  <c:v>38.4</c:v>
                </c:pt>
                <c:pt idx="1671">
                  <c:v>38.42</c:v>
                </c:pt>
                <c:pt idx="1672">
                  <c:v>38.44</c:v>
                </c:pt>
                <c:pt idx="1673">
                  <c:v>38.46</c:v>
                </c:pt>
                <c:pt idx="1674">
                  <c:v>38.479999999999997</c:v>
                </c:pt>
                <c:pt idx="1675">
                  <c:v>38.5</c:v>
                </c:pt>
                <c:pt idx="1676">
                  <c:v>38.520000000000003</c:v>
                </c:pt>
                <c:pt idx="1677">
                  <c:v>38.54</c:v>
                </c:pt>
                <c:pt idx="1678">
                  <c:v>38.56</c:v>
                </c:pt>
                <c:pt idx="1679">
                  <c:v>38.58</c:v>
                </c:pt>
                <c:pt idx="1680">
                  <c:v>38.6</c:v>
                </c:pt>
                <c:pt idx="1681">
                  <c:v>38.619999999999997</c:v>
                </c:pt>
                <c:pt idx="1682">
                  <c:v>38.64</c:v>
                </c:pt>
                <c:pt idx="1683">
                  <c:v>38.659999999999997</c:v>
                </c:pt>
                <c:pt idx="1684">
                  <c:v>38.68</c:v>
                </c:pt>
                <c:pt idx="1685">
                  <c:v>38.700000000000003</c:v>
                </c:pt>
                <c:pt idx="1686">
                  <c:v>38.72</c:v>
                </c:pt>
                <c:pt idx="1687">
                  <c:v>38.74</c:v>
                </c:pt>
                <c:pt idx="1688">
                  <c:v>38.76</c:v>
                </c:pt>
                <c:pt idx="1689">
                  <c:v>38.78</c:v>
                </c:pt>
                <c:pt idx="1690">
                  <c:v>38.799999999999997</c:v>
                </c:pt>
                <c:pt idx="1691">
                  <c:v>38.82</c:v>
                </c:pt>
                <c:pt idx="1692">
                  <c:v>38.840000000000003</c:v>
                </c:pt>
                <c:pt idx="1693">
                  <c:v>38.86</c:v>
                </c:pt>
                <c:pt idx="1694">
                  <c:v>38.880000000000003</c:v>
                </c:pt>
                <c:pt idx="1695">
                  <c:v>38.9</c:v>
                </c:pt>
                <c:pt idx="1696">
                  <c:v>38.92</c:v>
                </c:pt>
                <c:pt idx="1697">
                  <c:v>38.94</c:v>
                </c:pt>
                <c:pt idx="1698">
                  <c:v>38.96</c:v>
                </c:pt>
                <c:pt idx="1699">
                  <c:v>38.979999999999997</c:v>
                </c:pt>
                <c:pt idx="1700">
                  <c:v>39</c:v>
                </c:pt>
                <c:pt idx="1701">
                  <c:v>39.020000000000003</c:v>
                </c:pt>
                <c:pt idx="1702">
                  <c:v>39.04</c:v>
                </c:pt>
                <c:pt idx="1703">
                  <c:v>39.06</c:v>
                </c:pt>
                <c:pt idx="1704">
                  <c:v>39.08</c:v>
                </c:pt>
                <c:pt idx="1705">
                  <c:v>39.1</c:v>
                </c:pt>
                <c:pt idx="1706">
                  <c:v>39.119999999999997</c:v>
                </c:pt>
                <c:pt idx="1707">
                  <c:v>39.14</c:v>
                </c:pt>
                <c:pt idx="1708">
                  <c:v>39.159999999999997</c:v>
                </c:pt>
                <c:pt idx="1709">
                  <c:v>39.18</c:v>
                </c:pt>
                <c:pt idx="1710">
                  <c:v>39.200000000000003</c:v>
                </c:pt>
                <c:pt idx="1711">
                  <c:v>39.22</c:v>
                </c:pt>
                <c:pt idx="1712">
                  <c:v>39.24</c:v>
                </c:pt>
                <c:pt idx="1713">
                  <c:v>39.26</c:v>
                </c:pt>
                <c:pt idx="1714">
                  <c:v>39.28</c:v>
                </c:pt>
                <c:pt idx="1715">
                  <c:v>39.299999999999997</c:v>
                </c:pt>
                <c:pt idx="1716">
                  <c:v>39.32</c:v>
                </c:pt>
                <c:pt idx="1717">
                  <c:v>39.340000000000003</c:v>
                </c:pt>
                <c:pt idx="1718">
                  <c:v>39.36</c:v>
                </c:pt>
                <c:pt idx="1719">
                  <c:v>39.380000000000003</c:v>
                </c:pt>
                <c:pt idx="1720">
                  <c:v>39.4</c:v>
                </c:pt>
                <c:pt idx="1721">
                  <c:v>39.42</c:v>
                </c:pt>
                <c:pt idx="1722">
                  <c:v>39.44</c:v>
                </c:pt>
                <c:pt idx="1723">
                  <c:v>39.46</c:v>
                </c:pt>
                <c:pt idx="1724">
                  <c:v>39.479999999999997</c:v>
                </c:pt>
                <c:pt idx="1725">
                  <c:v>39.5</c:v>
                </c:pt>
                <c:pt idx="1726">
                  <c:v>39.520000000000003</c:v>
                </c:pt>
                <c:pt idx="1727">
                  <c:v>39.54</c:v>
                </c:pt>
                <c:pt idx="1728">
                  <c:v>39.56</c:v>
                </c:pt>
                <c:pt idx="1729">
                  <c:v>39.58</c:v>
                </c:pt>
                <c:pt idx="1730">
                  <c:v>39.6</c:v>
                </c:pt>
                <c:pt idx="1731">
                  <c:v>39.619999999999997</c:v>
                </c:pt>
                <c:pt idx="1732">
                  <c:v>39.64</c:v>
                </c:pt>
                <c:pt idx="1733">
                  <c:v>39.659999999999997</c:v>
                </c:pt>
                <c:pt idx="1734">
                  <c:v>39.68</c:v>
                </c:pt>
                <c:pt idx="1735">
                  <c:v>39.700000000000003</c:v>
                </c:pt>
                <c:pt idx="1736">
                  <c:v>39.72</c:v>
                </c:pt>
                <c:pt idx="1737">
                  <c:v>39.74</c:v>
                </c:pt>
                <c:pt idx="1738">
                  <c:v>39.76</c:v>
                </c:pt>
                <c:pt idx="1739">
                  <c:v>39.78</c:v>
                </c:pt>
                <c:pt idx="1740">
                  <c:v>39.799999999999997</c:v>
                </c:pt>
                <c:pt idx="1741">
                  <c:v>39.82</c:v>
                </c:pt>
                <c:pt idx="1742">
                  <c:v>39.840000000000003</c:v>
                </c:pt>
                <c:pt idx="1743">
                  <c:v>39.86</c:v>
                </c:pt>
                <c:pt idx="1744">
                  <c:v>39.880000000000003</c:v>
                </c:pt>
                <c:pt idx="1745">
                  <c:v>39.9</c:v>
                </c:pt>
                <c:pt idx="1746">
                  <c:v>39.92</c:v>
                </c:pt>
                <c:pt idx="1747">
                  <c:v>39.94</c:v>
                </c:pt>
                <c:pt idx="1748">
                  <c:v>39.96</c:v>
                </c:pt>
                <c:pt idx="1749">
                  <c:v>39.979999999999997</c:v>
                </c:pt>
                <c:pt idx="1750">
                  <c:v>40</c:v>
                </c:pt>
                <c:pt idx="1751">
                  <c:v>40.020000000000003</c:v>
                </c:pt>
                <c:pt idx="1752">
                  <c:v>40.04</c:v>
                </c:pt>
                <c:pt idx="1753">
                  <c:v>40.06</c:v>
                </c:pt>
                <c:pt idx="1754">
                  <c:v>40.08</c:v>
                </c:pt>
                <c:pt idx="1755">
                  <c:v>40.1</c:v>
                </c:pt>
                <c:pt idx="1756">
                  <c:v>40.119999999999997</c:v>
                </c:pt>
                <c:pt idx="1757">
                  <c:v>40.14</c:v>
                </c:pt>
                <c:pt idx="1758">
                  <c:v>40.159999999999997</c:v>
                </c:pt>
                <c:pt idx="1759">
                  <c:v>40.18</c:v>
                </c:pt>
                <c:pt idx="1760">
                  <c:v>40.200000000000003</c:v>
                </c:pt>
                <c:pt idx="1761">
                  <c:v>40.22</c:v>
                </c:pt>
                <c:pt idx="1762">
                  <c:v>40.24</c:v>
                </c:pt>
                <c:pt idx="1763">
                  <c:v>40.26</c:v>
                </c:pt>
                <c:pt idx="1764">
                  <c:v>40.28</c:v>
                </c:pt>
                <c:pt idx="1765">
                  <c:v>40.299999999999997</c:v>
                </c:pt>
                <c:pt idx="1766">
                  <c:v>40.32</c:v>
                </c:pt>
                <c:pt idx="1767">
                  <c:v>40.340000000000003</c:v>
                </c:pt>
                <c:pt idx="1768">
                  <c:v>40.36</c:v>
                </c:pt>
                <c:pt idx="1769">
                  <c:v>40.380000000000003</c:v>
                </c:pt>
                <c:pt idx="1770">
                  <c:v>40.4</c:v>
                </c:pt>
                <c:pt idx="1771">
                  <c:v>40.42</c:v>
                </c:pt>
                <c:pt idx="1772">
                  <c:v>40.44</c:v>
                </c:pt>
                <c:pt idx="1773">
                  <c:v>40.46</c:v>
                </c:pt>
                <c:pt idx="1774">
                  <c:v>40.479999999999997</c:v>
                </c:pt>
                <c:pt idx="1775">
                  <c:v>40.5</c:v>
                </c:pt>
                <c:pt idx="1776">
                  <c:v>40.520000000000003</c:v>
                </c:pt>
                <c:pt idx="1777">
                  <c:v>40.54</c:v>
                </c:pt>
                <c:pt idx="1778">
                  <c:v>40.56</c:v>
                </c:pt>
                <c:pt idx="1779">
                  <c:v>40.58</c:v>
                </c:pt>
                <c:pt idx="1780">
                  <c:v>40.6</c:v>
                </c:pt>
                <c:pt idx="1781">
                  <c:v>40.619999999999997</c:v>
                </c:pt>
                <c:pt idx="1782">
                  <c:v>40.64</c:v>
                </c:pt>
                <c:pt idx="1783">
                  <c:v>40.659999999999997</c:v>
                </c:pt>
                <c:pt idx="1784">
                  <c:v>40.68</c:v>
                </c:pt>
                <c:pt idx="1785">
                  <c:v>40.700000000000003</c:v>
                </c:pt>
                <c:pt idx="1786">
                  <c:v>40.72</c:v>
                </c:pt>
                <c:pt idx="1787">
                  <c:v>40.74</c:v>
                </c:pt>
                <c:pt idx="1788">
                  <c:v>40.76</c:v>
                </c:pt>
                <c:pt idx="1789">
                  <c:v>40.78</c:v>
                </c:pt>
                <c:pt idx="1790">
                  <c:v>40.799999999999997</c:v>
                </c:pt>
                <c:pt idx="1791">
                  <c:v>40.82</c:v>
                </c:pt>
                <c:pt idx="1792">
                  <c:v>40.840000000000003</c:v>
                </c:pt>
                <c:pt idx="1793">
                  <c:v>40.86</c:v>
                </c:pt>
                <c:pt idx="1794">
                  <c:v>40.880000000000003</c:v>
                </c:pt>
                <c:pt idx="1795">
                  <c:v>40.9</c:v>
                </c:pt>
                <c:pt idx="1796">
                  <c:v>40.92</c:v>
                </c:pt>
                <c:pt idx="1797">
                  <c:v>40.94</c:v>
                </c:pt>
                <c:pt idx="1798">
                  <c:v>40.96</c:v>
                </c:pt>
                <c:pt idx="1799">
                  <c:v>40.98</c:v>
                </c:pt>
                <c:pt idx="1800">
                  <c:v>41</c:v>
                </c:pt>
                <c:pt idx="1801">
                  <c:v>41.02</c:v>
                </c:pt>
                <c:pt idx="1802">
                  <c:v>41.04</c:v>
                </c:pt>
                <c:pt idx="1803">
                  <c:v>41.06</c:v>
                </c:pt>
                <c:pt idx="1804">
                  <c:v>41.08</c:v>
                </c:pt>
                <c:pt idx="1805">
                  <c:v>41.1</c:v>
                </c:pt>
                <c:pt idx="1806">
                  <c:v>41.12</c:v>
                </c:pt>
                <c:pt idx="1807">
                  <c:v>41.14</c:v>
                </c:pt>
                <c:pt idx="1808">
                  <c:v>41.16</c:v>
                </c:pt>
                <c:pt idx="1809">
                  <c:v>41.18</c:v>
                </c:pt>
                <c:pt idx="1810">
                  <c:v>41.2</c:v>
                </c:pt>
                <c:pt idx="1811">
                  <c:v>41.22</c:v>
                </c:pt>
                <c:pt idx="1812">
                  <c:v>41.24</c:v>
                </c:pt>
                <c:pt idx="1813">
                  <c:v>41.26</c:v>
                </c:pt>
                <c:pt idx="1814">
                  <c:v>41.28</c:v>
                </c:pt>
                <c:pt idx="1815">
                  <c:v>41.3</c:v>
                </c:pt>
                <c:pt idx="1816">
                  <c:v>41.32</c:v>
                </c:pt>
                <c:pt idx="1817">
                  <c:v>41.34</c:v>
                </c:pt>
                <c:pt idx="1818">
                  <c:v>41.36</c:v>
                </c:pt>
                <c:pt idx="1819">
                  <c:v>41.38</c:v>
                </c:pt>
                <c:pt idx="1820">
                  <c:v>41.4</c:v>
                </c:pt>
                <c:pt idx="1821">
                  <c:v>41.42</c:v>
                </c:pt>
                <c:pt idx="1822">
                  <c:v>41.44</c:v>
                </c:pt>
                <c:pt idx="1823">
                  <c:v>41.46</c:v>
                </c:pt>
                <c:pt idx="1824">
                  <c:v>41.48</c:v>
                </c:pt>
                <c:pt idx="1825">
                  <c:v>41.5</c:v>
                </c:pt>
                <c:pt idx="1826">
                  <c:v>41.52</c:v>
                </c:pt>
                <c:pt idx="1827">
                  <c:v>41.54</c:v>
                </c:pt>
                <c:pt idx="1828">
                  <c:v>41.56</c:v>
                </c:pt>
                <c:pt idx="1829">
                  <c:v>41.58</c:v>
                </c:pt>
                <c:pt idx="1830">
                  <c:v>41.6</c:v>
                </c:pt>
                <c:pt idx="1831">
                  <c:v>41.62</c:v>
                </c:pt>
                <c:pt idx="1832">
                  <c:v>41.64</c:v>
                </c:pt>
                <c:pt idx="1833">
                  <c:v>41.66</c:v>
                </c:pt>
                <c:pt idx="1834">
                  <c:v>41.68</c:v>
                </c:pt>
                <c:pt idx="1835">
                  <c:v>41.7</c:v>
                </c:pt>
                <c:pt idx="1836">
                  <c:v>41.72</c:v>
                </c:pt>
                <c:pt idx="1837">
                  <c:v>41.74</c:v>
                </c:pt>
                <c:pt idx="1838">
                  <c:v>41.76</c:v>
                </c:pt>
                <c:pt idx="1839">
                  <c:v>41.78</c:v>
                </c:pt>
                <c:pt idx="1840">
                  <c:v>41.8</c:v>
                </c:pt>
                <c:pt idx="1841">
                  <c:v>41.82</c:v>
                </c:pt>
                <c:pt idx="1842">
                  <c:v>41.84</c:v>
                </c:pt>
                <c:pt idx="1843">
                  <c:v>41.86</c:v>
                </c:pt>
                <c:pt idx="1844">
                  <c:v>41.88</c:v>
                </c:pt>
                <c:pt idx="1845">
                  <c:v>41.9</c:v>
                </c:pt>
                <c:pt idx="1846">
                  <c:v>41.92</c:v>
                </c:pt>
                <c:pt idx="1847">
                  <c:v>41.94</c:v>
                </c:pt>
                <c:pt idx="1848">
                  <c:v>41.96</c:v>
                </c:pt>
                <c:pt idx="1849">
                  <c:v>41.98</c:v>
                </c:pt>
                <c:pt idx="1850">
                  <c:v>42</c:v>
                </c:pt>
                <c:pt idx="1851">
                  <c:v>42.02</c:v>
                </c:pt>
                <c:pt idx="1852">
                  <c:v>42.04</c:v>
                </c:pt>
                <c:pt idx="1853">
                  <c:v>42.06</c:v>
                </c:pt>
                <c:pt idx="1854">
                  <c:v>42.08</c:v>
                </c:pt>
                <c:pt idx="1855">
                  <c:v>42.1</c:v>
                </c:pt>
                <c:pt idx="1856">
                  <c:v>42.12</c:v>
                </c:pt>
                <c:pt idx="1857">
                  <c:v>42.14</c:v>
                </c:pt>
                <c:pt idx="1858">
                  <c:v>42.16</c:v>
                </c:pt>
                <c:pt idx="1859">
                  <c:v>42.18</c:v>
                </c:pt>
                <c:pt idx="1860">
                  <c:v>42.2</c:v>
                </c:pt>
                <c:pt idx="1861">
                  <c:v>42.22</c:v>
                </c:pt>
                <c:pt idx="1862">
                  <c:v>42.24</c:v>
                </c:pt>
                <c:pt idx="1863">
                  <c:v>42.26</c:v>
                </c:pt>
                <c:pt idx="1864">
                  <c:v>42.28</c:v>
                </c:pt>
                <c:pt idx="1865">
                  <c:v>42.3</c:v>
                </c:pt>
                <c:pt idx="1866">
                  <c:v>42.32</c:v>
                </c:pt>
                <c:pt idx="1867">
                  <c:v>42.34</c:v>
                </c:pt>
                <c:pt idx="1868">
                  <c:v>42.36</c:v>
                </c:pt>
                <c:pt idx="1869">
                  <c:v>42.38</c:v>
                </c:pt>
                <c:pt idx="1870">
                  <c:v>42.4</c:v>
                </c:pt>
                <c:pt idx="1871">
                  <c:v>42.42</c:v>
                </c:pt>
                <c:pt idx="1872">
                  <c:v>42.44</c:v>
                </c:pt>
                <c:pt idx="1873">
                  <c:v>42.46</c:v>
                </c:pt>
                <c:pt idx="1874">
                  <c:v>42.48</c:v>
                </c:pt>
                <c:pt idx="1875">
                  <c:v>42.5</c:v>
                </c:pt>
                <c:pt idx="1876">
                  <c:v>42.52</c:v>
                </c:pt>
                <c:pt idx="1877">
                  <c:v>42.54</c:v>
                </c:pt>
                <c:pt idx="1878">
                  <c:v>42.56</c:v>
                </c:pt>
                <c:pt idx="1879">
                  <c:v>42.58</c:v>
                </c:pt>
                <c:pt idx="1880">
                  <c:v>42.6</c:v>
                </c:pt>
                <c:pt idx="1881">
                  <c:v>42.62</c:v>
                </c:pt>
                <c:pt idx="1882">
                  <c:v>42.64</c:v>
                </c:pt>
                <c:pt idx="1883">
                  <c:v>42.66</c:v>
                </c:pt>
                <c:pt idx="1884">
                  <c:v>42.68</c:v>
                </c:pt>
                <c:pt idx="1885">
                  <c:v>42.7</c:v>
                </c:pt>
                <c:pt idx="1886">
                  <c:v>42.72</c:v>
                </c:pt>
                <c:pt idx="1887">
                  <c:v>42.74</c:v>
                </c:pt>
                <c:pt idx="1888">
                  <c:v>42.76</c:v>
                </c:pt>
                <c:pt idx="1889">
                  <c:v>42.78</c:v>
                </c:pt>
                <c:pt idx="1890">
                  <c:v>42.8</c:v>
                </c:pt>
                <c:pt idx="1891">
                  <c:v>42.82</c:v>
                </c:pt>
                <c:pt idx="1892">
                  <c:v>42.84</c:v>
                </c:pt>
                <c:pt idx="1893">
                  <c:v>42.86</c:v>
                </c:pt>
                <c:pt idx="1894">
                  <c:v>42.88</c:v>
                </c:pt>
                <c:pt idx="1895">
                  <c:v>42.9</c:v>
                </c:pt>
                <c:pt idx="1896">
                  <c:v>42.92</c:v>
                </c:pt>
                <c:pt idx="1897">
                  <c:v>42.94</c:v>
                </c:pt>
                <c:pt idx="1898">
                  <c:v>42.96</c:v>
                </c:pt>
                <c:pt idx="1899">
                  <c:v>42.98</c:v>
                </c:pt>
                <c:pt idx="1900">
                  <c:v>43</c:v>
                </c:pt>
                <c:pt idx="1901">
                  <c:v>43.02</c:v>
                </c:pt>
                <c:pt idx="1902">
                  <c:v>43.04</c:v>
                </c:pt>
                <c:pt idx="1903">
                  <c:v>43.06</c:v>
                </c:pt>
                <c:pt idx="1904">
                  <c:v>43.08</c:v>
                </c:pt>
                <c:pt idx="1905">
                  <c:v>43.1</c:v>
                </c:pt>
                <c:pt idx="1906">
                  <c:v>43.12</c:v>
                </c:pt>
                <c:pt idx="1907">
                  <c:v>43.14</c:v>
                </c:pt>
                <c:pt idx="1908">
                  <c:v>43.16</c:v>
                </c:pt>
                <c:pt idx="1909">
                  <c:v>43.18</c:v>
                </c:pt>
                <c:pt idx="1910">
                  <c:v>43.2</c:v>
                </c:pt>
                <c:pt idx="1911">
                  <c:v>43.22</c:v>
                </c:pt>
                <c:pt idx="1912">
                  <c:v>43.24</c:v>
                </c:pt>
                <c:pt idx="1913">
                  <c:v>43.26</c:v>
                </c:pt>
                <c:pt idx="1914">
                  <c:v>43.28</c:v>
                </c:pt>
                <c:pt idx="1915">
                  <c:v>43.3</c:v>
                </c:pt>
                <c:pt idx="1916">
                  <c:v>43.32</c:v>
                </c:pt>
                <c:pt idx="1917">
                  <c:v>43.34</c:v>
                </c:pt>
                <c:pt idx="1918">
                  <c:v>43.36</c:v>
                </c:pt>
                <c:pt idx="1919">
                  <c:v>43.38</c:v>
                </c:pt>
                <c:pt idx="1920">
                  <c:v>43.4</c:v>
                </c:pt>
                <c:pt idx="1921">
                  <c:v>43.42</c:v>
                </c:pt>
                <c:pt idx="1922">
                  <c:v>43.44</c:v>
                </c:pt>
                <c:pt idx="1923">
                  <c:v>43.46</c:v>
                </c:pt>
                <c:pt idx="1924">
                  <c:v>43.48</c:v>
                </c:pt>
                <c:pt idx="1925">
                  <c:v>43.5</c:v>
                </c:pt>
                <c:pt idx="1926">
                  <c:v>43.52</c:v>
                </c:pt>
                <c:pt idx="1927">
                  <c:v>43.54</c:v>
                </c:pt>
                <c:pt idx="1928">
                  <c:v>43.56</c:v>
                </c:pt>
                <c:pt idx="1929">
                  <c:v>43.58</c:v>
                </c:pt>
                <c:pt idx="1930">
                  <c:v>43.6</c:v>
                </c:pt>
                <c:pt idx="1931">
                  <c:v>43.62</c:v>
                </c:pt>
                <c:pt idx="1932">
                  <c:v>43.64</c:v>
                </c:pt>
                <c:pt idx="1933">
                  <c:v>43.66</c:v>
                </c:pt>
                <c:pt idx="1934">
                  <c:v>43.68</c:v>
                </c:pt>
                <c:pt idx="1935">
                  <c:v>43.7</c:v>
                </c:pt>
                <c:pt idx="1936">
                  <c:v>43.72</c:v>
                </c:pt>
                <c:pt idx="1937">
                  <c:v>43.74</c:v>
                </c:pt>
                <c:pt idx="1938">
                  <c:v>43.76</c:v>
                </c:pt>
                <c:pt idx="1939">
                  <c:v>43.78</c:v>
                </c:pt>
                <c:pt idx="1940">
                  <c:v>43.8</c:v>
                </c:pt>
                <c:pt idx="1941">
                  <c:v>43.82</c:v>
                </c:pt>
                <c:pt idx="1942">
                  <c:v>43.84</c:v>
                </c:pt>
                <c:pt idx="1943">
                  <c:v>43.86</c:v>
                </c:pt>
                <c:pt idx="1944">
                  <c:v>43.88</c:v>
                </c:pt>
                <c:pt idx="1945">
                  <c:v>43.9</c:v>
                </c:pt>
                <c:pt idx="1946">
                  <c:v>43.92</c:v>
                </c:pt>
                <c:pt idx="1947">
                  <c:v>43.94</c:v>
                </c:pt>
                <c:pt idx="1948">
                  <c:v>43.96</c:v>
                </c:pt>
                <c:pt idx="1949">
                  <c:v>43.98</c:v>
                </c:pt>
                <c:pt idx="1950">
                  <c:v>44</c:v>
                </c:pt>
                <c:pt idx="1951">
                  <c:v>44.02</c:v>
                </c:pt>
                <c:pt idx="1952">
                  <c:v>44.04</c:v>
                </c:pt>
                <c:pt idx="1953">
                  <c:v>44.06</c:v>
                </c:pt>
                <c:pt idx="1954">
                  <c:v>44.08</c:v>
                </c:pt>
                <c:pt idx="1955">
                  <c:v>44.1</c:v>
                </c:pt>
                <c:pt idx="1956">
                  <c:v>44.12</c:v>
                </c:pt>
                <c:pt idx="1957">
                  <c:v>44.14</c:v>
                </c:pt>
                <c:pt idx="1958">
                  <c:v>44.16</c:v>
                </c:pt>
                <c:pt idx="1959">
                  <c:v>44.18</c:v>
                </c:pt>
                <c:pt idx="1960">
                  <c:v>44.2</c:v>
                </c:pt>
                <c:pt idx="1961">
                  <c:v>44.22</c:v>
                </c:pt>
                <c:pt idx="1962">
                  <c:v>44.24</c:v>
                </c:pt>
                <c:pt idx="1963">
                  <c:v>44.26</c:v>
                </c:pt>
                <c:pt idx="1964">
                  <c:v>44.28</c:v>
                </c:pt>
                <c:pt idx="1965">
                  <c:v>44.3</c:v>
                </c:pt>
                <c:pt idx="1966">
                  <c:v>44.32</c:v>
                </c:pt>
                <c:pt idx="1967">
                  <c:v>44.34</c:v>
                </c:pt>
                <c:pt idx="1968">
                  <c:v>44.36</c:v>
                </c:pt>
                <c:pt idx="1969">
                  <c:v>44.38</c:v>
                </c:pt>
                <c:pt idx="1970">
                  <c:v>44.4</c:v>
                </c:pt>
                <c:pt idx="1971">
                  <c:v>44.42</c:v>
                </c:pt>
                <c:pt idx="1972">
                  <c:v>44.44</c:v>
                </c:pt>
                <c:pt idx="1973">
                  <c:v>44.46</c:v>
                </c:pt>
                <c:pt idx="1974">
                  <c:v>44.48</c:v>
                </c:pt>
                <c:pt idx="1975">
                  <c:v>44.5</c:v>
                </c:pt>
                <c:pt idx="1976">
                  <c:v>44.52</c:v>
                </c:pt>
                <c:pt idx="1977">
                  <c:v>44.54</c:v>
                </c:pt>
                <c:pt idx="1978">
                  <c:v>44.56</c:v>
                </c:pt>
                <c:pt idx="1979">
                  <c:v>44.58</c:v>
                </c:pt>
                <c:pt idx="1980">
                  <c:v>44.6</c:v>
                </c:pt>
                <c:pt idx="1981">
                  <c:v>44.62</c:v>
                </c:pt>
                <c:pt idx="1982">
                  <c:v>44.64</c:v>
                </c:pt>
                <c:pt idx="1983">
                  <c:v>44.66</c:v>
                </c:pt>
                <c:pt idx="1984">
                  <c:v>44.68</c:v>
                </c:pt>
                <c:pt idx="1985">
                  <c:v>44.7</c:v>
                </c:pt>
                <c:pt idx="1986">
                  <c:v>44.72</c:v>
                </c:pt>
                <c:pt idx="1987">
                  <c:v>44.74</c:v>
                </c:pt>
                <c:pt idx="1988">
                  <c:v>44.76</c:v>
                </c:pt>
                <c:pt idx="1989">
                  <c:v>44.78</c:v>
                </c:pt>
                <c:pt idx="1990">
                  <c:v>44.8</c:v>
                </c:pt>
                <c:pt idx="1991">
                  <c:v>44.82</c:v>
                </c:pt>
                <c:pt idx="1992">
                  <c:v>44.84</c:v>
                </c:pt>
                <c:pt idx="1993">
                  <c:v>44.86</c:v>
                </c:pt>
                <c:pt idx="1994">
                  <c:v>44.88</c:v>
                </c:pt>
                <c:pt idx="1995">
                  <c:v>44.9</c:v>
                </c:pt>
                <c:pt idx="1996">
                  <c:v>44.92</c:v>
                </c:pt>
                <c:pt idx="1997">
                  <c:v>44.94</c:v>
                </c:pt>
                <c:pt idx="1998">
                  <c:v>44.96</c:v>
                </c:pt>
                <c:pt idx="1999">
                  <c:v>44.98</c:v>
                </c:pt>
                <c:pt idx="2000">
                  <c:v>45</c:v>
                </c:pt>
                <c:pt idx="2001">
                  <c:v>45.02</c:v>
                </c:pt>
                <c:pt idx="2002">
                  <c:v>45.04</c:v>
                </c:pt>
                <c:pt idx="2003">
                  <c:v>45.06</c:v>
                </c:pt>
                <c:pt idx="2004">
                  <c:v>45.08</c:v>
                </c:pt>
                <c:pt idx="2005">
                  <c:v>45.1</c:v>
                </c:pt>
                <c:pt idx="2006">
                  <c:v>45.12</c:v>
                </c:pt>
                <c:pt idx="2007">
                  <c:v>45.14</c:v>
                </c:pt>
                <c:pt idx="2008">
                  <c:v>45.16</c:v>
                </c:pt>
                <c:pt idx="2009">
                  <c:v>45.18</c:v>
                </c:pt>
                <c:pt idx="2010">
                  <c:v>45.2</c:v>
                </c:pt>
                <c:pt idx="2011">
                  <c:v>45.22</c:v>
                </c:pt>
                <c:pt idx="2012">
                  <c:v>45.24</c:v>
                </c:pt>
                <c:pt idx="2013">
                  <c:v>45.26</c:v>
                </c:pt>
                <c:pt idx="2014">
                  <c:v>45.28</c:v>
                </c:pt>
                <c:pt idx="2015">
                  <c:v>45.3</c:v>
                </c:pt>
                <c:pt idx="2016">
                  <c:v>45.32</c:v>
                </c:pt>
                <c:pt idx="2017">
                  <c:v>45.34</c:v>
                </c:pt>
                <c:pt idx="2018">
                  <c:v>45.36</c:v>
                </c:pt>
                <c:pt idx="2019">
                  <c:v>45.38</c:v>
                </c:pt>
                <c:pt idx="2020">
                  <c:v>45.4</c:v>
                </c:pt>
                <c:pt idx="2021">
                  <c:v>45.42</c:v>
                </c:pt>
                <c:pt idx="2022">
                  <c:v>45.44</c:v>
                </c:pt>
                <c:pt idx="2023">
                  <c:v>45.46</c:v>
                </c:pt>
                <c:pt idx="2024">
                  <c:v>45.48</c:v>
                </c:pt>
                <c:pt idx="2025">
                  <c:v>45.5</c:v>
                </c:pt>
                <c:pt idx="2026">
                  <c:v>45.52</c:v>
                </c:pt>
                <c:pt idx="2027">
                  <c:v>45.54</c:v>
                </c:pt>
                <c:pt idx="2028">
                  <c:v>45.56</c:v>
                </c:pt>
                <c:pt idx="2029">
                  <c:v>45.58</c:v>
                </c:pt>
                <c:pt idx="2030">
                  <c:v>45.6</c:v>
                </c:pt>
                <c:pt idx="2031">
                  <c:v>45.62</c:v>
                </c:pt>
                <c:pt idx="2032">
                  <c:v>45.64</c:v>
                </c:pt>
                <c:pt idx="2033">
                  <c:v>45.66</c:v>
                </c:pt>
                <c:pt idx="2034">
                  <c:v>45.68</c:v>
                </c:pt>
                <c:pt idx="2035">
                  <c:v>45.7</c:v>
                </c:pt>
                <c:pt idx="2036">
                  <c:v>45.72</c:v>
                </c:pt>
                <c:pt idx="2037">
                  <c:v>45.74</c:v>
                </c:pt>
                <c:pt idx="2038">
                  <c:v>45.76</c:v>
                </c:pt>
                <c:pt idx="2039">
                  <c:v>45.78</c:v>
                </c:pt>
                <c:pt idx="2040">
                  <c:v>45.8</c:v>
                </c:pt>
                <c:pt idx="2041">
                  <c:v>45.82</c:v>
                </c:pt>
                <c:pt idx="2042">
                  <c:v>45.84</c:v>
                </c:pt>
                <c:pt idx="2043">
                  <c:v>45.86</c:v>
                </c:pt>
                <c:pt idx="2044">
                  <c:v>45.88</c:v>
                </c:pt>
                <c:pt idx="2045">
                  <c:v>45.9</c:v>
                </c:pt>
                <c:pt idx="2046">
                  <c:v>45.92</c:v>
                </c:pt>
                <c:pt idx="2047">
                  <c:v>45.94</c:v>
                </c:pt>
                <c:pt idx="2048">
                  <c:v>45.96</c:v>
                </c:pt>
                <c:pt idx="2049">
                  <c:v>45.98</c:v>
                </c:pt>
                <c:pt idx="2050">
                  <c:v>46</c:v>
                </c:pt>
                <c:pt idx="2051">
                  <c:v>46.02</c:v>
                </c:pt>
                <c:pt idx="2052">
                  <c:v>46.04</c:v>
                </c:pt>
                <c:pt idx="2053">
                  <c:v>46.06</c:v>
                </c:pt>
                <c:pt idx="2054">
                  <c:v>46.08</c:v>
                </c:pt>
                <c:pt idx="2055">
                  <c:v>46.1</c:v>
                </c:pt>
                <c:pt idx="2056">
                  <c:v>46.12</c:v>
                </c:pt>
                <c:pt idx="2057">
                  <c:v>46.14</c:v>
                </c:pt>
                <c:pt idx="2058">
                  <c:v>46.16</c:v>
                </c:pt>
                <c:pt idx="2059">
                  <c:v>46.18</c:v>
                </c:pt>
                <c:pt idx="2060">
                  <c:v>46.2</c:v>
                </c:pt>
                <c:pt idx="2061">
                  <c:v>46.22</c:v>
                </c:pt>
                <c:pt idx="2062">
                  <c:v>46.24</c:v>
                </c:pt>
                <c:pt idx="2063">
                  <c:v>46.26</c:v>
                </c:pt>
                <c:pt idx="2064">
                  <c:v>46.28</c:v>
                </c:pt>
                <c:pt idx="2065">
                  <c:v>46.3</c:v>
                </c:pt>
                <c:pt idx="2066">
                  <c:v>46.32</c:v>
                </c:pt>
                <c:pt idx="2067">
                  <c:v>46.34</c:v>
                </c:pt>
                <c:pt idx="2068">
                  <c:v>46.36</c:v>
                </c:pt>
                <c:pt idx="2069">
                  <c:v>46.38</c:v>
                </c:pt>
                <c:pt idx="2070">
                  <c:v>46.4</c:v>
                </c:pt>
                <c:pt idx="2071">
                  <c:v>46.42</c:v>
                </c:pt>
                <c:pt idx="2072">
                  <c:v>46.44</c:v>
                </c:pt>
                <c:pt idx="2073">
                  <c:v>46.46</c:v>
                </c:pt>
                <c:pt idx="2074">
                  <c:v>46.48</c:v>
                </c:pt>
                <c:pt idx="2075">
                  <c:v>46.5</c:v>
                </c:pt>
                <c:pt idx="2076">
                  <c:v>46.52</c:v>
                </c:pt>
                <c:pt idx="2077">
                  <c:v>46.54</c:v>
                </c:pt>
                <c:pt idx="2078">
                  <c:v>46.56</c:v>
                </c:pt>
                <c:pt idx="2079">
                  <c:v>46.58</c:v>
                </c:pt>
                <c:pt idx="2080">
                  <c:v>46.6</c:v>
                </c:pt>
                <c:pt idx="2081">
                  <c:v>46.62</c:v>
                </c:pt>
                <c:pt idx="2082">
                  <c:v>46.64</c:v>
                </c:pt>
                <c:pt idx="2083">
                  <c:v>46.66</c:v>
                </c:pt>
                <c:pt idx="2084">
                  <c:v>46.68</c:v>
                </c:pt>
                <c:pt idx="2085">
                  <c:v>46.7</c:v>
                </c:pt>
                <c:pt idx="2086">
                  <c:v>46.72</c:v>
                </c:pt>
                <c:pt idx="2087">
                  <c:v>46.74</c:v>
                </c:pt>
                <c:pt idx="2088">
                  <c:v>46.76</c:v>
                </c:pt>
                <c:pt idx="2089">
                  <c:v>46.78</c:v>
                </c:pt>
                <c:pt idx="2090">
                  <c:v>46.8</c:v>
                </c:pt>
                <c:pt idx="2091">
                  <c:v>46.82</c:v>
                </c:pt>
                <c:pt idx="2092">
                  <c:v>46.84</c:v>
                </c:pt>
                <c:pt idx="2093">
                  <c:v>46.86</c:v>
                </c:pt>
                <c:pt idx="2094">
                  <c:v>46.88</c:v>
                </c:pt>
                <c:pt idx="2095">
                  <c:v>46.9</c:v>
                </c:pt>
                <c:pt idx="2096">
                  <c:v>46.92</c:v>
                </c:pt>
                <c:pt idx="2097">
                  <c:v>46.94</c:v>
                </c:pt>
                <c:pt idx="2098">
                  <c:v>46.96</c:v>
                </c:pt>
                <c:pt idx="2099">
                  <c:v>46.98</c:v>
                </c:pt>
                <c:pt idx="2100">
                  <c:v>47</c:v>
                </c:pt>
                <c:pt idx="2101">
                  <c:v>47.02</c:v>
                </c:pt>
                <c:pt idx="2102">
                  <c:v>47.04</c:v>
                </c:pt>
                <c:pt idx="2103">
                  <c:v>47.06</c:v>
                </c:pt>
                <c:pt idx="2104">
                  <c:v>47.08</c:v>
                </c:pt>
                <c:pt idx="2105">
                  <c:v>47.1</c:v>
                </c:pt>
                <c:pt idx="2106">
                  <c:v>47.12</c:v>
                </c:pt>
                <c:pt idx="2107">
                  <c:v>47.14</c:v>
                </c:pt>
                <c:pt idx="2108">
                  <c:v>47.16</c:v>
                </c:pt>
                <c:pt idx="2109">
                  <c:v>47.18</c:v>
                </c:pt>
                <c:pt idx="2110">
                  <c:v>47.2</c:v>
                </c:pt>
                <c:pt idx="2111">
                  <c:v>47.22</c:v>
                </c:pt>
                <c:pt idx="2112">
                  <c:v>47.24</c:v>
                </c:pt>
                <c:pt idx="2113">
                  <c:v>47.26</c:v>
                </c:pt>
                <c:pt idx="2114">
                  <c:v>47.28</c:v>
                </c:pt>
                <c:pt idx="2115">
                  <c:v>47.3</c:v>
                </c:pt>
                <c:pt idx="2116">
                  <c:v>47.32</c:v>
                </c:pt>
                <c:pt idx="2117">
                  <c:v>47.34</c:v>
                </c:pt>
                <c:pt idx="2118">
                  <c:v>47.36</c:v>
                </c:pt>
                <c:pt idx="2119">
                  <c:v>47.38</c:v>
                </c:pt>
                <c:pt idx="2120">
                  <c:v>47.4</c:v>
                </c:pt>
                <c:pt idx="2121">
                  <c:v>47.42</c:v>
                </c:pt>
                <c:pt idx="2122">
                  <c:v>47.44</c:v>
                </c:pt>
                <c:pt idx="2123">
                  <c:v>47.46</c:v>
                </c:pt>
                <c:pt idx="2124">
                  <c:v>47.48</c:v>
                </c:pt>
                <c:pt idx="2125">
                  <c:v>47.5</c:v>
                </c:pt>
                <c:pt idx="2126">
                  <c:v>47.52</c:v>
                </c:pt>
                <c:pt idx="2127">
                  <c:v>47.54</c:v>
                </c:pt>
                <c:pt idx="2128">
                  <c:v>47.56</c:v>
                </c:pt>
                <c:pt idx="2129">
                  <c:v>47.58</c:v>
                </c:pt>
                <c:pt idx="2130">
                  <c:v>47.6</c:v>
                </c:pt>
                <c:pt idx="2131">
                  <c:v>47.62</c:v>
                </c:pt>
                <c:pt idx="2132">
                  <c:v>47.64</c:v>
                </c:pt>
                <c:pt idx="2133">
                  <c:v>47.66</c:v>
                </c:pt>
                <c:pt idx="2134">
                  <c:v>47.68</c:v>
                </c:pt>
                <c:pt idx="2135">
                  <c:v>47.7</c:v>
                </c:pt>
                <c:pt idx="2136">
                  <c:v>47.72</c:v>
                </c:pt>
                <c:pt idx="2137">
                  <c:v>47.74</c:v>
                </c:pt>
                <c:pt idx="2138">
                  <c:v>47.76</c:v>
                </c:pt>
                <c:pt idx="2139">
                  <c:v>47.78</c:v>
                </c:pt>
                <c:pt idx="2140">
                  <c:v>47.8</c:v>
                </c:pt>
                <c:pt idx="2141">
                  <c:v>47.82</c:v>
                </c:pt>
                <c:pt idx="2142">
                  <c:v>47.84</c:v>
                </c:pt>
                <c:pt idx="2143">
                  <c:v>47.86</c:v>
                </c:pt>
                <c:pt idx="2144">
                  <c:v>47.88</c:v>
                </c:pt>
                <c:pt idx="2145">
                  <c:v>47.9</c:v>
                </c:pt>
                <c:pt idx="2146">
                  <c:v>47.92</c:v>
                </c:pt>
                <c:pt idx="2147">
                  <c:v>47.94</c:v>
                </c:pt>
                <c:pt idx="2148">
                  <c:v>47.96</c:v>
                </c:pt>
                <c:pt idx="2149">
                  <c:v>47.98</c:v>
                </c:pt>
                <c:pt idx="2150">
                  <c:v>48</c:v>
                </c:pt>
                <c:pt idx="2151">
                  <c:v>48.02</c:v>
                </c:pt>
                <c:pt idx="2152">
                  <c:v>48.04</c:v>
                </c:pt>
                <c:pt idx="2153">
                  <c:v>48.06</c:v>
                </c:pt>
                <c:pt idx="2154">
                  <c:v>48.08</c:v>
                </c:pt>
                <c:pt idx="2155">
                  <c:v>48.1</c:v>
                </c:pt>
                <c:pt idx="2156">
                  <c:v>48.12</c:v>
                </c:pt>
                <c:pt idx="2157">
                  <c:v>48.14</c:v>
                </c:pt>
                <c:pt idx="2158">
                  <c:v>48.16</c:v>
                </c:pt>
                <c:pt idx="2159">
                  <c:v>48.18</c:v>
                </c:pt>
                <c:pt idx="2160">
                  <c:v>48.2</c:v>
                </c:pt>
                <c:pt idx="2161">
                  <c:v>48.22</c:v>
                </c:pt>
                <c:pt idx="2162">
                  <c:v>48.24</c:v>
                </c:pt>
                <c:pt idx="2163">
                  <c:v>48.26</c:v>
                </c:pt>
                <c:pt idx="2164">
                  <c:v>48.28</c:v>
                </c:pt>
                <c:pt idx="2165">
                  <c:v>48.3</c:v>
                </c:pt>
                <c:pt idx="2166">
                  <c:v>48.32</c:v>
                </c:pt>
                <c:pt idx="2167">
                  <c:v>48.34</c:v>
                </c:pt>
                <c:pt idx="2168">
                  <c:v>48.36</c:v>
                </c:pt>
                <c:pt idx="2169">
                  <c:v>48.38</c:v>
                </c:pt>
                <c:pt idx="2170">
                  <c:v>48.4</c:v>
                </c:pt>
                <c:pt idx="2171">
                  <c:v>48.42</c:v>
                </c:pt>
                <c:pt idx="2172">
                  <c:v>48.44</c:v>
                </c:pt>
                <c:pt idx="2173">
                  <c:v>48.46</c:v>
                </c:pt>
                <c:pt idx="2174">
                  <c:v>48.48</c:v>
                </c:pt>
                <c:pt idx="2175">
                  <c:v>48.5</c:v>
                </c:pt>
                <c:pt idx="2176">
                  <c:v>48.52</c:v>
                </c:pt>
                <c:pt idx="2177">
                  <c:v>48.54</c:v>
                </c:pt>
                <c:pt idx="2178">
                  <c:v>48.56</c:v>
                </c:pt>
                <c:pt idx="2179">
                  <c:v>48.58</c:v>
                </c:pt>
                <c:pt idx="2180">
                  <c:v>48.6</c:v>
                </c:pt>
                <c:pt idx="2181">
                  <c:v>48.62</c:v>
                </c:pt>
                <c:pt idx="2182">
                  <c:v>48.64</c:v>
                </c:pt>
                <c:pt idx="2183">
                  <c:v>48.66</c:v>
                </c:pt>
                <c:pt idx="2184">
                  <c:v>48.68</c:v>
                </c:pt>
                <c:pt idx="2185">
                  <c:v>48.7</c:v>
                </c:pt>
                <c:pt idx="2186">
                  <c:v>48.72</c:v>
                </c:pt>
                <c:pt idx="2187">
                  <c:v>48.74</c:v>
                </c:pt>
                <c:pt idx="2188">
                  <c:v>48.76</c:v>
                </c:pt>
                <c:pt idx="2189">
                  <c:v>48.78</c:v>
                </c:pt>
                <c:pt idx="2190">
                  <c:v>48.8</c:v>
                </c:pt>
                <c:pt idx="2191">
                  <c:v>48.82</c:v>
                </c:pt>
                <c:pt idx="2192">
                  <c:v>48.84</c:v>
                </c:pt>
                <c:pt idx="2193">
                  <c:v>48.86</c:v>
                </c:pt>
                <c:pt idx="2194">
                  <c:v>48.88</c:v>
                </c:pt>
                <c:pt idx="2195">
                  <c:v>48.9</c:v>
                </c:pt>
                <c:pt idx="2196">
                  <c:v>48.92</c:v>
                </c:pt>
                <c:pt idx="2197">
                  <c:v>48.94</c:v>
                </c:pt>
                <c:pt idx="2198">
                  <c:v>48.96</c:v>
                </c:pt>
                <c:pt idx="2199">
                  <c:v>48.98</c:v>
                </c:pt>
                <c:pt idx="2200">
                  <c:v>49</c:v>
                </c:pt>
                <c:pt idx="2201">
                  <c:v>49.02</c:v>
                </c:pt>
                <c:pt idx="2202">
                  <c:v>49.04</c:v>
                </c:pt>
                <c:pt idx="2203">
                  <c:v>49.06</c:v>
                </c:pt>
                <c:pt idx="2204">
                  <c:v>49.08</c:v>
                </c:pt>
                <c:pt idx="2205">
                  <c:v>49.1</c:v>
                </c:pt>
                <c:pt idx="2206">
                  <c:v>49.12</c:v>
                </c:pt>
                <c:pt idx="2207">
                  <c:v>49.14</c:v>
                </c:pt>
                <c:pt idx="2208">
                  <c:v>49.16</c:v>
                </c:pt>
                <c:pt idx="2209">
                  <c:v>49.18</c:v>
                </c:pt>
                <c:pt idx="2210">
                  <c:v>49.2</c:v>
                </c:pt>
                <c:pt idx="2211">
                  <c:v>49.22</c:v>
                </c:pt>
                <c:pt idx="2212">
                  <c:v>49.24</c:v>
                </c:pt>
                <c:pt idx="2213">
                  <c:v>49.26</c:v>
                </c:pt>
                <c:pt idx="2214">
                  <c:v>49.28</c:v>
                </c:pt>
                <c:pt idx="2215">
                  <c:v>49.3</c:v>
                </c:pt>
                <c:pt idx="2216">
                  <c:v>49.32</c:v>
                </c:pt>
                <c:pt idx="2217">
                  <c:v>49.34</c:v>
                </c:pt>
                <c:pt idx="2218">
                  <c:v>49.36</c:v>
                </c:pt>
                <c:pt idx="2219">
                  <c:v>49.38</c:v>
                </c:pt>
                <c:pt idx="2220">
                  <c:v>49.4</c:v>
                </c:pt>
                <c:pt idx="2221">
                  <c:v>49.42</c:v>
                </c:pt>
                <c:pt idx="2222">
                  <c:v>49.44</c:v>
                </c:pt>
                <c:pt idx="2223">
                  <c:v>49.46</c:v>
                </c:pt>
                <c:pt idx="2224">
                  <c:v>49.48</c:v>
                </c:pt>
                <c:pt idx="2225">
                  <c:v>49.5</c:v>
                </c:pt>
                <c:pt idx="2226">
                  <c:v>49.52</c:v>
                </c:pt>
                <c:pt idx="2227">
                  <c:v>49.54</c:v>
                </c:pt>
                <c:pt idx="2228">
                  <c:v>49.56</c:v>
                </c:pt>
                <c:pt idx="2229">
                  <c:v>49.58</c:v>
                </c:pt>
                <c:pt idx="2230">
                  <c:v>49.6</c:v>
                </c:pt>
                <c:pt idx="2231">
                  <c:v>49.62</c:v>
                </c:pt>
                <c:pt idx="2232">
                  <c:v>49.64</c:v>
                </c:pt>
                <c:pt idx="2233">
                  <c:v>49.66</c:v>
                </c:pt>
                <c:pt idx="2234">
                  <c:v>49.68</c:v>
                </c:pt>
                <c:pt idx="2235">
                  <c:v>49.7</c:v>
                </c:pt>
                <c:pt idx="2236">
                  <c:v>49.72</c:v>
                </c:pt>
                <c:pt idx="2237">
                  <c:v>49.74</c:v>
                </c:pt>
                <c:pt idx="2238">
                  <c:v>49.76</c:v>
                </c:pt>
                <c:pt idx="2239">
                  <c:v>49.78</c:v>
                </c:pt>
                <c:pt idx="2240">
                  <c:v>49.8</c:v>
                </c:pt>
                <c:pt idx="2241">
                  <c:v>49.82</c:v>
                </c:pt>
                <c:pt idx="2242">
                  <c:v>49.84</c:v>
                </c:pt>
                <c:pt idx="2243">
                  <c:v>49.86</c:v>
                </c:pt>
                <c:pt idx="2244">
                  <c:v>49.88</c:v>
                </c:pt>
                <c:pt idx="2245">
                  <c:v>49.9</c:v>
                </c:pt>
                <c:pt idx="2246">
                  <c:v>49.92</c:v>
                </c:pt>
                <c:pt idx="2247">
                  <c:v>49.94</c:v>
                </c:pt>
                <c:pt idx="2248">
                  <c:v>49.96</c:v>
                </c:pt>
                <c:pt idx="2249">
                  <c:v>49.98</c:v>
                </c:pt>
                <c:pt idx="2250">
                  <c:v>50</c:v>
                </c:pt>
                <c:pt idx="2251">
                  <c:v>50.02</c:v>
                </c:pt>
                <c:pt idx="2252">
                  <c:v>50.04</c:v>
                </c:pt>
                <c:pt idx="2253">
                  <c:v>50.06</c:v>
                </c:pt>
                <c:pt idx="2254">
                  <c:v>50.08</c:v>
                </c:pt>
                <c:pt idx="2255">
                  <c:v>50.1</c:v>
                </c:pt>
                <c:pt idx="2256">
                  <c:v>50.12</c:v>
                </c:pt>
                <c:pt idx="2257">
                  <c:v>50.14</c:v>
                </c:pt>
                <c:pt idx="2258">
                  <c:v>50.16</c:v>
                </c:pt>
                <c:pt idx="2259">
                  <c:v>50.18</c:v>
                </c:pt>
                <c:pt idx="2260">
                  <c:v>50.2</c:v>
                </c:pt>
                <c:pt idx="2261">
                  <c:v>50.22</c:v>
                </c:pt>
                <c:pt idx="2262">
                  <c:v>50.24</c:v>
                </c:pt>
                <c:pt idx="2263">
                  <c:v>50.26</c:v>
                </c:pt>
                <c:pt idx="2264">
                  <c:v>50.28</c:v>
                </c:pt>
                <c:pt idx="2265">
                  <c:v>50.3</c:v>
                </c:pt>
                <c:pt idx="2266">
                  <c:v>50.32</c:v>
                </c:pt>
                <c:pt idx="2267">
                  <c:v>50.34</c:v>
                </c:pt>
                <c:pt idx="2268">
                  <c:v>50.36</c:v>
                </c:pt>
                <c:pt idx="2269">
                  <c:v>50.38</c:v>
                </c:pt>
                <c:pt idx="2270">
                  <c:v>50.4</c:v>
                </c:pt>
                <c:pt idx="2271">
                  <c:v>50.42</c:v>
                </c:pt>
                <c:pt idx="2272">
                  <c:v>50.44</c:v>
                </c:pt>
                <c:pt idx="2273">
                  <c:v>50.46</c:v>
                </c:pt>
                <c:pt idx="2274">
                  <c:v>50.48</c:v>
                </c:pt>
                <c:pt idx="2275">
                  <c:v>50.5</c:v>
                </c:pt>
                <c:pt idx="2276">
                  <c:v>50.52</c:v>
                </c:pt>
                <c:pt idx="2277">
                  <c:v>50.54</c:v>
                </c:pt>
                <c:pt idx="2278">
                  <c:v>50.56</c:v>
                </c:pt>
                <c:pt idx="2279">
                  <c:v>50.58</c:v>
                </c:pt>
                <c:pt idx="2280">
                  <c:v>50.6</c:v>
                </c:pt>
                <c:pt idx="2281">
                  <c:v>50.62</c:v>
                </c:pt>
                <c:pt idx="2282">
                  <c:v>50.64</c:v>
                </c:pt>
                <c:pt idx="2283">
                  <c:v>50.66</c:v>
                </c:pt>
                <c:pt idx="2284">
                  <c:v>50.68</c:v>
                </c:pt>
                <c:pt idx="2285">
                  <c:v>50.7</c:v>
                </c:pt>
                <c:pt idx="2286">
                  <c:v>50.72</c:v>
                </c:pt>
                <c:pt idx="2287">
                  <c:v>50.74</c:v>
                </c:pt>
                <c:pt idx="2288">
                  <c:v>50.76</c:v>
                </c:pt>
                <c:pt idx="2289">
                  <c:v>50.78</c:v>
                </c:pt>
                <c:pt idx="2290">
                  <c:v>50.8</c:v>
                </c:pt>
                <c:pt idx="2291">
                  <c:v>50.82</c:v>
                </c:pt>
                <c:pt idx="2292">
                  <c:v>50.84</c:v>
                </c:pt>
                <c:pt idx="2293">
                  <c:v>50.86</c:v>
                </c:pt>
                <c:pt idx="2294">
                  <c:v>50.88</c:v>
                </c:pt>
                <c:pt idx="2295">
                  <c:v>50.9</c:v>
                </c:pt>
                <c:pt idx="2296">
                  <c:v>50.92</c:v>
                </c:pt>
                <c:pt idx="2297">
                  <c:v>50.94</c:v>
                </c:pt>
                <c:pt idx="2298">
                  <c:v>50.96</c:v>
                </c:pt>
                <c:pt idx="2299">
                  <c:v>50.98</c:v>
                </c:pt>
                <c:pt idx="2300">
                  <c:v>51</c:v>
                </c:pt>
                <c:pt idx="2301">
                  <c:v>51.02</c:v>
                </c:pt>
                <c:pt idx="2302">
                  <c:v>51.04</c:v>
                </c:pt>
                <c:pt idx="2303">
                  <c:v>51.06</c:v>
                </c:pt>
                <c:pt idx="2304">
                  <c:v>51.08</c:v>
                </c:pt>
                <c:pt idx="2305">
                  <c:v>51.1</c:v>
                </c:pt>
                <c:pt idx="2306">
                  <c:v>51.12</c:v>
                </c:pt>
                <c:pt idx="2307">
                  <c:v>51.14</c:v>
                </c:pt>
                <c:pt idx="2308">
                  <c:v>51.16</c:v>
                </c:pt>
                <c:pt idx="2309">
                  <c:v>51.18</c:v>
                </c:pt>
                <c:pt idx="2310">
                  <c:v>51.2</c:v>
                </c:pt>
                <c:pt idx="2311">
                  <c:v>51.22</c:v>
                </c:pt>
                <c:pt idx="2312">
                  <c:v>51.24</c:v>
                </c:pt>
                <c:pt idx="2313">
                  <c:v>51.26</c:v>
                </c:pt>
                <c:pt idx="2314">
                  <c:v>51.28</c:v>
                </c:pt>
                <c:pt idx="2315">
                  <c:v>51.3</c:v>
                </c:pt>
                <c:pt idx="2316">
                  <c:v>51.32</c:v>
                </c:pt>
                <c:pt idx="2317">
                  <c:v>51.34</c:v>
                </c:pt>
                <c:pt idx="2318">
                  <c:v>51.36</c:v>
                </c:pt>
                <c:pt idx="2319">
                  <c:v>51.38</c:v>
                </c:pt>
                <c:pt idx="2320">
                  <c:v>51.4</c:v>
                </c:pt>
                <c:pt idx="2321">
                  <c:v>51.42</c:v>
                </c:pt>
                <c:pt idx="2322">
                  <c:v>51.44</c:v>
                </c:pt>
                <c:pt idx="2323">
                  <c:v>51.46</c:v>
                </c:pt>
                <c:pt idx="2324">
                  <c:v>51.48</c:v>
                </c:pt>
                <c:pt idx="2325">
                  <c:v>51.5</c:v>
                </c:pt>
                <c:pt idx="2326">
                  <c:v>51.52</c:v>
                </c:pt>
                <c:pt idx="2327">
                  <c:v>51.54</c:v>
                </c:pt>
                <c:pt idx="2328">
                  <c:v>51.56</c:v>
                </c:pt>
                <c:pt idx="2329">
                  <c:v>51.58</c:v>
                </c:pt>
                <c:pt idx="2330">
                  <c:v>51.6</c:v>
                </c:pt>
                <c:pt idx="2331">
                  <c:v>51.62</c:v>
                </c:pt>
                <c:pt idx="2332">
                  <c:v>51.64</c:v>
                </c:pt>
                <c:pt idx="2333">
                  <c:v>51.66</c:v>
                </c:pt>
                <c:pt idx="2334">
                  <c:v>51.68</c:v>
                </c:pt>
                <c:pt idx="2335">
                  <c:v>51.7</c:v>
                </c:pt>
                <c:pt idx="2336">
                  <c:v>51.72</c:v>
                </c:pt>
                <c:pt idx="2337">
                  <c:v>51.74</c:v>
                </c:pt>
                <c:pt idx="2338">
                  <c:v>51.76</c:v>
                </c:pt>
                <c:pt idx="2339">
                  <c:v>51.78</c:v>
                </c:pt>
                <c:pt idx="2340">
                  <c:v>51.8</c:v>
                </c:pt>
                <c:pt idx="2341">
                  <c:v>51.82</c:v>
                </c:pt>
                <c:pt idx="2342">
                  <c:v>51.84</c:v>
                </c:pt>
                <c:pt idx="2343">
                  <c:v>51.86</c:v>
                </c:pt>
                <c:pt idx="2344">
                  <c:v>51.88</c:v>
                </c:pt>
                <c:pt idx="2345">
                  <c:v>51.9</c:v>
                </c:pt>
                <c:pt idx="2346">
                  <c:v>51.92</c:v>
                </c:pt>
                <c:pt idx="2347">
                  <c:v>51.94</c:v>
                </c:pt>
                <c:pt idx="2348">
                  <c:v>51.96</c:v>
                </c:pt>
                <c:pt idx="2349">
                  <c:v>51.98</c:v>
                </c:pt>
                <c:pt idx="2350">
                  <c:v>52</c:v>
                </c:pt>
                <c:pt idx="2351">
                  <c:v>52.02</c:v>
                </c:pt>
                <c:pt idx="2352">
                  <c:v>52.04</c:v>
                </c:pt>
                <c:pt idx="2353">
                  <c:v>52.06</c:v>
                </c:pt>
                <c:pt idx="2354">
                  <c:v>52.08</c:v>
                </c:pt>
                <c:pt idx="2355">
                  <c:v>52.1</c:v>
                </c:pt>
                <c:pt idx="2356">
                  <c:v>52.12</c:v>
                </c:pt>
                <c:pt idx="2357">
                  <c:v>52.14</c:v>
                </c:pt>
                <c:pt idx="2358">
                  <c:v>52.16</c:v>
                </c:pt>
                <c:pt idx="2359">
                  <c:v>52.18</c:v>
                </c:pt>
                <c:pt idx="2360">
                  <c:v>52.2</c:v>
                </c:pt>
                <c:pt idx="2361">
                  <c:v>52.22</c:v>
                </c:pt>
                <c:pt idx="2362">
                  <c:v>52.24</c:v>
                </c:pt>
                <c:pt idx="2363">
                  <c:v>52.26</c:v>
                </c:pt>
                <c:pt idx="2364">
                  <c:v>52.28</c:v>
                </c:pt>
                <c:pt idx="2365">
                  <c:v>52.3</c:v>
                </c:pt>
                <c:pt idx="2366">
                  <c:v>52.32</c:v>
                </c:pt>
                <c:pt idx="2367">
                  <c:v>52.34</c:v>
                </c:pt>
                <c:pt idx="2368">
                  <c:v>52.36</c:v>
                </c:pt>
                <c:pt idx="2369">
                  <c:v>52.38</c:v>
                </c:pt>
                <c:pt idx="2370">
                  <c:v>52.4</c:v>
                </c:pt>
                <c:pt idx="2371">
                  <c:v>52.42</c:v>
                </c:pt>
                <c:pt idx="2372">
                  <c:v>52.44</c:v>
                </c:pt>
                <c:pt idx="2373">
                  <c:v>52.46</c:v>
                </c:pt>
                <c:pt idx="2374">
                  <c:v>52.48</c:v>
                </c:pt>
                <c:pt idx="2375">
                  <c:v>52.5</c:v>
                </c:pt>
                <c:pt idx="2376">
                  <c:v>52.52</c:v>
                </c:pt>
                <c:pt idx="2377">
                  <c:v>52.54</c:v>
                </c:pt>
                <c:pt idx="2378">
                  <c:v>52.56</c:v>
                </c:pt>
                <c:pt idx="2379">
                  <c:v>52.58</c:v>
                </c:pt>
                <c:pt idx="2380">
                  <c:v>52.6</c:v>
                </c:pt>
                <c:pt idx="2381">
                  <c:v>52.62</c:v>
                </c:pt>
                <c:pt idx="2382">
                  <c:v>52.64</c:v>
                </c:pt>
                <c:pt idx="2383">
                  <c:v>52.66</c:v>
                </c:pt>
                <c:pt idx="2384">
                  <c:v>52.68</c:v>
                </c:pt>
                <c:pt idx="2385">
                  <c:v>52.7</c:v>
                </c:pt>
                <c:pt idx="2386">
                  <c:v>52.72</c:v>
                </c:pt>
                <c:pt idx="2387">
                  <c:v>52.74</c:v>
                </c:pt>
                <c:pt idx="2388">
                  <c:v>52.76</c:v>
                </c:pt>
                <c:pt idx="2389">
                  <c:v>52.78</c:v>
                </c:pt>
                <c:pt idx="2390">
                  <c:v>52.8</c:v>
                </c:pt>
                <c:pt idx="2391">
                  <c:v>52.82</c:v>
                </c:pt>
                <c:pt idx="2392">
                  <c:v>52.84</c:v>
                </c:pt>
                <c:pt idx="2393">
                  <c:v>52.86</c:v>
                </c:pt>
                <c:pt idx="2394">
                  <c:v>52.88</c:v>
                </c:pt>
                <c:pt idx="2395">
                  <c:v>52.9</c:v>
                </c:pt>
                <c:pt idx="2396">
                  <c:v>52.92</c:v>
                </c:pt>
                <c:pt idx="2397">
                  <c:v>52.94</c:v>
                </c:pt>
                <c:pt idx="2398">
                  <c:v>52.96</c:v>
                </c:pt>
                <c:pt idx="2399">
                  <c:v>52.98</c:v>
                </c:pt>
                <c:pt idx="2400">
                  <c:v>53</c:v>
                </c:pt>
                <c:pt idx="2401">
                  <c:v>53.02</c:v>
                </c:pt>
                <c:pt idx="2402">
                  <c:v>53.04</c:v>
                </c:pt>
                <c:pt idx="2403">
                  <c:v>53.06</c:v>
                </c:pt>
                <c:pt idx="2404">
                  <c:v>53.08</c:v>
                </c:pt>
                <c:pt idx="2405">
                  <c:v>53.1</c:v>
                </c:pt>
                <c:pt idx="2406">
                  <c:v>53.12</c:v>
                </c:pt>
                <c:pt idx="2407">
                  <c:v>53.14</c:v>
                </c:pt>
                <c:pt idx="2408">
                  <c:v>53.16</c:v>
                </c:pt>
                <c:pt idx="2409">
                  <c:v>53.18</c:v>
                </c:pt>
                <c:pt idx="2410">
                  <c:v>53.2</c:v>
                </c:pt>
                <c:pt idx="2411">
                  <c:v>53.22</c:v>
                </c:pt>
                <c:pt idx="2412">
                  <c:v>53.24</c:v>
                </c:pt>
                <c:pt idx="2413">
                  <c:v>53.26</c:v>
                </c:pt>
                <c:pt idx="2414">
                  <c:v>53.28</c:v>
                </c:pt>
                <c:pt idx="2415">
                  <c:v>53.3</c:v>
                </c:pt>
                <c:pt idx="2416">
                  <c:v>53.32</c:v>
                </c:pt>
                <c:pt idx="2417">
                  <c:v>53.34</c:v>
                </c:pt>
                <c:pt idx="2418">
                  <c:v>53.36</c:v>
                </c:pt>
                <c:pt idx="2419">
                  <c:v>53.38</c:v>
                </c:pt>
                <c:pt idx="2420">
                  <c:v>53.4</c:v>
                </c:pt>
                <c:pt idx="2421">
                  <c:v>53.42</c:v>
                </c:pt>
                <c:pt idx="2422">
                  <c:v>53.44</c:v>
                </c:pt>
                <c:pt idx="2423">
                  <c:v>53.46</c:v>
                </c:pt>
                <c:pt idx="2424">
                  <c:v>53.48</c:v>
                </c:pt>
                <c:pt idx="2425">
                  <c:v>53.5</c:v>
                </c:pt>
                <c:pt idx="2426">
                  <c:v>53.52</c:v>
                </c:pt>
                <c:pt idx="2427">
                  <c:v>53.54</c:v>
                </c:pt>
                <c:pt idx="2428">
                  <c:v>53.56</c:v>
                </c:pt>
                <c:pt idx="2429">
                  <c:v>53.58</c:v>
                </c:pt>
                <c:pt idx="2430">
                  <c:v>53.6</c:v>
                </c:pt>
                <c:pt idx="2431">
                  <c:v>53.62</c:v>
                </c:pt>
                <c:pt idx="2432">
                  <c:v>53.64</c:v>
                </c:pt>
                <c:pt idx="2433">
                  <c:v>53.66</c:v>
                </c:pt>
                <c:pt idx="2434">
                  <c:v>53.68</c:v>
                </c:pt>
                <c:pt idx="2435">
                  <c:v>53.7</c:v>
                </c:pt>
                <c:pt idx="2436">
                  <c:v>53.72</c:v>
                </c:pt>
                <c:pt idx="2437">
                  <c:v>53.74</c:v>
                </c:pt>
                <c:pt idx="2438">
                  <c:v>53.76</c:v>
                </c:pt>
                <c:pt idx="2439">
                  <c:v>53.78</c:v>
                </c:pt>
                <c:pt idx="2440">
                  <c:v>53.8</c:v>
                </c:pt>
                <c:pt idx="2441">
                  <c:v>53.82</c:v>
                </c:pt>
                <c:pt idx="2442">
                  <c:v>53.84</c:v>
                </c:pt>
                <c:pt idx="2443">
                  <c:v>53.86</c:v>
                </c:pt>
                <c:pt idx="2444">
                  <c:v>53.88</c:v>
                </c:pt>
                <c:pt idx="2445">
                  <c:v>53.9</c:v>
                </c:pt>
                <c:pt idx="2446">
                  <c:v>53.92</c:v>
                </c:pt>
                <c:pt idx="2447">
                  <c:v>53.94</c:v>
                </c:pt>
                <c:pt idx="2448">
                  <c:v>53.96</c:v>
                </c:pt>
                <c:pt idx="2449">
                  <c:v>53.98</c:v>
                </c:pt>
                <c:pt idx="2450">
                  <c:v>54</c:v>
                </c:pt>
                <c:pt idx="2451">
                  <c:v>54.02</c:v>
                </c:pt>
                <c:pt idx="2452">
                  <c:v>54.04</c:v>
                </c:pt>
                <c:pt idx="2453">
                  <c:v>54.06</c:v>
                </c:pt>
                <c:pt idx="2454">
                  <c:v>54.08</c:v>
                </c:pt>
                <c:pt idx="2455">
                  <c:v>54.1</c:v>
                </c:pt>
                <c:pt idx="2456">
                  <c:v>54.12</c:v>
                </c:pt>
                <c:pt idx="2457">
                  <c:v>54.14</c:v>
                </c:pt>
                <c:pt idx="2458">
                  <c:v>54.16</c:v>
                </c:pt>
                <c:pt idx="2459">
                  <c:v>54.18</c:v>
                </c:pt>
                <c:pt idx="2460">
                  <c:v>54.2</c:v>
                </c:pt>
                <c:pt idx="2461">
                  <c:v>54.22</c:v>
                </c:pt>
                <c:pt idx="2462">
                  <c:v>54.24</c:v>
                </c:pt>
                <c:pt idx="2463">
                  <c:v>54.26</c:v>
                </c:pt>
                <c:pt idx="2464">
                  <c:v>54.28</c:v>
                </c:pt>
                <c:pt idx="2465">
                  <c:v>54.3</c:v>
                </c:pt>
                <c:pt idx="2466">
                  <c:v>54.32</c:v>
                </c:pt>
                <c:pt idx="2467">
                  <c:v>54.34</c:v>
                </c:pt>
                <c:pt idx="2468">
                  <c:v>54.36</c:v>
                </c:pt>
                <c:pt idx="2469">
                  <c:v>54.38</c:v>
                </c:pt>
                <c:pt idx="2470">
                  <c:v>54.4</c:v>
                </c:pt>
                <c:pt idx="2471">
                  <c:v>54.42</c:v>
                </c:pt>
                <c:pt idx="2472">
                  <c:v>54.44</c:v>
                </c:pt>
                <c:pt idx="2473">
                  <c:v>54.46</c:v>
                </c:pt>
                <c:pt idx="2474">
                  <c:v>54.48</c:v>
                </c:pt>
                <c:pt idx="2475">
                  <c:v>54.5</c:v>
                </c:pt>
                <c:pt idx="2476">
                  <c:v>54.52</c:v>
                </c:pt>
                <c:pt idx="2477">
                  <c:v>54.54</c:v>
                </c:pt>
                <c:pt idx="2478">
                  <c:v>54.56</c:v>
                </c:pt>
                <c:pt idx="2479">
                  <c:v>54.58</c:v>
                </c:pt>
                <c:pt idx="2480">
                  <c:v>54.6</c:v>
                </c:pt>
                <c:pt idx="2481">
                  <c:v>54.62</c:v>
                </c:pt>
                <c:pt idx="2482">
                  <c:v>54.64</c:v>
                </c:pt>
                <c:pt idx="2483">
                  <c:v>54.66</c:v>
                </c:pt>
                <c:pt idx="2484">
                  <c:v>54.68</c:v>
                </c:pt>
                <c:pt idx="2485">
                  <c:v>54.7</c:v>
                </c:pt>
                <c:pt idx="2486">
                  <c:v>54.72</c:v>
                </c:pt>
                <c:pt idx="2487">
                  <c:v>54.74</c:v>
                </c:pt>
                <c:pt idx="2488">
                  <c:v>54.76</c:v>
                </c:pt>
                <c:pt idx="2489">
                  <c:v>54.78</c:v>
                </c:pt>
                <c:pt idx="2490">
                  <c:v>54.8</c:v>
                </c:pt>
                <c:pt idx="2491">
                  <c:v>54.82</c:v>
                </c:pt>
                <c:pt idx="2492">
                  <c:v>54.84</c:v>
                </c:pt>
                <c:pt idx="2493">
                  <c:v>54.86</c:v>
                </c:pt>
                <c:pt idx="2494">
                  <c:v>54.88</c:v>
                </c:pt>
                <c:pt idx="2495">
                  <c:v>54.9</c:v>
                </c:pt>
                <c:pt idx="2496">
                  <c:v>54.92</c:v>
                </c:pt>
                <c:pt idx="2497">
                  <c:v>54.94</c:v>
                </c:pt>
                <c:pt idx="2498">
                  <c:v>54.96</c:v>
                </c:pt>
                <c:pt idx="2499">
                  <c:v>54.98</c:v>
                </c:pt>
                <c:pt idx="2500">
                  <c:v>55</c:v>
                </c:pt>
                <c:pt idx="2501">
                  <c:v>55.02</c:v>
                </c:pt>
                <c:pt idx="2502">
                  <c:v>55.04</c:v>
                </c:pt>
                <c:pt idx="2503">
                  <c:v>55.06</c:v>
                </c:pt>
                <c:pt idx="2504">
                  <c:v>55.08</c:v>
                </c:pt>
                <c:pt idx="2505">
                  <c:v>55.1</c:v>
                </c:pt>
                <c:pt idx="2506">
                  <c:v>55.12</c:v>
                </c:pt>
                <c:pt idx="2507">
                  <c:v>55.14</c:v>
                </c:pt>
                <c:pt idx="2508">
                  <c:v>55.16</c:v>
                </c:pt>
                <c:pt idx="2509">
                  <c:v>55.18</c:v>
                </c:pt>
                <c:pt idx="2510">
                  <c:v>55.2</c:v>
                </c:pt>
                <c:pt idx="2511">
                  <c:v>55.22</c:v>
                </c:pt>
                <c:pt idx="2512">
                  <c:v>55.24</c:v>
                </c:pt>
                <c:pt idx="2513">
                  <c:v>55.26</c:v>
                </c:pt>
                <c:pt idx="2514">
                  <c:v>55.28</c:v>
                </c:pt>
                <c:pt idx="2515">
                  <c:v>55.3</c:v>
                </c:pt>
                <c:pt idx="2516">
                  <c:v>55.32</c:v>
                </c:pt>
                <c:pt idx="2517">
                  <c:v>55.34</c:v>
                </c:pt>
                <c:pt idx="2518">
                  <c:v>55.36</c:v>
                </c:pt>
                <c:pt idx="2519">
                  <c:v>55.38</c:v>
                </c:pt>
                <c:pt idx="2520">
                  <c:v>55.4</c:v>
                </c:pt>
                <c:pt idx="2521">
                  <c:v>55.42</c:v>
                </c:pt>
                <c:pt idx="2522">
                  <c:v>55.44</c:v>
                </c:pt>
                <c:pt idx="2523">
                  <c:v>55.46</c:v>
                </c:pt>
                <c:pt idx="2524">
                  <c:v>55.48</c:v>
                </c:pt>
                <c:pt idx="2525">
                  <c:v>55.5</c:v>
                </c:pt>
                <c:pt idx="2526">
                  <c:v>55.52</c:v>
                </c:pt>
                <c:pt idx="2527">
                  <c:v>55.54</c:v>
                </c:pt>
                <c:pt idx="2528">
                  <c:v>55.56</c:v>
                </c:pt>
                <c:pt idx="2529">
                  <c:v>55.58</c:v>
                </c:pt>
                <c:pt idx="2530">
                  <c:v>55.6</c:v>
                </c:pt>
                <c:pt idx="2531">
                  <c:v>55.62</c:v>
                </c:pt>
                <c:pt idx="2532">
                  <c:v>55.64</c:v>
                </c:pt>
                <c:pt idx="2533">
                  <c:v>55.66</c:v>
                </c:pt>
                <c:pt idx="2534">
                  <c:v>55.68</c:v>
                </c:pt>
                <c:pt idx="2535">
                  <c:v>55.7</c:v>
                </c:pt>
                <c:pt idx="2536">
                  <c:v>55.72</c:v>
                </c:pt>
                <c:pt idx="2537">
                  <c:v>55.74</c:v>
                </c:pt>
                <c:pt idx="2538">
                  <c:v>55.76</c:v>
                </c:pt>
                <c:pt idx="2539">
                  <c:v>55.78</c:v>
                </c:pt>
                <c:pt idx="2540">
                  <c:v>55.8</c:v>
                </c:pt>
                <c:pt idx="2541">
                  <c:v>55.82</c:v>
                </c:pt>
                <c:pt idx="2542">
                  <c:v>55.84</c:v>
                </c:pt>
                <c:pt idx="2543">
                  <c:v>55.86</c:v>
                </c:pt>
                <c:pt idx="2544">
                  <c:v>55.88</c:v>
                </c:pt>
                <c:pt idx="2545">
                  <c:v>55.9</c:v>
                </c:pt>
                <c:pt idx="2546">
                  <c:v>55.92</c:v>
                </c:pt>
                <c:pt idx="2547">
                  <c:v>55.94</c:v>
                </c:pt>
                <c:pt idx="2548">
                  <c:v>55.96</c:v>
                </c:pt>
                <c:pt idx="2549">
                  <c:v>55.98</c:v>
                </c:pt>
                <c:pt idx="2550">
                  <c:v>56</c:v>
                </c:pt>
                <c:pt idx="2551">
                  <c:v>56.02</c:v>
                </c:pt>
                <c:pt idx="2552">
                  <c:v>56.04</c:v>
                </c:pt>
                <c:pt idx="2553">
                  <c:v>56.06</c:v>
                </c:pt>
                <c:pt idx="2554">
                  <c:v>56.08</c:v>
                </c:pt>
                <c:pt idx="2555">
                  <c:v>56.1</c:v>
                </c:pt>
                <c:pt idx="2556">
                  <c:v>56.12</c:v>
                </c:pt>
                <c:pt idx="2557">
                  <c:v>56.14</c:v>
                </c:pt>
                <c:pt idx="2558">
                  <c:v>56.16</c:v>
                </c:pt>
                <c:pt idx="2559">
                  <c:v>56.18</c:v>
                </c:pt>
                <c:pt idx="2560">
                  <c:v>56.2</c:v>
                </c:pt>
                <c:pt idx="2561">
                  <c:v>56.22</c:v>
                </c:pt>
                <c:pt idx="2562">
                  <c:v>56.24</c:v>
                </c:pt>
                <c:pt idx="2563">
                  <c:v>56.26</c:v>
                </c:pt>
                <c:pt idx="2564">
                  <c:v>56.28</c:v>
                </c:pt>
                <c:pt idx="2565">
                  <c:v>56.3</c:v>
                </c:pt>
                <c:pt idx="2566">
                  <c:v>56.32</c:v>
                </c:pt>
                <c:pt idx="2567">
                  <c:v>56.34</c:v>
                </c:pt>
                <c:pt idx="2568">
                  <c:v>56.36</c:v>
                </c:pt>
                <c:pt idx="2569">
                  <c:v>56.38</c:v>
                </c:pt>
                <c:pt idx="2570">
                  <c:v>56.4</c:v>
                </c:pt>
                <c:pt idx="2571">
                  <c:v>56.42</c:v>
                </c:pt>
                <c:pt idx="2572">
                  <c:v>56.44</c:v>
                </c:pt>
                <c:pt idx="2573">
                  <c:v>56.46</c:v>
                </c:pt>
                <c:pt idx="2574">
                  <c:v>56.48</c:v>
                </c:pt>
                <c:pt idx="2575">
                  <c:v>56.5</c:v>
                </c:pt>
                <c:pt idx="2576">
                  <c:v>56.52</c:v>
                </c:pt>
                <c:pt idx="2577">
                  <c:v>56.54</c:v>
                </c:pt>
                <c:pt idx="2578">
                  <c:v>56.56</c:v>
                </c:pt>
                <c:pt idx="2579">
                  <c:v>56.58</c:v>
                </c:pt>
                <c:pt idx="2580">
                  <c:v>56.6</c:v>
                </c:pt>
                <c:pt idx="2581">
                  <c:v>56.62</c:v>
                </c:pt>
                <c:pt idx="2582">
                  <c:v>56.64</c:v>
                </c:pt>
                <c:pt idx="2583">
                  <c:v>56.66</c:v>
                </c:pt>
                <c:pt idx="2584">
                  <c:v>56.68</c:v>
                </c:pt>
                <c:pt idx="2585">
                  <c:v>56.7</c:v>
                </c:pt>
                <c:pt idx="2586">
                  <c:v>56.72</c:v>
                </c:pt>
                <c:pt idx="2587">
                  <c:v>56.74</c:v>
                </c:pt>
                <c:pt idx="2588">
                  <c:v>56.76</c:v>
                </c:pt>
                <c:pt idx="2589">
                  <c:v>56.78</c:v>
                </c:pt>
                <c:pt idx="2590">
                  <c:v>56.8</c:v>
                </c:pt>
                <c:pt idx="2591">
                  <c:v>56.82</c:v>
                </c:pt>
                <c:pt idx="2592">
                  <c:v>56.84</c:v>
                </c:pt>
                <c:pt idx="2593">
                  <c:v>56.86</c:v>
                </c:pt>
                <c:pt idx="2594">
                  <c:v>56.88</c:v>
                </c:pt>
                <c:pt idx="2595">
                  <c:v>56.9</c:v>
                </c:pt>
                <c:pt idx="2596">
                  <c:v>56.92</c:v>
                </c:pt>
                <c:pt idx="2597">
                  <c:v>56.94</c:v>
                </c:pt>
                <c:pt idx="2598">
                  <c:v>56.96</c:v>
                </c:pt>
                <c:pt idx="2599">
                  <c:v>56.98</c:v>
                </c:pt>
                <c:pt idx="2600">
                  <c:v>57</c:v>
                </c:pt>
                <c:pt idx="2601">
                  <c:v>57.02</c:v>
                </c:pt>
                <c:pt idx="2602">
                  <c:v>57.04</c:v>
                </c:pt>
                <c:pt idx="2603">
                  <c:v>57.06</c:v>
                </c:pt>
                <c:pt idx="2604">
                  <c:v>57.08</c:v>
                </c:pt>
                <c:pt idx="2605">
                  <c:v>57.1</c:v>
                </c:pt>
                <c:pt idx="2606">
                  <c:v>57.12</c:v>
                </c:pt>
                <c:pt idx="2607">
                  <c:v>57.14</c:v>
                </c:pt>
                <c:pt idx="2608">
                  <c:v>57.16</c:v>
                </c:pt>
                <c:pt idx="2609">
                  <c:v>57.18</c:v>
                </c:pt>
                <c:pt idx="2610">
                  <c:v>57.2</c:v>
                </c:pt>
                <c:pt idx="2611">
                  <c:v>57.22</c:v>
                </c:pt>
                <c:pt idx="2612">
                  <c:v>57.24</c:v>
                </c:pt>
                <c:pt idx="2613">
                  <c:v>57.26</c:v>
                </c:pt>
                <c:pt idx="2614">
                  <c:v>57.28</c:v>
                </c:pt>
                <c:pt idx="2615">
                  <c:v>57.3</c:v>
                </c:pt>
                <c:pt idx="2616">
                  <c:v>57.32</c:v>
                </c:pt>
                <c:pt idx="2617">
                  <c:v>57.34</c:v>
                </c:pt>
                <c:pt idx="2618">
                  <c:v>57.36</c:v>
                </c:pt>
                <c:pt idx="2619">
                  <c:v>57.38</c:v>
                </c:pt>
                <c:pt idx="2620">
                  <c:v>57.4</c:v>
                </c:pt>
                <c:pt idx="2621">
                  <c:v>57.42</c:v>
                </c:pt>
                <c:pt idx="2622">
                  <c:v>57.44</c:v>
                </c:pt>
                <c:pt idx="2623">
                  <c:v>57.46</c:v>
                </c:pt>
                <c:pt idx="2624">
                  <c:v>57.48</c:v>
                </c:pt>
                <c:pt idx="2625">
                  <c:v>57.5</c:v>
                </c:pt>
                <c:pt idx="2626">
                  <c:v>57.52</c:v>
                </c:pt>
                <c:pt idx="2627">
                  <c:v>57.54</c:v>
                </c:pt>
                <c:pt idx="2628">
                  <c:v>57.56</c:v>
                </c:pt>
                <c:pt idx="2629">
                  <c:v>57.58</c:v>
                </c:pt>
                <c:pt idx="2630">
                  <c:v>57.6</c:v>
                </c:pt>
                <c:pt idx="2631">
                  <c:v>57.62</c:v>
                </c:pt>
                <c:pt idx="2632">
                  <c:v>57.64</c:v>
                </c:pt>
                <c:pt idx="2633">
                  <c:v>57.66</c:v>
                </c:pt>
                <c:pt idx="2634">
                  <c:v>57.68</c:v>
                </c:pt>
                <c:pt idx="2635">
                  <c:v>57.7</c:v>
                </c:pt>
                <c:pt idx="2636">
                  <c:v>57.72</c:v>
                </c:pt>
                <c:pt idx="2637">
                  <c:v>57.74</c:v>
                </c:pt>
                <c:pt idx="2638">
                  <c:v>57.76</c:v>
                </c:pt>
                <c:pt idx="2639">
                  <c:v>57.78</c:v>
                </c:pt>
                <c:pt idx="2640">
                  <c:v>57.8</c:v>
                </c:pt>
                <c:pt idx="2641">
                  <c:v>57.82</c:v>
                </c:pt>
                <c:pt idx="2642">
                  <c:v>57.84</c:v>
                </c:pt>
                <c:pt idx="2643">
                  <c:v>57.86</c:v>
                </c:pt>
                <c:pt idx="2644">
                  <c:v>57.88</c:v>
                </c:pt>
                <c:pt idx="2645">
                  <c:v>57.9</c:v>
                </c:pt>
                <c:pt idx="2646">
                  <c:v>57.92</c:v>
                </c:pt>
                <c:pt idx="2647">
                  <c:v>57.94</c:v>
                </c:pt>
                <c:pt idx="2648">
                  <c:v>57.96</c:v>
                </c:pt>
                <c:pt idx="2649">
                  <c:v>57.98</c:v>
                </c:pt>
                <c:pt idx="2650">
                  <c:v>58</c:v>
                </c:pt>
                <c:pt idx="2651">
                  <c:v>58.02</c:v>
                </c:pt>
                <c:pt idx="2652">
                  <c:v>58.04</c:v>
                </c:pt>
                <c:pt idx="2653">
                  <c:v>58.06</c:v>
                </c:pt>
                <c:pt idx="2654">
                  <c:v>58.08</c:v>
                </c:pt>
                <c:pt idx="2655">
                  <c:v>58.1</c:v>
                </c:pt>
                <c:pt idx="2656">
                  <c:v>58.12</c:v>
                </c:pt>
                <c:pt idx="2657">
                  <c:v>58.14</c:v>
                </c:pt>
                <c:pt idx="2658">
                  <c:v>58.16</c:v>
                </c:pt>
                <c:pt idx="2659">
                  <c:v>58.18</c:v>
                </c:pt>
                <c:pt idx="2660">
                  <c:v>58.2</c:v>
                </c:pt>
                <c:pt idx="2661">
                  <c:v>58.22</c:v>
                </c:pt>
                <c:pt idx="2662">
                  <c:v>58.24</c:v>
                </c:pt>
                <c:pt idx="2663">
                  <c:v>58.26</c:v>
                </c:pt>
                <c:pt idx="2664">
                  <c:v>58.28</c:v>
                </c:pt>
                <c:pt idx="2665">
                  <c:v>58.3</c:v>
                </c:pt>
                <c:pt idx="2666">
                  <c:v>58.32</c:v>
                </c:pt>
                <c:pt idx="2667">
                  <c:v>58.34</c:v>
                </c:pt>
                <c:pt idx="2668">
                  <c:v>58.36</c:v>
                </c:pt>
                <c:pt idx="2669">
                  <c:v>58.38</c:v>
                </c:pt>
                <c:pt idx="2670">
                  <c:v>58.4</c:v>
                </c:pt>
                <c:pt idx="2671">
                  <c:v>58.42</c:v>
                </c:pt>
                <c:pt idx="2672">
                  <c:v>58.44</c:v>
                </c:pt>
                <c:pt idx="2673">
                  <c:v>58.46</c:v>
                </c:pt>
                <c:pt idx="2674">
                  <c:v>58.48</c:v>
                </c:pt>
                <c:pt idx="2675">
                  <c:v>58.5</c:v>
                </c:pt>
                <c:pt idx="2676">
                  <c:v>58.52</c:v>
                </c:pt>
                <c:pt idx="2677">
                  <c:v>58.54</c:v>
                </c:pt>
                <c:pt idx="2678">
                  <c:v>58.56</c:v>
                </c:pt>
                <c:pt idx="2679">
                  <c:v>58.58</c:v>
                </c:pt>
                <c:pt idx="2680">
                  <c:v>58.6</c:v>
                </c:pt>
                <c:pt idx="2681">
                  <c:v>58.62</c:v>
                </c:pt>
                <c:pt idx="2682">
                  <c:v>58.64</c:v>
                </c:pt>
                <c:pt idx="2683">
                  <c:v>58.66</c:v>
                </c:pt>
                <c:pt idx="2684">
                  <c:v>58.68</c:v>
                </c:pt>
                <c:pt idx="2685">
                  <c:v>58.7</c:v>
                </c:pt>
                <c:pt idx="2686">
                  <c:v>58.72</c:v>
                </c:pt>
                <c:pt idx="2687">
                  <c:v>58.74</c:v>
                </c:pt>
                <c:pt idx="2688">
                  <c:v>58.76</c:v>
                </c:pt>
                <c:pt idx="2689">
                  <c:v>58.78</c:v>
                </c:pt>
                <c:pt idx="2690">
                  <c:v>58.8</c:v>
                </c:pt>
                <c:pt idx="2691">
                  <c:v>58.82</c:v>
                </c:pt>
                <c:pt idx="2692">
                  <c:v>58.84</c:v>
                </c:pt>
                <c:pt idx="2693">
                  <c:v>58.86</c:v>
                </c:pt>
                <c:pt idx="2694">
                  <c:v>58.88</c:v>
                </c:pt>
                <c:pt idx="2695">
                  <c:v>58.9</c:v>
                </c:pt>
                <c:pt idx="2696">
                  <c:v>58.92</c:v>
                </c:pt>
                <c:pt idx="2697">
                  <c:v>58.94</c:v>
                </c:pt>
                <c:pt idx="2698">
                  <c:v>58.96</c:v>
                </c:pt>
                <c:pt idx="2699">
                  <c:v>58.98</c:v>
                </c:pt>
                <c:pt idx="2700">
                  <c:v>59</c:v>
                </c:pt>
                <c:pt idx="2701">
                  <c:v>59.02</c:v>
                </c:pt>
                <c:pt idx="2702">
                  <c:v>59.04</c:v>
                </c:pt>
                <c:pt idx="2703">
                  <c:v>59.06</c:v>
                </c:pt>
                <c:pt idx="2704">
                  <c:v>59.08</c:v>
                </c:pt>
                <c:pt idx="2705">
                  <c:v>59.1</c:v>
                </c:pt>
                <c:pt idx="2706">
                  <c:v>59.12</c:v>
                </c:pt>
                <c:pt idx="2707">
                  <c:v>59.14</c:v>
                </c:pt>
                <c:pt idx="2708">
                  <c:v>59.16</c:v>
                </c:pt>
                <c:pt idx="2709">
                  <c:v>59.18</c:v>
                </c:pt>
                <c:pt idx="2710">
                  <c:v>59.2</c:v>
                </c:pt>
                <c:pt idx="2711">
                  <c:v>59.22</c:v>
                </c:pt>
                <c:pt idx="2712">
                  <c:v>59.24</c:v>
                </c:pt>
                <c:pt idx="2713">
                  <c:v>59.26</c:v>
                </c:pt>
                <c:pt idx="2714">
                  <c:v>59.28</c:v>
                </c:pt>
                <c:pt idx="2715">
                  <c:v>59.3</c:v>
                </c:pt>
                <c:pt idx="2716">
                  <c:v>59.32</c:v>
                </c:pt>
                <c:pt idx="2717">
                  <c:v>59.34</c:v>
                </c:pt>
                <c:pt idx="2718">
                  <c:v>59.36</c:v>
                </c:pt>
                <c:pt idx="2719">
                  <c:v>59.38</c:v>
                </c:pt>
                <c:pt idx="2720">
                  <c:v>59.4</c:v>
                </c:pt>
                <c:pt idx="2721">
                  <c:v>59.42</c:v>
                </c:pt>
                <c:pt idx="2722">
                  <c:v>59.44</c:v>
                </c:pt>
                <c:pt idx="2723">
                  <c:v>59.46</c:v>
                </c:pt>
                <c:pt idx="2724">
                  <c:v>59.48</c:v>
                </c:pt>
                <c:pt idx="2725">
                  <c:v>59.5</c:v>
                </c:pt>
                <c:pt idx="2726">
                  <c:v>59.52</c:v>
                </c:pt>
                <c:pt idx="2727">
                  <c:v>59.54</c:v>
                </c:pt>
                <c:pt idx="2728">
                  <c:v>59.56</c:v>
                </c:pt>
                <c:pt idx="2729">
                  <c:v>59.58</c:v>
                </c:pt>
                <c:pt idx="2730">
                  <c:v>59.6</c:v>
                </c:pt>
                <c:pt idx="2731">
                  <c:v>59.62</c:v>
                </c:pt>
                <c:pt idx="2732">
                  <c:v>59.64</c:v>
                </c:pt>
                <c:pt idx="2733">
                  <c:v>59.66</c:v>
                </c:pt>
                <c:pt idx="2734">
                  <c:v>59.68</c:v>
                </c:pt>
                <c:pt idx="2735">
                  <c:v>59.7</c:v>
                </c:pt>
                <c:pt idx="2736">
                  <c:v>59.72</c:v>
                </c:pt>
                <c:pt idx="2737">
                  <c:v>59.74</c:v>
                </c:pt>
                <c:pt idx="2738">
                  <c:v>59.76</c:v>
                </c:pt>
                <c:pt idx="2739">
                  <c:v>59.78</c:v>
                </c:pt>
                <c:pt idx="2740">
                  <c:v>59.8</c:v>
                </c:pt>
                <c:pt idx="2741">
                  <c:v>59.82</c:v>
                </c:pt>
                <c:pt idx="2742">
                  <c:v>59.84</c:v>
                </c:pt>
                <c:pt idx="2743">
                  <c:v>59.86</c:v>
                </c:pt>
                <c:pt idx="2744">
                  <c:v>59.88</c:v>
                </c:pt>
                <c:pt idx="2745">
                  <c:v>59.9</c:v>
                </c:pt>
                <c:pt idx="2746">
                  <c:v>59.92</c:v>
                </c:pt>
                <c:pt idx="2747">
                  <c:v>59.94</c:v>
                </c:pt>
                <c:pt idx="2748">
                  <c:v>59.96</c:v>
                </c:pt>
                <c:pt idx="2749">
                  <c:v>59.98</c:v>
                </c:pt>
                <c:pt idx="2750">
                  <c:v>60</c:v>
                </c:pt>
                <c:pt idx="2751">
                  <c:v>60.02</c:v>
                </c:pt>
                <c:pt idx="2752">
                  <c:v>60.04</c:v>
                </c:pt>
                <c:pt idx="2753">
                  <c:v>60.06</c:v>
                </c:pt>
                <c:pt idx="2754">
                  <c:v>60.08</c:v>
                </c:pt>
                <c:pt idx="2755">
                  <c:v>60.1</c:v>
                </c:pt>
                <c:pt idx="2756">
                  <c:v>60.12</c:v>
                </c:pt>
                <c:pt idx="2757">
                  <c:v>60.14</c:v>
                </c:pt>
                <c:pt idx="2758">
                  <c:v>60.16</c:v>
                </c:pt>
                <c:pt idx="2759">
                  <c:v>60.18</c:v>
                </c:pt>
                <c:pt idx="2760">
                  <c:v>60.2</c:v>
                </c:pt>
                <c:pt idx="2761">
                  <c:v>60.22</c:v>
                </c:pt>
                <c:pt idx="2762">
                  <c:v>60.24</c:v>
                </c:pt>
                <c:pt idx="2763">
                  <c:v>60.26</c:v>
                </c:pt>
                <c:pt idx="2764">
                  <c:v>60.28</c:v>
                </c:pt>
                <c:pt idx="2765">
                  <c:v>60.3</c:v>
                </c:pt>
                <c:pt idx="2766">
                  <c:v>60.32</c:v>
                </c:pt>
                <c:pt idx="2767">
                  <c:v>60.34</c:v>
                </c:pt>
                <c:pt idx="2768">
                  <c:v>60.36</c:v>
                </c:pt>
                <c:pt idx="2769">
                  <c:v>60.38</c:v>
                </c:pt>
                <c:pt idx="2770">
                  <c:v>60.4</c:v>
                </c:pt>
                <c:pt idx="2771">
                  <c:v>60.42</c:v>
                </c:pt>
                <c:pt idx="2772">
                  <c:v>60.44</c:v>
                </c:pt>
                <c:pt idx="2773">
                  <c:v>60.46</c:v>
                </c:pt>
                <c:pt idx="2774">
                  <c:v>60.48</c:v>
                </c:pt>
                <c:pt idx="2775">
                  <c:v>60.5</c:v>
                </c:pt>
                <c:pt idx="2776">
                  <c:v>60.52</c:v>
                </c:pt>
                <c:pt idx="2777">
                  <c:v>60.54</c:v>
                </c:pt>
                <c:pt idx="2778">
                  <c:v>60.56</c:v>
                </c:pt>
                <c:pt idx="2779">
                  <c:v>60.58</c:v>
                </c:pt>
                <c:pt idx="2780">
                  <c:v>60.6</c:v>
                </c:pt>
                <c:pt idx="2781">
                  <c:v>60.62</c:v>
                </c:pt>
                <c:pt idx="2782">
                  <c:v>60.64</c:v>
                </c:pt>
                <c:pt idx="2783">
                  <c:v>60.66</c:v>
                </c:pt>
                <c:pt idx="2784">
                  <c:v>60.68</c:v>
                </c:pt>
                <c:pt idx="2785">
                  <c:v>60.7</c:v>
                </c:pt>
                <c:pt idx="2786">
                  <c:v>60.72</c:v>
                </c:pt>
                <c:pt idx="2787">
                  <c:v>60.74</c:v>
                </c:pt>
                <c:pt idx="2788">
                  <c:v>60.76</c:v>
                </c:pt>
                <c:pt idx="2789">
                  <c:v>60.78</c:v>
                </c:pt>
                <c:pt idx="2790">
                  <c:v>60.8</c:v>
                </c:pt>
                <c:pt idx="2791">
                  <c:v>60.82</c:v>
                </c:pt>
                <c:pt idx="2792">
                  <c:v>60.84</c:v>
                </c:pt>
                <c:pt idx="2793">
                  <c:v>60.86</c:v>
                </c:pt>
                <c:pt idx="2794">
                  <c:v>60.88</c:v>
                </c:pt>
                <c:pt idx="2795">
                  <c:v>60.9</c:v>
                </c:pt>
                <c:pt idx="2796">
                  <c:v>60.92</c:v>
                </c:pt>
                <c:pt idx="2797">
                  <c:v>60.94</c:v>
                </c:pt>
                <c:pt idx="2798">
                  <c:v>60.96</c:v>
                </c:pt>
                <c:pt idx="2799">
                  <c:v>60.98</c:v>
                </c:pt>
                <c:pt idx="2800">
                  <c:v>61</c:v>
                </c:pt>
                <c:pt idx="2801">
                  <c:v>61.02</c:v>
                </c:pt>
                <c:pt idx="2802">
                  <c:v>61.04</c:v>
                </c:pt>
                <c:pt idx="2803">
                  <c:v>61.06</c:v>
                </c:pt>
                <c:pt idx="2804">
                  <c:v>61.08</c:v>
                </c:pt>
                <c:pt idx="2805">
                  <c:v>61.1</c:v>
                </c:pt>
                <c:pt idx="2806">
                  <c:v>61.12</c:v>
                </c:pt>
                <c:pt idx="2807">
                  <c:v>61.14</c:v>
                </c:pt>
                <c:pt idx="2808">
                  <c:v>61.16</c:v>
                </c:pt>
                <c:pt idx="2809">
                  <c:v>61.18</c:v>
                </c:pt>
                <c:pt idx="2810">
                  <c:v>61.2</c:v>
                </c:pt>
                <c:pt idx="2811">
                  <c:v>61.22</c:v>
                </c:pt>
                <c:pt idx="2812">
                  <c:v>61.24</c:v>
                </c:pt>
                <c:pt idx="2813">
                  <c:v>61.26</c:v>
                </c:pt>
                <c:pt idx="2814">
                  <c:v>61.28</c:v>
                </c:pt>
                <c:pt idx="2815">
                  <c:v>61.3</c:v>
                </c:pt>
                <c:pt idx="2816">
                  <c:v>61.32</c:v>
                </c:pt>
                <c:pt idx="2817">
                  <c:v>61.34</c:v>
                </c:pt>
                <c:pt idx="2818">
                  <c:v>61.36</c:v>
                </c:pt>
                <c:pt idx="2819">
                  <c:v>61.38</c:v>
                </c:pt>
                <c:pt idx="2820">
                  <c:v>61.4</c:v>
                </c:pt>
                <c:pt idx="2821">
                  <c:v>61.42</c:v>
                </c:pt>
                <c:pt idx="2822">
                  <c:v>61.44</c:v>
                </c:pt>
                <c:pt idx="2823">
                  <c:v>61.46</c:v>
                </c:pt>
                <c:pt idx="2824">
                  <c:v>61.48</c:v>
                </c:pt>
                <c:pt idx="2825">
                  <c:v>61.5</c:v>
                </c:pt>
                <c:pt idx="2826">
                  <c:v>61.52</c:v>
                </c:pt>
                <c:pt idx="2827">
                  <c:v>61.54</c:v>
                </c:pt>
                <c:pt idx="2828">
                  <c:v>61.56</c:v>
                </c:pt>
                <c:pt idx="2829">
                  <c:v>61.58</c:v>
                </c:pt>
                <c:pt idx="2830">
                  <c:v>61.6</c:v>
                </c:pt>
                <c:pt idx="2831">
                  <c:v>61.62</c:v>
                </c:pt>
                <c:pt idx="2832">
                  <c:v>61.64</c:v>
                </c:pt>
                <c:pt idx="2833">
                  <c:v>61.66</c:v>
                </c:pt>
                <c:pt idx="2834">
                  <c:v>61.68</c:v>
                </c:pt>
                <c:pt idx="2835">
                  <c:v>61.7</c:v>
                </c:pt>
                <c:pt idx="2836">
                  <c:v>61.72</c:v>
                </c:pt>
                <c:pt idx="2837">
                  <c:v>61.74</c:v>
                </c:pt>
                <c:pt idx="2838">
                  <c:v>61.76</c:v>
                </c:pt>
                <c:pt idx="2839">
                  <c:v>61.78</c:v>
                </c:pt>
                <c:pt idx="2840">
                  <c:v>61.8</c:v>
                </c:pt>
                <c:pt idx="2841">
                  <c:v>61.82</c:v>
                </c:pt>
                <c:pt idx="2842">
                  <c:v>61.84</c:v>
                </c:pt>
                <c:pt idx="2843">
                  <c:v>61.86</c:v>
                </c:pt>
                <c:pt idx="2844">
                  <c:v>61.88</c:v>
                </c:pt>
                <c:pt idx="2845">
                  <c:v>61.9</c:v>
                </c:pt>
                <c:pt idx="2846">
                  <c:v>61.92</c:v>
                </c:pt>
                <c:pt idx="2847">
                  <c:v>61.94</c:v>
                </c:pt>
                <c:pt idx="2848">
                  <c:v>61.96</c:v>
                </c:pt>
                <c:pt idx="2849">
                  <c:v>61.98</c:v>
                </c:pt>
                <c:pt idx="2850">
                  <c:v>62</c:v>
                </c:pt>
                <c:pt idx="2851">
                  <c:v>62.02</c:v>
                </c:pt>
                <c:pt idx="2852">
                  <c:v>62.04</c:v>
                </c:pt>
                <c:pt idx="2853">
                  <c:v>62.06</c:v>
                </c:pt>
                <c:pt idx="2854">
                  <c:v>62.08</c:v>
                </c:pt>
                <c:pt idx="2855">
                  <c:v>62.1</c:v>
                </c:pt>
                <c:pt idx="2856">
                  <c:v>62.12</c:v>
                </c:pt>
                <c:pt idx="2857">
                  <c:v>62.14</c:v>
                </c:pt>
                <c:pt idx="2858">
                  <c:v>62.16</c:v>
                </c:pt>
                <c:pt idx="2859">
                  <c:v>62.18</c:v>
                </c:pt>
                <c:pt idx="2860">
                  <c:v>62.2</c:v>
                </c:pt>
                <c:pt idx="2861">
                  <c:v>62.22</c:v>
                </c:pt>
                <c:pt idx="2862">
                  <c:v>62.24</c:v>
                </c:pt>
                <c:pt idx="2863">
                  <c:v>62.26</c:v>
                </c:pt>
                <c:pt idx="2864">
                  <c:v>62.28</c:v>
                </c:pt>
                <c:pt idx="2865">
                  <c:v>62.3</c:v>
                </c:pt>
                <c:pt idx="2866">
                  <c:v>62.32</c:v>
                </c:pt>
                <c:pt idx="2867">
                  <c:v>62.34</c:v>
                </c:pt>
                <c:pt idx="2868">
                  <c:v>62.36</c:v>
                </c:pt>
                <c:pt idx="2869">
                  <c:v>62.38</c:v>
                </c:pt>
                <c:pt idx="2870">
                  <c:v>62.4</c:v>
                </c:pt>
                <c:pt idx="2871">
                  <c:v>62.42</c:v>
                </c:pt>
                <c:pt idx="2872">
                  <c:v>62.44</c:v>
                </c:pt>
                <c:pt idx="2873">
                  <c:v>62.46</c:v>
                </c:pt>
                <c:pt idx="2874">
                  <c:v>62.48</c:v>
                </c:pt>
                <c:pt idx="2875">
                  <c:v>62.5</c:v>
                </c:pt>
                <c:pt idx="2876">
                  <c:v>62.52</c:v>
                </c:pt>
                <c:pt idx="2877">
                  <c:v>62.54</c:v>
                </c:pt>
                <c:pt idx="2878">
                  <c:v>62.56</c:v>
                </c:pt>
                <c:pt idx="2879">
                  <c:v>62.58</c:v>
                </c:pt>
                <c:pt idx="2880">
                  <c:v>62.6</c:v>
                </c:pt>
                <c:pt idx="2881">
                  <c:v>62.62</c:v>
                </c:pt>
                <c:pt idx="2882">
                  <c:v>62.64</c:v>
                </c:pt>
                <c:pt idx="2883">
                  <c:v>62.66</c:v>
                </c:pt>
                <c:pt idx="2884">
                  <c:v>62.68</c:v>
                </c:pt>
                <c:pt idx="2885">
                  <c:v>62.7</c:v>
                </c:pt>
                <c:pt idx="2886">
                  <c:v>62.72</c:v>
                </c:pt>
                <c:pt idx="2887">
                  <c:v>62.74</c:v>
                </c:pt>
                <c:pt idx="2888">
                  <c:v>62.76</c:v>
                </c:pt>
                <c:pt idx="2889">
                  <c:v>62.78</c:v>
                </c:pt>
                <c:pt idx="2890">
                  <c:v>62.8</c:v>
                </c:pt>
                <c:pt idx="2891">
                  <c:v>62.82</c:v>
                </c:pt>
                <c:pt idx="2892">
                  <c:v>62.84</c:v>
                </c:pt>
                <c:pt idx="2893">
                  <c:v>62.86</c:v>
                </c:pt>
                <c:pt idx="2894">
                  <c:v>62.88</c:v>
                </c:pt>
                <c:pt idx="2895">
                  <c:v>62.9</c:v>
                </c:pt>
                <c:pt idx="2896">
                  <c:v>62.92</c:v>
                </c:pt>
                <c:pt idx="2897">
                  <c:v>62.94</c:v>
                </c:pt>
                <c:pt idx="2898">
                  <c:v>62.96</c:v>
                </c:pt>
                <c:pt idx="2899">
                  <c:v>62.98</c:v>
                </c:pt>
                <c:pt idx="2900">
                  <c:v>63</c:v>
                </c:pt>
                <c:pt idx="2901">
                  <c:v>63.02</c:v>
                </c:pt>
                <c:pt idx="2902">
                  <c:v>63.04</c:v>
                </c:pt>
                <c:pt idx="2903">
                  <c:v>63.06</c:v>
                </c:pt>
                <c:pt idx="2904">
                  <c:v>63.08</c:v>
                </c:pt>
                <c:pt idx="2905">
                  <c:v>63.1</c:v>
                </c:pt>
                <c:pt idx="2906">
                  <c:v>63.12</c:v>
                </c:pt>
                <c:pt idx="2907">
                  <c:v>63.14</c:v>
                </c:pt>
                <c:pt idx="2908">
                  <c:v>63.16</c:v>
                </c:pt>
                <c:pt idx="2909">
                  <c:v>63.18</c:v>
                </c:pt>
                <c:pt idx="2910">
                  <c:v>63.2</c:v>
                </c:pt>
                <c:pt idx="2911">
                  <c:v>63.22</c:v>
                </c:pt>
                <c:pt idx="2912">
                  <c:v>63.24</c:v>
                </c:pt>
                <c:pt idx="2913">
                  <c:v>63.26</c:v>
                </c:pt>
                <c:pt idx="2914">
                  <c:v>63.28</c:v>
                </c:pt>
                <c:pt idx="2915">
                  <c:v>63.3</c:v>
                </c:pt>
                <c:pt idx="2916">
                  <c:v>63.32</c:v>
                </c:pt>
                <c:pt idx="2917">
                  <c:v>63.34</c:v>
                </c:pt>
                <c:pt idx="2918">
                  <c:v>63.36</c:v>
                </c:pt>
                <c:pt idx="2919">
                  <c:v>63.38</c:v>
                </c:pt>
                <c:pt idx="2920">
                  <c:v>63.4</c:v>
                </c:pt>
                <c:pt idx="2921">
                  <c:v>63.42</c:v>
                </c:pt>
                <c:pt idx="2922">
                  <c:v>63.44</c:v>
                </c:pt>
                <c:pt idx="2923">
                  <c:v>63.46</c:v>
                </c:pt>
                <c:pt idx="2924">
                  <c:v>63.48</c:v>
                </c:pt>
                <c:pt idx="2925">
                  <c:v>63.5</c:v>
                </c:pt>
                <c:pt idx="2926">
                  <c:v>63.52</c:v>
                </c:pt>
                <c:pt idx="2927">
                  <c:v>63.54</c:v>
                </c:pt>
                <c:pt idx="2928">
                  <c:v>63.56</c:v>
                </c:pt>
                <c:pt idx="2929">
                  <c:v>63.58</c:v>
                </c:pt>
                <c:pt idx="2930">
                  <c:v>63.6</c:v>
                </c:pt>
                <c:pt idx="2931">
                  <c:v>63.62</c:v>
                </c:pt>
                <c:pt idx="2932">
                  <c:v>63.64</c:v>
                </c:pt>
                <c:pt idx="2933">
                  <c:v>63.66</c:v>
                </c:pt>
                <c:pt idx="2934">
                  <c:v>63.68</c:v>
                </c:pt>
                <c:pt idx="2935">
                  <c:v>63.7</c:v>
                </c:pt>
                <c:pt idx="2936">
                  <c:v>63.72</c:v>
                </c:pt>
                <c:pt idx="2937">
                  <c:v>63.74</c:v>
                </c:pt>
                <c:pt idx="2938">
                  <c:v>63.76</c:v>
                </c:pt>
                <c:pt idx="2939">
                  <c:v>63.78</c:v>
                </c:pt>
                <c:pt idx="2940">
                  <c:v>63.8</c:v>
                </c:pt>
                <c:pt idx="2941">
                  <c:v>63.82</c:v>
                </c:pt>
                <c:pt idx="2942">
                  <c:v>63.84</c:v>
                </c:pt>
                <c:pt idx="2943">
                  <c:v>63.86</c:v>
                </c:pt>
                <c:pt idx="2944">
                  <c:v>63.88</c:v>
                </c:pt>
                <c:pt idx="2945">
                  <c:v>63.9</c:v>
                </c:pt>
                <c:pt idx="2946">
                  <c:v>63.92</c:v>
                </c:pt>
                <c:pt idx="2947">
                  <c:v>63.94</c:v>
                </c:pt>
                <c:pt idx="2948">
                  <c:v>63.96</c:v>
                </c:pt>
                <c:pt idx="2949">
                  <c:v>63.98</c:v>
                </c:pt>
                <c:pt idx="2950">
                  <c:v>64</c:v>
                </c:pt>
                <c:pt idx="2951">
                  <c:v>64.02</c:v>
                </c:pt>
                <c:pt idx="2952">
                  <c:v>64.040000000000006</c:v>
                </c:pt>
                <c:pt idx="2953">
                  <c:v>64.06</c:v>
                </c:pt>
                <c:pt idx="2954">
                  <c:v>64.08</c:v>
                </c:pt>
                <c:pt idx="2955">
                  <c:v>64.099999999999994</c:v>
                </c:pt>
                <c:pt idx="2956">
                  <c:v>64.12</c:v>
                </c:pt>
                <c:pt idx="2957">
                  <c:v>64.14</c:v>
                </c:pt>
                <c:pt idx="2958">
                  <c:v>64.16</c:v>
                </c:pt>
                <c:pt idx="2959">
                  <c:v>64.180000000000007</c:v>
                </c:pt>
                <c:pt idx="2960">
                  <c:v>64.2</c:v>
                </c:pt>
                <c:pt idx="2961">
                  <c:v>64.22</c:v>
                </c:pt>
                <c:pt idx="2962">
                  <c:v>64.239999999999995</c:v>
                </c:pt>
                <c:pt idx="2963">
                  <c:v>64.260000000000005</c:v>
                </c:pt>
                <c:pt idx="2964">
                  <c:v>64.28</c:v>
                </c:pt>
                <c:pt idx="2965">
                  <c:v>64.3</c:v>
                </c:pt>
                <c:pt idx="2966">
                  <c:v>64.319999999999993</c:v>
                </c:pt>
                <c:pt idx="2967">
                  <c:v>64.34</c:v>
                </c:pt>
                <c:pt idx="2968">
                  <c:v>64.36</c:v>
                </c:pt>
                <c:pt idx="2969">
                  <c:v>64.38</c:v>
                </c:pt>
                <c:pt idx="2970">
                  <c:v>64.400000000000006</c:v>
                </c:pt>
                <c:pt idx="2971">
                  <c:v>64.42</c:v>
                </c:pt>
                <c:pt idx="2972">
                  <c:v>64.44</c:v>
                </c:pt>
                <c:pt idx="2973">
                  <c:v>64.459999999999994</c:v>
                </c:pt>
                <c:pt idx="2974">
                  <c:v>64.48</c:v>
                </c:pt>
                <c:pt idx="2975">
                  <c:v>64.5</c:v>
                </c:pt>
                <c:pt idx="2976">
                  <c:v>64.52</c:v>
                </c:pt>
                <c:pt idx="2977">
                  <c:v>64.540000000000006</c:v>
                </c:pt>
                <c:pt idx="2978">
                  <c:v>64.56</c:v>
                </c:pt>
                <c:pt idx="2979">
                  <c:v>64.58</c:v>
                </c:pt>
                <c:pt idx="2980">
                  <c:v>64.599999999999994</c:v>
                </c:pt>
                <c:pt idx="2981">
                  <c:v>64.62</c:v>
                </c:pt>
                <c:pt idx="2982">
                  <c:v>64.64</c:v>
                </c:pt>
                <c:pt idx="2983">
                  <c:v>64.66</c:v>
                </c:pt>
                <c:pt idx="2984">
                  <c:v>64.680000000000007</c:v>
                </c:pt>
                <c:pt idx="2985">
                  <c:v>64.7</c:v>
                </c:pt>
                <c:pt idx="2986">
                  <c:v>64.72</c:v>
                </c:pt>
                <c:pt idx="2987">
                  <c:v>64.739999999999995</c:v>
                </c:pt>
                <c:pt idx="2988">
                  <c:v>64.760000000000005</c:v>
                </c:pt>
                <c:pt idx="2989">
                  <c:v>64.78</c:v>
                </c:pt>
                <c:pt idx="2990">
                  <c:v>64.8</c:v>
                </c:pt>
                <c:pt idx="2991">
                  <c:v>64.819999999999993</c:v>
                </c:pt>
                <c:pt idx="2992">
                  <c:v>64.84</c:v>
                </c:pt>
                <c:pt idx="2993">
                  <c:v>64.86</c:v>
                </c:pt>
                <c:pt idx="2994">
                  <c:v>64.88</c:v>
                </c:pt>
                <c:pt idx="2995">
                  <c:v>64.900000000000006</c:v>
                </c:pt>
                <c:pt idx="2996">
                  <c:v>64.92</c:v>
                </c:pt>
                <c:pt idx="2997">
                  <c:v>64.94</c:v>
                </c:pt>
                <c:pt idx="2998">
                  <c:v>64.959999999999994</c:v>
                </c:pt>
                <c:pt idx="2999">
                  <c:v>64.98</c:v>
                </c:pt>
                <c:pt idx="3000">
                  <c:v>65</c:v>
                </c:pt>
                <c:pt idx="3001">
                  <c:v>65.02</c:v>
                </c:pt>
                <c:pt idx="3002">
                  <c:v>65.040000000000006</c:v>
                </c:pt>
                <c:pt idx="3003">
                  <c:v>65.06</c:v>
                </c:pt>
                <c:pt idx="3004">
                  <c:v>65.08</c:v>
                </c:pt>
                <c:pt idx="3005">
                  <c:v>65.099999999999994</c:v>
                </c:pt>
                <c:pt idx="3006">
                  <c:v>65.12</c:v>
                </c:pt>
                <c:pt idx="3007">
                  <c:v>65.14</c:v>
                </c:pt>
                <c:pt idx="3008">
                  <c:v>65.16</c:v>
                </c:pt>
                <c:pt idx="3009">
                  <c:v>65.180000000000007</c:v>
                </c:pt>
                <c:pt idx="3010">
                  <c:v>65.2</c:v>
                </c:pt>
                <c:pt idx="3011">
                  <c:v>65.22</c:v>
                </c:pt>
                <c:pt idx="3012">
                  <c:v>65.239999999999995</c:v>
                </c:pt>
                <c:pt idx="3013">
                  <c:v>65.260000000000005</c:v>
                </c:pt>
                <c:pt idx="3014">
                  <c:v>65.28</c:v>
                </c:pt>
                <c:pt idx="3015">
                  <c:v>65.3</c:v>
                </c:pt>
                <c:pt idx="3016">
                  <c:v>65.319999999999993</c:v>
                </c:pt>
                <c:pt idx="3017">
                  <c:v>65.34</c:v>
                </c:pt>
                <c:pt idx="3018">
                  <c:v>65.36</c:v>
                </c:pt>
                <c:pt idx="3019">
                  <c:v>65.38</c:v>
                </c:pt>
                <c:pt idx="3020">
                  <c:v>65.400000000000006</c:v>
                </c:pt>
                <c:pt idx="3021">
                  <c:v>65.42</c:v>
                </c:pt>
                <c:pt idx="3022">
                  <c:v>65.44</c:v>
                </c:pt>
                <c:pt idx="3023">
                  <c:v>65.459999999999994</c:v>
                </c:pt>
                <c:pt idx="3024">
                  <c:v>65.48</c:v>
                </c:pt>
                <c:pt idx="3025">
                  <c:v>65.5</c:v>
                </c:pt>
                <c:pt idx="3026">
                  <c:v>65.52</c:v>
                </c:pt>
                <c:pt idx="3027">
                  <c:v>65.540000000000006</c:v>
                </c:pt>
                <c:pt idx="3028">
                  <c:v>65.56</c:v>
                </c:pt>
                <c:pt idx="3029">
                  <c:v>65.58</c:v>
                </c:pt>
                <c:pt idx="3030">
                  <c:v>65.599999999999994</c:v>
                </c:pt>
                <c:pt idx="3031">
                  <c:v>65.62</c:v>
                </c:pt>
                <c:pt idx="3032">
                  <c:v>65.64</c:v>
                </c:pt>
                <c:pt idx="3033">
                  <c:v>65.66</c:v>
                </c:pt>
                <c:pt idx="3034">
                  <c:v>65.680000000000007</c:v>
                </c:pt>
                <c:pt idx="3035">
                  <c:v>65.7</c:v>
                </c:pt>
                <c:pt idx="3036">
                  <c:v>65.72</c:v>
                </c:pt>
                <c:pt idx="3037">
                  <c:v>65.739999999999995</c:v>
                </c:pt>
                <c:pt idx="3038">
                  <c:v>65.760000000000005</c:v>
                </c:pt>
                <c:pt idx="3039">
                  <c:v>65.78</c:v>
                </c:pt>
                <c:pt idx="3040">
                  <c:v>65.8</c:v>
                </c:pt>
                <c:pt idx="3041">
                  <c:v>65.819999999999993</c:v>
                </c:pt>
                <c:pt idx="3042">
                  <c:v>65.84</c:v>
                </c:pt>
                <c:pt idx="3043">
                  <c:v>65.86</c:v>
                </c:pt>
                <c:pt idx="3044">
                  <c:v>65.88</c:v>
                </c:pt>
                <c:pt idx="3045">
                  <c:v>65.900000000000006</c:v>
                </c:pt>
                <c:pt idx="3046">
                  <c:v>65.92</c:v>
                </c:pt>
                <c:pt idx="3047">
                  <c:v>65.94</c:v>
                </c:pt>
                <c:pt idx="3048">
                  <c:v>65.959999999999994</c:v>
                </c:pt>
                <c:pt idx="3049">
                  <c:v>65.98</c:v>
                </c:pt>
                <c:pt idx="3050">
                  <c:v>66</c:v>
                </c:pt>
                <c:pt idx="3051">
                  <c:v>66.02</c:v>
                </c:pt>
                <c:pt idx="3052">
                  <c:v>66.040000000000006</c:v>
                </c:pt>
                <c:pt idx="3053">
                  <c:v>66.06</c:v>
                </c:pt>
                <c:pt idx="3054">
                  <c:v>66.08</c:v>
                </c:pt>
                <c:pt idx="3055">
                  <c:v>66.099999999999994</c:v>
                </c:pt>
                <c:pt idx="3056">
                  <c:v>66.12</c:v>
                </c:pt>
                <c:pt idx="3057">
                  <c:v>66.14</c:v>
                </c:pt>
                <c:pt idx="3058">
                  <c:v>66.16</c:v>
                </c:pt>
                <c:pt idx="3059">
                  <c:v>66.180000000000007</c:v>
                </c:pt>
                <c:pt idx="3060">
                  <c:v>66.2</c:v>
                </c:pt>
                <c:pt idx="3061">
                  <c:v>66.22</c:v>
                </c:pt>
                <c:pt idx="3062">
                  <c:v>66.239999999999995</c:v>
                </c:pt>
                <c:pt idx="3063">
                  <c:v>66.260000000000005</c:v>
                </c:pt>
                <c:pt idx="3064">
                  <c:v>66.28</c:v>
                </c:pt>
                <c:pt idx="3065">
                  <c:v>66.3</c:v>
                </c:pt>
                <c:pt idx="3066">
                  <c:v>66.319999999999993</c:v>
                </c:pt>
                <c:pt idx="3067">
                  <c:v>66.34</c:v>
                </c:pt>
                <c:pt idx="3068">
                  <c:v>66.36</c:v>
                </c:pt>
                <c:pt idx="3069">
                  <c:v>66.38</c:v>
                </c:pt>
                <c:pt idx="3070">
                  <c:v>66.400000000000006</c:v>
                </c:pt>
                <c:pt idx="3071">
                  <c:v>66.42</c:v>
                </c:pt>
                <c:pt idx="3072">
                  <c:v>66.44</c:v>
                </c:pt>
                <c:pt idx="3073">
                  <c:v>66.459999999999994</c:v>
                </c:pt>
                <c:pt idx="3074">
                  <c:v>66.48</c:v>
                </c:pt>
                <c:pt idx="3075">
                  <c:v>66.5</c:v>
                </c:pt>
                <c:pt idx="3076">
                  <c:v>66.52</c:v>
                </c:pt>
                <c:pt idx="3077">
                  <c:v>66.540000000000006</c:v>
                </c:pt>
                <c:pt idx="3078">
                  <c:v>66.56</c:v>
                </c:pt>
                <c:pt idx="3079">
                  <c:v>66.58</c:v>
                </c:pt>
                <c:pt idx="3080">
                  <c:v>66.599999999999994</c:v>
                </c:pt>
                <c:pt idx="3081">
                  <c:v>66.62</c:v>
                </c:pt>
                <c:pt idx="3082">
                  <c:v>66.64</c:v>
                </c:pt>
                <c:pt idx="3083">
                  <c:v>66.66</c:v>
                </c:pt>
                <c:pt idx="3084">
                  <c:v>66.680000000000007</c:v>
                </c:pt>
                <c:pt idx="3085">
                  <c:v>66.7</c:v>
                </c:pt>
                <c:pt idx="3086">
                  <c:v>66.72</c:v>
                </c:pt>
                <c:pt idx="3087">
                  <c:v>66.739999999999995</c:v>
                </c:pt>
                <c:pt idx="3088">
                  <c:v>66.760000000000005</c:v>
                </c:pt>
                <c:pt idx="3089">
                  <c:v>66.78</c:v>
                </c:pt>
                <c:pt idx="3090">
                  <c:v>66.8</c:v>
                </c:pt>
                <c:pt idx="3091">
                  <c:v>66.819999999999993</c:v>
                </c:pt>
                <c:pt idx="3092">
                  <c:v>66.84</c:v>
                </c:pt>
                <c:pt idx="3093">
                  <c:v>66.86</c:v>
                </c:pt>
                <c:pt idx="3094">
                  <c:v>66.88</c:v>
                </c:pt>
                <c:pt idx="3095">
                  <c:v>66.900000000000006</c:v>
                </c:pt>
                <c:pt idx="3096">
                  <c:v>66.92</c:v>
                </c:pt>
                <c:pt idx="3097">
                  <c:v>66.94</c:v>
                </c:pt>
                <c:pt idx="3098">
                  <c:v>66.959999999999994</c:v>
                </c:pt>
                <c:pt idx="3099">
                  <c:v>66.98</c:v>
                </c:pt>
                <c:pt idx="3100">
                  <c:v>67</c:v>
                </c:pt>
                <c:pt idx="3101">
                  <c:v>67.02</c:v>
                </c:pt>
                <c:pt idx="3102">
                  <c:v>67.040000000000006</c:v>
                </c:pt>
                <c:pt idx="3103">
                  <c:v>67.06</c:v>
                </c:pt>
                <c:pt idx="3104">
                  <c:v>67.08</c:v>
                </c:pt>
                <c:pt idx="3105">
                  <c:v>67.099999999999994</c:v>
                </c:pt>
                <c:pt idx="3106">
                  <c:v>67.12</c:v>
                </c:pt>
                <c:pt idx="3107">
                  <c:v>67.14</c:v>
                </c:pt>
                <c:pt idx="3108">
                  <c:v>67.16</c:v>
                </c:pt>
                <c:pt idx="3109">
                  <c:v>67.180000000000007</c:v>
                </c:pt>
                <c:pt idx="3110">
                  <c:v>67.2</c:v>
                </c:pt>
                <c:pt idx="3111">
                  <c:v>67.22</c:v>
                </c:pt>
                <c:pt idx="3112">
                  <c:v>67.239999999999995</c:v>
                </c:pt>
                <c:pt idx="3113">
                  <c:v>67.260000000000005</c:v>
                </c:pt>
                <c:pt idx="3114">
                  <c:v>67.28</c:v>
                </c:pt>
                <c:pt idx="3115">
                  <c:v>67.3</c:v>
                </c:pt>
                <c:pt idx="3116">
                  <c:v>67.319999999999993</c:v>
                </c:pt>
                <c:pt idx="3117">
                  <c:v>67.34</c:v>
                </c:pt>
                <c:pt idx="3118">
                  <c:v>67.36</c:v>
                </c:pt>
                <c:pt idx="3119">
                  <c:v>67.38</c:v>
                </c:pt>
                <c:pt idx="3120">
                  <c:v>67.400000000000006</c:v>
                </c:pt>
                <c:pt idx="3121">
                  <c:v>67.42</c:v>
                </c:pt>
                <c:pt idx="3122">
                  <c:v>67.44</c:v>
                </c:pt>
                <c:pt idx="3123">
                  <c:v>67.459999999999994</c:v>
                </c:pt>
                <c:pt idx="3124">
                  <c:v>67.48</c:v>
                </c:pt>
                <c:pt idx="3125">
                  <c:v>67.5</c:v>
                </c:pt>
                <c:pt idx="3126">
                  <c:v>67.52</c:v>
                </c:pt>
                <c:pt idx="3127">
                  <c:v>67.540000000000006</c:v>
                </c:pt>
                <c:pt idx="3128">
                  <c:v>67.56</c:v>
                </c:pt>
                <c:pt idx="3129">
                  <c:v>67.58</c:v>
                </c:pt>
                <c:pt idx="3130">
                  <c:v>67.599999999999994</c:v>
                </c:pt>
                <c:pt idx="3131">
                  <c:v>67.62</c:v>
                </c:pt>
                <c:pt idx="3132">
                  <c:v>67.64</c:v>
                </c:pt>
                <c:pt idx="3133">
                  <c:v>67.66</c:v>
                </c:pt>
                <c:pt idx="3134">
                  <c:v>67.680000000000007</c:v>
                </c:pt>
                <c:pt idx="3135">
                  <c:v>67.7</c:v>
                </c:pt>
                <c:pt idx="3136">
                  <c:v>67.72</c:v>
                </c:pt>
                <c:pt idx="3137">
                  <c:v>67.739999999999995</c:v>
                </c:pt>
                <c:pt idx="3138">
                  <c:v>67.760000000000005</c:v>
                </c:pt>
                <c:pt idx="3139">
                  <c:v>67.78</c:v>
                </c:pt>
                <c:pt idx="3140">
                  <c:v>67.8</c:v>
                </c:pt>
                <c:pt idx="3141">
                  <c:v>67.819999999999993</c:v>
                </c:pt>
                <c:pt idx="3142">
                  <c:v>67.84</c:v>
                </c:pt>
                <c:pt idx="3143">
                  <c:v>67.86</c:v>
                </c:pt>
                <c:pt idx="3144">
                  <c:v>67.88</c:v>
                </c:pt>
                <c:pt idx="3145">
                  <c:v>67.900000000000006</c:v>
                </c:pt>
                <c:pt idx="3146">
                  <c:v>67.92</c:v>
                </c:pt>
                <c:pt idx="3147">
                  <c:v>67.94</c:v>
                </c:pt>
                <c:pt idx="3148">
                  <c:v>67.959999999999994</c:v>
                </c:pt>
                <c:pt idx="3149">
                  <c:v>67.98</c:v>
                </c:pt>
                <c:pt idx="3150">
                  <c:v>68</c:v>
                </c:pt>
                <c:pt idx="3151">
                  <c:v>68.02</c:v>
                </c:pt>
                <c:pt idx="3152">
                  <c:v>68.040000000000006</c:v>
                </c:pt>
                <c:pt idx="3153">
                  <c:v>68.06</c:v>
                </c:pt>
                <c:pt idx="3154">
                  <c:v>68.08</c:v>
                </c:pt>
                <c:pt idx="3155">
                  <c:v>68.099999999999994</c:v>
                </c:pt>
                <c:pt idx="3156">
                  <c:v>68.12</c:v>
                </c:pt>
                <c:pt idx="3157">
                  <c:v>68.14</c:v>
                </c:pt>
                <c:pt idx="3158">
                  <c:v>68.16</c:v>
                </c:pt>
                <c:pt idx="3159">
                  <c:v>68.180000000000007</c:v>
                </c:pt>
                <c:pt idx="3160">
                  <c:v>68.2</c:v>
                </c:pt>
                <c:pt idx="3161">
                  <c:v>68.22</c:v>
                </c:pt>
                <c:pt idx="3162">
                  <c:v>68.239999999999995</c:v>
                </c:pt>
                <c:pt idx="3163">
                  <c:v>68.260000000000005</c:v>
                </c:pt>
                <c:pt idx="3164">
                  <c:v>68.28</c:v>
                </c:pt>
                <c:pt idx="3165">
                  <c:v>68.3</c:v>
                </c:pt>
                <c:pt idx="3166">
                  <c:v>68.319999999999993</c:v>
                </c:pt>
                <c:pt idx="3167">
                  <c:v>68.34</c:v>
                </c:pt>
                <c:pt idx="3168">
                  <c:v>68.36</c:v>
                </c:pt>
                <c:pt idx="3169">
                  <c:v>68.38</c:v>
                </c:pt>
                <c:pt idx="3170">
                  <c:v>68.400000000000006</c:v>
                </c:pt>
                <c:pt idx="3171">
                  <c:v>68.42</c:v>
                </c:pt>
                <c:pt idx="3172">
                  <c:v>68.44</c:v>
                </c:pt>
                <c:pt idx="3173">
                  <c:v>68.459999999999994</c:v>
                </c:pt>
                <c:pt idx="3174">
                  <c:v>68.48</c:v>
                </c:pt>
                <c:pt idx="3175">
                  <c:v>68.5</c:v>
                </c:pt>
                <c:pt idx="3176">
                  <c:v>68.52</c:v>
                </c:pt>
                <c:pt idx="3177">
                  <c:v>68.540000000000006</c:v>
                </c:pt>
                <c:pt idx="3178">
                  <c:v>68.56</c:v>
                </c:pt>
                <c:pt idx="3179">
                  <c:v>68.58</c:v>
                </c:pt>
                <c:pt idx="3180">
                  <c:v>68.599999999999994</c:v>
                </c:pt>
                <c:pt idx="3181">
                  <c:v>68.62</c:v>
                </c:pt>
                <c:pt idx="3182">
                  <c:v>68.64</c:v>
                </c:pt>
                <c:pt idx="3183">
                  <c:v>68.66</c:v>
                </c:pt>
                <c:pt idx="3184">
                  <c:v>68.680000000000007</c:v>
                </c:pt>
                <c:pt idx="3185">
                  <c:v>68.7</c:v>
                </c:pt>
                <c:pt idx="3186">
                  <c:v>68.72</c:v>
                </c:pt>
                <c:pt idx="3187">
                  <c:v>68.739999999999995</c:v>
                </c:pt>
                <c:pt idx="3188">
                  <c:v>68.760000000000005</c:v>
                </c:pt>
                <c:pt idx="3189">
                  <c:v>68.78</c:v>
                </c:pt>
                <c:pt idx="3190">
                  <c:v>68.8</c:v>
                </c:pt>
                <c:pt idx="3191">
                  <c:v>68.819999999999993</c:v>
                </c:pt>
                <c:pt idx="3192">
                  <c:v>68.84</c:v>
                </c:pt>
                <c:pt idx="3193">
                  <c:v>68.86</c:v>
                </c:pt>
                <c:pt idx="3194">
                  <c:v>68.88</c:v>
                </c:pt>
                <c:pt idx="3195">
                  <c:v>68.900000000000006</c:v>
                </c:pt>
                <c:pt idx="3196">
                  <c:v>68.92</c:v>
                </c:pt>
                <c:pt idx="3197">
                  <c:v>68.94</c:v>
                </c:pt>
                <c:pt idx="3198">
                  <c:v>68.959999999999994</c:v>
                </c:pt>
                <c:pt idx="3199">
                  <c:v>68.98</c:v>
                </c:pt>
                <c:pt idx="3200">
                  <c:v>69</c:v>
                </c:pt>
                <c:pt idx="3201">
                  <c:v>69.02</c:v>
                </c:pt>
                <c:pt idx="3202">
                  <c:v>69.040000000000006</c:v>
                </c:pt>
                <c:pt idx="3203">
                  <c:v>69.06</c:v>
                </c:pt>
                <c:pt idx="3204">
                  <c:v>69.08</c:v>
                </c:pt>
                <c:pt idx="3205">
                  <c:v>69.099999999999994</c:v>
                </c:pt>
                <c:pt idx="3206">
                  <c:v>69.12</c:v>
                </c:pt>
                <c:pt idx="3207">
                  <c:v>69.14</c:v>
                </c:pt>
                <c:pt idx="3208">
                  <c:v>69.16</c:v>
                </c:pt>
                <c:pt idx="3209">
                  <c:v>69.180000000000007</c:v>
                </c:pt>
                <c:pt idx="3210">
                  <c:v>69.2</c:v>
                </c:pt>
                <c:pt idx="3211">
                  <c:v>69.22</c:v>
                </c:pt>
                <c:pt idx="3212">
                  <c:v>69.239999999999995</c:v>
                </c:pt>
                <c:pt idx="3213">
                  <c:v>69.260000000000005</c:v>
                </c:pt>
                <c:pt idx="3214">
                  <c:v>69.28</c:v>
                </c:pt>
                <c:pt idx="3215">
                  <c:v>69.3</c:v>
                </c:pt>
                <c:pt idx="3216">
                  <c:v>69.319999999999993</c:v>
                </c:pt>
                <c:pt idx="3217">
                  <c:v>69.34</c:v>
                </c:pt>
                <c:pt idx="3218">
                  <c:v>69.36</c:v>
                </c:pt>
                <c:pt idx="3219">
                  <c:v>69.38</c:v>
                </c:pt>
                <c:pt idx="3220">
                  <c:v>69.400000000000006</c:v>
                </c:pt>
                <c:pt idx="3221">
                  <c:v>69.42</c:v>
                </c:pt>
                <c:pt idx="3222">
                  <c:v>69.44</c:v>
                </c:pt>
                <c:pt idx="3223">
                  <c:v>69.459999999999994</c:v>
                </c:pt>
                <c:pt idx="3224">
                  <c:v>69.48</c:v>
                </c:pt>
                <c:pt idx="3225">
                  <c:v>69.5</c:v>
                </c:pt>
                <c:pt idx="3226">
                  <c:v>69.52</c:v>
                </c:pt>
                <c:pt idx="3227">
                  <c:v>69.540000000000006</c:v>
                </c:pt>
                <c:pt idx="3228">
                  <c:v>69.56</c:v>
                </c:pt>
                <c:pt idx="3229">
                  <c:v>69.58</c:v>
                </c:pt>
                <c:pt idx="3230">
                  <c:v>69.599999999999994</c:v>
                </c:pt>
                <c:pt idx="3231">
                  <c:v>69.62</c:v>
                </c:pt>
                <c:pt idx="3232">
                  <c:v>69.64</c:v>
                </c:pt>
                <c:pt idx="3233">
                  <c:v>69.66</c:v>
                </c:pt>
                <c:pt idx="3234">
                  <c:v>69.680000000000007</c:v>
                </c:pt>
                <c:pt idx="3235">
                  <c:v>69.7</c:v>
                </c:pt>
                <c:pt idx="3236">
                  <c:v>69.72</c:v>
                </c:pt>
                <c:pt idx="3237">
                  <c:v>69.739999999999995</c:v>
                </c:pt>
                <c:pt idx="3238">
                  <c:v>69.760000000000005</c:v>
                </c:pt>
                <c:pt idx="3239">
                  <c:v>69.78</c:v>
                </c:pt>
                <c:pt idx="3240">
                  <c:v>69.8</c:v>
                </c:pt>
                <c:pt idx="3241">
                  <c:v>69.819999999999993</c:v>
                </c:pt>
                <c:pt idx="3242">
                  <c:v>69.84</c:v>
                </c:pt>
                <c:pt idx="3243">
                  <c:v>69.86</c:v>
                </c:pt>
                <c:pt idx="3244">
                  <c:v>69.88</c:v>
                </c:pt>
                <c:pt idx="3245">
                  <c:v>69.900000000000006</c:v>
                </c:pt>
                <c:pt idx="3246">
                  <c:v>69.92</c:v>
                </c:pt>
                <c:pt idx="3247">
                  <c:v>69.94</c:v>
                </c:pt>
                <c:pt idx="3248">
                  <c:v>69.959999999999994</c:v>
                </c:pt>
                <c:pt idx="3249">
                  <c:v>69.98</c:v>
                </c:pt>
                <c:pt idx="3250">
                  <c:v>70</c:v>
                </c:pt>
                <c:pt idx="3251">
                  <c:v>70.02</c:v>
                </c:pt>
                <c:pt idx="3252">
                  <c:v>70.040000000000006</c:v>
                </c:pt>
                <c:pt idx="3253">
                  <c:v>70.06</c:v>
                </c:pt>
                <c:pt idx="3254">
                  <c:v>70.08</c:v>
                </c:pt>
                <c:pt idx="3255">
                  <c:v>70.099999999999994</c:v>
                </c:pt>
                <c:pt idx="3256">
                  <c:v>70.12</c:v>
                </c:pt>
                <c:pt idx="3257">
                  <c:v>70.14</c:v>
                </c:pt>
                <c:pt idx="3258">
                  <c:v>70.16</c:v>
                </c:pt>
                <c:pt idx="3259">
                  <c:v>70.180000000000007</c:v>
                </c:pt>
                <c:pt idx="3260">
                  <c:v>70.2</c:v>
                </c:pt>
                <c:pt idx="3261">
                  <c:v>70.22</c:v>
                </c:pt>
                <c:pt idx="3262">
                  <c:v>70.239999999999995</c:v>
                </c:pt>
                <c:pt idx="3263">
                  <c:v>70.260000000000005</c:v>
                </c:pt>
                <c:pt idx="3264">
                  <c:v>70.28</c:v>
                </c:pt>
                <c:pt idx="3265">
                  <c:v>70.3</c:v>
                </c:pt>
                <c:pt idx="3266">
                  <c:v>70.319999999999993</c:v>
                </c:pt>
                <c:pt idx="3267">
                  <c:v>70.34</c:v>
                </c:pt>
                <c:pt idx="3268">
                  <c:v>70.36</c:v>
                </c:pt>
                <c:pt idx="3269">
                  <c:v>70.38</c:v>
                </c:pt>
                <c:pt idx="3270">
                  <c:v>70.400000000000006</c:v>
                </c:pt>
                <c:pt idx="3271">
                  <c:v>70.42</c:v>
                </c:pt>
                <c:pt idx="3272">
                  <c:v>70.44</c:v>
                </c:pt>
                <c:pt idx="3273">
                  <c:v>70.459999999999994</c:v>
                </c:pt>
                <c:pt idx="3274">
                  <c:v>70.48</c:v>
                </c:pt>
                <c:pt idx="3275">
                  <c:v>70.5</c:v>
                </c:pt>
                <c:pt idx="3276">
                  <c:v>70.52</c:v>
                </c:pt>
                <c:pt idx="3277">
                  <c:v>70.540000000000006</c:v>
                </c:pt>
                <c:pt idx="3278">
                  <c:v>70.56</c:v>
                </c:pt>
                <c:pt idx="3279">
                  <c:v>70.58</c:v>
                </c:pt>
                <c:pt idx="3280">
                  <c:v>70.599999999999994</c:v>
                </c:pt>
                <c:pt idx="3281">
                  <c:v>70.62</c:v>
                </c:pt>
                <c:pt idx="3282">
                  <c:v>70.64</c:v>
                </c:pt>
                <c:pt idx="3283">
                  <c:v>70.66</c:v>
                </c:pt>
                <c:pt idx="3284">
                  <c:v>70.680000000000007</c:v>
                </c:pt>
                <c:pt idx="3285">
                  <c:v>70.7</c:v>
                </c:pt>
                <c:pt idx="3286">
                  <c:v>70.72</c:v>
                </c:pt>
                <c:pt idx="3287">
                  <c:v>70.739999999999995</c:v>
                </c:pt>
                <c:pt idx="3288">
                  <c:v>70.760000000000005</c:v>
                </c:pt>
                <c:pt idx="3289">
                  <c:v>70.78</c:v>
                </c:pt>
                <c:pt idx="3290">
                  <c:v>70.8</c:v>
                </c:pt>
                <c:pt idx="3291">
                  <c:v>70.819999999999993</c:v>
                </c:pt>
                <c:pt idx="3292">
                  <c:v>70.84</c:v>
                </c:pt>
                <c:pt idx="3293">
                  <c:v>70.86</c:v>
                </c:pt>
                <c:pt idx="3294">
                  <c:v>70.88</c:v>
                </c:pt>
                <c:pt idx="3295">
                  <c:v>70.900000000000006</c:v>
                </c:pt>
                <c:pt idx="3296">
                  <c:v>70.92</c:v>
                </c:pt>
                <c:pt idx="3297">
                  <c:v>70.94</c:v>
                </c:pt>
                <c:pt idx="3298">
                  <c:v>70.959999999999994</c:v>
                </c:pt>
                <c:pt idx="3299">
                  <c:v>70.98</c:v>
                </c:pt>
                <c:pt idx="3300">
                  <c:v>71</c:v>
                </c:pt>
                <c:pt idx="3301">
                  <c:v>71.02</c:v>
                </c:pt>
                <c:pt idx="3302">
                  <c:v>71.040000000000006</c:v>
                </c:pt>
                <c:pt idx="3303">
                  <c:v>71.06</c:v>
                </c:pt>
                <c:pt idx="3304">
                  <c:v>71.08</c:v>
                </c:pt>
                <c:pt idx="3305">
                  <c:v>71.099999999999994</c:v>
                </c:pt>
                <c:pt idx="3306">
                  <c:v>71.12</c:v>
                </c:pt>
                <c:pt idx="3307">
                  <c:v>71.14</c:v>
                </c:pt>
                <c:pt idx="3308">
                  <c:v>71.16</c:v>
                </c:pt>
                <c:pt idx="3309">
                  <c:v>71.180000000000007</c:v>
                </c:pt>
                <c:pt idx="3310">
                  <c:v>71.2</c:v>
                </c:pt>
                <c:pt idx="3311">
                  <c:v>71.22</c:v>
                </c:pt>
                <c:pt idx="3312">
                  <c:v>71.239999999999995</c:v>
                </c:pt>
                <c:pt idx="3313">
                  <c:v>71.260000000000005</c:v>
                </c:pt>
                <c:pt idx="3314">
                  <c:v>71.28</c:v>
                </c:pt>
                <c:pt idx="3315">
                  <c:v>71.3</c:v>
                </c:pt>
                <c:pt idx="3316">
                  <c:v>71.319999999999993</c:v>
                </c:pt>
                <c:pt idx="3317">
                  <c:v>71.34</c:v>
                </c:pt>
                <c:pt idx="3318">
                  <c:v>71.36</c:v>
                </c:pt>
                <c:pt idx="3319">
                  <c:v>71.38</c:v>
                </c:pt>
                <c:pt idx="3320">
                  <c:v>71.400000000000006</c:v>
                </c:pt>
                <c:pt idx="3321">
                  <c:v>71.42</c:v>
                </c:pt>
                <c:pt idx="3322">
                  <c:v>71.44</c:v>
                </c:pt>
                <c:pt idx="3323">
                  <c:v>71.459999999999994</c:v>
                </c:pt>
                <c:pt idx="3324">
                  <c:v>71.48</c:v>
                </c:pt>
                <c:pt idx="3325">
                  <c:v>71.5</c:v>
                </c:pt>
                <c:pt idx="3326">
                  <c:v>71.52</c:v>
                </c:pt>
                <c:pt idx="3327">
                  <c:v>71.540000000000006</c:v>
                </c:pt>
                <c:pt idx="3328">
                  <c:v>71.56</c:v>
                </c:pt>
                <c:pt idx="3329">
                  <c:v>71.58</c:v>
                </c:pt>
                <c:pt idx="3330">
                  <c:v>71.599999999999994</c:v>
                </c:pt>
                <c:pt idx="3331">
                  <c:v>71.62</c:v>
                </c:pt>
                <c:pt idx="3332">
                  <c:v>71.64</c:v>
                </c:pt>
                <c:pt idx="3333">
                  <c:v>71.66</c:v>
                </c:pt>
                <c:pt idx="3334">
                  <c:v>71.680000000000007</c:v>
                </c:pt>
                <c:pt idx="3335">
                  <c:v>71.7</c:v>
                </c:pt>
                <c:pt idx="3336">
                  <c:v>71.72</c:v>
                </c:pt>
                <c:pt idx="3337">
                  <c:v>71.739999999999995</c:v>
                </c:pt>
                <c:pt idx="3338">
                  <c:v>71.760000000000005</c:v>
                </c:pt>
                <c:pt idx="3339">
                  <c:v>71.78</c:v>
                </c:pt>
                <c:pt idx="3340">
                  <c:v>71.8</c:v>
                </c:pt>
                <c:pt idx="3341">
                  <c:v>71.819999999999993</c:v>
                </c:pt>
                <c:pt idx="3342">
                  <c:v>71.84</c:v>
                </c:pt>
                <c:pt idx="3343">
                  <c:v>71.86</c:v>
                </c:pt>
                <c:pt idx="3344">
                  <c:v>71.88</c:v>
                </c:pt>
                <c:pt idx="3345">
                  <c:v>71.900000000000006</c:v>
                </c:pt>
                <c:pt idx="3346">
                  <c:v>71.92</c:v>
                </c:pt>
                <c:pt idx="3347">
                  <c:v>71.94</c:v>
                </c:pt>
                <c:pt idx="3348">
                  <c:v>71.959999999999994</c:v>
                </c:pt>
                <c:pt idx="3349">
                  <c:v>71.98</c:v>
                </c:pt>
                <c:pt idx="3350">
                  <c:v>72</c:v>
                </c:pt>
                <c:pt idx="3351">
                  <c:v>72.02</c:v>
                </c:pt>
                <c:pt idx="3352">
                  <c:v>72.040000000000006</c:v>
                </c:pt>
                <c:pt idx="3353">
                  <c:v>72.06</c:v>
                </c:pt>
                <c:pt idx="3354">
                  <c:v>72.08</c:v>
                </c:pt>
                <c:pt idx="3355">
                  <c:v>72.099999999999994</c:v>
                </c:pt>
                <c:pt idx="3356">
                  <c:v>72.12</c:v>
                </c:pt>
                <c:pt idx="3357">
                  <c:v>72.14</c:v>
                </c:pt>
                <c:pt idx="3358">
                  <c:v>72.16</c:v>
                </c:pt>
                <c:pt idx="3359">
                  <c:v>72.180000000000007</c:v>
                </c:pt>
                <c:pt idx="3360">
                  <c:v>72.2</c:v>
                </c:pt>
                <c:pt idx="3361">
                  <c:v>72.22</c:v>
                </c:pt>
                <c:pt idx="3362">
                  <c:v>72.239999999999995</c:v>
                </c:pt>
                <c:pt idx="3363">
                  <c:v>72.260000000000005</c:v>
                </c:pt>
                <c:pt idx="3364">
                  <c:v>72.28</c:v>
                </c:pt>
                <c:pt idx="3365">
                  <c:v>72.3</c:v>
                </c:pt>
                <c:pt idx="3366">
                  <c:v>72.319999999999993</c:v>
                </c:pt>
                <c:pt idx="3367">
                  <c:v>72.34</c:v>
                </c:pt>
                <c:pt idx="3368">
                  <c:v>72.36</c:v>
                </c:pt>
                <c:pt idx="3369">
                  <c:v>72.38</c:v>
                </c:pt>
                <c:pt idx="3370">
                  <c:v>72.400000000000006</c:v>
                </c:pt>
                <c:pt idx="3371">
                  <c:v>72.42</c:v>
                </c:pt>
                <c:pt idx="3372">
                  <c:v>72.44</c:v>
                </c:pt>
                <c:pt idx="3373">
                  <c:v>72.459999999999994</c:v>
                </c:pt>
                <c:pt idx="3374">
                  <c:v>72.48</c:v>
                </c:pt>
                <c:pt idx="3375">
                  <c:v>72.5</c:v>
                </c:pt>
                <c:pt idx="3376">
                  <c:v>72.52</c:v>
                </c:pt>
                <c:pt idx="3377">
                  <c:v>72.540000000000006</c:v>
                </c:pt>
                <c:pt idx="3378">
                  <c:v>72.56</c:v>
                </c:pt>
                <c:pt idx="3379">
                  <c:v>72.58</c:v>
                </c:pt>
                <c:pt idx="3380">
                  <c:v>72.599999999999994</c:v>
                </c:pt>
                <c:pt idx="3381">
                  <c:v>72.62</c:v>
                </c:pt>
                <c:pt idx="3382">
                  <c:v>72.64</c:v>
                </c:pt>
                <c:pt idx="3383">
                  <c:v>72.66</c:v>
                </c:pt>
                <c:pt idx="3384">
                  <c:v>72.680000000000007</c:v>
                </c:pt>
                <c:pt idx="3385">
                  <c:v>72.7</c:v>
                </c:pt>
                <c:pt idx="3386">
                  <c:v>72.72</c:v>
                </c:pt>
                <c:pt idx="3387">
                  <c:v>72.739999999999995</c:v>
                </c:pt>
                <c:pt idx="3388">
                  <c:v>72.760000000000005</c:v>
                </c:pt>
                <c:pt idx="3389">
                  <c:v>72.78</c:v>
                </c:pt>
                <c:pt idx="3390">
                  <c:v>72.8</c:v>
                </c:pt>
                <c:pt idx="3391">
                  <c:v>72.819999999999993</c:v>
                </c:pt>
                <c:pt idx="3392">
                  <c:v>72.84</c:v>
                </c:pt>
                <c:pt idx="3393">
                  <c:v>72.86</c:v>
                </c:pt>
                <c:pt idx="3394">
                  <c:v>72.88</c:v>
                </c:pt>
                <c:pt idx="3395">
                  <c:v>72.900000000000006</c:v>
                </c:pt>
                <c:pt idx="3396">
                  <c:v>72.92</c:v>
                </c:pt>
                <c:pt idx="3397">
                  <c:v>72.94</c:v>
                </c:pt>
                <c:pt idx="3398">
                  <c:v>72.959999999999994</c:v>
                </c:pt>
                <c:pt idx="3399">
                  <c:v>72.98</c:v>
                </c:pt>
                <c:pt idx="3400">
                  <c:v>73</c:v>
                </c:pt>
                <c:pt idx="3401">
                  <c:v>73.02</c:v>
                </c:pt>
                <c:pt idx="3402">
                  <c:v>73.040000000000006</c:v>
                </c:pt>
                <c:pt idx="3403">
                  <c:v>73.06</c:v>
                </c:pt>
                <c:pt idx="3404">
                  <c:v>73.08</c:v>
                </c:pt>
                <c:pt idx="3405">
                  <c:v>73.099999999999994</c:v>
                </c:pt>
                <c:pt idx="3406">
                  <c:v>73.12</c:v>
                </c:pt>
                <c:pt idx="3407">
                  <c:v>73.14</c:v>
                </c:pt>
                <c:pt idx="3408">
                  <c:v>73.16</c:v>
                </c:pt>
                <c:pt idx="3409">
                  <c:v>73.180000000000007</c:v>
                </c:pt>
                <c:pt idx="3410">
                  <c:v>73.2</c:v>
                </c:pt>
                <c:pt idx="3411">
                  <c:v>73.22</c:v>
                </c:pt>
                <c:pt idx="3412">
                  <c:v>73.239999999999995</c:v>
                </c:pt>
                <c:pt idx="3413">
                  <c:v>73.260000000000005</c:v>
                </c:pt>
                <c:pt idx="3414">
                  <c:v>73.28</c:v>
                </c:pt>
                <c:pt idx="3415">
                  <c:v>73.3</c:v>
                </c:pt>
                <c:pt idx="3416">
                  <c:v>73.319999999999993</c:v>
                </c:pt>
                <c:pt idx="3417">
                  <c:v>73.34</c:v>
                </c:pt>
                <c:pt idx="3418">
                  <c:v>73.36</c:v>
                </c:pt>
                <c:pt idx="3419">
                  <c:v>73.38</c:v>
                </c:pt>
                <c:pt idx="3420">
                  <c:v>73.400000000000006</c:v>
                </c:pt>
                <c:pt idx="3421">
                  <c:v>73.42</c:v>
                </c:pt>
                <c:pt idx="3422">
                  <c:v>73.44</c:v>
                </c:pt>
                <c:pt idx="3423">
                  <c:v>73.459999999999994</c:v>
                </c:pt>
                <c:pt idx="3424">
                  <c:v>73.48</c:v>
                </c:pt>
                <c:pt idx="3425">
                  <c:v>73.5</c:v>
                </c:pt>
                <c:pt idx="3426">
                  <c:v>73.52</c:v>
                </c:pt>
                <c:pt idx="3427">
                  <c:v>73.540000000000006</c:v>
                </c:pt>
                <c:pt idx="3428">
                  <c:v>73.56</c:v>
                </c:pt>
                <c:pt idx="3429">
                  <c:v>73.58</c:v>
                </c:pt>
                <c:pt idx="3430">
                  <c:v>73.599999999999994</c:v>
                </c:pt>
                <c:pt idx="3431">
                  <c:v>73.62</c:v>
                </c:pt>
                <c:pt idx="3432">
                  <c:v>73.64</c:v>
                </c:pt>
                <c:pt idx="3433">
                  <c:v>73.66</c:v>
                </c:pt>
                <c:pt idx="3434">
                  <c:v>73.680000000000007</c:v>
                </c:pt>
                <c:pt idx="3435">
                  <c:v>73.7</c:v>
                </c:pt>
                <c:pt idx="3436">
                  <c:v>73.72</c:v>
                </c:pt>
                <c:pt idx="3437">
                  <c:v>73.739999999999995</c:v>
                </c:pt>
                <c:pt idx="3438">
                  <c:v>73.760000000000005</c:v>
                </c:pt>
                <c:pt idx="3439">
                  <c:v>73.78</c:v>
                </c:pt>
                <c:pt idx="3440">
                  <c:v>73.8</c:v>
                </c:pt>
                <c:pt idx="3441">
                  <c:v>73.819999999999993</c:v>
                </c:pt>
                <c:pt idx="3442">
                  <c:v>73.84</c:v>
                </c:pt>
                <c:pt idx="3443">
                  <c:v>73.86</c:v>
                </c:pt>
                <c:pt idx="3444">
                  <c:v>73.88</c:v>
                </c:pt>
                <c:pt idx="3445">
                  <c:v>73.900000000000006</c:v>
                </c:pt>
                <c:pt idx="3446">
                  <c:v>73.92</c:v>
                </c:pt>
                <c:pt idx="3447">
                  <c:v>73.94</c:v>
                </c:pt>
                <c:pt idx="3448">
                  <c:v>73.959999999999994</c:v>
                </c:pt>
                <c:pt idx="3449">
                  <c:v>73.98</c:v>
                </c:pt>
                <c:pt idx="3450">
                  <c:v>74</c:v>
                </c:pt>
                <c:pt idx="3451">
                  <c:v>74.02</c:v>
                </c:pt>
                <c:pt idx="3452">
                  <c:v>74.040000000000006</c:v>
                </c:pt>
                <c:pt idx="3453">
                  <c:v>74.06</c:v>
                </c:pt>
                <c:pt idx="3454">
                  <c:v>74.08</c:v>
                </c:pt>
                <c:pt idx="3455">
                  <c:v>74.099999999999994</c:v>
                </c:pt>
                <c:pt idx="3456">
                  <c:v>74.12</c:v>
                </c:pt>
                <c:pt idx="3457">
                  <c:v>74.14</c:v>
                </c:pt>
                <c:pt idx="3458">
                  <c:v>74.16</c:v>
                </c:pt>
                <c:pt idx="3459">
                  <c:v>74.180000000000007</c:v>
                </c:pt>
                <c:pt idx="3460">
                  <c:v>74.2</c:v>
                </c:pt>
                <c:pt idx="3461">
                  <c:v>74.22</c:v>
                </c:pt>
                <c:pt idx="3462">
                  <c:v>74.239999999999995</c:v>
                </c:pt>
                <c:pt idx="3463">
                  <c:v>74.260000000000005</c:v>
                </c:pt>
                <c:pt idx="3464">
                  <c:v>74.28</c:v>
                </c:pt>
                <c:pt idx="3465">
                  <c:v>74.3</c:v>
                </c:pt>
                <c:pt idx="3466">
                  <c:v>74.319999999999993</c:v>
                </c:pt>
                <c:pt idx="3467">
                  <c:v>74.34</c:v>
                </c:pt>
                <c:pt idx="3468">
                  <c:v>74.36</c:v>
                </c:pt>
                <c:pt idx="3469">
                  <c:v>74.38</c:v>
                </c:pt>
                <c:pt idx="3470">
                  <c:v>74.400000000000006</c:v>
                </c:pt>
                <c:pt idx="3471">
                  <c:v>74.42</c:v>
                </c:pt>
                <c:pt idx="3472">
                  <c:v>74.44</c:v>
                </c:pt>
                <c:pt idx="3473">
                  <c:v>74.459999999999994</c:v>
                </c:pt>
                <c:pt idx="3474">
                  <c:v>74.48</c:v>
                </c:pt>
                <c:pt idx="3475">
                  <c:v>74.5</c:v>
                </c:pt>
                <c:pt idx="3476">
                  <c:v>74.52</c:v>
                </c:pt>
                <c:pt idx="3477">
                  <c:v>74.540000000000006</c:v>
                </c:pt>
                <c:pt idx="3478">
                  <c:v>74.56</c:v>
                </c:pt>
                <c:pt idx="3479">
                  <c:v>74.58</c:v>
                </c:pt>
                <c:pt idx="3480">
                  <c:v>74.599999999999994</c:v>
                </c:pt>
                <c:pt idx="3481">
                  <c:v>74.62</c:v>
                </c:pt>
                <c:pt idx="3482">
                  <c:v>74.64</c:v>
                </c:pt>
                <c:pt idx="3483">
                  <c:v>74.66</c:v>
                </c:pt>
                <c:pt idx="3484">
                  <c:v>74.680000000000007</c:v>
                </c:pt>
                <c:pt idx="3485">
                  <c:v>74.7</c:v>
                </c:pt>
                <c:pt idx="3486">
                  <c:v>74.72</c:v>
                </c:pt>
                <c:pt idx="3487">
                  <c:v>74.739999999999995</c:v>
                </c:pt>
                <c:pt idx="3488">
                  <c:v>74.760000000000005</c:v>
                </c:pt>
                <c:pt idx="3489">
                  <c:v>74.78</c:v>
                </c:pt>
                <c:pt idx="3490">
                  <c:v>74.8</c:v>
                </c:pt>
                <c:pt idx="3491">
                  <c:v>74.819999999999993</c:v>
                </c:pt>
                <c:pt idx="3492">
                  <c:v>74.84</c:v>
                </c:pt>
                <c:pt idx="3493">
                  <c:v>74.86</c:v>
                </c:pt>
                <c:pt idx="3494">
                  <c:v>74.88</c:v>
                </c:pt>
                <c:pt idx="3495">
                  <c:v>74.900000000000006</c:v>
                </c:pt>
                <c:pt idx="3496">
                  <c:v>74.92</c:v>
                </c:pt>
                <c:pt idx="3497">
                  <c:v>74.94</c:v>
                </c:pt>
                <c:pt idx="3498">
                  <c:v>74.959999999999994</c:v>
                </c:pt>
                <c:pt idx="3499">
                  <c:v>74.98</c:v>
                </c:pt>
                <c:pt idx="3500">
                  <c:v>75</c:v>
                </c:pt>
                <c:pt idx="3501">
                  <c:v>75.02</c:v>
                </c:pt>
                <c:pt idx="3502">
                  <c:v>75.040000000000006</c:v>
                </c:pt>
                <c:pt idx="3503">
                  <c:v>75.06</c:v>
                </c:pt>
                <c:pt idx="3504">
                  <c:v>75.08</c:v>
                </c:pt>
                <c:pt idx="3505">
                  <c:v>75.099999999999994</c:v>
                </c:pt>
                <c:pt idx="3506">
                  <c:v>75.12</c:v>
                </c:pt>
                <c:pt idx="3507">
                  <c:v>75.14</c:v>
                </c:pt>
                <c:pt idx="3508">
                  <c:v>75.16</c:v>
                </c:pt>
                <c:pt idx="3509">
                  <c:v>75.180000000000007</c:v>
                </c:pt>
                <c:pt idx="3510">
                  <c:v>75.2</c:v>
                </c:pt>
                <c:pt idx="3511">
                  <c:v>75.22</c:v>
                </c:pt>
                <c:pt idx="3512">
                  <c:v>75.239999999999995</c:v>
                </c:pt>
                <c:pt idx="3513">
                  <c:v>75.260000000000005</c:v>
                </c:pt>
                <c:pt idx="3514">
                  <c:v>75.28</c:v>
                </c:pt>
                <c:pt idx="3515">
                  <c:v>75.3</c:v>
                </c:pt>
                <c:pt idx="3516">
                  <c:v>75.319999999999993</c:v>
                </c:pt>
                <c:pt idx="3517">
                  <c:v>75.34</c:v>
                </c:pt>
                <c:pt idx="3518">
                  <c:v>75.36</c:v>
                </c:pt>
                <c:pt idx="3519">
                  <c:v>75.38</c:v>
                </c:pt>
                <c:pt idx="3520">
                  <c:v>75.400000000000006</c:v>
                </c:pt>
                <c:pt idx="3521">
                  <c:v>75.42</c:v>
                </c:pt>
                <c:pt idx="3522">
                  <c:v>75.44</c:v>
                </c:pt>
                <c:pt idx="3523">
                  <c:v>75.459999999999994</c:v>
                </c:pt>
                <c:pt idx="3524">
                  <c:v>75.48</c:v>
                </c:pt>
                <c:pt idx="3525">
                  <c:v>75.5</c:v>
                </c:pt>
                <c:pt idx="3526">
                  <c:v>75.52</c:v>
                </c:pt>
                <c:pt idx="3527">
                  <c:v>75.540000000000006</c:v>
                </c:pt>
                <c:pt idx="3528">
                  <c:v>75.56</c:v>
                </c:pt>
                <c:pt idx="3529">
                  <c:v>75.58</c:v>
                </c:pt>
                <c:pt idx="3530">
                  <c:v>75.599999999999994</c:v>
                </c:pt>
                <c:pt idx="3531">
                  <c:v>75.62</c:v>
                </c:pt>
                <c:pt idx="3532">
                  <c:v>75.64</c:v>
                </c:pt>
                <c:pt idx="3533">
                  <c:v>75.66</c:v>
                </c:pt>
                <c:pt idx="3534">
                  <c:v>75.680000000000007</c:v>
                </c:pt>
                <c:pt idx="3535">
                  <c:v>75.7</c:v>
                </c:pt>
                <c:pt idx="3536">
                  <c:v>75.72</c:v>
                </c:pt>
                <c:pt idx="3537">
                  <c:v>75.739999999999995</c:v>
                </c:pt>
                <c:pt idx="3538">
                  <c:v>75.760000000000005</c:v>
                </c:pt>
                <c:pt idx="3539">
                  <c:v>75.78</c:v>
                </c:pt>
                <c:pt idx="3540">
                  <c:v>75.8</c:v>
                </c:pt>
                <c:pt idx="3541">
                  <c:v>75.819999999999993</c:v>
                </c:pt>
                <c:pt idx="3542">
                  <c:v>75.84</c:v>
                </c:pt>
                <c:pt idx="3543">
                  <c:v>75.86</c:v>
                </c:pt>
                <c:pt idx="3544">
                  <c:v>75.88</c:v>
                </c:pt>
                <c:pt idx="3545">
                  <c:v>75.900000000000006</c:v>
                </c:pt>
                <c:pt idx="3546">
                  <c:v>75.92</c:v>
                </c:pt>
                <c:pt idx="3547">
                  <c:v>75.94</c:v>
                </c:pt>
                <c:pt idx="3548">
                  <c:v>75.959999999999994</c:v>
                </c:pt>
                <c:pt idx="3549">
                  <c:v>75.98</c:v>
                </c:pt>
                <c:pt idx="3550">
                  <c:v>76</c:v>
                </c:pt>
                <c:pt idx="3551">
                  <c:v>76.02</c:v>
                </c:pt>
                <c:pt idx="3552">
                  <c:v>76.040000000000006</c:v>
                </c:pt>
                <c:pt idx="3553">
                  <c:v>76.06</c:v>
                </c:pt>
                <c:pt idx="3554">
                  <c:v>76.08</c:v>
                </c:pt>
                <c:pt idx="3555">
                  <c:v>76.099999999999994</c:v>
                </c:pt>
                <c:pt idx="3556">
                  <c:v>76.12</c:v>
                </c:pt>
                <c:pt idx="3557">
                  <c:v>76.14</c:v>
                </c:pt>
                <c:pt idx="3558">
                  <c:v>76.16</c:v>
                </c:pt>
                <c:pt idx="3559">
                  <c:v>76.180000000000007</c:v>
                </c:pt>
                <c:pt idx="3560">
                  <c:v>76.2</c:v>
                </c:pt>
                <c:pt idx="3561">
                  <c:v>76.22</c:v>
                </c:pt>
                <c:pt idx="3562">
                  <c:v>76.239999999999995</c:v>
                </c:pt>
                <c:pt idx="3563">
                  <c:v>76.260000000000005</c:v>
                </c:pt>
                <c:pt idx="3564">
                  <c:v>76.28</c:v>
                </c:pt>
                <c:pt idx="3565">
                  <c:v>76.3</c:v>
                </c:pt>
                <c:pt idx="3566">
                  <c:v>76.319999999999993</c:v>
                </c:pt>
                <c:pt idx="3567">
                  <c:v>76.34</c:v>
                </c:pt>
                <c:pt idx="3568">
                  <c:v>76.36</c:v>
                </c:pt>
                <c:pt idx="3569">
                  <c:v>76.38</c:v>
                </c:pt>
                <c:pt idx="3570">
                  <c:v>76.400000000000006</c:v>
                </c:pt>
                <c:pt idx="3571">
                  <c:v>76.42</c:v>
                </c:pt>
                <c:pt idx="3572">
                  <c:v>76.44</c:v>
                </c:pt>
                <c:pt idx="3573">
                  <c:v>76.459999999999994</c:v>
                </c:pt>
                <c:pt idx="3574">
                  <c:v>76.48</c:v>
                </c:pt>
                <c:pt idx="3575">
                  <c:v>76.5</c:v>
                </c:pt>
                <c:pt idx="3576">
                  <c:v>76.52</c:v>
                </c:pt>
                <c:pt idx="3577">
                  <c:v>76.540000000000006</c:v>
                </c:pt>
                <c:pt idx="3578">
                  <c:v>76.56</c:v>
                </c:pt>
                <c:pt idx="3579">
                  <c:v>76.58</c:v>
                </c:pt>
                <c:pt idx="3580">
                  <c:v>76.599999999999994</c:v>
                </c:pt>
                <c:pt idx="3581">
                  <c:v>76.62</c:v>
                </c:pt>
                <c:pt idx="3582">
                  <c:v>76.64</c:v>
                </c:pt>
                <c:pt idx="3583">
                  <c:v>76.66</c:v>
                </c:pt>
                <c:pt idx="3584">
                  <c:v>76.680000000000007</c:v>
                </c:pt>
                <c:pt idx="3585">
                  <c:v>76.7</c:v>
                </c:pt>
                <c:pt idx="3586">
                  <c:v>76.72</c:v>
                </c:pt>
                <c:pt idx="3587">
                  <c:v>76.739999999999995</c:v>
                </c:pt>
                <c:pt idx="3588">
                  <c:v>76.760000000000005</c:v>
                </c:pt>
                <c:pt idx="3589">
                  <c:v>76.78</c:v>
                </c:pt>
                <c:pt idx="3590">
                  <c:v>76.8</c:v>
                </c:pt>
                <c:pt idx="3591">
                  <c:v>76.819999999999993</c:v>
                </c:pt>
                <c:pt idx="3592">
                  <c:v>76.84</c:v>
                </c:pt>
                <c:pt idx="3593">
                  <c:v>76.86</c:v>
                </c:pt>
                <c:pt idx="3594">
                  <c:v>76.88</c:v>
                </c:pt>
                <c:pt idx="3595">
                  <c:v>76.900000000000006</c:v>
                </c:pt>
                <c:pt idx="3596">
                  <c:v>76.92</c:v>
                </c:pt>
                <c:pt idx="3597">
                  <c:v>76.94</c:v>
                </c:pt>
                <c:pt idx="3598">
                  <c:v>76.959999999999994</c:v>
                </c:pt>
                <c:pt idx="3599">
                  <c:v>76.98</c:v>
                </c:pt>
                <c:pt idx="3600">
                  <c:v>77</c:v>
                </c:pt>
                <c:pt idx="3601">
                  <c:v>77.02</c:v>
                </c:pt>
                <c:pt idx="3602">
                  <c:v>77.040000000000006</c:v>
                </c:pt>
                <c:pt idx="3603">
                  <c:v>77.06</c:v>
                </c:pt>
                <c:pt idx="3604">
                  <c:v>77.08</c:v>
                </c:pt>
                <c:pt idx="3605">
                  <c:v>77.099999999999994</c:v>
                </c:pt>
                <c:pt idx="3606">
                  <c:v>77.12</c:v>
                </c:pt>
                <c:pt idx="3607">
                  <c:v>77.14</c:v>
                </c:pt>
                <c:pt idx="3608">
                  <c:v>77.16</c:v>
                </c:pt>
                <c:pt idx="3609">
                  <c:v>77.180000000000007</c:v>
                </c:pt>
                <c:pt idx="3610">
                  <c:v>77.2</c:v>
                </c:pt>
                <c:pt idx="3611">
                  <c:v>77.22</c:v>
                </c:pt>
                <c:pt idx="3612">
                  <c:v>77.239999999999995</c:v>
                </c:pt>
                <c:pt idx="3613">
                  <c:v>77.260000000000005</c:v>
                </c:pt>
                <c:pt idx="3614">
                  <c:v>77.28</c:v>
                </c:pt>
                <c:pt idx="3615">
                  <c:v>77.3</c:v>
                </c:pt>
                <c:pt idx="3616">
                  <c:v>77.319999999999993</c:v>
                </c:pt>
                <c:pt idx="3617">
                  <c:v>77.34</c:v>
                </c:pt>
                <c:pt idx="3618">
                  <c:v>77.36</c:v>
                </c:pt>
                <c:pt idx="3619">
                  <c:v>77.38</c:v>
                </c:pt>
                <c:pt idx="3620">
                  <c:v>77.400000000000006</c:v>
                </c:pt>
                <c:pt idx="3621">
                  <c:v>77.42</c:v>
                </c:pt>
                <c:pt idx="3622">
                  <c:v>77.44</c:v>
                </c:pt>
                <c:pt idx="3623">
                  <c:v>77.459999999999994</c:v>
                </c:pt>
                <c:pt idx="3624">
                  <c:v>77.48</c:v>
                </c:pt>
                <c:pt idx="3625">
                  <c:v>77.5</c:v>
                </c:pt>
                <c:pt idx="3626">
                  <c:v>77.52</c:v>
                </c:pt>
                <c:pt idx="3627">
                  <c:v>77.540000000000006</c:v>
                </c:pt>
                <c:pt idx="3628">
                  <c:v>77.56</c:v>
                </c:pt>
                <c:pt idx="3629">
                  <c:v>77.58</c:v>
                </c:pt>
                <c:pt idx="3630">
                  <c:v>77.599999999999994</c:v>
                </c:pt>
                <c:pt idx="3631">
                  <c:v>77.62</c:v>
                </c:pt>
                <c:pt idx="3632">
                  <c:v>77.64</c:v>
                </c:pt>
                <c:pt idx="3633">
                  <c:v>77.66</c:v>
                </c:pt>
                <c:pt idx="3634">
                  <c:v>77.680000000000007</c:v>
                </c:pt>
                <c:pt idx="3635">
                  <c:v>77.7</c:v>
                </c:pt>
                <c:pt idx="3636">
                  <c:v>77.72</c:v>
                </c:pt>
                <c:pt idx="3637">
                  <c:v>77.739999999999995</c:v>
                </c:pt>
                <c:pt idx="3638">
                  <c:v>77.760000000000005</c:v>
                </c:pt>
                <c:pt idx="3639">
                  <c:v>77.78</c:v>
                </c:pt>
                <c:pt idx="3640">
                  <c:v>77.8</c:v>
                </c:pt>
                <c:pt idx="3641">
                  <c:v>77.819999999999993</c:v>
                </c:pt>
                <c:pt idx="3642">
                  <c:v>77.84</c:v>
                </c:pt>
                <c:pt idx="3643">
                  <c:v>77.86</c:v>
                </c:pt>
                <c:pt idx="3644">
                  <c:v>77.88</c:v>
                </c:pt>
                <c:pt idx="3645">
                  <c:v>77.900000000000006</c:v>
                </c:pt>
                <c:pt idx="3646">
                  <c:v>77.92</c:v>
                </c:pt>
                <c:pt idx="3647">
                  <c:v>77.94</c:v>
                </c:pt>
                <c:pt idx="3648">
                  <c:v>77.959999999999994</c:v>
                </c:pt>
                <c:pt idx="3649">
                  <c:v>77.98</c:v>
                </c:pt>
                <c:pt idx="3650">
                  <c:v>78</c:v>
                </c:pt>
                <c:pt idx="3651">
                  <c:v>78.02</c:v>
                </c:pt>
                <c:pt idx="3652">
                  <c:v>78.040000000000006</c:v>
                </c:pt>
                <c:pt idx="3653">
                  <c:v>78.06</c:v>
                </c:pt>
                <c:pt idx="3654">
                  <c:v>78.08</c:v>
                </c:pt>
                <c:pt idx="3655">
                  <c:v>78.099999999999994</c:v>
                </c:pt>
                <c:pt idx="3656">
                  <c:v>78.12</c:v>
                </c:pt>
                <c:pt idx="3657">
                  <c:v>78.14</c:v>
                </c:pt>
                <c:pt idx="3658">
                  <c:v>78.16</c:v>
                </c:pt>
                <c:pt idx="3659">
                  <c:v>78.180000000000007</c:v>
                </c:pt>
                <c:pt idx="3660">
                  <c:v>78.2</c:v>
                </c:pt>
                <c:pt idx="3661">
                  <c:v>78.22</c:v>
                </c:pt>
                <c:pt idx="3662">
                  <c:v>78.239999999999995</c:v>
                </c:pt>
                <c:pt idx="3663">
                  <c:v>78.260000000000005</c:v>
                </c:pt>
                <c:pt idx="3664">
                  <c:v>78.28</c:v>
                </c:pt>
                <c:pt idx="3665">
                  <c:v>78.3</c:v>
                </c:pt>
                <c:pt idx="3666">
                  <c:v>78.319999999999993</c:v>
                </c:pt>
                <c:pt idx="3667">
                  <c:v>78.34</c:v>
                </c:pt>
                <c:pt idx="3668">
                  <c:v>78.36</c:v>
                </c:pt>
                <c:pt idx="3669">
                  <c:v>78.38</c:v>
                </c:pt>
                <c:pt idx="3670">
                  <c:v>78.400000000000006</c:v>
                </c:pt>
                <c:pt idx="3671">
                  <c:v>78.42</c:v>
                </c:pt>
                <c:pt idx="3672">
                  <c:v>78.44</c:v>
                </c:pt>
                <c:pt idx="3673">
                  <c:v>78.459999999999994</c:v>
                </c:pt>
                <c:pt idx="3674">
                  <c:v>78.48</c:v>
                </c:pt>
                <c:pt idx="3675">
                  <c:v>78.5</c:v>
                </c:pt>
                <c:pt idx="3676">
                  <c:v>78.52</c:v>
                </c:pt>
                <c:pt idx="3677">
                  <c:v>78.540000000000006</c:v>
                </c:pt>
                <c:pt idx="3678">
                  <c:v>78.56</c:v>
                </c:pt>
                <c:pt idx="3679">
                  <c:v>78.58</c:v>
                </c:pt>
                <c:pt idx="3680">
                  <c:v>78.599999999999994</c:v>
                </c:pt>
                <c:pt idx="3681">
                  <c:v>78.62</c:v>
                </c:pt>
                <c:pt idx="3682">
                  <c:v>78.64</c:v>
                </c:pt>
                <c:pt idx="3683">
                  <c:v>78.66</c:v>
                </c:pt>
                <c:pt idx="3684">
                  <c:v>78.680000000000007</c:v>
                </c:pt>
                <c:pt idx="3685">
                  <c:v>78.7</c:v>
                </c:pt>
                <c:pt idx="3686">
                  <c:v>78.72</c:v>
                </c:pt>
                <c:pt idx="3687">
                  <c:v>78.739999999999995</c:v>
                </c:pt>
                <c:pt idx="3688">
                  <c:v>78.760000000000005</c:v>
                </c:pt>
                <c:pt idx="3689">
                  <c:v>78.78</c:v>
                </c:pt>
                <c:pt idx="3690">
                  <c:v>78.8</c:v>
                </c:pt>
                <c:pt idx="3691">
                  <c:v>78.819999999999993</c:v>
                </c:pt>
                <c:pt idx="3692">
                  <c:v>78.84</c:v>
                </c:pt>
                <c:pt idx="3693">
                  <c:v>78.86</c:v>
                </c:pt>
                <c:pt idx="3694">
                  <c:v>78.88</c:v>
                </c:pt>
                <c:pt idx="3695">
                  <c:v>78.900000000000006</c:v>
                </c:pt>
                <c:pt idx="3696">
                  <c:v>78.92</c:v>
                </c:pt>
                <c:pt idx="3697">
                  <c:v>78.94</c:v>
                </c:pt>
                <c:pt idx="3698">
                  <c:v>78.959999999999994</c:v>
                </c:pt>
                <c:pt idx="3699">
                  <c:v>78.98</c:v>
                </c:pt>
                <c:pt idx="3700">
                  <c:v>79</c:v>
                </c:pt>
                <c:pt idx="3701">
                  <c:v>79.02</c:v>
                </c:pt>
                <c:pt idx="3702">
                  <c:v>79.040000000000006</c:v>
                </c:pt>
                <c:pt idx="3703">
                  <c:v>79.06</c:v>
                </c:pt>
                <c:pt idx="3704">
                  <c:v>79.08</c:v>
                </c:pt>
                <c:pt idx="3705">
                  <c:v>79.099999999999994</c:v>
                </c:pt>
                <c:pt idx="3706">
                  <c:v>79.12</c:v>
                </c:pt>
                <c:pt idx="3707">
                  <c:v>79.14</c:v>
                </c:pt>
                <c:pt idx="3708">
                  <c:v>79.16</c:v>
                </c:pt>
                <c:pt idx="3709">
                  <c:v>79.180000000000007</c:v>
                </c:pt>
                <c:pt idx="3710">
                  <c:v>79.2</c:v>
                </c:pt>
                <c:pt idx="3711">
                  <c:v>79.22</c:v>
                </c:pt>
                <c:pt idx="3712">
                  <c:v>79.239999999999995</c:v>
                </c:pt>
                <c:pt idx="3713">
                  <c:v>79.260000000000005</c:v>
                </c:pt>
                <c:pt idx="3714">
                  <c:v>79.28</c:v>
                </c:pt>
                <c:pt idx="3715">
                  <c:v>79.3</c:v>
                </c:pt>
                <c:pt idx="3716">
                  <c:v>79.319999999999993</c:v>
                </c:pt>
                <c:pt idx="3717">
                  <c:v>79.34</c:v>
                </c:pt>
                <c:pt idx="3718">
                  <c:v>79.36</c:v>
                </c:pt>
                <c:pt idx="3719">
                  <c:v>79.38</c:v>
                </c:pt>
                <c:pt idx="3720">
                  <c:v>79.400000000000006</c:v>
                </c:pt>
                <c:pt idx="3721">
                  <c:v>79.42</c:v>
                </c:pt>
                <c:pt idx="3722">
                  <c:v>79.44</c:v>
                </c:pt>
                <c:pt idx="3723">
                  <c:v>79.459999999999994</c:v>
                </c:pt>
                <c:pt idx="3724">
                  <c:v>79.48</c:v>
                </c:pt>
                <c:pt idx="3725">
                  <c:v>79.5</c:v>
                </c:pt>
                <c:pt idx="3726">
                  <c:v>79.52</c:v>
                </c:pt>
                <c:pt idx="3727">
                  <c:v>79.540000000000006</c:v>
                </c:pt>
                <c:pt idx="3728">
                  <c:v>79.56</c:v>
                </c:pt>
                <c:pt idx="3729">
                  <c:v>79.58</c:v>
                </c:pt>
                <c:pt idx="3730">
                  <c:v>79.599999999999994</c:v>
                </c:pt>
                <c:pt idx="3731">
                  <c:v>79.62</c:v>
                </c:pt>
                <c:pt idx="3732">
                  <c:v>79.64</c:v>
                </c:pt>
                <c:pt idx="3733">
                  <c:v>79.66</c:v>
                </c:pt>
                <c:pt idx="3734">
                  <c:v>79.680000000000007</c:v>
                </c:pt>
                <c:pt idx="3735">
                  <c:v>79.7</c:v>
                </c:pt>
                <c:pt idx="3736">
                  <c:v>79.72</c:v>
                </c:pt>
                <c:pt idx="3737">
                  <c:v>79.739999999999995</c:v>
                </c:pt>
                <c:pt idx="3738">
                  <c:v>79.760000000000005</c:v>
                </c:pt>
                <c:pt idx="3739">
                  <c:v>79.78</c:v>
                </c:pt>
                <c:pt idx="3740">
                  <c:v>79.8</c:v>
                </c:pt>
                <c:pt idx="3741">
                  <c:v>79.819999999999993</c:v>
                </c:pt>
                <c:pt idx="3742">
                  <c:v>79.84</c:v>
                </c:pt>
                <c:pt idx="3743">
                  <c:v>79.86</c:v>
                </c:pt>
                <c:pt idx="3744">
                  <c:v>79.88</c:v>
                </c:pt>
                <c:pt idx="3745">
                  <c:v>79.900000000000006</c:v>
                </c:pt>
                <c:pt idx="3746">
                  <c:v>79.92</c:v>
                </c:pt>
                <c:pt idx="3747">
                  <c:v>79.94</c:v>
                </c:pt>
                <c:pt idx="3748">
                  <c:v>79.959999999999994</c:v>
                </c:pt>
                <c:pt idx="3749">
                  <c:v>79.98</c:v>
                </c:pt>
                <c:pt idx="3750">
                  <c:v>80</c:v>
                </c:pt>
              </c:numCache>
            </c:numRef>
          </c:xVal>
          <c:yVal>
            <c:numRef>
              <c:f>'[Senior Thesis Work P2.xlsx]a,b,g-CD-NaOH'!$AK$2:$AK$3752</c:f>
              <c:numCache>
                <c:formatCode>General</c:formatCode>
                <c:ptCount val="3751"/>
                <c:pt idx="0">
                  <c:v>6.1197532224303188</c:v>
                </c:pt>
                <c:pt idx="1">
                  <c:v>6.1076346810620246</c:v>
                </c:pt>
                <c:pt idx="2">
                  <c:v>6.1087363666409606</c:v>
                </c:pt>
                <c:pt idx="3">
                  <c:v>6.1160074914619367</c:v>
                </c:pt>
                <c:pt idx="4">
                  <c:v>6.1082956924093867</c:v>
                </c:pt>
                <c:pt idx="5">
                  <c:v>6.1153464801145754</c:v>
                </c:pt>
                <c:pt idx="6">
                  <c:v>6.112041423377768</c:v>
                </c:pt>
                <c:pt idx="7">
                  <c:v>6.1175498512724467</c:v>
                </c:pt>
                <c:pt idx="8">
                  <c:v>6.10686350115677</c:v>
                </c:pt>
                <c:pt idx="9">
                  <c:v>6.1123719290514487</c:v>
                </c:pt>
                <c:pt idx="10">
                  <c:v>6.1131431089567041</c:v>
                </c:pt>
                <c:pt idx="11">
                  <c:v>6.1131431089567041</c:v>
                </c:pt>
                <c:pt idx="12">
                  <c:v>6.1079651867357052</c:v>
                </c:pt>
                <c:pt idx="13">
                  <c:v>6.1200837281039995</c:v>
                </c:pt>
                <c:pt idx="14">
                  <c:v>6.1049906356725794</c:v>
                </c:pt>
                <c:pt idx="15">
                  <c:v>6.10686350115677</c:v>
                </c:pt>
                <c:pt idx="16">
                  <c:v>6.0966178252726673</c:v>
                </c:pt>
                <c:pt idx="17">
                  <c:v>6.10686350115677</c:v>
                </c:pt>
                <c:pt idx="18">
                  <c:v>6.1065329954830894</c:v>
                </c:pt>
                <c:pt idx="19">
                  <c:v>6.1087363666409606</c:v>
                </c:pt>
                <c:pt idx="20">
                  <c:v>6.1076346810620246</c:v>
                </c:pt>
                <c:pt idx="21">
                  <c:v>6.1127024347251293</c:v>
                </c:pt>
                <c:pt idx="22">
                  <c:v>6.1038889500936433</c:v>
                </c:pt>
                <c:pt idx="23">
                  <c:v>6.0994822077778998</c:v>
                </c:pt>
                <c:pt idx="24">
                  <c:v>6.1060923212515146</c:v>
                </c:pt>
                <c:pt idx="25">
                  <c:v>6.10686350115677</c:v>
                </c:pt>
                <c:pt idx="26">
                  <c:v>6.1093973779883219</c:v>
                </c:pt>
                <c:pt idx="27">
                  <c:v>6.101685578935772</c:v>
                </c:pt>
                <c:pt idx="28">
                  <c:v>6.1054313099041533</c:v>
                </c:pt>
                <c:pt idx="29">
                  <c:v>6.1093973779883219</c:v>
                </c:pt>
                <c:pt idx="30">
                  <c:v>6.1035584444199626</c:v>
                </c:pt>
                <c:pt idx="31">
                  <c:v>6.0925415886306045</c:v>
                </c:pt>
                <c:pt idx="32">
                  <c:v>6.1082956924093867</c:v>
                </c:pt>
                <c:pt idx="33">
                  <c:v>6.103227938746282</c:v>
                </c:pt>
                <c:pt idx="34">
                  <c:v>6.0900077117990525</c:v>
                </c:pt>
                <c:pt idx="35">
                  <c:v>6.1021262531673459</c:v>
                </c:pt>
                <c:pt idx="36">
                  <c:v>6.098050016525284</c:v>
                </c:pt>
                <c:pt idx="37">
                  <c:v>6.1021262531673459</c:v>
                </c:pt>
                <c:pt idx="38">
                  <c:v>6.1049906356725794</c:v>
                </c:pt>
                <c:pt idx="39">
                  <c:v>6.1005838933568359</c:v>
                </c:pt>
                <c:pt idx="40">
                  <c:v>6.0999228820094746</c:v>
                </c:pt>
                <c:pt idx="41">
                  <c:v>6.0914399030516693</c:v>
                </c:pt>
                <c:pt idx="42">
                  <c:v>6.1010245675884107</c:v>
                </c:pt>
                <c:pt idx="43">
                  <c:v>6.1021262531673459</c:v>
                </c:pt>
                <c:pt idx="44">
                  <c:v>6.098050016525284</c:v>
                </c:pt>
                <c:pt idx="45">
                  <c:v>6.0988211964305385</c:v>
                </c:pt>
                <c:pt idx="46">
                  <c:v>6.0966178252726673</c:v>
                </c:pt>
                <c:pt idx="47">
                  <c:v>6.1024567588410266</c:v>
                </c:pt>
                <c:pt idx="48">
                  <c:v>6.094414454114796</c:v>
                </c:pt>
                <c:pt idx="49">
                  <c:v>6.0925415886306045</c:v>
                </c:pt>
                <c:pt idx="50">
                  <c:v>6.0983805221989646</c:v>
                </c:pt>
                <c:pt idx="51">
                  <c:v>6.0961771510410925</c:v>
                </c:pt>
                <c:pt idx="52">
                  <c:v>6.0922110829569238</c:v>
                </c:pt>
                <c:pt idx="53">
                  <c:v>6.0928720943042851</c:v>
                </c:pt>
                <c:pt idx="54">
                  <c:v>6.0950754654621573</c:v>
                </c:pt>
                <c:pt idx="55">
                  <c:v>6.0939737798832212</c:v>
                </c:pt>
                <c:pt idx="56">
                  <c:v>6.0870331607359258</c:v>
                </c:pt>
                <c:pt idx="57">
                  <c:v>6.0892365318937971</c:v>
                </c:pt>
                <c:pt idx="58">
                  <c:v>6.0833975983254378</c:v>
                </c:pt>
                <c:pt idx="59">
                  <c:v>6.0900077117990525</c:v>
                </c:pt>
                <c:pt idx="60">
                  <c:v>6.0977195108516034</c:v>
                </c:pt>
                <c:pt idx="61">
                  <c:v>6.0903382174727332</c:v>
                </c:pt>
                <c:pt idx="62">
                  <c:v>6.0862619808306713</c:v>
                </c:pt>
                <c:pt idx="63">
                  <c:v>6.0892365318937971</c:v>
                </c:pt>
                <c:pt idx="64">
                  <c:v>6.0900077117990525</c:v>
                </c:pt>
                <c:pt idx="65">
                  <c:v>6.0966178252726673</c:v>
                </c:pt>
                <c:pt idx="66">
                  <c:v>6.0966178252726673</c:v>
                </c:pt>
                <c:pt idx="67">
                  <c:v>6.0889060262201165</c:v>
                </c:pt>
                <c:pt idx="68">
                  <c:v>6.0906687231464138</c:v>
                </c:pt>
                <c:pt idx="69">
                  <c:v>6.0873636664096065</c:v>
                </c:pt>
                <c:pt idx="70">
                  <c:v>6.0911093973779886</c:v>
                </c:pt>
                <c:pt idx="71">
                  <c:v>6.0936432742095406</c:v>
                </c:pt>
                <c:pt idx="72">
                  <c:v>6.0889060262201165</c:v>
                </c:pt>
                <c:pt idx="73">
                  <c:v>6.0903382174727332</c:v>
                </c:pt>
                <c:pt idx="74">
                  <c:v>6.0947449597884766</c:v>
                </c:pt>
                <c:pt idx="75">
                  <c:v>6.0881348463148619</c:v>
                </c:pt>
                <c:pt idx="76">
                  <c:v>6.0911093973779886</c:v>
                </c:pt>
                <c:pt idx="77">
                  <c:v>6.0933127685358599</c:v>
                </c:pt>
                <c:pt idx="78">
                  <c:v>6.1010245675884107</c:v>
                </c:pt>
                <c:pt idx="79">
                  <c:v>6.098050016525284</c:v>
                </c:pt>
                <c:pt idx="80">
                  <c:v>6.0977195108516034</c:v>
                </c:pt>
                <c:pt idx="81">
                  <c:v>6.0991517021042192</c:v>
                </c:pt>
                <c:pt idx="82">
                  <c:v>6.0999228820094746</c:v>
                </c:pt>
                <c:pt idx="83">
                  <c:v>6.0994822077778998</c:v>
                </c:pt>
                <c:pt idx="84">
                  <c:v>6.1049906356725794</c:v>
                </c:pt>
                <c:pt idx="85">
                  <c:v>6.1005838933568359</c:v>
                </c:pt>
                <c:pt idx="86">
                  <c:v>6.0958466453674118</c:v>
                </c:pt>
                <c:pt idx="87">
                  <c:v>6.1101685578935774</c:v>
                </c:pt>
                <c:pt idx="88">
                  <c:v>6.1087363666409606</c:v>
                </c:pt>
                <c:pt idx="89">
                  <c:v>6.1230582791671253</c:v>
                </c:pt>
                <c:pt idx="90">
                  <c:v>6.1307700782196761</c:v>
                </c:pt>
                <c:pt idx="91">
                  <c:v>6.1248209760934227</c:v>
                </c:pt>
                <c:pt idx="92">
                  <c:v>6.1263633359039327</c:v>
                </c:pt>
                <c:pt idx="93">
                  <c:v>6.1380412030406521</c:v>
                </c:pt>
                <c:pt idx="94">
                  <c:v>6.1432191252616501</c:v>
                </c:pt>
                <c:pt idx="95">
                  <c:v>6.1340751349564835</c:v>
                </c:pt>
                <c:pt idx="96">
                  <c:v>6.1329734493775474</c:v>
                </c:pt>
                <c:pt idx="97">
                  <c:v>6.1263633359039327</c:v>
                </c:pt>
                <c:pt idx="98">
                  <c:v>6.1303294039881022</c:v>
                </c:pt>
                <c:pt idx="99">
                  <c:v>6.1266938415776133</c:v>
                </c:pt>
                <c:pt idx="100">
                  <c:v>6.1329734493775474</c:v>
                </c:pt>
                <c:pt idx="101">
                  <c:v>6.1299988983144207</c:v>
                </c:pt>
                <c:pt idx="102">
                  <c:v>6.1248209760934227</c:v>
                </c:pt>
                <c:pt idx="103">
                  <c:v>6.1241599647460614</c:v>
                </c:pt>
                <c:pt idx="104">
                  <c:v>6.1322022694722929</c:v>
                </c:pt>
                <c:pt idx="105">
                  <c:v>6.1325327751459735</c:v>
                </c:pt>
                <c:pt idx="106">
                  <c:v>6.1539054753773277</c:v>
                </c:pt>
                <c:pt idx="107">
                  <c:v>6.1531342954720722</c:v>
                </c:pt>
                <c:pt idx="108">
                  <c:v>6.1417869340090334</c:v>
                </c:pt>
                <c:pt idx="109">
                  <c:v>6.154566486724689</c:v>
                </c:pt>
                <c:pt idx="110">
                  <c:v>6.1358378318827809</c:v>
                </c:pt>
                <c:pt idx="111">
                  <c:v>6.1406852484300982</c:v>
                </c:pt>
                <c:pt idx="112">
                  <c:v>6.1307700782196761</c:v>
                </c:pt>
                <c:pt idx="113">
                  <c:v>6.1215159193566153</c:v>
                </c:pt>
                <c:pt idx="114">
                  <c:v>6.1175498512724467</c:v>
                </c:pt>
                <c:pt idx="115">
                  <c:v>6.1093973779883219</c:v>
                </c:pt>
                <c:pt idx="116">
                  <c:v>6.1005838933568359</c:v>
                </c:pt>
                <c:pt idx="117">
                  <c:v>6.0961771510410925</c:v>
                </c:pt>
                <c:pt idx="118">
                  <c:v>6.0955161396937312</c:v>
                </c:pt>
                <c:pt idx="119">
                  <c:v>6.0950754654621573</c:v>
                </c:pt>
                <c:pt idx="120">
                  <c:v>6.0936432742095406</c:v>
                </c:pt>
                <c:pt idx="121">
                  <c:v>6.0933127685358599</c:v>
                </c:pt>
                <c:pt idx="122">
                  <c:v>6.0958466453674118</c:v>
                </c:pt>
                <c:pt idx="123">
                  <c:v>6.0961771510410925</c:v>
                </c:pt>
                <c:pt idx="124">
                  <c:v>6.0903382174727332</c:v>
                </c:pt>
                <c:pt idx="125">
                  <c:v>6.0826264184201833</c:v>
                </c:pt>
                <c:pt idx="126">
                  <c:v>6.0826264184201833</c:v>
                </c:pt>
                <c:pt idx="127">
                  <c:v>6.0892365318937971</c:v>
                </c:pt>
                <c:pt idx="128">
                  <c:v>6.0851602952517352</c:v>
                </c:pt>
                <c:pt idx="129">
                  <c:v>6.0811942271675665</c:v>
                </c:pt>
                <c:pt idx="130">
                  <c:v>6.0789908560096952</c:v>
                </c:pt>
                <c:pt idx="131">
                  <c:v>6.0745841136939518</c:v>
                </c:pt>
                <c:pt idx="132">
                  <c:v>6.0789908560096952</c:v>
                </c:pt>
                <c:pt idx="133">
                  <c:v>6.0778891704307592</c:v>
                </c:pt>
                <c:pt idx="134">
                  <c:v>6.0760163049465685</c:v>
                </c:pt>
                <c:pt idx="135">
                  <c:v>6.0749146193676324</c:v>
                </c:pt>
                <c:pt idx="136">
                  <c:v>6.0763468106202492</c:v>
                </c:pt>
                <c:pt idx="137">
                  <c:v>6.0793213616833759</c:v>
                </c:pt>
                <c:pt idx="138">
                  <c:v>6.0822959127465017</c:v>
                </c:pt>
                <c:pt idx="139">
                  <c:v>6.0745841136939518</c:v>
                </c:pt>
                <c:pt idx="140">
                  <c:v>6.0774484961991844</c:v>
                </c:pt>
                <c:pt idx="141">
                  <c:v>6.0716095626308251</c:v>
                </c:pt>
                <c:pt idx="142">
                  <c:v>6.0723807425360805</c:v>
                </c:pt>
                <c:pt idx="143">
                  <c:v>6.0697366971466344</c:v>
                </c:pt>
                <c:pt idx="144">
                  <c:v>6.0719400683045057</c:v>
                </c:pt>
                <c:pt idx="145">
                  <c:v>6.0785501817781205</c:v>
                </c:pt>
                <c:pt idx="146">
                  <c:v>6.0789908560096952</c:v>
                </c:pt>
                <c:pt idx="147">
                  <c:v>6.0756857992728879</c:v>
                </c:pt>
                <c:pt idx="148">
                  <c:v>6.0701773713782083</c:v>
                </c:pt>
                <c:pt idx="149">
                  <c:v>6.0833975983254378</c:v>
                </c:pt>
                <c:pt idx="150">
                  <c:v>6.0760163049465685</c:v>
                </c:pt>
                <c:pt idx="151">
                  <c:v>6.0734824281150157</c:v>
                </c:pt>
                <c:pt idx="152">
                  <c:v>6.0807535529359917</c:v>
                </c:pt>
                <c:pt idx="153">
                  <c:v>6.0749146193676324</c:v>
                </c:pt>
                <c:pt idx="154">
                  <c:v>6.0734824281150157</c:v>
                </c:pt>
                <c:pt idx="155">
                  <c:v>6.0763468106202492</c:v>
                </c:pt>
                <c:pt idx="156">
                  <c:v>6.0734824281150157</c:v>
                </c:pt>
                <c:pt idx="157">
                  <c:v>6.0679740002203371</c:v>
                </c:pt>
                <c:pt idx="158">
                  <c:v>6.0734824281150157</c:v>
                </c:pt>
                <c:pt idx="159">
                  <c:v>6.0697366971466344</c:v>
                </c:pt>
                <c:pt idx="160">
                  <c:v>6.070507877051889</c:v>
                </c:pt>
                <c:pt idx="161">
                  <c:v>6.0697366971466344</c:v>
                </c:pt>
                <c:pt idx="162">
                  <c:v>6.0760163049465685</c:v>
                </c:pt>
                <c:pt idx="163">
                  <c:v>6.0778891704307592</c:v>
                </c:pt>
                <c:pt idx="164">
                  <c:v>6.0686350115676984</c:v>
                </c:pt>
                <c:pt idx="165">
                  <c:v>6.0778891704307592</c:v>
                </c:pt>
                <c:pt idx="166">
                  <c:v>6.0712790569571444</c:v>
                </c:pt>
                <c:pt idx="167">
                  <c:v>6.0778891704307592</c:v>
                </c:pt>
                <c:pt idx="168">
                  <c:v>6.0708383827255705</c:v>
                </c:pt>
                <c:pt idx="169">
                  <c:v>6.0708383827255705</c:v>
                </c:pt>
                <c:pt idx="170">
                  <c:v>6.0727112482097612</c:v>
                </c:pt>
                <c:pt idx="171">
                  <c:v>6.0661011347361464</c:v>
                </c:pt>
                <c:pt idx="172">
                  <c:v>6.0708383827255705</c:v>
                </c:pt>
                <c:pt idx="173">
                  <c:v>6.0657706290624658</c:v>
                </c:pt>
                <c:pt idx="174">
                  <c:v>6.0694061914729538</c:v>
                </c:pt>
                <c:pt idx="175">
                  <c:v>6.0716095626308251</c:v>
                </c:pt>
                <c:pt idx="176">
                  <c:v>6.0738129337886964</c:v>
                </c:pt>
                <c:pt idx="177">
                  <c:v>6.0686350115676984</c:v>
                </c:pt>
                <c:pt idx="178">
                  <c:v>6.0719400683045057</c:v>
                </c:pt>
                <c:pt idx="179">
                  <c:v>6.0686350115676984</c:v>
                </c:pt>
                <c:pt idx="180">
                  <c:v>6.0719400683045057</c:v>
                </c:pt>
                <c:pt idx="181">
                  <c:v>6.0690756857992731</c:v>
                </c:pt>
                <c:pt idx="182">
                  <c:v>6.0694061914729538</c:v>
                </c:pt>
                <c:pt idx="183">
                  <c:v>6.0771179905255037</c:v>
                </c:pt>
                <c:pt idx="184">
                  <c:v>6.0697366971466344</c:v>
                </c:pt>
                <c:pt idx="185">
                  <c:v>6.0657706290624658</c:v>
                </c:pt>
                <c:pt idx="186">
                  <c:v>6.0745841136939518</c:v>
                </c:pt>
                <c:pt idx="187">
                  <c:v>6.0675333259887632</c:v>
                </c:pt>
                <c:pt idx="188">
                  <c:v>6.074143439462377</c:v>
                </c:pt>
                <c:pt idx="189">
                  <c:v>6.0675333259887632</c:v>
                </c:pt>
                <c:pt idx="190">
                  <c:v>6.0675333259887632</c:v>
                </c:pt>
                <c:pt idx="191">
                  <c:v>6.0716095626308251</c:v>
                </c:pt>
                <c:pt idx="192">
                  <c:v>6.0683045058940177</c:v>
                </c:pt>
                <c:pt idx="193">
                  <c:v>6.0646689434835297</c:v>
                </c:pt>
                <c:pt idx="194">
                  <c:v>6.0738129337886964</c:v>
                </c:pt>
                <c:pt idx="195">
                  <c:v>6.0719400683045057</c:v>
                </c:pt>
                <c:pt idx="196">
                  <c:v>6.0683045058940177</c:v>
                </c:pt>
                <c:pt idx="197">
                  <c:v>6.0785501817781205</c:v>
                </c:pt>
                <c:pt idx="198">
                  <c:v>6.0627960779993391</c:v>
                </c:pt>
                <c:pt idx="199">
                  <c:v>6.0679740002203371</c:v>
                </c:pt>
                <c:pt idx="200">
                  <c:v>6.0697366971466344</c:v>
                </c:pt>
                <c:pt idx="201">
                  <c:v>6.0708383827255705</c:v>
                </c:pt>
                <c:pt idx="202">
                  <c:v>6.0723807425360805</c:v>
                </c:pt>
                <c:pt idx="203">
                  <c:v>6.0679740002203371</c:v>
                </c:pt>
                <c:pt idx="204">
                  <c:v>6.0719400683045057</c:v>
                </c:pt>
                <c:pt idx="205">
                  <c:v>6.0745841136939518</c:v>
                </c:pt>
                <c:pt idx="206">
                  <c:v>6.0627960779993391</c:v>
                </c:pt>
                <c:pt idx="207">
                  <c:v>6.0672028203150825</c:v>
                </c:pt>
                <c:pt idx="208">
                  <c:v>6.0686350115676984</c:v>
                </c:pt>
                <c:pt idx="209">
                  <c:v>6.0730417538834418</c:v>
                </c:pt>
                <c:pt idx="210">
                  <c:v>6.0583893356835956</c:v>
                </c:pt>
                <c:pt idx="211">
                  <c:v>6.0701773713782083</c:v>
                </c:pt>
                <c:pt idx="212">
                  <c:v>6.0683045058940177</c:v>
                </c:pt>
                <c:pt idx="213">
                  <c:v>6.070507877051889</c:v>
                </c:pt>
                <c:pt idx="214">
                  <c:v>6.0719400683045057</c:v>
                </c:pt>
                <c:pt idx="215">
                  <c:v>6.0664316404098271</c:v>
                </c:pt>
                <c:pt idx="216">
                  <c:v>6.0638977635782751</c:v>
                </c:pt>
                <c:pt idx="217">
                  <c:v>6.0649994491572103</c:v>
                </c:pt>
                <c:pt idx="218">
                  <c:v>6.0635672579045936</c:v>
                </c:pt>
                <c:pt idx="219">
                  <c:v>6.0708383827255705</c:v>
                </c:pt>
                <c:pt idx="220">
                  <c:v>6.0620248980940836</c:v>
                </c:pt>
                <c:pt idx="221">
                  <c:v>6.0683045058940177</c:v>
                </c:pt>
                <c:pt idx="222">
                  <c:v>6.0701773713782083</c:v>
                </c:pt>
                <c:pt idx="223">
                  <c:v>6.0609232125151484</c:v>
                </c:pt>
                <c:pt idx="224">
                  <c:v>6.0694061914729538</c:v>
                </c:pt>
                <c:pt idx="225">
                  <c:v>6.0624655723256584</c:v>
                </c:pt>
                <c:pt idx="226">
                  <c:v>6.0708383827255705</c:v>
                </c:pt>
                <c:pt idx="227">
                  <c:v>6.070507877051889</c:v>
                </c:pt>
                <c:pt idx="228">
                  <c:v>6.0712790569571444</c:v>
                </c:pt>
                <c:pt idx="229">
                  <c:v>6.070507877051889</c:v>
                </c:pt>
                <c:pt idx="230">
                  <c:v>6.0727112482097612</c:v>
                </c:pt>
                <c:pt idx="231">
                  <c:v>6.0690756857992731</c:v>
                </c:pt>
                <c:pt idx="232">
                  <c:v>6.0771179905255037</c:v>
                </c:pt>
                <c:pt idx="233">
                  <c:v>6.0716095626308251</c:v>
                </c:pt>
                <c:pt idx="234">
                  <c:v>6.0701773713782083</c:v>
                </c:pt>
                <c:pt idx="235">
                  <c:v>6.0701773713782083</c:v>
                </c:pt>
                <c:pt idx="236">
                  <c:v>6.0793213616833759</c:v>
                </c:pt>
                <c:pt idx="237">
                  <c:v>6.0811942271675665</c:v>
                </c:pt>
                <c:pt idx="238">
                  <c:v>6.0800925415886304</c:v>
                </c:pt>
                <c:pt idx="239">
                  <c:v>6.0745841136939518</c:v>
                </c:pt>
                <c:pt idx="240">
                  <c:v>6.0785501817781205</c:v>
                </c:pt>
                <c:pt idx="241">
                  <c:v>6.0848297895780545</c:v>
                </c:pt>
                <c:pt idx="242">
                  <c:v>6.0848297895780545</c:v>
                </c:pt>
                <c:pt idx="243">
                  <c:v>6.0837281039991185</c:v>
                </c:pt>
                <c:pt idx="244">
                  <c:v>6.0807535529359917</c:v>
                </c:pt>
                <c:pt idx="245">
                  <c:v>6.0906687231464138</c:v>
                </c:pt>
                <c:pt idx="246">
                  <c:v>6.0911093973779886</c:v>
                </c:pt>
                <c:pt idx="247">
                  <c:v>6.0870331607359258</c:v>
                </c:pt>
                <c:pt idx="248">
                  <c:v>6.0900077117990525</c:v>
                </c:pt>
                <c:pt idx="249">
                  <c:v>6.0925415886306045</c:v>
                </c:pt>
                <c:pt idx="250">
                  <c:v>6.0895670375674786</c:v>
                </c:pt>
                <c:pt idx="251">
                  <c:v>6.1054313099041533</c:v>
                </c:pt>
                <c:pt idx="252">
                  <c:v>6.1013550732620914</c:v>
                </c:pt>
                <c:pt idx="253">
                  <c:v>6.1123719290514487</c:v>
                </c:pt>
                <c:pt idx="254">
                  <c:v>6.1046601299988987</c:v>
                </c:pt>
                <c:pt idx="255">
                  <c:v>6.1021262531673459</c:v>
                </c:pt>
                <c:pt idx="256">
                  <c:v>6.1035584444199626</c:v>
                </c:pt>
                <c:pt idx="257">
                  <c:v>6.1038889500936433</c:v>
                </c:pt>
                <c:pt idx="258">
                  <c:v>6.0881348463148619</c:v>
                </c:pt>
                <c:pt idx="259">
                  <c:v>6.0859314751569906</c:v>
                </c:pt>
                <c:pt idx="260">
                  <c:v>6.0914399030516693</c:v>
                </c:pt>
                <c:pt idx="261">
                  <c:v>6.0785501817781205</c:v>
                </c:pt>
                <c:pt idx="262">
                  <c:v>6.0848297895780545</c:v>
                </c:pt>
                <c:pt idx="263">
                  <c:v>6.0818552385149278</c:v>
                </c:pt>
                <c:pt idx="264">
                  <c:v>6.0686350115676984</c:v>
                </c:pt>
                <c:pt idx="265">
                  <c:v>6.0789908560096952</c:v>
                </c:pt>
                <c:pt idx="266">
                  <c:v>6.0760163049465685</c:v>
                </c:pt>
                <c:pt idx="267">
                  <c:v>6.0763468106202492</c:v>
                </c:pt>
                <c:pt idx="268">
                  <c:v>6.0778891704307592</c:v>
                </c:pt>
                <c:pt idx="269">
                  <c:v>6.0851602952517352</c:v>
                </c:pt>
                <c:pt idx="270">
                  <c:v>6.0771179905255037</c:v>
                </c:pt>
                <c:pt idx="271">
                  <c:v>6.0738129337886964</c:v>
                </c:pt>
                <c:pt idx="272">
                  <c:v>6.0760163049465685</c:v>
                </c:pt>
                <c:pt idx="273">
                  <c:v>6.0738129337886964</c:v>
                </c:pt>
                <c:pt idx="274">
                  <c:v>6.0679740002203371</c:v>
                </c:pt>
                <c:pt idx="275">
                  <c:v>6.070507877051889</c:v>
                </c:pt>
                <c:pt idx="276">
                  <c:v>6.0749146193676324</c:v>
                </c:pt>
                <c:pt idx="277">
                  <c:v>6.0782196761044398</c:v>
                </c:pt>
                <c:pt idx="278">
                  <c:v>6.0694061914729538</c:v>
                </c:pt>
                <c:pt idx="279">
                  <c:v>6.0763468106202492</c:v>
                </c:pt>
                <c:pt idx="280">
                  <c:v>6.0642282692519558</c:v>
                </c:pt>
                <c:pt idx="281">
                  <c:v>6.0697366971466344</c:v>
                </c:pt>
                <c:pt idx="282">
                  <c:v>6.0675333259887632</c:v>
                </c:pt>
                <c:pt idx="283">
                  <c:v>6.0661011347361464</c:v>
                </c:pt>
                <c:pt idx="284">
                  <c:v>6.0675333259887632</c:v>
                </c:pt>
                <c:pt idx="285">
                  <c:v>6.0716095626308251</c:v>
                </c:pt>
                <c:pt idx="286">
                  <c:v>6.0763468106202492</c:v>
                </c:pt>
                <c:pt idx="287">
                  <c:v>6.0719400683045057</c:v>
                </c:pt>
                <c:pt idx="288">
                  <c:v>6.0716095626308251</c:v>
                </c:pt>
                <c:pt idx="289">
                  <c:v>6.074143439462377</c:v>
                </c:pt>
                <c:pt idx="290">
                  <c:v>6.0672028203150825</c:v>
                </c:pt>
                <c:pt idx="291">
                  <c:v>6.0701773713782083</c:v>
                </c:pt>
                <c:pt idx="292">
                  <c:v>6.0763468106202492</c:v>
                </c:pt>
                <c:pt idx="293">
                  <c:v>6.0771179905255037</c:v>
                </c:pt>
                <c:pt idx="294">
                  <c:v>6.0749146193676324</c:v>
                </c:pt>
                <c:pt idx="295">
                  <c:v>6.0800925415886304</c:v>
                </c:pt>
                <c:pt idx="296">
                  <c:v>6.074143439462377</c:v>
                </c:pt>
                <c:pt idx="297">
                  <c:v>6.0749146193676324</c:v>
                </c:pt>
                <c:pt idx="298">
                  <c:v>6.0844992839043739</c:v>
                </c:pt>
                <c:pt idx="299">
                  <c:v>6.0771179905255037</c:v>
                </c:pt>
                <c:pt idx="300">
                  <c:v>6.0826264184201833</c:v>
                </c:pt>
                <c:pt idx="301">
                  <c:v>6.0848297895780545</c:v>
                </c:pt>
                <c:pt idx="302">
                  <c:v>6.0859314751569906</c:v>
                </c:pt>
                <c:pt idx="303">
                  <c:v>6.0914399030516693</c:v>
                </c:pt>
                <c:pt idx="304">
                  <c:v>6.0851602952517352</c:v>
                </c:pt>
                <c:pt idx="305">
                  <c:v>6.0947449597884766</c:v>
                </c:pt>
                <c:pt idx="306">
                  <c:v>6.1024567588410266</c:v>
                </c:pt>
                <c:pt idx="307">
                  <c:v>6.1049906356725794</c:v>
                </c:pt>
                <c:pt idx="308">
                  <c:v>6.1043296243252172</c:v>
                </c:pt>
                <c:pt idx="309">
                  <c:v>6.1087363666409606</c:v>
                </c:pt>
                <c:pt idx="310">
                  <c:v>6.1090668723146413</c:v>
                </c:pt>
                <c:pt idx="311">
                  <c:v>6.118210862619808</c:v>
                </c:pt>
                <c:pt idx="312">
                  <c:v>6.1175498512724467</c:v>
                </c:pt>
                <c:pt idx="313">
                  <c:v>6.1314310895670374</c:v>
                </c:pt>
                <c:pt idx="314">
                  <c:v>6.1384818772722269</c:v>
                </c:pt>
                <c:pt idx="315">
                  <c:v>6.1362785061143548</c:v>
                </c:pt>
                <c:pt idx="316">
                  <c:v>6.1355073262091002</c:v>
                </c:pt>
                <c:pt idx="317">
                  <c:v>6.1340751349564835</c:v>
                </c:pt>
                <c:pt idx="318">
                  <c:v>6.1252616503249975</c:v>
                </c:pt>
                <c:pt idx="319">
                  <c:v>6.1134736146303847</c:v>
                </c:pt>
                <c:pt idx="320">
                  <c:v>6.1065329954830894</c:v>
                </c:pt>
                <c:pt idx="321">
                  <c:v>6.1005838933568359</c:v>
                </c:pt>
                <c:pt idx="322">
                  <c:v>6.1010245675884107</c:v>
                </c:pt>
                <c:pt idx="323">
                  <c:v>6.098050016525284</c:v>
                </c:pt>
                <c:pt idx="324">
                  <c:v>6.0914399030516693</c:v>
                </c:pt>
                <c:pt idx="325">
                  <c:v>6.0933127685358599</c:v>
                </c:pt>
                <c:pt idx="326">
                  <c:v>6.0856009694833091</c:v>
                </c:pt>
                <c:pt idx="327">
                  <c:v>6.0873636664096065</c:v>
                </c:pt>
                <c:pt idx="328">
                  <c:v>6.0870331607359258</c:v>
                </c:pt>
                <c:pt idx="329">
                  <c:v>6.0999228820094746</c:v>
                </c:pt>
                <c:pt idx="330">
                  <c:v>6.1002533876831553</c:v>
                </c:pt>
                <c:pt idx="331">
                  <c:v>6.1035584444199626</c:v>
                </c:pt>
                <c:pt idx="332">
                  <c:v>6.0917704087253499</c:v>
                </c:pt>
                <c:pt idx="333">
                  <c:v>6.1046601299988987</c:v>
                </c:pt>
                <c:pt idx="334">
                  <c:v>6.1002533876831553</c:v>
                </c:pt>
                <c:pt idx="335">
                  <c:v>6.0969483309463479</c:v>
                </c:pt>
                <c:pt idx="336">
                  <c:v>6.1057618155778339</c:v>
                </c:pt>
                <c:pt idx="337">
                  <c:v>6.1038889500936433</c:v>
                </c:pt>
                <c:pt idx="338">
                  <c:v>6.0922110829569238</c:v>
                </c:pt>
                <c:pt idx="339">
                  <c:v>6.1010245675884107</c:v>
                </c:pt>
                <c:pt idx="340">
                  <c:v>6.0925415886306045</c:v>
                </c:pt>
                <c:pt idx="341">
                  <c:v>6.0925415886306045</c:v>
                </c:pt>
                <c:pt idx="342">
                  <c:v>6.0837281039991185</c:v>
                </c:pt>
                <c:pt idx="343">
                  <c:v>6.0889060262201165</c:v>
                </c:pt>
                <c:pt idx="344">
                  <c:v>6.0856009694833091</c:v>
                </c:pt>
                <c:pt idx="345">
                  <c:v>6.0793213616833759</c:v>
                </c:pt>
                <c:pt idx="346">
                  <c:v>6.0771179905255037</c:v>
                </c:pt>
                <c:pt idx="347">
                  <c:v>6.0859314751569906</c:v>
                </c:pt>
                <c:pt idx="348">
                  <c:v>6.0763468106202492</c:v>
                </c:pt>
                <c:pt idx="349">
                  <c:v>6.0818552385149278</c:v>
                </c:pt>
                <c:pt idx="350">
                  <c:v>6.0800925415886304</c:v>
                </c:pt>
                <c:pt idx="351">
                  <c:v>6.0859314751569906</c:v>
                </c:pt>
                <c:pt idx="352">
                  <c:v>6.0903382174727332</c:v>
                </c:pt>
                <c:pt idx="353">
                  <c:v>6.0856009694833091</c:v>
                </c:pt>
                <c:pt idx="354">
                  <c:v>6.0826264184201833</c:v>
                </c:pt>
                <c:pt idx="355">
                  <c:v>6.0837281039991185</c:v>
                </c:pt>
                <c:pt idx="356">
                  <c:v>6.0906687231464138</c:v>
                </c:pt>
                <c:pt idx="357">
                  <c:v>6.0999228820094746</c:v>
                </c:pt>
                <c:pt idx="358">
                  <c:v>6.0961771510410925</c:v>
                </c:pt>
                <c:pt idx="359">
                  <c:v>6.1002533876831553</c:v>
                </c:pt>
                <c:pt idx="360">
                  <c:v>6.0950754654621573</c:v>
                </c:pt>
                <c:pt idx="361">
                  <c:v>6.0933127685358599</c:v>
                </c:pt>
                <c:pt idx="362">
                  <c:v>6.0969483309463479</c:v>
                </c:pt>
                <c:pt idx="363">
                  <c:v>6.1024567588410266</c:v>
                </c:pt>
                <c:pt idx="364">
                  <c:v>6.0972788366200286</c:v>
                </c:pt>
                <c:pt idx="365">
                  <c:v>6.1027872645147072</c:v>
                </c:pt>
                <c:pt idx="366">
                  <c:v>6.1021262531673459</c:v>
                </c:pt>
                <c:pt idx="367">
                  <c:v>6.0922110829569238</c:v>
                </c:pt>
                <c:pt idx="368">
                  <c:v>6.0972788366200286</c:v>
                </c:pt>
                <c:pt idx="369">
                  <c:v>6.0922110829569238</c:v>
                </c:pt>
                <c:pt idx="370">
                  <c:v>6.0889060262201165</c:v>
                </c:pt>
                <c:pt idx="371">
                  <c:v>6.0859314751569906</c:v>
                </c:pt>
                <c:pt idx="372">
                  <c:v>6.0840586096727991</c:v>
                </c:pt>
                <c:pt idx="373">
                  <c:v>6.0840586096727991</c:v>
                </c:pt>
                <c:pt idx="374">
                  <c:v>6.0822959127465017</c:v>
                </c:pt>
                <c:pt idx="375">
                  <c:v>6.0939737798832212</c:v>
                </c:pt>
                <c:pt idx="376">
                  <c:v>6.0881348463148619</c:v>
                </c:pt>
                <c:pt idx="377">
                  <c:v>6.0818552385149278</c:v>
                </c:pt>
                <c:pt idx="378">
                  <c:v>6.0822959127465017</c:v>
                </c:pt>
                <c:pt idx="379">
                  <c:v>6.0851602952517352</c:v>
                </c:pt>
                <c:pt idx="380">
                  <c:v>6.0829569240938639</c:v>
                </c:pt>
                <c:pt idx="381">
                  <c:v>6.0873636664096065</c:v>
                </c:pt>
                <c:pt idx="382">
                  <c:v>6.0796518673570565</c:v>
                </c:pt>
                <c:pt idx="383">
                  <c:v>6.0889060262201165</c:v>
                </c:pt>
                <c:pt idx="384">
                  <c:v>6.0881348463148619</c:v>
                </c:pt>
                <c:pt idx="385">
                  <c:v>6.0884653519885426</c:v>
                </c:pt>
                <c:pt idx="386">
                  <c:v>6.0867026550622452</c:v>
                </c:pt>
                <c:pt idx="387">
                  <c:v>6.0851602952517352</c:v>
                </c:pt>
                <c:pt idx="388">
                  <c:v>6.0840586096727991</c:v>
                </c:pt>
                <c:pt idx="389">
                  <c:v>6.0848297895780545</c:v>
                </c:pt>
                <c:pt idx="390">
                  <c:v>6.0961771510410925</c:v>
                </c:pt>
                <c:pt idx="391">
                  <c:v>6.0950754654621573</c:v>
                </c:pt>
                <c:pt idx="392">
                  <c:v>6.0925415886306045</c:v>
                </c:pt>
                <c:pt idx="393">
                  <c:v>6.0977195108516034</c:v>
                </c:pt>
                <c:pt idx="394">
                  <c:v>6.0822959127465017</c:v>
                </c:pt>
                <c:pt idx="395">
                  <c:v>6.0884653519885426</c:v>
                </c:pt>
                <c:pt idx="396">
                  <c:v>6.0928720943042851</c:v>
                </c:pt>
                <c:pt idx="397">
                  <c:v>6.0950754654621573</c:v>
                </c:pt>
                <c:pt idx="398">
                  <c:v>6.0900077117990525</c:v>
                </c:pt>
                <c:pt idx="399">
                  <c:v>6.0977195108516034</c:v>
                </c:pt>
                <c:pt idx="400">
                  <c:v>6.098050016525284</c:v>
                </c:pt>
                <c:pt idx="401">
                  <c:v>6.0914399030516693</c:v>
                </c:pt>
                <c:pt idx="402">
                  <c:v>6.1002533876831553</c:v>
                </c:pt>
                <c:pt idx="403">
                  <c:v>6.1049906356725794</c:v>
                </c:pt>
                <c:pt idx="404">
                  <c:v>6.1076346810620246</c:v>
                </c:pt>
                <c:pt idx="405">
                  <c:v>6.1090668723146413</c:v>
                </c:pt>
                <c:pt idx="406">
                  <c:v>6.0999228820094746</c:v>
                </c:pt>
                <c:pt idx="407">
                  <c:v>6.1043296243252172</c:v>
                </c:pt>
                <c:pt idx="408">
                  <c:v>6.0999228820094746</c:v>
                </c:pt>
                <c:pt idx="409">
                  <c:v>6.0991517021042192</c:v>
                </c:pt>
                <c:pt idx="410">
                  <c:v>6.1021262531673459</c:v>
                </c:pt>
                <c:pt idx="411">
                  <c:v>6.0977195108516034</c:v>
                </c:pt>
                <c:pt idx="412">
                  <c:v>6.1038889500936433</c:v>
                </c:pt>
                <c:pt idx="413">
                  <c:v>6.1027872645147072</c:v>
                </c:pt>
                <c:pt idx="414">
                  <c:v>6.1027872645147072</c:v>
                </c:pt>
                <c:pt idx="415">
                  <c:v>6.1071940068304507</c:v>
                </c:pt>
                <c:pt idx="416">
                  <c:v>6.101685578935772</c:v>
                </c:pt>
                <c:pt idx="417">
                  <c:v>6.1054313099041533</c:v>
                </c:pt>
                <c:pt idx="418">
                  <c:v>6.1010245675884107</c:v>
                </c:pt>
                <c:pt idx="419">
                  <c:v>6.1167786713671921</c:v>
                </c:pt>
                <c:pt idx="420">
                  <c:v>6.1131431089567041</c:v>
                </c:pt>
                <c:pt idx="421">
                  <c:v>6.1098380522198967</c:v>
                </c:pt>
                <c:pt idx="422">
                  <c:v>6.1134736146303847</c:v>
                </c:pt>
                <c:pt idx="423">
                  <c:v>6.1090668723146413</c:v>
                </c:pt>
                <c:pt idx="424">
                  <c:v>6.1021262531673459</c:v>
                </c:pt>
                <c:pt idx="425">
                  <c:v>6.101685578935772</c:v>
                </c:pt>
                <c:pt idx="426">
                  <c:v>6.0977195108516034</c:v>
                </c:pt>
                <c:pt idx="427">
                  <c:v>6.103227938746282</c:v>
                </c:pt>
                <c:pt idx="428">
                  <c:v>6.0983805221989646</c:v>
                </c:pt>
                <c:pt idx="429">
                  <c:v>6.1010245675884107</c:v>
                </c:pt>
                <c:pt idx="430">
                  <c:v>6.1010245675884107</c:v>
                </c:pt>
                <c:pt idx="431">
                  <c:v>6.10686350115677</c:v>
                </c:pt>
                <c:pt idx="432">
                  <c:v>6.1082956924093867</c:v>
                </c:pt>
                <c:pt idx="433">
                  <c:v>6.0991517021042192</c:v>
                </c:pt>
                <c:pt idx="434">
                  <c:v>6.094414454114796</c:v>
                </c:pt>
                <c:pt idx="435">
                  <c:v>6.1060923212515146</c:v>
                </c:pt>
                <c:pt idx="436">
                  <c:v>6.1087363666409606</c:v>
                </c:pt>
                <c:pt idx="437">
                  <c:v>6.1043296243252172</c:v>
                </c:pt>
                <c:pt idx="438">
                  <c:v>6.1057618155778339</c:v>
                </c:pt>
                <c:pt idx="439">
                  <c:v>6.0983805221989646</c:v>
                </c:pt>
                <c:pt idx="440">
                  <c:v>6.1090668723146413</c:v>
                </c:pt>
                <c:pt idx="441">
                  <c:v>6.1098380522198967</c:v>
                </c:pt>
                <c:pt idx="442">
                  <c:v>6.0999228820094746</c:v>
                </c:pt>
                <c:pt idx="443">
                  <c:v>6.0991517021042192</c:v>
                </c:pt>
                <c:pt idx="444">
                  <c:v>6.1065329954830894</c:v>
                </c:pt>
                <c:pt idx="445">
                  <c:v>6.1060923212515146</c:v>
                </c:pt>
                <c:pt idx="446">
                  <c:v>6.1082956924093867</c:v>
                </c:pt>
                <c:pt idx="447">
                  <c:v>6.1038889500936433</c:v>
                </c:pt>
                <c:pt idx="448">
                  <c:v>6.1197532224303188</c:v>
                </c:pt>
                <c:pt idx="449">
                  <c:v>6.1049906356725794</c:v>
                </c:pt>
                <c:pt idx="450">
                  <c:v>6.118210862619808</c:v>
                </c:pt>
                <c:pt idx="451">
                  <c:v>6.1178803569461273</c:v>
                </c:pt>
                <c:pt idx="452">
                  <c:v>6.12966839264074</c:v>
                </c:pt>
                <c:pt idx="453">
                  <c:v>6.12966839264074</c:v>
                </c:pt>
                <c:pt idx="454">
                  <c:v>6.1362785061143548</c:v>
                </c:pt>
                <c:pt idx="455">
                  <c:v>6.1446513165142669</c:v>
                </c:pt>
                <c:pt idx="456">
                  <c:v>6.1424479453563956</c:v>
                </c:pt>
                <c:pt idx="457">
                  <c:v>6.1432191252616501</c:v>
                </c:pt>
                <c:pt idx="458">
                  <c:v>6.1424479453563956</c:v>
                </c:pt>
                <c:pt idx="459">
                  <c:v>6.1366090117880354</c:v>
                </c:pt>
                <c:pt idx="460">
                  <c:v>6.1384818772722269</c:v>
                </c:pt>
                <c:pt idx="461">
                  <c:v>6.1344056406301641</c:v>
                </c:pt>
                <c:pt idx="462">
                  <c:v>6.1465241819984575</c:v>
                </c:pt>
                <c:pt idx="463">
                  <c:v>6.1344056406301641</c:v>
                </c:pt>
                <c:pt idx="464">
                  <c:v>6.1307700782196761</c:v>
                </c:pt>
                <c:pt idx="465">
                  <c:v>6.1314310895670374</c:v>
                </c:pt>
                <c:pt idx="466">
                  <c:v>6.124490470419742</c:v>
                </c:pt>
                <c:pt idx="467">
                  <c:v>6.119312548198744</c:v>
                </c:pt>
                <c:pt idx="468">
                  <c:v>6.1252616503249975</c:v>
                </c:pt>
                <c:pt idx="469">
                  <c:v>6.1153464801145754</c:v>
                </c:pt>
                <c:pt idx="470">
                  <c:v>6.1134736146303847</c:v>
                </c:pt>
                <c:pt idx="471">
                  <c:v>6.1274650214828688</c:v>
                </c:pt>
                <c:pt idx="472">
                  <c:v>6.1178803569461273</c:v>
                </c:pt>
                <c:pt idx="473">
                  <c:v>6.1215159193566153</c:v>
                </c:pt>
                <c:pt idx="474">
                  <c:v>6.1307700782196761</c:v>
                </c:pt>
                <c:pt idx="475">
                  <c:v>6.1241599647460614</c:v>
                </c:pt>
                <c:pt idx="476">
                  <c:v>6.1292277184091661</c:v>
                </c:pt>
                <c:pt idx="477">
                  <c:v>6.1303294039881022</c:v>
                </c:pt>
                <c:pt idx="478">
                  <c:v>6.1311005838933568</c:v>
                </c:pt>
                <c:pt idx="479">
                  <c:v>6.1435496309353308</c:v>
                </c:pt>
                <c:pt idx="480">
                  <c:v>6.1531342954720722</c:v>
                </c:pt>
                <c:pt idx="481">
                  <c:v>6.1501597444089455</c:v>
                </c:pt>
                <c:pt idx="482">
                  <c:v>6.1600749146193676</c:v>
                </c:pt>
                <c:pt idx="483">
                  <c:v>6.1567698578825603</c:v>
                </c:pt>
                <c:pt idx="484">
                  <c:v>6.1655833425140463</c:v>
                </c:pt>
                <c:pt idx="485">
                  <c:v>6.157210532114135</c:v>
                </c:pt>
                <c:pt idx="486">
                  <c:v>6.156108846535199</c:v>
                </c:pt>
                <c:pt idx="487">
                  <c:v>6.1406852484300982</c:v>
                </c:pt>
                <c:pt idx="488">
                  <c:v>6.157210532114135</c:v>
                </c:pt>
                <c:pt idx="489">
                  <c:v>6.1465241819984575</c:v>
                </c:pt>
                <c:pt idx="490">
                  <c:v>6.1417869340090334</c:v>
                </c:pt>
                <c:pt idx="491">
                  <c:v>6.1435496309353308</c:v>
                </c:pt>
                <c:pt idx="492">
                  <c:v>6.1219565935881901</c:v>
                </c:pt>
                <c:pt idx="493">
                  <c:v>6.1215159193566153</c:v>
                </c:pt>
                <c:pt idx="494">
                  <c:v>6.1211854136829347</c:v>
                </c:pt>
                <c:pt idx="495">
                  <c:v>6.1274650214828688</c:v>
                </c:pt>
                <c:pt idx="496">
                  <c:v>6.1237192905144875</c:v>
                </c:pt>
                <c:pt idx="497">
                  <c:v>6.1311005838933568</c:v>
                </c:pt>
                <c:pt idx="498">
                  <c:v>6.1292277184091661</c:v>
                </c:pt>
                <c:pt idx="499">
                  <c:v>6.1281260328302301</c:v>
                </c:pt>
                <c:pt idx="500">
                  <c:v>6.1347361463038448</c:v>
                </c:pt>
                <c:pt idx="501">
                  <c:v>6.1222870992618708</c:v>
                </c:pt>
                <c:pt idx="502">
                  <c:v>6.1318717637986122</c:v>
                </c:pt>
                <c:pt idx="503">
                  <c:v>6.1259226616723588</c:v>
                </c:pt>
                <c:pt idx="504">
                  <c:v>6.1446513165142669</c:v>
                </c:pt>
                <c:pt idx="505">
                  <c:v>6.1413462597774595</c:v>
                </c:pt>
                <c:pt idx="506">
                  <c:v>6.1369395174617161</c:v>
                </c:pt>
                <c:pt idx="507">
                  <c:v>6.1550071609562629</c:v>
                </c:pt>
                <c:pt idx="508">
                  <c:v>6.1550071609562629</c:v>
                </c:pt>
                <c:pt idx="509">
                  <c:v>6.1652528368403656</c:v>
                </c:pt>
                <c:pt idx="510">
                  <c:v>6.1578715434614963</c:v>
                </c:pt>
                <c:pt idx="511">
                  <c:v>6.1715324446402997</c:v>
                </c:pt>
                <c:pt idx="512">
                  <c:v>6.1777018838823397</c:v>
                </c:pt>
                <c:pt idx="513">
                  <c:v>6.1704307590613636</c:v>
                </c:pt>
                <c:pt idx="514">
                  <c:v>6.1832103117770192</c:v>
                </c:pt>
                <c:pt idx="515">
                  <c:v>6.1894899195769524</c:v>
                </c:pt>
                <c:pt idx="516">
                  <c:v>6.1880577283243365</c:v>
                </c:pt>
                <c:pt idx="517">
                  <c:v>6.1754985127244684</c:v>
                </c:pt>
                <c:pt idx="518">
                  <c:v>6.1777018838823397</c:v>
                </c:pt>
                <c:pt idx="519">
                  <c:v>6.1795747493665312</c:v>
                </c:pt>
                <c:pt idx="520">
                  <c:v>6.1905916051558885</c:v>
                </c:pt>
                <c:pt idx="521">
                  <c:v>6.1795747493665312</c:v>
                </c:pt>
                <c:pt idx="522">
                  <c:v>6.1814476148507218</c:v>
                </c:pt>
                <c:pt idx="523">
                  <c:v>6.1674562079982369</c:v>
                </c:pt>
                <c:pt idx="524">
                  <c:v>6.1740663214718516</c:v>
                </c:pt>
                <c:pt idx="525">
                  <c:v>6.1630494656824943</c:v>
                </c:pt>
                <c:pt idx="526">
                  <c:v>6.1740663214718516</c:v>
                </c:pt>
                <c:pt idx="527">
                  <c:v>6.1660240167456211</c:v>
                </c:pt>
                <c:pt idx="528">
                  <c:v>6.1517021042194555</c:v>
                </c:pt>
                <c:pt idx="529">
                  <c:v>6.163379971356175</c:v>
                </c:pt>
                <c:pt idx="530">
                  <c:v>6.1567698578825603</c:v>
                </c:pt>
                <c:pt idx="531">
                  <c:v>6.1494987330615842</c:v>
                </c:pt>
                <c:pt idx="532">
                  <c:v>6.1600749146193676</c:v>
                </c:pt>
                <c:pt idx="533">
                  <c:v>6.1663545224193017</c:v>
                </c:pt>
                <c:pt idx="534">
                  <c:v>6.1671257023245563</c:v>
                </c:pt>
                <c:pt idx="535">
                  <c:v>6.1666850280929824</c:v>
                </c:pt>
                <c:pt idx="536">
                  <c:v>6.1726341302192358</c:v>
                </c:pt>
                <c:pt idx="537">
                  <c:v>6.1832103117770192</c:v>
                </c:pt>
                <c:pt idx="538">
                  <c:v>6.1887187396716978</c:v>
                </c:pt>
                <c:pt idx="539">
                  <c:v>6.2060152032609892</c:v>
                </c:pt>
                <c:pt idx="540">
                  <c:v>6.2056846975873086</c:v>
                </c:pt>
                <c:pt idx="541">
                  <c:v>6.2255150380081528</c:v>
                </c:pt>
                <c:pt idx="542">
                  <c:v>6.2371929051448713</c:v>
                </c:pt>
                <c:pt idx="543">
                  <c:v>6.2434725129448054</c:v>
                </c:pt>
                <c:pt idx="544">
                  <c:v>6.2434725129448054</c:v>
                </c:pt>
                <c:pt idx="545">
                  <c:v>6.266607910102457</c:v>
                </c:pt>
                <c:pt idx="546">
                  <c:v>6.2746502148286876</c:v>
                </c:pt>
                <c:pt idx="547">
                  <c:v>6.2739892034813263</c:v>
                </c:pt>
                <c:pt idx="548">
                  <c:v>6.3059380852704638</c:v>
                </c:pt>
                <c:pt idx="549">
                  <c:v>6.3103448275862073</c:v>
                </c:pt>
                <c:pt idx="550">
                  <c:v>6.3029635342073371</c:v>
                </c:pt>
                <c:pt idx="551">
                  <c:v>6.3021923543020826</c:v>
                </c:pt>
                <c:pt idx="552">
                  <c:v>6.301861848628401</c:v>
                </c:pt>
                <c:pt idx="553">
                  <c:v>6.2817010025338771</c:v>
                </c:pt>
                <c:pt idx="554">
                  <c:v>6.2739892034813263</c:v>
                </c:pt>
                <c:pt idx="555">
                  <c:v>6.2566927398920349</c:v>
                </c:pt>
                <c:pt idx="556">
                  <c:v>6.2537181888289082</c:v>
                </c:pt>
                <c:pt idx="557">
                  <c:v>6.2522859975762914</c:v>
                </c:pt>
                <c:pt idx="558">
                  <c:v>6.2552605486394182</c:v>
                </c:pt>
                <c:pt idx="559">
                  <c:v>6.2475487495868682</c:v>
                </c:pt>
                <c:pt idx="560">
                  <c:v>6.2599977966288423</c:v>
                </c:pt>
                <c:pt idx="561">
                  <c:v>6.2680401013550728</c:v>
                </c:pt>
                <c:pt idx="562">
                  <c:v>6.2713451580918802</c:v>
                </c:pt>
                <c:pt idx="563">
                  <c:v>6.275421394733943</c:v>
                </c:pt>
                <c:pt idx="564">
                  <c:v>6.2768535859865597</c:v>
                </c:pt>
                <c:pt idx="565">
                  <c:v>6.2952517351547872</c:v>
                </c:pt>
                <c:pt idx="566">
                  <c:v>6.2955822408284678</c:v>
                </c:pt>
                <c:pt idx="567">
                  <c:v>6.2999889831442104</c:v>
                </c:pt>
                <c:pt idx="568">
                  <c:v>6.2963534207337224</c:v>
                </c:pt>
                <c:pt idx="569">
                  <c:v>6.298226286217913</c:v>
                </c:pt>
                <c:pt idx="570">
                  <c:v>6.2988872975652752</c:v>
                </c:pt>
                <c:pt idx="571">
                  <c:v>6.2916161727442992</c:v>
                </c:pt>
                <c:pt idx="572">
                  <c:v>6.2801586427233671</c:v>
                </c:pt>
                <c:pt idx="573">
                  <c:v>6.2625316734603942</c:v>
                </c:pt>
                <c:pt idx="574">
                  <c:v>6.2655062245235209</c:v>
                </c:pt>
                <c:pt idx="575">
                  <c:v>6.2530571774815469</c:v>
                </c:pt>
                <c:pt idx="576">
                  <c:v>6.2335573427343833</c:v>
                </c:pt>
                <c:pt idx="577">
                  <c:v>6.2258455436818334</c:v>
                </c:pt>
                <c:pt idx="578">
                  <c:v>6.2178032389556019</c:v>
                </c:pt>
                <c:pt idx="579">
                  <c:v>6.2200066101134732</c:v>
                </c:pt>
                <c:pt idx="580">
                  <c:v>6.1990745841136938</c:v>
                </c:pt>
                <c:pt idx="581">
                  <c:v>6.1990745841136938</c:v>
                </c:pt>
                <c:pt idx="582">
                  <c:v>6.1931254819874404</c:v>
                </c:pt>
                <c:pt idx="583">
                  <c:v>6.1913627850611439</c:v>
                </c:pt>
                <c:pt idx="584">
                  <c:v>6.1847526715875292</c:v>
                </c:pt>
                <c:pt idx="585">
                  <c:v>6.1784730637875951</c:v>
                </c:pt>
                <c:pt idx="586">
                  <c:v>6.1949983474716319</c:v>
                </c:pt>
                <c:pt idx="587">
                  <c:v>6.1828798061033385</c:v>
                </c:pt>
                <c:pt idx="588">
                  <c:v>6.1677867136719184</c:v>
                </c:pt>
                <c:pt idx="589">
                  <c:v>6.1688883992508536</c:v>
                </c:pt>
                <c:pt idx="590">
                  <c:v>6.1795747493665312</c:v>
                </c:pt>
                <c:pt idx="591">
                  <c:v>6.1792442436928496</c:v>
                </c:pt>
                <c:pt idx="592">
                  <c:v>6.1795747493665312</c:v>
                </c:pt>
                <c:pt idx="593">
                  <c:v>6.168557893577173</c:v>
                </c:pt>
                <c:pt idx="594">
                  <c:v>6.1788035694612757</c:v>
                </c:pt>
                <c:pt idx="595">
                  <c:v>6.1682273879034923</c:v>
                </c:pt>
                <c:pt idx="596">
                  <c:v>6.1688883992508536</c:v>
                </c:pt>
                <c:pt idx="597">
                  <c:v>6.1688883992508536</c:v>
                </c:pt>
                <c:pt idx="598">
                  <c:v>6.177371378208659</c:v>
                </c:pt>
                <c:pt idx="599">
                  <c:v>6.1682273879034923</c:v>
                </c:pt>
                <c:pt idx="600">
                  <c:v>6.1619477801035583</c:v>
                </c:pt>
                <c:pt idx="601">
                  <c:v>6.1688883992508536</c:v>
                </c:pt>
                <c:pt idx="602">
                  <c:v>6.1792442436928496</c:v>
                </c:pt>
                <c:pt idx="603">
                  <c:v>6.168557893577173</c:v>
                </c:pt>
                <c:pt idx="604">
                  <c:v>6.1682273879034923</c:v>
                </c:pt>
                <c:pt idx="605">
                  <c:v>6.1707612647350443</c:v>
                </c:pt>
                <c:pt idx="606">
                  <c:v>6.1699900848297897</c:v>
                </c:pt>
                <c:pt idx="607">
                  <c:v>6.1707612647350443</c:v>
                </c:pt>
                <c:pt idx="608">
                  <c:v>6.1777018838823397</c:v>
                </c:pt>
                <c:pt idx="609">
                  <c:v>6.1707612647350443</c:v>
                </c:pt>
                <c:pt idx="610">
                  <c:v>6.1770408725349784</c:v>
                </c:pt>
                <c:pt idx="611">
                  <c:v>6.1696595791561091</c:v>
                </c:pt>
                <c:pt idx="612">
                  <c:v>6.1751680070507877</c:v>
                </c:pt>
                <c:pt idx="613">
                  <c:v>6.1777018838823397</c:v>
                </c:pt>
                <c:pt idx="614">
                  <c:v>6.1671257023245563</c:v>
                </c:pt>
                <c:pt idx="615">
                  <c:v>6.1660240167456211</c:v>
                </c:pt>
                <c:pt idx="616">
                  <c:v>6.168557893577173</c:v>
                </c:pt>
                <c:pt idx="617">
                  <c:v>6.1586427233667509</c:v>
                </c:pt>
                <c:pt idx="618">
                  <c:v>6.1660240167456211</c:v>
                </c:pt>
                <c:pt idx="619">
                  <c:v>6.1754985127244684</c:v>
                </c:pt>
                <c:pt idx="620">
                  <c:v>6.1693290734824284</c:v>
                </c:pt>
                <c:pt idx="621">
                  <c:v>6.1795747493665312</c:v>
                </c:pt>
                <c:pt idx="622">
                  <c:v>6.1718629503139804</c:v>
                </c:pt>
                <c:pt idx="623">
                  <c:v>6.173735815798171</c:v>
                </c:pt>
                <c:pt idx="624">
                  <c:v>6.172193455987661</c:v>
                </c:pt>
                <c:pt idx="625">
                  <c:v>6.181006940619147</c:v>
                </c:pt>
                <c:pt idx="626">
                  <c:v>6.168557893577173</c:v>
                </c:pt>
                <c:pt idx="627">
                  <c:v>6.1770408725349784</c:v>
                </c:pt>
                <c:pt idx="628">
                  <c:v>6.1726341302192358</c:v>
                </c:pt>
                <c:pt idx="629">
                  <c:v>6.1784730637875951</c:v>
                </c:pt>
                <c:pt idx="630">
                  <c:v>6.1660240167456211</c:v>
                </c:pt>
                <c:pt idx="631">
                  <c:v>6.1674562079982369</c:v>
                </c:pt>
                <c:pt idx="632">
                  <c:v>6.1644816569351111</c:v>
                </c:pt>
                <c:pt idx="633">
                  <c:v>6.1641511512614304</c:v>
                </c:pt>
                <c:pt idx="634">
                  <c:v>6.163379971356175</c:v>
                </c:pt>
                <c:pt idx="635">
                  <c:v>6.1729646358929164</c:v>
                </c:pt>
                <c:pt idx="636">
                  <c:v>6.164922331166685</c:v>
                </c:pt>
                <c:pt idx="637">
                  <c:v>6.173735815798171</c:v>
                </c:pt>
                <c:pt idx="638">
                  <c:v>6.172193455987661</c:v>
                </c:pt>
                <c:pt idx="639">
                  <c:v>6.1748375013771071</c:v>
                </c:pt>
                <c:pt idx="640">
                  <c:v>6.1817781205244025</c:v>
                </c:pt>
                <c:pt idx="641">
                  <c:v>6.1803459292717857</c:v>
                </c:pt>
                <c:pt idx="642">
                  <c:v>6.1762696926297238</c:v>
                </c:pt>
                <c:pt idx="643">
                  <c:v>6.1748375013771071</c:v>
                </c:pt>
                <c:pt idx="644">
                  <c:v>6.1781425581139144</c:v>
                </c:pt>
                <c:pt idx="645">
                  <c:v>6.1666850280929824</c:v>
                </c:pt>
                <c:pt idx="646">
                  <c:v>6.1688883992508536</c:v>
                </c:pt>
                <c:pt idx="647">
                  <c:v>6.1567698578825603</c:v>
                </c:pt>
                <c:pt idx="648">
                  <c:v>6.164922331166685</c:v>
                </c:pt>
                <c:pt idx="649">
                  <c:v>6.1611766001983037</c:v>
                </c:pt>
                <c:pt idx="650">
                  <c:v>6.1674562079982369</c:v>
                </c:pt>
                <c:pt idx="651">
                  <c:v>6.1704307590613636</c:v>
                </c:pt>
                <c:pt idx="652">
                  <c:v>6.1715324446402997</c:v>
                </c:pt>
                <c:pt idx="653">
                  <c:v>6.1759391869560432</c:v>
                </c:pt>
                <c:pt idx="654">
                  <c:v>6.1876170540927617</c:v>
                </c:pt>
                <c:pt idx="655">
                  <c:v>6.1847526715875292</c:v>
                </c:pt>
                <c:pt idx="656">
                  <c:v>6.1880577283243365</c:v>
                </c:pt>
                <c:pt idx="657">
                  <c:v>6.1949983474716319</c:v>
                </c:pt>
                <c:pt idx="658">
                  <c:v>6.1916932907348246</c:v>
                </c:pt>
                <c:pt idx="659">
                  <c:v>6.2041423377767986</c:v>
                </c:pt>
                <c:pt idx="660">
                  <c:v>6.2016084609452466</c:v>
                </c:pt>
                <c:pt idx="661">
                  <c:v>6.2012779552715651</c:v>
                </c:pt>
                <c:pt idx="662">
                  <c:v>6.2056846975873086</c:v>
                </c:pt>
                <c:pt idx="663">
                  <c:v>6.2217693070397706</c:v>
                </c:pt>
                <c:pt idx="664">
                  <c:v>6.227718409166024</c:v>
                </c:pt>
                <c:pt idx="665">
                  <c:v>6.2316844772501927</c:v>
                </c:pt>
                <c:pt idx="666">
                  <c:v>6.2129558224082846</c:v>
                </c:pt>
                <c:pt idx="667">
                  <c:v>6.2255150380081528</c:v>
                </c:pt>
                <c:pt idx="668">
                  <c:v>6.2222099812713454</c:v>
                </c:pt>
                <c:pt idx="669">
                  <c:v>6.225074363776578</c:v>
                </c:pt>
                <c:pt idx="670">
                  <c:v>6.2107524512504133</c:v>
                </c:pt>
                <c:pt idx="671">
                  <c:v>6.2074473945136059</c:v>
                </c:pt>
                <c:pt idx="672">
                  <c:v>6.1894899195769524</c:v>
                </c:pt>
                <c:pt idx="673">
                  <c:v>6.1968712129558225</c:v>
                </c:pt>
                <c:pt idx="674">
                  <c:v>6.1938966618926958</c:v>
                </c:pt>
                <c:pt idx="675">
                  <c:v>6.1898204252506339</c:v>
                </c:pt>
                <c:pt idx="676">
                  <c:v>6.1766001983034045</c:v>
                </c:pt>
                <c:pt idx="677">
                  <c:v>6.1887187396716978</c:v>
                </c:pt>
                <c:pt idx="678">
                  <c:v>6.1902610994822078</c:v>
                </c:pt>
                <c:pt idx="679">
                  <c:v>6.1799052550402118</c:v>
                </c:pt>
                <c:pt idx="680">
                  <c:v>6.1704307590613636</c:v>
                </c:pt>
                <c:pt idx="681">
                  <c:v>6.1777018838823397</c:v>
                </c:pt>
                <c:pt idx="682">
                  <c:v>6.1784730637875951</c:v>
                </c:pt>
                <c:pt idx="683">
                  <c:v>6.1839814916822737</c:v>
                </c:pt>
                <c:pt idx="684">
                  <c:v>6.1788035694612757</c:v>
                </c:pt>
                <c:pt idx="685">
                  <c:v>6.1762696926297238</c:v>
                </c:pt>
                <c:pt idx="686">
                  <c:v>6.173735815798171</c:v>
                </c:pt>
                <c:pt idx="687">
                  <c:v>6.1674562079982369</c:v>
                </c:pt>
                <c:pt idx="688">
                  <c:v>6.1718629503139804</c:v>
                </c:pt>
                <c:pt idx="689">
                  <c:v>6.1740663214718516</c:v>
                </c:pt>
                <c:pt idx="690">
                  <c:v>6.1671257023245563</c:v>
                </c:pt>
                <c:pt idx="691">
                  <c:v>6.173735815798171</c:v>
                </c:pt>
                <c:pt idx="692">
                  <c:v>6.1743968271455323</c:v>
                </c:pt>
                <c:pt idx="693">
                  <c:v>6.172193455987661</c:v>
                </c:pt>
                <c:pt idx="694">
                  <c:v>6.1784730637875951</c:v>
                </c:pt>
                <c:pt idx="695">
                  <c:v>6.1751680070507877</c:v>
                </c:pt>
                <c:pt idx="696">
                  <c:v>6.1814476148507218</c:v>
                </c:pt>
                <c:pt idx="697">
                  <c:v>6.1663545224193017</c:v>
                </c:pt>
                <c:pt idx="698">
                  <c:v>6.1652528368403656</c:v>
                </c:pt>
                <c:pt idx="699">
                  <c:v>6.1567698578825603</c:v>
                </c:pt>
                <c:pt idx="700">
                  <c:v>6.1677867136719184</c:v>
                </c:pt>
                <c:pt idx="701">
                  <c:v>6.1666850280929824</c:v>
                </c:pt>
                <c:pt idx="702">
                  <c:v>6.1777018838823397</c:v>
                </c:pt>
                <c:pt idx="703">
                  <c:v>6.1575410377878157</c:v>
                </c:pt>
                <c:pt idx="704">
                  <c:v>6.1630494656824943</c:v>
                </c:pt>
                <c:pt idx="705">
                  <c:v>6.1663545224193017</c:v>
                </c:pt>
                <c:pt idx="706">
                  <c:v>6.1520326098931362</c:v>
                </c:pt>
                <c:pt idx="707">
                  <c:v>6.1605155888509415</c:v>
                </c:pt>
                <c:pt idx="708">
                  <c:v>6.1506004186405203</c:v>
                </c:pt>
                <c:pt idx="709">
                  <c:v>6.1494987330615842</c:v>
                </c:pt>
                <c:pt idx="710">
                  <c:v>6.1600749146193676</c:v>
                </c:pt>
                <c:pt idx="711">
                  <c:v>6.1556681723036242</c:v>
                </c:pt>
                <c:pt idx="712">
                  <c:v>6.1556681723036242</c:v>
                </c:pt>
                <c:pt idx="713">
                  <c:v>6.157210532114135</c:v>
                </c:pt>
                <c:pt idx="714">
                  <c:v>6.1578715434614963</c:v>
                </c:pt>
                <c:pt idx="715">
                  <c:v>6.1531342954720722</c:v>
                </c:pt>
                <c:pt idx="716">
                  <c:v>6.1542359810510083</c:v>
                </c:pt>
                <c:pt idx="717">
                  <c:v>6.1594139032720063</c:v>
                </c:pt>
                <c:pt idx="718">
                  <c:v>6.159744408945687</c:v>
                </c:pt>
                <c:pt idx="719">
                  <c:v>6.1567698578825603</c:v>
                </c:pt>
                <c:pt idx="720">
                  <c:v>6.1611766001983037</c:v>
                </c:pt>
                <c:pt idx="721">
                  <c:v>6.1594139032720063</c:v>
                </c:pt>
                <c:pt idx="722">
                  <c:v>6.1539054753773277</c:v>
                </c:pt>
                <c:pt idx="723">
                  <c:v>6.1435496309353308</c:v>
                </c:pt>
                <c:pt idx="724">
                  <c:v>6.1479563732510742</c:v>
                </c:pt>
                <c:pt idx="725">
                  <c:v>6.1391428886195882</c:v>
                </c:pt>
                <c:pt idx="726">
                  <c:v>6.1435496309353308</c:v>
                </c:pt>
                <c:pt idx="727">
                  <c:v>6.147295361903713</c:v>
                </c:pt>
                <c:pt idx="728">
                  <c:v>6.1344056406301641</c:v>
                </c:pt>
                <c:pt idx="729">
                  <c:v>6.1461936763247769</c:v>
                </c:pt>
                <c:pt idx="730">
                  <c:v>6.1388123829459076</c:v>
                </c:pt>
                <c:pt idx="731">
                  <c:v>6.1417869340090334</c:v>
                </c:pt>
                <c:pt idx="732">
                  <c:v>6.1340751349564835</c:v>
                </c:pt>
                <c:pt idx="733">
                  <c:v>6.1299988983144207</c:v>
                </c:pt>
                <c:pt idx="734">
                  <c:v>6.1340751349564835</c:v>
                </c:pt>
                <c:pt idx="735">
                  <c:v>6.1333039550512281</c:v>
                </c:pt>
                <c:pt idx="736">
                  <c:v>6.1384818772722269</c:v>
                </c:pt>
                <c:pt idx="737">
                  <c:v>6.1395835628511621</c:v>
                </c:pt>
                <c:pt idx="738">
                  <c:v>6.1329734493775474</c:v>
                </c:pt>
                <c:pt idx="739">
                  <c:v>6.1435496309353308</c:v>
                </c:pt>
                <c:pt idx="740">
                  <c:v>6.1277955271565494</c:v>
                </c:pt>
                <c:pt idx="741">
                  <c:v>6.1322022694722929</c:v>
                </c:pt>
                <c:pt idx="742">
                  <c:v>6.12966839264074</c:v>
                </c:pt>
                <c:pt idx="743">
                  <c:v>6.1428886195879695</c:v>
                </c:pt>
                <c:pt idx="744">
                  <c:v>6.1373801916932909</c:v>
                </c:pt>
                <c:pt idx="745">
                  <c:v>6.1336344607249087</c:v>
                </c:pt>
                <c:pt idx="746">
                  <c:v>6.142117439682715</c:v>
                </c:pt>
                <c:pt idx="747">
                  <c:v>6.1358378318827809</c:v>
                </c:pt>
                <c:pt idx="748">
                  <c:v>6.1439903051669056</c:v>
                </c:pt>
                <c:pt idx="749">
                  <c:v>6.1344056406301641</c:v>
                </c:pt>
                <c:pt idx="750">
                  <c:v>6.1446513165142669</c:v>
                </c:pt>
                <c:pt idx="751">
                  <c:v>6.1490580588300103</c:v>
                </c:pt>
                <c:pt idx="752">
                  <c:v>6.1512614299878816</c:v>
                </c:pt>
                <c:pt idx="753">
                  <c:v>6.1479563732510742</c:v>
                </c:pt>
                <c:pt idx="754">
                  <c:v>6.147295361903713</c:v>
                </c:pt>
                <c:pt idx="755">
                  <c:v>6.1450919907458408</c:v>
                </c:pt>
                <c:pt idx="756">
                  <c:v>6.1534648011457529</c:v>
                </c:pt>
                <c:pt idx="757">
                  <c:v>6.1594139032720063</c:v>
                </c:pt>
                <c:pt idx="758">
                  <c:v>6.1660240167456211</c:v>
                </c:pt>
                <c:pt idx="759">
                  <c:v>6.1682273879034923</c:v>
                </c:pt>
                <c:pt idx="760">
                  <c:v>6.1627189600088137</c:v>
                </c:pt>
                <c:pt idx="761">
                  <c:v>6.1616172744298776</c:v>
                </c:pt>
                <c:pt idx="762">
                  <c:v>6.173735815798171</c:v>
                </c:pt>
                <c:pt idx="763">
                  <c:v>6.1770408725349784</c:v>
                </c:pt>
                <c:pt idx="764">
                  <c:v>6.1777018838823397</c:v>
                </c:pt>
                <c:pt idx="765">
                  <c:v>6.1770408725349784</c:v>
                </c:pt>
                <c:pt idx="766">
                  <c:v>6.1707612647350443</c:v>
                </c:pt>
                <c:pt idx="767">
                  <c:v>6.1821086261980831</c:v>
                </c:pt>
                <c:pt idx="768">
                  <c:v>6.1902610994822078</c:v>
                </c:pt>
                <c:pt idx="769">
                  <c:v>6.1883882339980172</c:v>
                </c:pt>
                <c:pt idx="770">
                  <c:v>6.1957695273768865</c:v>
                </c:pt>
                <c:pt idx="771">
                  <c:v>6.2052440233557347</c:v>
                </c:pt>
                <c:pt idx="772">
                  <c:v>6.2118541368293485</c:v>
                </c:pt>
                <c:pt idx="773">
                  <c:v>6.216260879145092</c:v>
                </c:pt>
                <c:pt idx="774">
                  <c:v>6.222540486945026</c:v>
                </c:pt>
                <c:pt idx="775">
                  <c:v>6.227718409166024</c:v>
                </c:pt>
                <c:pt idx="776">
                  <c:v>6.2365318937975101</c:v>
                </c:pt>
                <c:pt idx="777">
                  <c:v>6.2559215599867795</c:v>
                </c:pt>
                <c:pt idx="778">
                  <c:v>6.2515148176710369</c:v>
                </c:pt>
                <c:pt idx="779">
                  <c:v>6.2552605486394182</c:v>
                </c:pt>
                <c:pt idx="780">
                  <c:v>6.2644045389445848</c:v>
                </c:pt>
                <c:pt idx="781">
                  <c:v>6.2489809408394841</c:v>
                </c:pt>
                <c:pt idx="782">
                  <c:v>6.2817010025338771</c:v>
                </c:pt>
                <c:pt idx="783">
                  <c:v>6.2688112812603283</c:v>
                </c:pt>
                <c:pt idx="784">
                  <c:v>6.2706841467445189</c:v>
                </c:pt>
                <c:pt idx="785">
                  <c:v>6.2776247658918143</c:v>
                </c:pt>
                <c:pt idx="786">
                  <c:v>6.270243472512945</c:v>
                </c:pt>
                <c:pt idx="787">
                  <c:v>6.2559215599867795</c:v>
                </c:pt>
                <c:pt idx="788">
                  <c:v>6.280599316954941</c:v>
                </c:pt>
                <c:pt idx="789">
                  <c:v>6.2732180235760717</c:v>
                </c:pt>
                <c:pt idx="790">
                  <c:v>6.2555910543130988</c:v>
                </c:pt>
                <c:pt idx="791">
                  <c:v>6.2544893687341636</c:v>
                </c:pt>
                <c:pt idx="792">
                  <c:v>6.2585656053762255</c:v>
                </c:pt>
                <c:pt idx="793">
                  <c:v>6.2376335793764461</c:v>
                </c:pt>
                <c:pt idx="794">
                  <c:v>6.2427013330395509</c:v>
                </c:pt>
                <c:pt idx="795">
                  <c:v>6.2316844772501927</c:v>
                </c:pt>
                <c:pt idx="796">
                  <c:v>6.2313539715765121</c:v>
                </c:pt>
                <c:pt idx="797">
                  <c:v>6.2255150380081528</c:v>
                </c:pt>
                <c:pt idx="798">
                  <c:v>6.217362564724028</c:v>
                </c:pt>
                <c:pt idx="799">
                  <c:v>6.2236421725239612</c:v>
                </c:pt>
                <c:pt idx="800">
                  <c:v>6.2195659358818993</c:v>
                </c:pt>
                <c:pt idx="801">
                  <c:v>6.225074363776578</c:v>
                </c:pt>
                <c:pt idx="802">
                  <c:v>6.2155998677977307</c:v>
                </c:pt>
                <c:pt idx="803">
                  <c:v>6.235430208218574</c:v>
                </c:pt>
                <c:pt idx="804">
                  <c:v>6.2360912195659362</c:v>
                </c:pt>
                <c:pt idx="805">
                  <c:v>6.2261760493555141</c:v>
                </c:pt>
                <c:pt idx="806">
                  <c:v>6.2184642503029632</c:v>
                </c:pt>
                <c:pt idx="807">
                  <c:v>6.2434725129448054</c:v>
                </c:pt>
                <c:pt idx="808">
                  <c:v>6.235430208218574</c:v>
                </c:pt>
                <c:pt idx="809">
                  <c:v>6.2365318937975101</c:v>
                </c:pt>
                <c:pt idx="810">
                  <c:v>6.2475487495868682</c:v>
                </c:pt>
                <c:pt idx="811">
                  <c:v>6.2456758841026767</c:v>
                </c:pt>
                <c:pt idx="812">
                  <c:v>6.2552605486394182</c:v>
                </c:pt>
                <c:pt idx="813">
                  <c:v>6.2486504351658034</c:v>
                </c:pt>
                <c:pt idx="814">
                  <c:v>6.2497521207447395</c:v>
                </c:pt>
                <c:pt idx="815">
                  <c:v>6.2552605486394182</c:v>
                </c:pt>
                <c:pt idx="816">
                  <c:v>6.2548198744078443</c:v>
                </c:pt>
                <c:pt idx="817">
                  <c:v>6.2574639197972894</c:v>
                </c:pt>
                <c:pt idx="818">
                  <c:v>6.2585656053762255</c:v>
                </c:pt>
                <c:pt idx="819">
                  <c:v>6.262972347691969</c:v>
                </c:pt>
                <c:pt idx="820">
                  <c:v>6.257794425470971</c:v>
                </c:pt>
                <c:pt idx="821">
                  <c:v>6.2662774044287763</c:v>
                </c:pt>
                <c:pt idx="822">
                  <c:v>6.2743197091550069</c:v>
                </c:pt>
                <c:pt idx="823">
                  <c:v>6.257794425470971</c:v>
                </c:pt>
                <c:pt idx="824">
                  <c:v>6.266607910102457</c:v>
                </c:pt>
                <c:pt idx="825">
                  <c:v>6.2662774044287763</c:v>
                </c:pt>
                <c:pt idx="826">
                  <c:v>6.2691417869340089</c:v>
                </c:pt>
                <c:pt idx="827">
                  <c:v>6.2677095956813922</c:v>
                </c:pt>
                <c:pt idx="828">
                  <c:v>6.2471080753552934</c:v>
                </c:pt>
                <c:pt idx="829">
                  <c:v>6.2596672909551616</c:v>
                </c:pt>
                <c:pt idx="830">
                  <c:v>6.2566927398920349</c:v>
                </c:pt>
                <c:pt idx="831">
                  <c:v>6.2404979618816787</c:v>
                </c:pt>
                <c:pt idx="832">
                  <c:v>6.2387352649553813</c:v>
                </c:pt>
                <c:pt idx="833">
                  <c:v>6.2283794205133853</c:v>
                </c:pt>
                <c:pt idx="834">
                  <c:v>6.22143880136609</c:v>
                </c:pt>
                <c:pt idx="835">
                  <c:v>6.2316844772501927</c:v>
                </c:pt>
                <c:pt idx="836">
                  <c:v>6.2159303734714113</c:v>
                </c:pt>
                <c:pt idx="837">
                  <c:v>6.2129558224082846</c:v>
                </c:pt>
                <c:pt idx="838">
                  <c:v>6.216260879145092</c:v>
                </c:pt>
                <c:pt idx="839">
                  <c:v>6.2126253167346039</c:v>
                </c:pt>
                <c:pt idx="840">
                  <c:v>6.2211082956924093</c:v>
                </c:pt>
                <c:pt idx="841">
                  <c:v>6.2233116668502806</c:v>
                </c:pt>
                <c:pt idx="842">
                  <c:v>6.21372700231354</c:v>
                </c:pt>
                <c:pt idx="843">
                  <c:v>6.218904924534538</c:v>
                </c:pt>
                <c:pt idx="844">
                  <c:v>6.218904924534538</c:v>
                </c:pt>
                <c:pt idx="845">
                  <c:v>6.2115236311556679</c:v>
                </c:pt>
                <c:pt idx="846">
                  <c:v>6.2096507656714772</c:v>
                </c:pt>
                <c:pt idx="847">
                  <c:v>6.2126253167346039</c:v>
                </c:pt>
                <c:pt idx="848">
                  <c:v>6.2107524512504133</c:v>
                </c:pt>
                <c:pt idx="849">
                  <c:v>6.2049135176820531</c:v>
                </c:pt>
                <c:pt idx="850">
                  <c:v>6.2060152032609892</c:v>
                </c:pt>
                <c:pt idx="851">
                  <c:v>6.2126253167346039</c:v>
                </c:pt>
                <c:pt idx="852">
                  <c:v>6.21372700231354</c:v>
                </c:pt>
                <c:pt idx="853">
                  <c:v>6.2211082956924093</c:v>
                </c:pt>
                <c:pt idx="854">
                  <c:v>6.2258455436818334</c:v>
                </c:pt>
                <c:pt idx="855">
                  <c:v>6.2236421725239612</c:v>
                </c:pt>
                <c:pt idx="856">
                  <c:v>6.2239726781976428</c:v>
                </c:pt>
                <c:pt idx="857">
                  <c:v>6.2305827916712566</c:v>
                </c:pt>
                <c:pt idx="858">
                  <c:v>6.2456758841026767</c:v>
                </c:pt>
                <c:pt idx="859">
                  <c:v>6.2651757188498403</c:v>
                </c:pt>
                <c:pt idx="860">
                  <c:v>6.2655062245235209</c:v>
                </c:pt>
                <c:pt idx="861">
                  <c:v>6.2845653850391097</c:v>
                </c:pt>
                <c:pt idx="862">
                  <c:v>6.2933788696705957</c:v>
                </c:pt>
                <c:pt idx="863">
                  <c:v>6.2856670706180457</c:v>
                </c:pt>
                <c:pt idx="864">
                  <c:v>6.2952517351547872</c:v>
                </c:pt>
                <c:pt idx="865">
                  <c:v>6.3095736476809519</c:v>
                </c:pt>
                <c:pt idx="866">
                  <c:v>6.298226286217913</c:v>
                </c:pt>
                <c:pt idx="867">
                  <c:v>6.2889721273548531</c:v>
                </c:pt>
                <c:pt idx="868">
                  <c:v>6.2941500495758511</c:v>
                </c:pt>
                <c:pt idx="869">
                  <c:v>6.2889721273548531</c:v>
                </c:pt>
                <c:pt idx="870">
                  <c:v>6.2856670706180457</c:v>
                </c:pt>
                <c:pt idx="871">
                  <c:v>6.2757519004076237</c:v>
                </c:pt>
                <c:pt idx="872">
                  <c:v>6.2691417869340089</c:v>
                </c:pt>
                <c:pt idx="873">
                  <c:v>6.2658367301972016</c:v>
                </c:pt>
                <c:pt idx="874">
                  <c:v>6.2530571774815469</c:v>
                </c:pt>
                <c:pt idx="875">
                  <c:v>6.257794425470971</c:v>
                </c:pt>
                <c:pt idx="876">
                  <c:v>6.2387352649553813</c:v>
                </c:pt>
                <c:pt idx="877">
                  <c:v>6.2445741985237415</c:v>
                </c:pt>
                <c:pt idx="878">
                  <c:v>6.2467775696816128</c:v>
                </c:pt>
                <c:pt idx="879">
                  <c:v>6.2552605486394182</c:v>
                </c:pt>
                <c:pt idx="880">
                  <c:v>6.2570232455657155</c:v>
                </c:pt>
                <c:pt idx="881">
                  <c:v>6.2588961110499062</c:v>
                </c:pt>
                <c:pt idx="882">
                  <c:v>6.2563622342183542</c:v>
                </c:pt>
                <c:pt idx="883">
                  <c:v>6.2504131320921008</c:v>
                </c:pt>
                <c:pt idx="884">
                  <c:v>6.2559215599867795</c:v>
                </c:pt>
                <c:pt idx="885">
                  <c:v>6.2662774044287763</c:v>
                </c:pt>
                <c:pt idx="886">
                  <c:v>6.2640740332709042</c:v>
                </c:pt>
                <c:pt idx="887">
                  <c:v>6.261429987881459</c:v>
                </c:pt>
                <c:pt idx="888">
                  <c:v>6.2644045389445848</c:v>
                </c:pt>
                <c:pt idx="889">
                  <c:v>6.2861077448496196</c:v>
                </c:pt>
                <c:pt idx="890">
                  <c:v>6.2779552715654949</c:v>
                </c:pt>
                <c:pt idx="891">
                  <c:v>6.280599316954941</c:v>
                </c:pt>
                <c:pt idx="892">
                  <c:v>6.2809298226286217</c:v>
                </c:pt>
                <c:pt idx="893">
                  <c:v>6.2900738129337883</c:v>
                </c:pt>
                <c:pt idx="894">
                  <c:v>6.275421394733943</c:v>
                </c:pt>
                <c:pt idx="895">
                  <c:v>6.2761925746391984</c:v>
                </c:pt>
                <c:pt idx="896">
                  <c:v>6.2603283023025229</c:v>
                </c:pt>
                <c:pt idx="897">
                  <c:v>6.2651757188498403</c:v>
                </c:pt>
                <c:pt idx="898">
                  <c:v>6.2588961110499062</c:v>
                </c:pt>
                <c:pt idx="899">
                  <c:v>6.2618706621130329</c:v>
                </c:pt>
                <c:pt idx="900">
                  <c:v>6.2533876831552275</c:v>
                </c:pt>
                <c:pt idx="901">
                  <c:v>6.2552605486394182</c:v>
                </c:pt>
                <c:pt idx="902">
                  <c:v>6.2607689765340968</c:v>
                </c:pt>
                <c:pt idx="903">
                  <c:v>6.2585656053762255</c:v>
                </c:pt>
                <c:pt idx="904">
                  <c:v>6.2850060592706845</c:v>
                </c:pt>
                <c:pt idx="905">
                  <c:v>6.2710146524181996</c:v>
                </c:pt>
                <c:pt idx="906">
                  <c:v>6.2633028533656496</c:v>
                </c:pt>
                <c:pt idx="907">
                  <c:v>6.280599316954941</c:v>
                </c:pt>
                <c:pt idx="908">
                  <c:v>6.2886416216811725</c:v>
                </c:pt>
                <c:pt idx="909">
                  <c:v>6.2839043736917484</c:v>
                </c:pt>
                <c:pt idx="910">
                  <c:v>6.279056957144431</c:v>
                </c:pt>
                <c:pt idx="911">
                  <c:v>6.2809298226286217</c:v>
                </c:pt>
                <c:pt idx="912">
                  <c:v>6.2655062245235209</c:v>
                </c:pt>
                <c:pt idx="913">
                  <c:v>6.2603283023025229</c:v>
                </c:pt>
                <c:pt idx="914">
                  <c:v>6.2618706621130329</c:v>
                </c:pt>
                <c:pt idx="915">
                  <c:v>6.2618706621130329</c:v>
                </c:pt>
                <c:pt idx="916">
                  <c:v>6.2625316734603942</c:v>
                </c:pt>
                <c:pt idx="917">
                  <c:v>6.2592266167235868</c:v>
                </c:pt>
                <c:pt idx="918">
                  <c:v>6.2625316734603942</c:v>
                </c:pt>
                <c:pt idx="919">
                  <c:v>6.2511843119973562</c:v>
                </c:pt>
                <c:pt idx="920">
                  <c:v>6.2592266167235868</c:v>
                </c:pt>
                <c:pt idx="921">
                  <c:v>6.2390657706290629</c:v>
                </c:pt>
                <c:pt idx="922">
                  <c:v>6.2423708273658693</c:v>
                </c:pt>
                <c:pt idx="923">
                  <c:v>6.230252285997576</c:v>
                </c:pt>
                <c:pt idx="924">
                  <c:v>6.2294811060923214</c:v>
                </c:pt>
                <c:pt idx="925">
                  <c:v>6.2368623994711907</c:v>
                </c:pt>
                <c:pt idx="926">
                  <c:v>6.2460063897763582</c:v>
                </c:pt>
                <c:pt idx="927">
                  <c:v>6.2382945907238074</c:v>
                </c:pt>
                <c:pt idx="928">
                  <c:v>6.2313539715765121</c:v>
                </c:pt>
                <c:pt idx="929">
                  <c:v>6.2335573427343833</c:v>
                </c:pt>
                <c:pt idx="930">
                  <c:v>6.225074363776578</c:v>
                </c:pt>
                <c:pt idx="931">
                  <c:v>6.2111931254819872</c:v>
                </c:pt>
                <c:pt idx="932">
                  <c:v>6.2107524512504133</c:v>
                </c:pt>
                <c:pt idx="933">
                  <c:v>6.1968712129558225</c:v>
                </c:pt>
                <c:pt idx="934">
                  <c:v>6.1957695273768865</c:v>
                </c:pt>
                <c:pt idx="935">
                  <c:v>6.1858543571664644</c:v>
                </c:pt>
                <c:pt idx="936">
                  <c:v>6.1854136829348905</c:v>
                </c:pt>
                <c:pt idx="937">
                  <c:v>6.1843119973559544</c:v>
                </c:pt>
                <c:pt idx="938">
                  <c:v>6.1743968271455323</c:v>
                </c:pt>
                <c:pt idx="939">
                  <c:v>6.1666850280929824</c:v>
                </c:pt>
                <c:pt idx="940">
                  <c:v>6.1682273879034923</c:v>
                </c:pt>
                <c:pt idx="941">
                  <c:v>6.1799052550402118</c:v>
                </c:pt>
                <c:pt idx="942">
                  <c:v>6.1777018838823397</c:v>
                </c:pt>
                <c:pt idx="943">
                  <c:v>6.186184862840145</c:v>
                </c:pt>
                <c:pt idx="944">
                  <c:v>6.1920237964085052</c:v>
                </c:pt>
                <c:pt idx="945">
                  <c:v>6.1832103117770192</c:v>
                </c:pt>
                <c:pt idx="946">
                  <c:v>6.1854136829348905</c:v>
                </c:pt>
                <c:pt idx="947">
                  <c:v>6.1847526715875292</c:v>
                </c:pt>
                <c:pt idx="948">
                  <c:v>6.1964305387242478</c:v>
                </c:pt>
                <c:pt idx="949">
                  <c:v>6.1949983474716319</c:v>
                </c:pt>
                <c:pt idx="950">
                  <c:v>6.1968712129558225</c:v>
                </c:pt>
                <c:pt idx="951">
                  <c:v>6.1880577283243365</c:v>
                </c:pt>
                <c:pt idx="952">
                  <c:v>6.1972017186295032</c:v>
                </c:pt>
                <c:pt idx="953">
                  <c:v>6.1920237964085052</c:v>
                </c:pt>
                <c:pt idx="954">
                  <c:v>6.2012779552715651</c:v>
                </c:pt>
                <c:pt idx="955">
                  <c:v>6.1913627850611439</c:v>
                </c:pt>
                <c:pt idx="956">
                  <c:v>6.1986339098821199</c:v>
                </c:pt>
                <c:pt idx="957">
                  <c:v>6.2019389666189273</c:v>
                </c:pt>
                <c:pt idx="958">
                  <c:v>6.1990745841136938</c:v>
                </c:pt>
                <c:pt idx="959">
                  <c:v>6.1913627850611439</c:v>
                </c:pt>
                <c:pt idx="960">
                  <c:v>6.1920237964085052</c:v>
                </c:pt>
                <c:pt idx="961">
                  <c:v>6.1916932907348246</c:v>
                </c:pt>
                <c:pt idx="962">
                  <c:v>6.1994050897873745</c:v>
                </c:pt>
                <c:pt idx="963">
                  <c:v>6.1799052550402118</c:v>
                </c:pt>
                <c:pt idx="964">
                  <c:v>6.1748375013771071</c:v>
                </c:pt>
                <c:pt idx="965">
                  <c:v>6.1817781205244025</c:v>
                </c:pt>
                <c:pt idx="966">
                  <c:v>6.1663545224193017</c:v>
                </c:pt>
                <c:pt idx="967">
                  <c:v>6.164922331166685</c:v>
                </c:pt>
                <c:pt idx="968">
                  <c:v>6.1671257023245563</c:v>
                </c:pt>
                <c:pt idx="969">
                  <c:v>6.1630494656824943</c:v>
                </c:pt>
                <c:pt idx="970">
                  <c:v>6.1638206455877489</c:v>
                </c:pt>
                <c:pt idx="971">
                  <c:v>6.1682273879034923</c:v>
                </c:pt>
                <c:pt idx="972">
                  <c:v>6.1674562079982369</c:v>
                </c:pt>
                <c:pt idx="973">
                  <c:v>6.1660240167456211</c:v>
                </c:pt>
                <c:pt idx="974">
                  <c:v>6.1663545224193017</c:v>
                </c:pt>
                <c:pt idx="975">
                  <c:v>6.1553376666299435</c:v>
                </c:pt>
                <c:pt idx="976">
                  <c:v>6.1630494656824943</c:v>
                </c:pt>
                <c:pt idx="977">
                  <c:v>6.1483970474826481</c:v>
                </c:pt>
                <c:pt idx="978">
                  <c:v>6.1553376666299435</c:v>
                </c:pt>
                <c:pt idx="979">
                  <c:v>6.1627189600088137</c:v>
                </c:pt>
                <c:pt idx="980">
                  <c:v>6.1600749146193676</c:v>
                </c:pt>
                <c:pt idx="981">
                  <c:v>6.159744408945687</c:v>
                </c:pt>
                <c:pt idx="982">
                  <c:v>6.1655833425140463</c:v>
                </c:pt>
                <c:pt idx="983">
                  <c:v>6.168557893577173</c:v>
                </c:pt>
                <c:pt idx="984">
                  <c:v>6.168557893577173</c:v>
                </c:pt>
                <c:pt idx="985">
                  <c:v>6.1671257023245563</c:v>
                </c:pt>
                <c:pt idx="986">
                  <c:v>6.1534648011457529</c:v>
                </c:pt>
                <c:pt idx="987">
                  <c:v>6.1630494656824943</c:v>
                </c:pt>
                <c:pt idx="988">
                  <c:v>6.1630494656824943</c:v>
                </c:pt>
                <c:pt idx="989">
                  <c:v>6.1594139032720063</c:v>
                </c:pt>
                <c:pt idx="990">
                  <c:v>6.1578715434614963</c:v>
                </c:pt>
                <c:pt idx="991">
                  <c:v>6.1726341302192358</c:v>
                </c:pt>
                <c:pt idx="992">
                  <c:v>6.1611766001983037</c:v>
                </c:pt>
                <c:pt idx="993">
                  <c:v>6.1619477801035583</c:v>
                </c:pt>
                <c:pt idx="994">
                  <c:v>6.1718629503139804</c:v>
                </c:pt>
                <c:pt idx="995">
                  <c:v>6.1732951415665971</c:v>
                </c:pt>
                <c:pt idx="996">
                  <c:v>6.1806764349454664</c:v>
                </c:pt>
                <c:pt idx="997">
                  <c:v>6.186184862840145</c:v>
                </c:pt>
                <c:pt idx="998">
                  <c:v>6.1931254819874404</c:v>
                </c:pt>
                <c:pt idx="999">
                  <c:v>6.1839814916822737</c:v>
                </c:pt>
                <c:pt idx="1000">
                  <c:v>6.1883882339980172</c:v>
                </c:pt>
                <c:pt idx="1001">
                  <c:v>6.1920237964085052</c:v>
                </c:pt>
                <c:pt idx="1002">
                  <c:v>6.1986339098821199</c:v>
                </c:pt>
                <c:pt idx="1003">
                  <c:v>6.1986339098821199</c:v>
                </c:pt>
                <c:pt idx="1004">
                  <c:v>6.1990745841136938</c:v>
                </c:pt>
                <c:pt idx="1005">
                  <c:v>6.2118541368293485</c:v>
                </c:pt>
                <c:pt idx="1006">
                  <c:v>6.2030406521978625</c:v>
                </c:pt>
                <c:pt idx="1007">
                  <c:v>6.2056846975873086</c:v>
                </c:pt>
                <c:pt idx="1008">
                  <c:v>6.1968712129558225</c:v>
                </c:pt>
                <c:pt idx="1009">
                  <c:v>6.1997355954610551</c:v>
                </c:pt>
                <c:pt idx="1010">
                  <c:v>6.1935661562190152</c:v>
                </c:pt>
                <c:pt idx="1011">
                  <c:v>6.208549080092542</c:v>
                </c:pt>
                <c:pt idx="1012">
                  <c:v>6.2045830120083725</c:v>
                </c:pt>
                <c:pt idx="1013">
                  <c:v>6.1997355954610551</c:v>
                </c:pt>
                <c:pt idx="1014">
                  <c:v>6.1968712129558225</c:v>
                </c:pt>
                <c:pt idx="1015">
                  <c:v>6.1916932907348246</c:v>
                </c:pt>
                <c:pt idx="1016">
                  <c:v>6.2041423377767986</c:v>
                </c:pt>
                <c:pt idx="1017">
                  <c:v>6.2060152032609892</c:v>
                </c:pt>
                <c:pt idx="1018">
                  <c:v>6.2089897543241159</c:v>
                </c:pt>
                <c:pt idx="1019">
                  <c:v>6.1887187396716978</c:v>
                </c:pt>
                <c:pt idx="1020">
                  <c:v>6.1946678417979513</c:v>
                </c:pt>
                <c:pt idx="1021">
                  <c:v>6.1979728985347577</c:v>
                </c:pt>
                <c:pt idx="1022">
                  <c:v>6.1850831772612098</c:v>
                </c:pt>
                <c:pt idx="1023">
                  <c:v>6.1821086261980831</c:v>
                </c:pt>
                <c:pt idx="1024">
                  <c:v>6.1883882339980172</c:v>
                </c:pt>
                <c:pt idx="1025">
                  <c:v>6.172193455987661</c:v>
                </c:pt>
                <c:pt idx="1026">
                  <c:v>6.1795747493665312</c:v>
                </c:pt>
                <c:pt idx="1027">
                  <c:v>6.1920237964085052</c:v>
                </c:pt>
                <c:pt idx="1028">
                  <c:v>6.1740663214718516</c:v>
                </c:pt>
                <c:pt idx="1029">
                  <c:v>6.1792442436928496</c:v>
                </c:pt>
                <c:pt idx="1030">
                  <c:v>6.1777018838823397</c:v>
                </c:pt>
                <c:pt idx="1031">
                  <c:v>6.1770408725349784</c:v>
                </c:pt>
                <c:pt idx="1032">
                  <c:v>6.1777018838823397</c:v>
                </c:pt>
                <c:pt idx="1033">
                  <c:v>6.1616172744298776</c:v>
                </c:pt>
                <c:pt idx="1034">
                  <c:v>6.173735815798171</c:v>
                </c:pt>
                <c:pt idx="1035">
                  <c:v>6.1611766001983037</c:v>
                </c:pt>
                <c:pt idx="1036">
                  <c:v>6.163379971356175</c:v>
                </c:pt>
                <c:pt idx="1037">
                  <c:v>6.1792442436928496</c:v>
                </c:pt>
                <c:pt idx="1038">
                  <c:v>6.1754985127244684</c:v>
                </c:pt>
                <c:pt idx="1039">
                  <c:v>6.1638206455877489</c:v>
                </c:pt>
                <c:pt idx="1040">
                  <c:v>6.1699900848297897</c:v>
                </c:pt>
                <c:pt idx="1041">
                  <c:v>6.1638206455877489</c:v>
                </c:pt>
                <c:pt idx="1042">
                  <c:v>6.1718629503139804</c:v>
                </c:pt>
                <c:pt idx="1043">
                  <c:v>6.182549300429657</c:v>
                </c:pt>
                <c:pt idx="1044">
                  <c:v>6.1924644706400791</c:v>
                </c:pt>
                <c:pt idx="1045">
                  <c:v>6.186184862840145</c:v>
                </c:pt>
                <c:pt idx="1046">
                  <c:v>6.1894899195769524</c:v>
                </c:pt>
                <c:pt idx="1047">
                  <c:v>6.1799052550402118</c:v>
                </c:pt>
                <c:pt idx="1048">
                  <c:v>6.2082185744188605</c:v>
                </c:pt>
                <c:pt idx="1049">
                  <c:v>6.2096507656714772</c:v>
                </c:pt>
                <c:pt idx="1050">
                  <c:v>6.2049135176820531</c:v>
                </c:pt>
                <c:pt idx="1051">
                  <c:v>6.2148286878924752</c:v>
                </c:pt>
                <c:pt idx="1052">
                  <c:v>6.22143880136609</c:v>
                </c:pt>
                <c:pt idx="1053">
                  <c:v>6.2178032389556019</c:v>
                </c:pt>
                <c:pt idx="1054">
                  <c:v>6.2261760493555141</c:v>
                </c:pt>
                <c:pt idx="1055">
                  <c:v>6.2310234659028314</c:v>
                </c:pt>
                <c:pt idx="1056">
                  <c:v>6.2211082956924093</c:v>
                </c:pt>
                <c:pt idx="1057">
                  <c:v>6.2291506004186408</c:v>
                </c:pt>
                <c:pt idx="1058">
                  <c:v>6.2170320590503474</c:v>
                </c:pt>
                <c:pt idx="1059">
                  <c:v>6.2272777349344501</c:v>
                </c:pt>
                <c:pt idx="1060">
                  <c:v>6.2258455436818334</c:v>
                </c:pt>
                <c:pt idx="1061">
                  <c:v>6.2159303734714113</c:v>
                </c:pt>
                <c:pt idx="1062">
                  <c:v>6.2335573427343833</c:v>
                </c:pt>
                <c:pt idx="1063">
                  <c:v>6.2316844772501927</c:v>
                </c:pt>
                <c:pt idx="1064">
                  <c:v>6.2346590283133194</c:v>
                </c:pt>
                <c:pt idx="1065">
                  <c:v>6.2195659358818993</c:v>
                </c:pt>
                <c:pt idx="1066">
                  <c:v>6.2195659358818993</c:v>
                </c:pt>
                <c:pt idx="1067">
                  <c:v>6.217362564724028</c:v>
                </c:pt>
                <c:pt idx="1068">
                  <c:v>6.2133964966398594</c:v>
                </c:pt>
                <c:pt idx="1069">
                  <c:v>6.2082185744188605</c:v>
                </c:pt>
                <c:pt idx="1070">
                  <c:v>6.2122948110609233</c:v>
                </c:pt>
                <c:pt idx="1071">
                  <c:v>6.2074473945136059</c:v>
                </c:pt>
                <c:pt idx="1072">
                  <c:v>6.1983034042084393</c:v>
                </c:pt>
                <c:pt idx="1073">
                  <c:v>6.2034813264294373</c:v>
                </c:pt>
                <c:pt idx="1074">
                  <c:v>6.1968712129558225</c:v>
                </c:pt>
                <c:pt idx="1075">
                  <c:v>6.1968712129558225</c:v>
                </c:pt>
                <c:pt idx="1076">
                  <c:v>6.1979728985347577</c:v>
                </c:pt>
                <c:pt idx="1077">
                  <c:v>6.1953288531453126</c:v>
                </c:pt>
                <c:pt idx="1078">
                  <c:v>6.1931254819874404</c:v>
                </c:pt>
                <c:pt idx="1079">
                  <c:v>6.1836509860085931</c:v>
                </c:pt>
                <c:pt idx="1080">
                  <c:v>6.181006940619147</c:v>
                </c:pt>
                <c:pt idx="1081">
                  <c:v>6.1843119973559544</c:v>
                </c:pt>
                <c:pt idx="1082">
                  <c:v>6.177371378208659</c:v>
                </c:pt>
                <c:pt idx="1083">
                  <c:v>6.1655833425140463</c:v>
                </c:pt>
                <c:pt idx="1084">
                  <c:v>6.1781425581139144</c:v>
                </c:pt>
                <c:pt idx="1085">
                  <c:v>6.1674562079982369</c:v>
                </c:pt>
                <c:pt idx="1086">
                  <c:v>6.1655833425140463</c:v>
                </c:pt>
                <c:pt idx="1087">
                  <c:v>6.1682273879034923</c:v>
                </c:pt>
                <c:pt idx="1088">
                  <c:v>6.1693290734824284</c:v>
                </c:pt>
                <c:pt idx="1089">
                  <c:v>6.154566486724689</c:v>
                </c:pt>
                <c:pt idx="1090">
                  <c:v>6.1619477801035583</c:v>
                </c:pt>
                <c:pt idx="1091">
                  <c:v>6.1589732290404315</c:v>
                </c:pt>
                <c:pt idx="1092">
                  <c:v>6.1586427233667509</c:v>
                </c:pt>
                <c:pt idx="1093">
                  <c:v>6.1605155888509415</c:v>
                </c:pt>
                <c:pt idx="1094">
                  <c:v>6.1578715434614963</c:v>
                </c:pt>
                <c:pt idx="1095">
                  <c:v>6.1655833425140463</c:v>
                </c:pt>
                <c:pt idx="1096">
                  <c:v>6.1594139032720063</c:v>
                </c:pt>
                <c:pt idx="1097">
                  <c:v>6.1506004186405203</c:v>
                </c:pt>
                <c:pt idx="1098">
                  <c:v>6.1534648011457529</c:v>
                </c:pt>
                <c:pt idx="1099">
                  <c:v>6.1498292387352649</c:v>
                </c:pt>
                <c:pt idx="1100">
                  <c:v>6.1468546876721382</c:v>
                </c:pt>
                <c:pt idx="1101">
                  <c:v>6.1556681723036242</c:v>
                </c:pt>
                <c:pt idx="1102">
                  <c:v>6.1520326098931362</c:v>
                </c:pt>
                <c:pt idx="1103">
                  <c:v>6.1520326098931362</c:v>
                </c:pt>
                <c:pt idx="1104">
                  <c:v>6.1501597444089455</c:v>
                </c:pt>
                <c:pt idx="1105">
                  <c:v>6.1512614299878816</c:v>
                </c:pt>
                <c:pt idx="1106">
                  <c:v>6.147295361903713</c:v>
                </c:pt>
                <c:pt idx="1107">
                  <c:v>6.1600749146193676</c:v>
                </c:pt>
                <c:pt idx="1108">
                  <c:v>6.1528037897983916</c:v>
                </c:pt>
                <c:pt idx="1109">
                  <c:v>6.157210532114135</c:v>
                </c:pt>
                <c:pt idx="1110">
                  <c:v>6.1627189600088137</c:v>
                </c:pt>
                <c:pt idx="1111">
                  <c:v>6.1666850280929824</c:v>
                </c:pt>
                <c:pt idx="1112">
                  <c:v>6.1578715434614963</c:v>
                </c:pt>
                <c:pt idx="1113">
                  <c:v>6.1671257023245563</c:v>
                </c:pt>
                <c:pt idx="1114">
                  <c:v>6.1641511512614304</c:v>
                </c:pt>
                <c:pt idx="1115">
                  <c:v>6.1671257023245563</c:v>
                </c:pt>
                <c:pt idx="1116">
                  <c:v>6.1644816569351111</c:v>
                </c:pt>
                <c:pt idx="1117">
                  <c:v>6.1575410377878157</c:v>
                </c:pt>
                <c:pt idx="1118">
                  <c:v>6.1740663214718516</c:v>
                </c:pt>
                <c:pt idx="1119">
                  <c:v>6.1622782857772389</c:v>
                </c:pt>
                <c:pt idx="1120">
                  <c:v>6.1663545224193017</c:v>
                </c:pt>
                <c:pt idx="1121">
                  <c:v>6.168557893577173</c:v>
                </c:pt>
                <c:pt idx="1122">
                  <c:v>6.1616172744298776</c:v>
                </c:pt>
                <c:pt idx="1123">
                  <c:v>6.1644816569351111</c:v>
                </c:pt>
                <c:pt idx="1124">
                  <c:v>6.163379971356175</c:v>
                </c:pt>
                <c:pt idx="1125">
                  <c:v>6.1594139032720063</c:v>
                </c:pt>
                <c:pt idx="1126">
                  <c:v>6.168557893577173</c:v>
                </c:pt>
                <c:pt idx="1127">
                  <c:v>6.1586427233667509</c:v>
                </c:pt>
                <c:pt idx="1128">
                  <c:v>6.1671257023245563</c:v>
                </c:pt>
                <c:pt idx="1129">
                  <c:v>6.1644816569351111</c:v>
                </c:pt>
                <c:pt idx="1130">
                  <c:v>6.1710917704087258</c:v>
                </c:pt>
                <c:pt idx="1131">
                  <c:v>6.1666850280929824</c:v>
                </c:pt>
                <c:pt idx="1132">
                  <c:v>6.1726341302192358</c:v>
                </c:pt>
                <c:pt idx="1133">
                  <c:v>6.1732951415665971</c:v>
                </c:pt>
                <c:pt idx="1134">
                  <c:v>6.1652528368403656</c:v>
                </c:pt>
                <c:pt idx="1135">
                  <c:v>6.1671257023245563</c:v>
                </c:pt>
                <c:pt idx="1136">
                  <c:v>6.164922331166685</c:v>
                </c:pt>
                <c:pt idx="1137">
                  <c:v>6.1616172744298776</c:v>
                </c:pt>
                <c:pt idx="1138">
                  <c:v>6.177371378208659</c:v>
                </c:pt>
                <c:pt idx="1139">
                  <c:v>6.1674562079982369</c:v>
                </c:pt>
                <c:pt idx="1140">
                  <c:v>6.1622782857772389</c:v>
                </c:pt>
                <c:pt idx="1141">
                  <c:v>6.1600749146193676</c:v>
                </c:pt>
                <c:pt idx="1142">
                  <c:v>6.1586427233667509</c:v>
                </c:pt>
                <c:pt idx="1143">
                  <c:v>6.1688883992508536</c:v>
                </c:pt>
                <c:pt idx="1144">
                  <c:v>6.1611766001983037</c:v>
                </c:pt>
                <c:pt idx="1145">
                  <c:v>6.1663545224193017</c:v>
                </c:pt>
                <c:pt idx="1146">
                  <c:v>6.164922331166685</c:v>
                </c:pt>
                <c:pt idx="1147">
                  <c:v>6.1638206455877489</c:v>
                </c:pt>
                <c:pt idx="1148">
                  <c:v>6.1567698578825603</c:v>
                </c:pt>
                <c:pt idx="1149">
                  <c:v>6.1671257023245563</c:v>
                </c:pt>
                <c:pt idx="1150">
                  <c:v>6.1699900848297897</c:v>
                </c:pt>
                <c:pt idx="1151">
                  <c:v>6.1616172744298776</c:v>
                </c:pt>
                <c:pt idx="1152">
                  <c:v>6.1608460945246231</c:v>
                </c:pt>
                <c:pt idx="1153">
                  <c:v>6.154566486724689</c:v>
                </c:pt>
                <c:pt idx="1154">
                  <c:v>6.1630494656824943</c:v>
                </c:pt>
                <c:pt idx="1155">
                  <c:v>6.1578715434614963</c:v>
                </c:pt>
                <c:pt idx="1156">
                  <c:v>6.159744408945687</c:v>
                </c:pt>
                <c:pt idx="1157">
                  <c:v>6.1567698578825603</c:v>
                </c:pt>
                <c:pt idx="1158">
                  <c:v>6.1600749146193676</c:v>
                </c:pt>
                <c:pt idx="1159">
                  <c:v>6.1583122176930702</c:v>
                </c:pt>
                <c:pt idx="1160">
                  <c:v>6.1564393522088796</c:v>
                </c:pt>
                <c:pt idx="1161">
                  <c:v>6.1501597444089455</c:v>
                </c:pt>
                <c:pt idx="1162">
                  <c:v>6.1556681723036242</c:v>
                </c:pt>
                <c:pt idx="1163">
                  <c:v>6.1674562079982369</c:v>
                </c:pt>
                <c:pt idx="1164">
                  <c:v>6.1517021042194555</c:v>
                </c:pt>
                <c:pt idx="1165">
                  <c:v>6.1531342954720722</c:v>
                </c:pt>
                <c:pt idx="1166">
                  <c:v>6.1443208108405862</c:v>
                </c:pt>
                <c:pt idx="1167">
                  <c:v>6.1556681723036242</c:v>
                </c:pt>
                <c:pt idx="1168">
                  <c:v>6.1413462597774595</c:v>
                </c:pt>
                <c:pt idx="1169">
                  <c:v>6.1391428886195882</c:v>
                </c:pt>
                <c:pt idx="1170">
                  <c:v>6.1369395174617161</c:v>
                </c:pt>
                <c:pt idx="1171">
                  <c:v>6.1391428886195882</c:v>
                </c:pt>
                <c:pt idx="1172">
                  <c:v>6.1380412030406521</c:v>
                </c:pt>
                <c:pt idx="1173">
                  <c:v>6.1329734493775474</c:v>
                </c:pt>
                <c:pt idx="1174">
                  <c:v>6.1318717637986122</c:v>
                </c:pt>
                <c:pt idx="1175">
                  <c:v>6.1248209760934227</c:v>
                </c:pt>
                <c:pt idx="1176">
                  <c:v>6.1219565935881901</c:v>
                </c:pt>
                <c:pt idx="1177">
                  <c:v>6.1281260328302301</c:v>
                </c:pt>
                <c:pt idx="1178">
                  <c:v>6.1255921559986781</c:v>
                </c:pt>
                <c:pt idx="1179">
                  <c:v>6.1167786713671921</c:v>
                </c:pt>
                <c:pt idx="1180">
                  <c:v>6.1266938415776133</c:v>
                </c:pt>
                <c:pt idx="1181">
                  <c:v>6.1233887848408068</c:v>
                </c:pt>
                <c:pt idx="1182">
                  <c:v>6.1274650214828688</c:v>
                </c:pt>
                <c:pt idx="1183">
                  <c:v>6.1259226616723588</c:v>
                </c:pt>
                <c:pt idx="1184">
                  <c:v>6.1215159193566153</c:v>
                </c:pt>
                <c:pt idx="1185">
                  <c:v>6.1281260328302301</c:v>
                </c:pt>
                <c:pt idx="1186">
                  <c:v>6.1351768205354196</c:v>
                </c:pt>
                <c:pt idx="1187">
                  <c:v>6.1336344607249087</c:v>
                </c:pt>
                <c:pt idx="1188">
                  <c:v>6.1395835628511621</c:v>
                </c:pt>
                <c:pt idx="1189">
                  <c:v>6.1322022694722929</c:v>
                </c:pt>
                <c:pt idx="1190">
                  <c:v>6.1417869340090334</c:v>
                </c:pt>
                <c:pt idx="1191">
                  <c:v>6.1439903051669056</c:v>
                </c:pt>
                <c:pt idx="1192">
                  <c:v>6.1395835628511621</c:v>
                </c:pt>
                <c:pt idx="1193">
                  <c:v>6.1384818772722269</c:v>
                </c:pt>
                <c:pt idx="1194">
                  <c:v>6.1413462597774595</c:v>
                </c:pt>
                <c:pt idx="1195">
                  <c:v>6.1490580588300103</c:v>
                </c:pt>
                <c:pt idx="1196">
                  <c:v>6.1483970474826481</c:v>
                </c:pt>
                <c:pt idx="1197">
                  <c:v>6.1556681723036242</c:v>
                </c:pt>
                <c:pt idx="1198">
                  <c:v>6.164922331166685</c:v>
                </c:pt>
                <c:pt idx="1199">
                  <c:v>6.1512614299878816</c:v>
                </c:pt>
                <c:pt idx="1200">
                  <c:v>6.1616172744298776</c:v>
                </c:pt>
                <c:pt idx="1201">
                  <c:v>6.1583122176930702</c:v>
                </c:pt>
                <c:pt idx="1202">
                  <c:v>6.1611766001983037</c:v>
                </c:pt>
                <c:pt idx="1203">
                  <c:v>6.1677867136719184</c:v>
                </c:pt>
                <c:pt idx="1204">
                  <c:v>6.1865153685138266</c:v>
                </c:pt>
                <c:pt idx="1205">
                  <c:v>6.1743968271455323</c:v>
                </c:pt>
                <c:pt idx="1206">
                  <c:v>6.1814476148507218</c:v>
                </c:pt>
                <c:pt idx="1207">
                  <c:v>6.1777018838823397</c:v>
                </c:pt>
                <c:pt idx="1208">
                  <c:v>6.1710917704087258</c:v>
                </c:pt>
                <c:pt idx="1209">
                  <c:v>6.1850831772612098</c:v>
                </c:pt>
                <c:pt idx="1210">
                  <c:v>6.1677867136719184</c:v>
                </c:pt>
                <c:pt idx="1211">
                  <c:v>6.1743968271455323</c:v>
                </c:pt>
                <c:pt idx="1212">
                  <c:v>6.1754985127244684</c:v>
                </c:pt>
                <c:pt idx="1213">
                  <c:v>6.1594139032720063</c:v>
                </c:pt>
                <c:pt idx="1214">
                  <c:v>6.1542359810510083</c:v>
                </c:pt>
                <c:pt idx="1215">
                  <c:v>6.1638206455877489</c:v>
                </c:pt>
                <c:pt idx="1216">
                  <c:v>6.1487275531563288</c:v>
                </c:pt>
                <c:pt idx="1217">
                  <c:v>6.1622782857772389</c:v>
                </c:pt>
                <c:pt idx="1218">
                  <c:v>6.1512614299878816</c:v>
                </c:pt>
                <c:pt idx="1219">
                  <c:v>6.156108846535199</c:v>
                </c:pt>
                <c:pt idx="1220">
                  <c:v>6.1553376666299435</c:v>
                </c:pt>
                <c:pt idx="1221">
                  <c:v>6.1531342954720722</c:v>
                </c:pt>
                <c:pt idx="1222">
                  <c:v>6.1476258675773936</c:v>
                </c:pt>
                <c:pt idx="1223">
                  <c:v>6.1494987330615842</c:v>
                </c:pt>
                <c:pt idx="1224">
                  <c:v>6.1461936763247769</c:v>
                </c:pt>
                <c:pt idx="1225">
                  <c:v>6.142117439682715</c:v>
                </c:pt>
                <c:pt idx="1226">
                  <c:v>6.1512614299878816</c:v>
                </c:pt>
                <c:pt idx="1227">
                  <c:v>6.1534648011457529</c:v>
                </c:pt>
                <c:pt idx="1228">
                  <c:v>6.1534648011457529</c:v>
                </c:pt>
                <c:pt idx="1229">
                  <c:v>6.1539054753773277</c:v>
                </c:pt>
                <c:pt idx="1230">
                  <c:v>6.150930924314201</c:v>
                </c:pt>
                <c:pt idx="1231">
                  <c:v>6.1454224964195223</c:v>
                </c:pt>
                <c:pt idx="1232">
                  <c:v>6.1567698578825603</c:v>
                </c:pt>
                <c:pt idx="1233">
                  <c:v>6.1674562079982369</c:v>
                </c:pt>
                <c:pt idx="1234">
                  <c:v>6.1616172744298776</c:v>
                </c:pt>
                <c:pt idx="1235">
                  <c:v>6.150930924314201</c:v>
                </c:pt>
                <c:pt idx="1236">
                  <c:v>6.1520326098931362</c:v>
                </c:pt>
                <c:pt idx="1237">
                  <c:v>6.1578715434614963</c:v>
                </c:pt>
                <c:pt idx="1238">
                  <c:v>6.1605155888509415</c:v>
                </c:pt>
                <c:pt idx="1239">
                  <c:v>6.1589732290404315</c:v>
                </c:pt>
                <c:pt idx="1240">
                  <c:v>6.1454224964195223</c:v>
                </c:pt>
                <c:pt idx="1241">
                  <c:v>6.1567698578825603</c:v>
                </c:pt>
                <c:pt idx="1242">
                  <c:v>6.1666850280929824</c:v>
                </c:pt>
                <c:pt idx="1243">
                  <c:v>6.1616172744298776</c:v>
                </c:pt>
                <c:pt idx="1244">
                  <c:v>6.156108846535199</c:v>
                </c:pt>
                <c:pt idx="1245">
                  <c:v>6.1644816569351111</c:v>
                </c:pt>
                <c:pt idx="1246">
                  <c:v>6.1583122176930702</c:v>
                </c:pt>
                <c:pt idx="1247">
                  <c:v>6.1710917704087258</c:v>
                </c:pt>
                <c:pt idx="1248">
                  <c:v>6.1638206455877489</c:v>
                </c:pt>
                <c:pt idx="1249">
                  <c:v>6.1611766001983037</c:v>
                </c:pt>
                <c:pt idx="1250">
                  <c:v>6.177371378208659</c:v>
                </c:pt>
                <c:pt idx="1251">
                  <c:v>6.1777018838823397</c:v>
                </c:pt>
                <c:pt idx="1252">
                  <c:v>6.1704307590613636</c:v>
                </c:pt>
                <c:pt idx="1253">
                  <c:v>6.1821086261980831</c:v>
                </c:pt>
                <c:pt idx="1254">
                  <c:v>6.1707612647350443</c:v>
                </c:pt>
                <c:pt idx="1255">
                  <c:v>6.1704307590613636</c:v>
                </c:pt>
                <c:pt idx="1256">
                  <c:v>6.1762696926297238</c:v>
                </c:pt>
                <c:pt idx="1257">
                  <c:v>6.1754985127244684</c:v>
                </c:pt>
                <c:pt idx="1258">
                  <c:v>6.1677867136719184</c:v>
                </c:pt>
                <c:pt idx="1259">
                  <c:v>6.1666850280929824</c:v>
                </c:pt>
                <c:pt idx="1260">
                  <c:v>6.1693290734824284</c:v>
                </c:pt>
                <c:pt idx="1261">
                  <c:v>6.1627189600088137</c:v>
                </c:pt>
                <c:pt idx="1262">
                  <c:v>6.1655833425140463</c:v>
                </c:pt>
                <c:pt idx="1263">
                  <c:v>6.1644816569351111</c:v>
                </c:pt>
                <c:pt idx="1264">
                  <c:v>6.1674562079982369</c:v>
                </c:pt>
                <c:pt idx="1265">
                  <c:v>6.150930924314201</c:v>
                </c:pt>
                <c:pt idx="1266">
                  <c:v>6.147295361903713</c:v>
                </c:pt>
                <c:pt idx="1267">
                  <c:v>6.1476258675773936</c:v>
                </c:pt>
                <c:pt idx="1268">
                  <c:v>6.1523631155668168</c:v>
                </c:pt>
                <c:pt idx="1269">
                  <c:v>6.1446513165142669</c:v>
                </c:pt>
                <c:pt idx="1270">
                  <c:v>6.1399140685248428</c:v>
                </c:pt>
                <c:pt idx="1271">
                  <c:v>6.142117439682715</c:v>
                </c:pt>
                <c:pt idx="1272">
                  <c:v>6.1347361463038448</c:v>
                </c:pt>
                <c:pt idx="1273">
                  <c:v>6.1380412030406521</c:v>
                </c:pt>
                <c:pt idx="1274">
                  <c:v>6.1358378318827809</c:v>
                </c:pt>
                <c:pt idx="1275">
                  <c:v>6.1424479453563956</c:v>
                </c:pt>
                <c:pt idx="1276">
                  <c:v>6.1318717637986122</c:v>
                </c:pt>
                <c:pt idx="1277">
                  <c:v>6.1373801916932909</c:v>
                </c:pt>
                <c:pt idx="1278">
                  <c:v>6.1222870992618708</c:v>
                </c:pt>
                <c:pt idx="1279">
                  <c:v>6.1288972127354855</c:v>
                </c:pt>
                <c:pt idx="1280">
                  <c:v>6.1373801916932909</c:v>
                </c:pt>
                <c:pt idx="1281">
                  <c:v>6.1226176049355514</c:v>
                </c:pt>
                <c:pt idx="1282">
                  <c:v>6.1351768205354196</c:v>
                </c:pt>
                <c:pt idx="1283">
                  <c:v>6.1322022694722929</c:v>
                </c:pt>
                <c:pt idx="1284">
                  <c:v>6.1307700782196761</c:v>
                </c:pt>
                <c:pt idx="1285">
                  <c:v>6.1322022694722929</c:v>
                </c:pt>
                <c:pt idx="1286">
                  <c:v>6.1285667070618048</c:v>
                </c:pt>
                <c:pt idx="1287">
                  <c:v>6.12966839264074</c:v>
                </c:pt>
                <c:pt idx="1288">
                  <c:v>6.1299988983144207</c:v>
                </c:pt>
                <c:pt idx="1289">
                  <c:v>6.1237192905144875</c:v>
                </c:pt>
                <c:pt idx="1290">
                  <c:v>6.1369395174617161</c:v>
                </c:pt>
                <c:pt idx="1291">
                  <c:v>6.1281260328302301</c:v>
                </c:pt>
                <c:pt idx="1292">
                  <c:v>6.1380412030406521</c:v>
                </c:pt>
                <c:pt idx="1293">
                  <c:v>6.1435496309353308</c:v>
                </c:pt>
                <c:pt idx="1294">
                  <c:v>6.1388123829459076</c:v>
                </c:pt>
                <c:pt idx="1295">
                  <c:v>6.1539054753773277</c:v>
                </c:pt>
                <c:pt idx="1296">
                  <c:v>6.1373801916932909</c:v>
                </c:pt>
                <c:pt idx="1297">
                  <c:v>6.1391428886195882</c:v>
                </c:pt>
                <c:pt idx="1298">
                  <c:v>6.1528037897983916</c:v>
                </c:pt>
                <c:pt idx="1299">
                  <c:v>6.145753002093203</c:v>
                </c:pt>
                <c:pt idx="1300">
                  <c:v>6.1583122176930702</c:v>
                </c:pt>
                <c:pt idx="1301">
                  <c:v>6.1575410377878157</c:v>
                </c:pt>
                <c:pt idx="1302">
                  <c:v>6.1428886195879695</c:v>
                </c:pt>
                <c:pt idx="1303">
                  <c:v>6.1539054753773277</c:v>
                </c:pt>
                <c:pt idx="1304">
                  <c:v>6.159744408945687</c:v>
                </c:pt>
                <c:pt idx="1305">
                  <c:v>6.1542359810510083</c:v>
                </c:pt>
                <c:pt idx="1306">
                  <c:v>6.150930924314201</c:v>
                </c:pt>
                <c:pt idx="1307">
                  <c:v>6.1399140685248428</c:v>
                </c:pt>
                <c:pt idx="1308">
                  <c:v>6.1428886195879695</c:v>
                </c:pt>
                <c:pt idx="1309">
                  <c:v>6.1564393522088796</c:v>
                </c:pt>
                <c:pt idx="1310">
                  <c:v>6.1479563732510742</c:v>
                </c:pt>
                <c:pt idx="1311">
                  <c:v>6.1435496309353308</c:v>
                </c:pt>
                <c:pt idx="1312">
                  <c:v>6.1380412030406521</c:v>
                </c:pt>
                <c:pt idx="1313">
                  <c:v>6.1417869340090334</c:v>
                </c:pt>
                <c:pt idx="1314">
                  <c:v>6.1369395174617161</c:v>
                </c:pt>
                <c:pt idx="1315">
                  <c:v>6.1388123829459076</c:v>
                </c:pt>
                <c:pt idx="1316">
                  <c:v>6.1322022694722929</c:v>
                </c:pt>
                <c:pt idx="1317">
                  <c:v>6.1424479453563956</c:v>
                </c:pt>
                <c:pt idx="1318">
                  <c:v>6.1318717637986122</c:v>
                </c:pt>
                <c:pt idx="1319">
                  <c:v>6.1285667070618048</c:v>
                </c:pt>
                <c:pt idx="1320">
                  <c:v>6.1288972127354855</c:v>
                </c:pt>
                <c:pt idx="1321">
                  <c:v>6.1219565935881901</c:v>
                </c:pt>
                <c:pt idx="1322">
                  <c:v>6.1259226616723588</c:v>
                </c:pt>
                <c:pt idx="1323">
                  <c:v>6.1333039550512281</c:v>
                </c:pt>
                <c:pt idx="1324">
                  <c:v>6.1215159193566153</c:v>
                </c:pt>
                <c:pt idx="1325">
                  <c:v>6.1215159193566153</c:v>
                </c:pt>
                <c:pt idx="1326">
                  <c:v>6.1274650214828688</c:v>
                </c:pt>
                <c:pt idx="1327">
                  <c:v>6.1255921559986781</c:v>
                </c:pt>
                <c:pt idx="1328">
                  <c:v>6.1211854136829347</c:v>
                </c:pt>
                <c:pt idx="1329">
                  <c:v>6.1322022694722929</c:v>
                </c:pt>
                <c:pt idx="1330">
                  <c:v>6.1311005838933568</c:v>
                </c:pt>
                <c:pt idx="1331">
                  <c:v>6.1347361463038448</c:v>
                </c:pt>
                <c:pt idx="1332">
                  <c:v>6.12966839264074</c:v>
                </c:pt>
                <c:pt idx="1333">
                  <c:v>6.1388123829459076</c:v>
                </c:pt>
                <c:pt idx="1334">
                  <c:v>6.1299988983144207</c:v>
                </c:pt>
                <c:pt idx="1335">
                  <c:v>6.1344056406301641</c:v>
                </c:pt>
                <c:pt idx="1336">
                  <c:v>6.1380412030406521</c:v>
                </c:pt>
                <c:pt idx="1337">
                  <c:v>6.1399140685248428</c:v>
                </c:pt>
                <c:pt idx="1338">
                  <c:v>6.1380412030406521</c:v>
                </c:pt>
                <c:pt idx="1339">
                  <c:v>6.1380412030406521</c:v>
                </c:pt>
                <c:pt idx="1340">
                  <c:v>6.1358378318827809</c:v>
                </c:pt>
                <c:pt idx="1341">
                  <c:v>6.1380412030406521</c:v>
                </c:pt>
                <c:pt idx="1342">
                  <c:v>6.1347361463038448</c:v>
                </c:pt>
                <c:pt idx="1343">
                  <c:v>6.1366090117880354</c:v>
                </c:pt>
                <c:pt idx="1344">
                  <c:v>6.1369395174617161</c:v>
                </c:pt>
                <c:pt idx="1345">
                  <c:v>6.1299988983144207</c:v>
                </c:pt>
                <c:pt idx="1346">
                  <c:v>6.1288972127354855</c:v>
                </c:pt>
                <c:pt idx="1347">
                  <c:v>6.1336344607249087</c:v>
                </c:pt>
                <c:pt idx="1348">
                  <c:v>6.1318717637986122</c:v>
                </c:pt>
                <c:pt idx="1349">
                  <c:v>6.1336344607249087</c:v>
                </c:pt>
                <c:pt idx="1350">
                  <c:v>6.1266938415776133</c:v>
                </c:pt>
                <c:pt idx="1351">
                  <c:v>6.1303294039881022</c:v>
                </c:pt>
                <c:pt idx="1352">
                  <c:v>6.1329734493775474</c:v>
                </c:pt>
                <c:pt idx="1353">
                  <c:v>6.1299988983144207</c:v>
                </c:pt>
                <c:pt idx="1354">
                  <c:v>6.1285667070618048</c:v>
                </c:pt>
                <c:pt idx="1355">
                  <c:v>6.1211854136829347</c:v>
                </c:pt>
                <c:pt idx="1356">
                  <c:v>6.124490470419742</c:v>
                </c:pt>
                <c:pt idx="1357">
                  <c:v>6.1281260328302301</c:v>
                </c:pt>
                <c:pt idx="1358">
                  <c:v>6.1380412030406521</c:v>
                </c:pt>
                <c:pt idx="1359">
                  <c:v>6.1329734493775474</c:v>
                </c:pt>
                <c:pt idx="1360">
                  <c:v>6.1388123829459076</c:v>
                </c:pt>
                <c:pt idx="1361">
                  <c:v>6.1255921559986781</c:v>
                </c:pt>
                <c:pt idx="1362">
                  <c:v>6.1355073262091002</c:v>
                </c:pt>
                <c:pt idx="1363">
                  <c:v>6.1347361463038448</c:v>
                </c:pt>
                <c:pt idx="1364">
                  <c:v>6.1285667070618048</c:v>
                </c:pt>
                <c:pt idx="1365">
                  <c:v>6.1248209760934227</c:v>
                </c:pt>
                <c:pt idx="1366">
                  <c:v>6.1219565935881901</c:v>
                </c:pt>
                <c:pt idx="1367">
                  <c:v>6.1299988983144207</c:v>
                </c:pt>
                <c:pt idx="1368">
                  <c:v>6.1252616503249975</c:v>
                </c:pt>
                <c:pt idx="1369">
                  <c:v>6.1402445741985234</c:v>
                </c:pt>
                <c:pt idx="1370">
                  <c:v>6.1281260328302301</c:v>
                </c:pt>
                <c:pt idx="1371">
                  <c:v>6.1344056406301641</c:v>
                </c:pt>
                <c:pt idx="1372">
                  <c:v>6.1336344607249087</c:v>
                </c:pt>
                <c:pt idx="1373">
                  <c:v>6.1226176049355514</c:v>
                </c:pt>
                <c:pt idx="1374">
                  <c:v>6.1299988983144207</c:v>
                </c:pt>
                <c:pt idx="1375">
                  <c:v>6.1329734493775474</c:v>
                </c:pt>
                <c:pt idx="1376">
                  <c:v>6.1366090117880354</c:v>
                </c:pt>
                <c:pt idx="1377">
                  <c:v>6.1318717637986122</c:v>
                </c:pt>
                <c:pt idx="1378">
                  <c:v>6.1391428886195882</c:v>
                </c:pt>
                <c:pt idx="1379">
                  <c:v>6.1388123829459076</c:v>
                </c:pt>
                <c:pt idx="1380">
                  <c:v>6.1399140685248428</c:v>
                </c:pt>
                <c:pt idx="1381">
                  <c:v>6.1428886195879695</c:v>
                </c:pt>
                <c:pt idx="1382">
                  <c:v>6.1424479453563956</c:v>
                </c:pt>
                <c:pt idx="1383">
                  <c:v>6.147295361903713</c:v>
                </c:pt>
                <c:pt idx="1384">
                  <c:v>6.1498292387352649</c:v>
                </c:pt>
                <c:pt idx="1385">
                  <c:v>6.1483970474826481</c:v>
                </c:pt>
                <c:pt idx="1386">
                  <c:v>6.1534648011457529</c:v>
                </c:pt>
                <c:pt idx="1387">
                  <c:v>6.1446513165142669</c:v>
                </c:pt>
                <c:pt idx="1388">
                  <c:v>6.1402445741985234</c:v>
                </c:pt>
                <c:pt idx="1389">
                  <c:v>6.1487275531563288</c:v>
                </c:pt>
                <c:pt idx="1390">
                  <c:v>6.1399140685248428</c:v>
                </c:pt>
                <c:pt idx="1391">
                  <c:v>6.1539054753773277</c:v>
                </c:pt>
                <c:pt idx="1392">
                  <c:v>6.1520326098931362</c:v>
                </c:pt>
                <c:pt idx="1393">
                  <c:v>6.1542359810510083</c:v>
                </c:pt>
                <c:pt idx="1394">
                  <c:v>6.1490580588300103</c:v>
                </c:pt>
                <c:pt idx="1395">
                  <c:v>6.1362785061143548</c:v>
                </c:pt>
                <c:pt idx="1396">
                  <c:v>6.1388123829459076</c:v>
                </c:pt>
                <c:pt idx="1397">
                  <c:v>6.1465241819984575</c:v>
                </c:pt>
                <c:pt idx="1398">
                  <c:v>6.1399140685248428</c:v>
                </c:pt>
                <c:pt idx="1399">
                  <c:v>6.1402445741985234</c:v>
                </c:pt>
                <c:pt idx="1400">
                  <c:v>6.1424479453563956</c:v>
                </c:pt>
                <c:pt idx="1401">
                  <c:v>6.1506004186405203</c:v>
                </c:pt>
                <c:pt idx="1402">
                  <c:v>6.1465241819984575</c:v>
                </c:pt>
                <c:pt idx="1403">
                  <c:v>6.1417869340090334</c:v>
                </c:pt>
                <c:pt idx="1404">
                  <c:v>6.1388123829459076</c:v>
                </c:pt>
                <c:pt idx="1405">
                  <c:v>6.1347361463038448</c:v>
                </c:pt>
                <c:pt idx="1406">
                  <c:v>6.1347361463038448</c:v>
                </c:pt>
                <c:pt idx="1407">
                  <c:v>6.1344056406301641</c:v>
                </c:pt>
                <c:pt idx="1408">
                  <c:v>6.1369395174617161</c:v>
                </c:pt>
                <c:pt idx="1409">
                  <c:v>6.1399140685248428</c:v>
                </c:pt>
                <c:pt idx="1410">
                  <c:v>6.1362785061143548</c:v>
                </c:pt>
                <c:pt idx="1411">
                  <c:v>6.1288972127354855</c:v>
                </c:pt>
                <c:pt idx="1412">
                  <c:v>6.1307700782196761</c:v>
                </c:pt>
                <c:pt idx="1413">
                  <c:v>6.1307700782196761</c:v>
                </c:pt>
                <c:pt idx="1414">
                  <c:v>6.1377106973669715</c:v>
                </c:pt>
                <c:pt idx="1415">
                  <c:v>6.1355073262091002</c:v>
                </c:pt>
                <c:pt idx="1416">
                  <c:v>6.1362785061143548</c:v>
                </c:pt>
                <c:pt idx="1417">
                  <c:v>6.1362785061143548</c:v>
                </c:pt>
                <c:pt idx="1418">
                  <c:v>6.1410157541037789</c:v>
                </c:pt>
                <c:pt idx="1419">
                  <c:v>6.1322022694722929</c:v>
                </c:pt>
                <c:pt idx="1420">
                  <c:v>6.1487275531563288</c:v>
                </c:pt>
                <c:pt idx="1421">
                  <c:v>6.1461936763247769</c:v>
                </c:pt>
                <c:pt idx="1422">
                  <c:v>6.1490580588300103</c:v>
                </c:pt>
                <c:pt idx="1423">
                  <c:v>6.1402445741985234</c:v>
                </c:pt>
                <c:pt idx="1424">
                  <c:v>6.1523631155668168</c:v>
                </c:pt>
                <c:pt idx="1425">
                  <c:v>6.1498292387352649</c:v>
                </c:pt>
                <c:pt idx="1426">
                  <c:v>6.150930924314201</c:v>
                </c:pt>
                <c:pt idx="1427">
                  <c:v>6.1531342954720722</c:v>
                </c:pt>
                <c:pt idx="1428">
                  <c:v>6.1660240167456211</c:v>
                </c:pt>
                <c:pt idx="1429">
                  <c:v>6.1641511512614304</c:v>
                </c:pt>
                <c:pt idx="1430">
                  <c:v>6.1616172744298776</c:v>
                </c:pt>
                <c:pt idx="1431">
                  <c:v>6.1666850280929824</c:v>
                </c:pt>
                <c:pt idx="1432">
                  <c:v>6.1600749146193676</c:v>
                </c:pt>
                <c:pt idx="1433">
                  <c:v>6.1622782857772389</c:v>
                </c:pt>
                <c:pt idx="1434">
                  <c:v>6.157210532114135</c:v>
                </c:pt>
                <c:pt idx="1435">
                  <c:v>6.1674562079982369</c:v>
                </c:pt>
                <c:pt idx="1436">
                  <c:v>6.1575410377878157</c:v>
                </c:pt>
                <c:pt idx="1437">
                  <c:v>6.1622782857772389</c:v>
                </c:pt>
                <c:pt idx="1438">
                  <c:v>6.1567698578825603</c:v>
                </c:pt>
                <c:pt idx="1439">
                  <c:v>6.1556681723036242</c:v>
                </c:pt>
                <c:pt idx="1440">
                  <c:v>6.1594139032720063</c:v>
                </c:pt>
                <c:pt idx="1441">
                  <c:v>6.1616172744298776</c:v>
                </c:pt>
                <c:pt idx="1442">
                  <c:v>6.1583122176930702</c:v>
                </c:pt>
                <c:pt idx="1443">
                  <c:v>6.1494987330615842</c:v>
                </c:pt>
                <c:pt idx="1444">
                  <c:v>6.1517021042194555</c:v>
                </c:pt>
                <c:pt idx="1445">
                  <c:v>6.1465241819984575</c:v>
                </c:pt>
                <c:pt idx="1446">
                  <c:v>6.1490580588300103</c:v>
                </c:pt>
                <c:pt idx="1447">
                  <c:v>6.1494987330615842</c:v>
                </c:pt>
                <c:pt idx="1448">
                  <c:v>6.1424479453563956</c:v>
                </c:pt>
                <c:pt idx="1449">
                  <c:v>6.1517021042194555</c:v>
                </c:pt>
                <c:pt idx="1450">
                  <c:v>6.1461936763247769</c:v>
                </c:pt>
                <c:pt idx="1451">
                  <c:v>6.142117439682715</c:v>
                </c:pt>
                <c:pt idx="1452">
                  <c:v>6.150930924314201</c:v>
                </c:pt>
                <c:pt idx="1453">
                  <c:v>6.1483970474826481</c:v>
                </c:pt>
                <c:pt idx="1454">
                  <c:v>6.1406852484300982</c:v>
                </c:pt>
                <c:pt idx="1455">
                  <c:v>6.1410157541037789</c:v>
                </c:pt>
                <c:pt idx="1456">
                  <c:v>6.145753002093203</c:v>
                </c:pt>
                <c:pt idx="1457">
                  <c:v>6.1512614299878816</c:v>
                </c:pt>
                <c:pt idx="1458">
                  <c:v>6.1450919907458408</c:v>
                </c:pt>
                <c:pt idx="1459">
                  <c:v>6.1468546876721382</c:v>
                </c:pt>
                <c:pt idx="1460">
                  <c:v>6.1450919907458408</c:v>
                </c:pt>
                <c:pt idx="1461">
                  <c:v>6.145753002093203</c:v>
                </c:pt>
                <c:pt idx="1462">
                  <c:v>6.1490580588300103</c:v>
                </c:pt>
                <c:pt idx="1463">
                  <c:v>6.1487275531563288</c:v>
                </c:pt>
                <c:pt idx="1464">
                  <c:v>6.1410157541037789</c:v>
                </c:pt>
                <c:pt idx="1465">
                  <c:v>6.1523631155668168</c:v>
                </c:pt>
                <c:pt idx="1466">
                  <c:v>6.1435496309353308</c:v>
                </c:pt>
                <c:pt idx="1467">
                  <c:v>6.1384818772722269</c:v>
                </c:pt>
                <c:pt idx="1468">
                  <c:v>6.1476258675773936</c:v>
                </c:pt>
                <c:pt idx="1469">
                  <c:v>6.1454224964195223</c:v>
                </c:pt>
                <c:pt idx="1470">
                  <c:v>6.1476258675773936</c:v>
                </c:pt>
                <c:pt idx="1471">
                  <c:v>6.1314310895670374</c:v>
                </c:pt>
                <c:pt idx="1472">
                  <c:v>6.1366090117880354</c:v>
                </c:pt>
                <c:pt idx="1473">
                  <c:v>6.1355073262091002</c:v>
                </c:pt>
                <c:pt idx="1474">
                  <c:v>6.1281260328302301</c:v>
                </c:pt>
                <c:pt idx="1475">
                  <c:v>6.1406852484300982</c:v>
                </c:pt>
                <c:pt idx="1476">
                  <c:v>6.1347361463038448</c:v>
                </c:pt>
                <c:pt idx="1477">
                  <c:v>6.1417869340090334</c:v>
                </c:pt>
                <c:pt idx="1478">
                  <c:v>6.1233887848408068</c:v>
                </c:pt>
                <c:pt idx="1479">
                  <c:v>6.1413462597774595</c:v>
                </c:pt>
                <c:pt idx="1480">
                  <c:v>6.1281260328302301</c:v>
                </c:pt>
                <c:pt idx="1481">
                  <c:v>6.1428886195879695</c:v>
                </c:pt>
                <c:pt idx="1482">
                  <c:v>6.1358378318827809</c:v>
                </c:pt>
                <c:pt idx="1483">
                  <c:v>6.1366090117880354</c:v>
                </c:pt>
                <c:pt idx="1484">
                  <c:v>6.1373801916932909</c:v>
                </c:pt>
                <c:pt idx="1485">
                  <c:v>6.1388123829459076</c:v>
                </c:pt>
                <c:pt idx="1486">
                  <c:v>6.1520326098931362</c:v>
                </c:pt>
                <c:pt idx="1487">
                  <c:v>6.1465241819984575</c:v>
                </c:pt>
                <c:pt idx="1488">
                  <c:v>6.1528037897983916</c:v>
                </c:pt>
                <c:pt idx="1489">
                  <c:v>6.1498292387352649</c:v>
                </c:pt>
                <c:pt idx="1490">
                  <c:v>6.1498292387352649</c:v>
                </c:pt>
                <c:pt idx="1491">
                  <c:v>6.1487275531563288</c:v>
                </c:pt>
                <c:pt idx="1492">
                  <c:v>6.1506004186405203</c:v>
                </c:pt>
                <c:pt idx="1493">
                  <c:v>6.1432191252616501</c:v>
                </c:pt>
                <c:pt idx="1494">
                  <c:v>6.157210532114135</c:v>
                </c:pt>
                <c:pt idx="1495">
                  <c:v>6.1501597444089455</c:v>
                </c:pt>
                <c:pt idx="1496">
                  <c:v>6.147295361903713</c:v>
                </c:pt>
                <c:pt idx="1497">
                  <c:v>6.1446513165142669</c:v>
                </c:pt>
                <c:pt idx="1498">
                  <c:v>6.1501597444089455</c:v>
                </c:pt>
                <c:pt idx="1499">
                  <c:v>6.1490580588300103</c:v>
                </c:pt>
                <c:pt idx="1500">
                  <c:v>6.1534648011457529</c:v>
                </c:pt>
                <c:pt idx="1501">
                  <c:v>6.142117439682715</c:v>
                </c:pt>
                <c:pt idx="1502">
                  <c:v>6.1534648011457529</c:v>
                </c:pt>
                <c:pt idx="1503">
                  <c:v>6.145753002093203</c:v>
                </c:pt>
                <c:pt idx="1504">
                  <c:v>6.1461936763247769</c:v>
                </c:pt>
                <c:pt idx="1505">
                  <c:v>6.147295361903713</c:v>
                </c:pt>
                <c:pt idx="1506">
                  <c:v>6.1531342954720722</c:v>
                </c:pt>
                <c:pt idx="1507">
                  <c:v>6.1402445741985234</c:v>
                </c:pt>
                <c:pt idx="1508">
                  <c:v>6.1498292387352649</c:v>
                </c:pt>
                <c:pt idx="1509">
                  <c:v>6.147295361903713</c:v>
                </c:pt>
                <c:pt idx="1510">
                  <c:v>6.1479563732510742</c:v>
                </c:pt>
                <c:pt idx="1511">
                  <c:v>6.1340751349564835</c:v>
                </c:pt>
                <c:pt idx="1512">
                  <c:v>6.1439903051669056</c:v>
                </c:pt>
                <c:pt idx="1513">
                  <c:v>6.1344056406301641</c:v>
                </c:pt>
                <c:pt idx="1514">
                  <c:v>6.1384818772722269</c:v>
                </c:pt>
                <c:pt idx="1515">
                  <c:v>6.1329734493775474</c:v>
                </c:pt>
                <c:pt idx="1516">
                  <c:v>6.1311005838933568</c:v>
                </c:pt>
                <c:pt idx="1517">
                  <c:v>6.1523631155668168</c:v>
                </c:pt>
                <c:pt idx="1518">
                  <c:v>6.1498292387352649</c:v>
                </c:pt>
                <c:pt idx="1519">
                  <c:v>6.1410157541037789</c:v>
                </c:pt>
                <c:pt idx="1520">
                  <c:v>6.1450919907458408</c:v>
                </c:pt>
                <c:pt idx="1521">
                  <c:v>6.1358378318827809</c:v>
                </c:pt>
                <c:pt idx="1522">
                  <c:v>6.1432191252616501</c:v>
                </c:pt>
                <c:pt idx="1523">
                  <c:v>6.150930924314201</c:v>
                </c:pt>
                <c:pt idx="1524">
                  <c:v>6.1410157541037789</c:v>
                </c:pt>
                <c:pt idx="1525">
                  <c:v>6.1362785061143548</c:v>
                </c:pt>
                <c:pt idx="1526">
                  <c:v>6.1299988983144207</c:v>
                </c:pt>
                <c:pt idx="1527">
                  <c:v>6.1417869340090334</c:v>
                </c:pt>
                <c:pt idx="1528">
                  <c:v>6.1399140685248428</c:v>
                </c:pt>
                <c:pt idx="1529">
                  <c:v>6.147295361903713</c:v>
                </c:pt>
                <c:pt idx="1530">
                  <c:v>6.1410157541037789</c:v>
                </c:pt>
                <c:pt idx="1531">
                  <c:v>6.1355073262091002</c:v>
                </c:pt>
                <c:pt idx="1532">
                  <c:v>6.1322022694722929</c:v>
                </c:pt>
                <c:pt idx="1533">
                  <c:v>6.1248209760934227</c:v>
                </c:pt>
                <c:pt idx="1534">
                  <c:v>6.1377106973669715</c:v>
                </c:pt>
                <c:pt idx="1535">
                  <c:v>6.1366090117880354</c:v>
                </c:pt>
                <c:pt idx="1536">
                  <c:v>6.1336344607249087</c:v>
                </c:pt>
                <c:pt idx="1537">
                  <c:v>6.1322022694722929</c:v>
                </c:pt>
                <c:pt idx="1538">
                  <c:v>6.1292277184091661</c:v>
                </c:pt>
                <c:pt idx="1539">
                  <c:v>6.1428886195879695</c:v>
                </c:pt>
                <c:pt idx="1540">
                  <c:v>6.1362785061143548</c:v>
                </c:pt>
                <c:pt idx="1541">
                  <c:v>6.1402445741985234</c:v>
                </c:pt>
                <c:pt idx="1542">
                  <c:v>6.1325327751459735</c:v>
                </c:pt>
                <c:pt idx="1543">
                  <c:v>6.1333039550512281</c:v>
                </c:pt>
                <c:pt idx="1544">
                  <c:v>6.1424479453563956</c:v>
                </c:pt>
                <c:pt idx="1545">
                  <c:v>6.1314310895670374</c:v>
                </c:pt>
                <c:pt idx="1546">
                  <c:v>6.1325327751459735</c:v>
                </c:pt>
                <c:pt idx="1547">
                  <c:v>6.1233887848408068</c:v>
                </c:pt>
                <c:pt idx="1548">
                  <c:v>6.1369395174617161</c:v>
                </c:pt>
                <c:pt idx="1549">
                  <c:v>6.1340751349564835</c:v>
                </c:pt>
                <c:pt idx="1550">
                  <c:v>6.1340751349564835</c:v>
                </c:pt>
                <c:pt idx="1551">
                  <c:v>6.1388123829459076</c:v>
                </c:pt>
                <c:pt idx="1552">
                  <c:v>6.1391428886195882</c:v>
                </c:pt>
                <c:pt idx="1553">
                  <c:v>6.1351768205354196</c:v>
                </c:pt>
                <c:pt idx="1554">
                  <c:v>6.1388123829459076</c:v>
                </c:pt>
                <c:pt idx="1555">
                  <c:v>6.1362785061143548</c:v>
                </c:pt>
                <c:pt idx="1556">
                  <c:v>6.1325327751459735</c:v>
                </c:pt>
                <c:pt idx="1557">
                  <c:v>6.1362785061143548</c:v>
                </c:pt>
                <c:pt idx="1558">
                  <c:v>6.142117439682715</c:v>
                </c:pt>
                <c:pt idx="1559">
                  <c:v>6.1351768205354196</c:v>
                </c:pt>
                <c:pt idx="1560">
                  <c:v>6.1424479453563956</c:v>
                </c:pt>
                <c:pt idx="1561">
                  <c:v>6.12966839264074</c:v>
                </c:pt>
                <c:pt idx="1562">
                  <c:v>6.1402445741985234</c:v>
                </c:pt>
                <c:pt idx="1563">
                  <c:v>6.1347361463038448</c:v>
                </c:pt>
                <c:pt idx="1564">
                  <c:v>6.1311005838933568</c:v>
                </c:pt>
                <c:pt idx="1565">
                  <c:v>6.1322022694722929</c:v>
                </c:pt>
                <c:pt idx="1566">
                  <c:v>6.124490470419742</c:v>
                </c:pt>
                <c:pt idx="1567">
                  <c:v>6.1517021042194555</c:v>
                </c:pt>
                <c:pt idx="1568">
                  <c:v>6.1388123829459076</c:v>
                </c:pt>
                <c:pt idx="1569">
                  <c:v>6.1465241819984575</c:v>
                </c:pt>
                <c:pt idx="1570">
                  <c:v>6.1377106973669715</c:v>
                </c:pt>
                <c:pt idx="1571">
                  <c:v>6.145753002093203</c:v>
                </c:pt>
                <c:pt idx="1572">
                  <c:v>6.1410157541037789</c:v>
                </c:pt>
                <c:pt idx="1573">
                  <c:v>6.1417869340090334</c:v>
                </c:pt>
                <c:pt idx="1574">
                  <c:v>6.1550071609562629</c:v>
                </c:pt>
                <c:pt idx="1575">
                  <c:v>6.1432191252616501</c:v>
                </c:pt>
                <c:pt idx="1576">
                  <c:v>6.1490580588300103</c:v>
                </c:pt>
                <c:pt idx="1577">
                  <c:v>6.1578715434614963</c:v>
                </c:pt>
                <c:pt idx="1578">
                  <c:v>6.1468546876721382</c:v>
                </c:pt>
                <c:pt idx="1579">
                  <c:v>6.1715324446402997</c:v>
                </c:pt>
                <c:pt idx="1580">
                  <c:v>6.147295361903713</c:v>
                </c:pt>
                <c:pt idx="1581">
                  <c:v>6.1465241819984575</c:v>
                </c:pt>
                <c:pt idx="1582">
                  <c:v>6.1487275531563288</c:v>
                </c:pt>
                <c:pt idx="1583">
                  <c:v>6.1468546876721382</c:v>
                </c:pt>
                <c:pt idx="1584">
                  <c:v>6.1479563732510742</c:v>
                </c:pt>
                <c:pt idx="1585">
                  <c:v>6.1476258675773936</c:v>
                </c:pt>
                <c:pt idx="1586">
                  <c:v>6.1443208108405862</c:v>
                </c:pt>
                <c:pt idx="1587">
                  <c:v>6.1377106973669715</c:v>
                </c:pt>
                <c:pt idx="1588">
                  <c:v>6.1439903051669056</c:v>
                </c:pt>
                <c:pt idx="1589">
                  <c:v>6.1369395174617161</c:v>
                </c:pt>
                <c:pt idx="1590">
                  <c:v>6.1391428886195882</c:v>
                </c:pt>
                <c:pt idx="1591">
                  <c:v>6.1285667070618048</c:v>
                </c:pt>
                <c:pt idx="1592">
                  <c:v>6.1336344607249087</c:v>
                </c:pt>
                <c:pt idx="1593">
                  <c:v>6.1413462597774595</c:v>
                </c:pt>
                <c:pt idx="1594">
                  <c:v>6.1314310895670374</c:v>
                </c:pt>
                <c:pt idx="1595">
                  <c:v>6.1395835628511621</c:v>
                </c:pt>
                <c:pt idx="1596">
                  <c:v>6.1446513165142669</c:v>
                </c:pt>
                <c:pt idx="1597">
                  <c:v>6.1311005838933568</c:v>
                </c:pt>
                <c:pt idx="1598">
                  <c:v>6.1340751349564835</c:v>
                </c:pt>
                <c:pt idx="1599">
                  <c:v>6.1391428886195882</c:v>
                </c:pt>
                <c:pt idx="1600">
                  <c:v>6.1380412030406521</c:v>
                </c:pt>
                <c:pt idx="1601">
                  <c:v>6.1333039550512281</c:v>
                </c:pt>
                <c:pt idx="1602">
                  <c:v>6.1351768205354196</c:v>
                </c:pt>
                <c:pt idx="1603">
                  <c:v>6.1314310895670374</c:v>
                </c:pt>
                <c:pt idx="1604">
                  <c:v>6.1443208108405862</c:v>
                </c:pt>
                <c:pt idx="1605">
                  <c:v>6.1446513165142669</c:v>
                </c:pt>
                <c:pt idx="1606">
                  <c:v>6.1406852484300982</c:v>
                </c:pt>
                <c:pt idx="1607">
                  <c:v>6.1428886195879695</c:v>
                </c:pt>
                <c:pt idx="1608">
                  <c:v>6.1369395174617161</c:v>
                </c:pt>
                <c:pt idx="1609">
                  <c:v>6.1380412030406521</c:v>
                </c:pt>
                <c:pt idx="1610">
                  <c:v>6.1292277184091661</c:v>
                </c:pt>
                <c:pt idx="1611">
                  <c:v>6.1432191252616501</c:v>
                </c:pt>
                <c:pt idx="1612">
                  <c:v>6.1406852484300982</c:v>
                </c:pt>
                <c:pt idx="1613">
                  <c:v>6.1435496309353308</c:v>
                </c:pt>
                <c:pt idx="1614">
                  <c:v>6.1340751349564835</c:v>
                </c:pt>
                <c:pt idx="1615">
                  <c:v>6.1377106973669715</c:v>
                </c:pt>
                <c:pt idx="1616">
                  <c:v>6.1340751349564835</c:v>
                </c:pt>
                <c:pt idx="1617">
                  <c:v>6.1380412030406521</c:v>
                </c:pt>
                <c:pt idx="1618">
                  <c:v>6.1362785061143548</c:v>
                </c:pt>
                <c:pt idx="1619">
                  <c:v>6.1380412030406521</c:v>
                </c:pt>
                <c:pt idx="1620">
                  <c:v>6.1406852484300982</c:v>
                </c:pt>
                <c:pt idx="1621">
                  <c:v>6.1550071609562629</c:v>
                </c:pt>
                <c:pt idx="1622">
                  <c:v>6.1644816569351111</c:v>
                </c:pt>
                <c:pt idx="1623">
                  <c:v>6.1777018838823397</c:v>
                </c:pt>
                <c:pt idx="1624">
                  <c:v>6.1586427233667509</c:v>
                </c:pt>
                <c:pt idx="1625">
                  <c:v>6.1751680070507877</c:v>
                </c:pt>
                <c:pt idx="1626">
                  <c:v>6.1828798061033385</c:v>
                </c:pt>
                <c:pt idx="1627">
                  <c:v>6.2016084609452466</c:v>
                </c:pt>
                <c:pt idx="1628">
                  <c:v>6.2082185744188605</c:v>
                </c:pt>
                <c:pt idx="1629">
                  <c:v>6.2299217803238953</c:v>
                </c:pt>
                <c:pt idx="1630">
                  <c:v>6.2721163379971356</c:v>
                </c:pt>
                <c:pt idx="1631">
                  <c:v>6.3077007821967612</c:v>
                </c:pt>
                <c:pt idx="1632">
                  <c:v>6.3566156219015095</c:v>
                </c:pt>
                <c:pt idx="1633">
                  <c:v>6.4013440564063018</c:v>
                </c:pt>
                <c:pt idx="1634">
                  <c:v>6.4778010355844442</c:v>
                </c:pt>
                <c:pt idx="1635">
                  <c:v>6.5133854797840698</c:v>
                </c:pt>
                <c:pt idx="1636">
                  <c:v>6.5148176710366865</c:v>
                </c:pt>
                <c:pt idx="1637">
                  <c:v>6.5064448606367744</c:v>
                </c:pt>
                <c:pt idx="1638">
                  <c:v>6.5012669384157764</c:v>
                </c:pt>
                <c:pt idx="1639">
                  <c:v>6.4516910873636668</c:v>
                </c:pt>
                <c:pt idx="1640">
                  <c:v>6.399911865153685</c:v>
                </c:pt>
                <c:pt idx="1641">
                  <c:v>6.3676324776908668</c:v>
                </c:pt>
                <c:pt idx="1642">
                  <c:v>6.3338107304175386</c:v>
                </c:pt>
                <c:pt idx="1643">
                  <c:v>6.3032940398810178</c:v>
                </c:pt>
                <c:pt idx="1644">
                  <c:v>6.266607910102457</c:v>
                </c:pt>
                <c:pt idx="1645">
                  <c:v>6.2313539715765121</c:v>
                </c:pt>
                <c:pt idx="1646">
                  <c:v>6.2019389666189273</c:v>
                </c:pt>
                <c:pt idx="1647">
                  <c:v>6.1839814916822737</c:v>
                </c:pt>
                <c:pt idx="1648">
                  <c:v>6.1715324446402997</c:v>
                </c:pt>
                <c:pt idx="1649">
                  <c:v>6.1715324446402997</c:v>
                </c:pt>
                <c:pt idx="1650">
                  <c:v>6.1674562079982369</c:v>
                </c:pt>
                <c:pt idx="1651">
                  <c:v>6.1410157541037789</c:v>
                </c:pt>
                <c:pt idx="1652">
                  <c:v>6.1498292387352649</c:v>
                </c:pt>
                <c:pt idx="1653">
                  <c:v>6.1490580588300103</c:v>
                </c:pt>
                <c:pt idx="1654">
                  <c:v>6.1528037897983916</c:v>
                </c:pt>
                <c:pt idx="1655">
                  <c:v>6.1490580588300103</c:v>
                </c:pt>
                <c:pt idx="1656">
                  <c:v>6.1435496309353308</c:v>
                </c:pt>
                <c:pt idx="1657">
                  <c:v>6.1424479453563956</c:v>
                </c:pt>
                <c:pt idx="1658">
                  <c:v>6.1465241819984575</c:v>
                </c:pt>
                <c:pt idx="1659">
                  <c:v>6.1380412030406521</c:v>
                </c:pt>
                <c:pt idx="1660">
                  <c:v>6.1435496309353308</c:v>
                </c:pt>
                <c:pt idx="1661">
                  <c:v>6.1362785061143548</c:v>
                </c:pt>
                <c:pt idx="1662">
                  <c:v>6.1439903051669056</c:v>
                </c:pt>
                <c:pt idx="1663">
                  <c:v>6.1446513165142669</c:v>
                </c:pt>
                <c:pt idx="1664">
                  <c:v>6.1567698578825603</c:v>
                </c:pt>
                <c:pt idx="1665">
                  <c:v>6.159744408945687</c:v>
                </c:pt>
                <c:pt idx="1666">
                  <c:v>6.1619477801035583</c:v>
                </c:pt>
                <c:pt idx="1667">
                  <c:v>6.1589732290404315</c:v>
                </c:pt>
                <c:pt idx="1668">
                  <c:v>6.1605155888509415</c:v>
                </c:pt>
                <c:pt idx="1669">
                  <c:v>6.1567698578825603</c:v>
                </c:pt>
                <c:pt idx="1670">
                  <c:v>6.1594139032720063</c:v>
                </c:pt>
                <c:pt idx="1671">
                  <c:v>6.1627189600088137</c:v>
                </c:pt>
                <c:pt idx="1672">
                  <c:v>6.1564393522088796</c:v>
                </c:pt>
                <c:pt idx="1673">
                  <c:v>6.159744408945687</c:v>
                </c:pt>
                <c:pt idx="1674">
                  <c:v>6.1483970474826481</c:v>
                </c:pt>
                <c:pt idx="1675">
                  <c:v>6.156108846535199</c:v>
                </c:pt>
                <c:pt idx="1676">
                  <c:v>6.147295361903713</c:v>
                </c:pt>
                <c:pt idx="1677">
                  <c:v>6.1663545224193017</c:v>
                </c:pt>
                <c:pt idx="1678">
                  <c:v>6.1443208108405862</c:v>
                </c:pt>
                <c:pt idx="1679">
                  <c:v>6.1476258675773936</c:v>
                </c:pt>
                <c:pt idx="1680">
                  <c:v>6.1465241819984575</c:v>
                </c:pt>
                <c:pt idx="1681">
                  <c:v>6.1417869340090334</c:v>
                </c:pt>
                <c:pt idx="1682">
                  <c:v>6.1362785061143548</c:v>
                </c:pt>
                <c:pt idx="1683">
                  <c:v>6.1377106973669715</c:v>
                </c:pt>
                <c:pt idx="1684">
                  <c:v>6.1344056406301641</c:v>
                </c:pt>
                <c:pt idx="1685">
                  <c:v>6.1366090117880354</c:v>
                </c:pt>
                <c:pt idx="1686">
                  <c:v>6.1402445741985234</c:v>
                </c:pt>
                <c:pt idx="1687">
                  <c:v>6.1410157541037789</c:v>
                </c:pt>
                <c:pt idx="1688">
                  <c:v>6.1380412030406521</c:v>
                </c:pt>
                <c:pt idx="1689">
                  <c:v>6.1468546876721382</c:v>
                </c:pt>
                <c:pt idx="1690">
                  <c:v>6.1428886195879695</c:v>
                </c:pt>
                <c:pt idx="1691">
                  <c:v>6.1428886195879695</c:v>
                </c:pt>
                <c:pt idx="1692">
                  <c:v>6.1435496309353308</c:v>
                </c:pt>
                <c:pt idx="1693">
                  <c:v>6.1446513165142669</c:v>
                </c:pt>
                <c:pt idx="1694">
                  <c:v>6.1351768205354196</c:v>
                </c:pt>
                <c:pt idx="1695">
                  <c:v>6.1384818772722269</c:v>
                </c:pt>
                <c:pt idx="1696">
                  <c:v>6.1288972127354855</c:v>
                </c:pt>
                <c:pt idx="1697">
                  <c:v>6.1325327751459735</c:v>
                </c:pt>
                <c:pt idx="1698">
                  <c:v>6.1288972127354855</c:v>
                </c:pt>
                <c:pt idx="1699">
                  <c:v>6.1219565935881901</c:v>
                </c:pt>
                <c:pt idx="1700">
                  <c:v>6.1285667070618048</c:v>
                </c:pt>
                <c:pt idx="1701">
                  <c:v>6.1333039550512281</c:v>
                </c:pt>
                <c:pt idx="1702">
                  <c:v>6.1292277184091661</c:v>
                </c:pt>
                <c:pt idx="1703">
                  <c:v>6.1259226616723588</c:v>
                </c:pt>
                <c:pt idx="1704">
                  <c:v>6.1211854136829347</c:v>
                </c:pt>
                <c:pt idx="1705">
                  <c:v>6.1204142337776801</c:v>
                </c:pt>
                <c:pt idx="1706">
                  <c:v>6.1175498512724467</c:v>
                </c:pt>
                <c:pt idx="1707">
                  <c:v>6.1138041203040654</c:v>
                </c:pt>
                <c:pt idx="1708">
                  <c:v>6.1189820425250634</c:v>
                </c:pt>
                <c:pt idx="1709">
                  <c:v>6.1178803569461273</c:v>
                </c:pt>
                <c:pt idx="1710">
                  <c:v>6.1200837281039995</c:v>
                </c:pt>
                <c:pt idx="1711">
                  <c:v>6.1101685578935774</c:v>
                </c:pt>
                <c:pt idx="1712">
                  <c:v>6.1189820425250634</c:v>
                </c:pt>
                <c:pt idx="1713">
                  <c:v>6.118210862619808</c:v>
                </c:pt>
                <c:pt idx="1714">
                  <c:v>6.1164481656935115</c:v>
                </c:pt>
                <c:pt idx="1715">
                  <c:v>6.1112702434725126</c:v>
                </c:pt>
                <c:pt idx="1716">
                  <c:v>6.1200837281039995</c:v>
                </c:pt>
                <c:pt idx="1717">
                  <c:v>6.1127024347251293</c:v>
                </c:pt>
                <c:pt idx="1718">
                  <c:v>6.1134736146303847</c:v>
                </c:pt>
                <c:pt idx="1719">
                  <c:v>6.1112702434725126</c:v>
                </c:pt>
                <c:pt idx="1720">
                  <c:v>6.1204142337776801</c:v>
                </c:pt>
                <c:pt idx="1721">
                  <c:v>6.1186515368513827</c:v>
                </c:pt>
                <c:pt idx="1722">
                  <c:v>6.10686350115677</c:v>
                </c:pt>
                <c:pt idx="1723">
                  <c:v>6.1160074914619367</c:v>
                </c:pt>
                <c:pt idx="1724">
                  <c:v>6.1116007491461941</c:v>
                </c:pt>
                <c:pt idx="1725">
                  <c:v>6.1142447945356393</c:v>
                </c:pt>
                <c:pt idx="1726">
                  <c:v>6.1071940068304507</c:v>
                </c:pt>
                <c:pt idx="1727">
                  <c:v>6.1131431089567041</c:v>
                </c:pt>
                <c:pt idx="1728">
                  <c:v>6.1123719290514487</c:v>
                </c:pt>
                <c:pt idx="1729">
                  <c:v>6.1060923212515146</c:v>
                </c:pt>
                <c:pt idx="1730">
                  <c:v>6.1153464801145754</c:v>
                </c:pt>
                <c:pt idx="1731">
                  <c:v>6.1057618155778339</c:v>
                </c:pt>
                <c:pt idx="1732">
                  <c:v>6.119312548198744</c:v>
                </c:pt>
                <c:pt idx="1733">
                  <c:v>6.1167786713671921</c:v>
                </c:pt>
                <c:pt idx="1734">
                  <c:v>6.1112702434725126</c:v>
                </c:pt>
                <c:pt idx="1735">
                  <c:v>6.1131431089567041</c:v>
                </c:pt>
                <c:pt idx="1736">
                  <c:v>6.1134736146303847</c:v>
                </c:pt>
                <c:pt idx="1737">
                  <c:v>6.1145753002093199</c:v>
                </c:pt>
                <c:pt idx="1738">
                  <c:v>6.1109397377988319</c:v>
                </c:pt>
                <c:pt idx="1739">
                  <c:v>6.118210862619808</c:v>
                </c:pt>
                <c:pt idx="1740">
                  <c:v>6.1145753002093199</c:v>
                </c:pt>
                <c:pt idx="1741">
                  <c:v>6.1171091770408728</c:v>
                </c:pt>
                <c:pt idx="1742">
                  <c:v>6.1123719290514487</c:v>
                </c:pt>
                <c:pt idx="1743">
                  <c:v>6.1175498512724467</c:v>
                </c:pt>
                <c:pt idx="1744">
                  <c:v>6.1109397377988319</c:v>
                </c:pt>
                <c:pt idx="1745">
                  <c:v>6.1038889500936433</c:v>
                </c:pt>
                <c:pt idx="1746">
                  <c:v>6.1098380522198967</c:v>
                </c:pt>
                <c:pt idx="1747">
                  <c:v>6.1090668723146413</c:v>
                </c:pt>
                <c:pt idx="1748">
                  <c:v>6.0972788366200286</c:v>
                </c:pt>
                <c:pt idx="1749">
                  <c:v>6.1065329954830894</c:v>
                </c:pt>
                <c:pt idx="1750">
                  <c:v>6.1057618155778339</c:v>
                </c:pt>
                <c:pt idx="1751">
                  <c:v>6.0994822077778998</c:v>
                </c:pt>
                <c:pt idx="1752">
                  <c:v>6.110499063567258</c:v>
                </c:pt>
                <c:pt idx="1753">
                  <c:v>6.098050016525284</c:v>
                </c:pt>
                <c:pt idx="1754">
                  <c:v>6.0988211964305385</c:v>
                </c:pt>
                <c:pt idx="1755">
                  <c:v>6.098050016525284</c:v>
                </c:pt>
                <c:pt idx="1756">
                  <c:v>6.1043296243252172</c:v>
                </c:pt>
                <c:pt idx="1757">
                  <c:v>6.0914399030516693</c:v>
                </c:pt>
                <c:pt idx="1758">
                  <c:v>6.1027872645147072</c:v>
                </c:pt>
                <c:pt idx="1759">
                  <c:v>6.1010245675884107</c:v>
                </c:pt>
                <c:pt idx="1760">
                  <c:v>6.110499063567258</c:v>
                </c:pt>
                <c:pt idx="1761">
                  <c:v>6.103227938746282</c:v>
                </c:pt>
                <c:pt idx="1762">
                  <c:v>6.0994822077778998</c:v>
                </c:pt>
                <c:pt idx="1763">
                  <c:v>6.1060923212515146</c:v>
                </c:pt>
                <c:pt idx="1764">
                  <c:v>6.1049906356725794</c:v>
                </c:pt>
                <c:pt idx="1765">
                  <c:v>6.112041423377768</c:v>
                </c:pt>
                <c:pt idx="1766">
                  <c:v>6.10686350115677</c:v>
                </c:pt>
                <c:pt idx="1767">
                  <c:v>6.0969483309463479</c:v>
                </c:pt>
                <c:pt idx="1768">
                  <c:v>6.0958466453674118</c:v>
                </c:pt>
                <c:pt idx="1769">
                  <c:v>6.1057618155778339</c:v>
                </c:pt>
                <c:pt idx="1770">
                  <c:v>6.1013550732620914</c:v>
                </c:pt>
                <c:pt idx="1771">
                  <c:v>6.103227938746282</c:v>
                </c:pt>
                <c:pt idx="1772">
                  <c:v>6.1024567588410266</c:v>
                </c:pt>
                <c:pt idx="1773">
                  <c:v>6.1076346810620246</c:v>
                </c:pt>
                <c:pt idx="1774">
                  <c:v>6.1145753002093199</c:v>
                </c:pt>
                <c:pt idx="1775">
                  <c:v>6.0988211964305385</c:v>
                </c:pt>
                <c:pt idx="1776">
                  <c:v>6.101685578935772</c:v>
                </c:pt>
                <c:pt idx="1777">
                  <c:v>6.0991517021042192</c:v>
                </c:pt>
                <c:pt idx="1778">
                  <c:v>6.1134736146303847</c:v>
                </c:pt>
                <c:pt idx="1779">
                  <c:v>6.1101685578935774</c:v>
                </c:pt>
                <c:pt idx="1780">
                  <c:v>6.1043296243252172</c:v>
                </c:pt>
                <c:pt idx="1781">
                  <c:v>6.1082956924093867</c:v>
                </c:pt>
                <c:pt idx="1782">
                  <c:v>6.1090668723146413</c:v>
                </c:pt>
                <c:pt idx="1783">
                  <c:v>6.1054313099041533</c:v>
                </c:pt>
                <c:pt idx="1784">
                  <c:v>6.1071940068304507</c:v>
                </c:pt>
                <c:pt idx="1785">
                  <c:v>6.1054313099041533</c:v>
                </c:pt>
                <c:pt idx="1786">
                  <c:v>6.1138041203040654</c:v>
                </c:pt>
                <c:pt idx="1787">
                  <c:v>6.1087363666409606</c:v>
                </c:pt>
                <c:pt idx="1788">
                  <c:v>6.1098380522198967</c:v>
                </c:pt>
                <c:pt idx="1789">
                  <c:v>6.1060923212515146</c:v>
                </c:pt>
                <c:pt idx="1790">
                  <c:v>6.1175498512724467</c:v>
                </c:pt>
                <c:pt idx="1791">
                  <c:v>6.1093973779883219</c:v>
                </c:pt>
                <c:pt idx="1792">
                  <c:v>6.1082956924093867</c:v>
                </c:pt>
                <c:pt idx="1793">
                  <c:v>6.1060923212515146</c:v>
                </c:pt>
                <c:pt idx="1794">
                  <c:v>6.1060923212515146</c:v>
                </c:pt>
                <c:pt idx="1795">
                  <c:v>6.1167786713671921</c:v>
                </c:pt>
                <c:pt idx="1796">
                  <c:v>6.1219565935881901</c:v>
                </c:pt>
                <c:pt idx="1797">
                  <c:v>6.1149058058830006</c:v>
                </c:pt>
                <c:pt idx="1798">
                  <c:v>6.1175498512724467</c:v>
                </c:pt>
                <c:pt idx="1799">
                  <c:v>6.1149058058830006</c:v>
                </c:pt>
                <c:pt idx="1800">
                  <c:v>6.1109397377988319</c:v>
                </c:pt>
                <c:pt idx="1801">
                  <c:v>6.1153464801145754</c:v>
                </c:pt>
                <c:pt idx="1802">
                  <c:v>6.1255921559986781</c:v>
                </c:pt>
                <c:pt idx="1803">
                  <c:v>6.1127024347251293</c:v>
                </c:pt>
                <c:pt idx="1804">
                  <c:v>6.1189820425250634</c:v>
                </c:pt>
                <c:pt idx="1805">
                  <c:v>6.1131431089567041</c:v>
                </c:pt>
                <c:pt idx="1806">
                  <c:v>6.1145753002093199</c:v>
                </c:pt>
                <c:pt idx="1807">
                  <c:v>6.1116007491461941</c:v>
                </c:pt>
                <c:pt idx="1808">
                  <c:v>6.1112702434725126</c:v>
                </c:pt>
                <c:pt idx="1809">
                  <c:v>6.101685578935772</c:v>
                </c:pt>
                <c:pt idx="1810">
                  <c:v>6.1054313099041533</c:v>
                </c:pt>
                <c:pt idx="1811">
                  <c:v>6.1049906356725794</c:v>
                </c:pt>
                <c:pt idx="1812">
                  <c:v>6.1035584444199626</c:v>
                </c:pt>
                <c:pt idx="1813">
                  <c:v>6.1038889500936433</c:v>
                </c:pt>
                <c:pt idx="1814">
                  <c:v>6.1098380522198967</c:v>
                </c:pt>
                <c:pt idx="1815">
                  <c:v>6.1178803569461273</c:v>
                </c:pt>
                <c:pt idx="1816">
                  <c:v>6.1049906356725794</c:v>
                </c:pt>
                <c:pt idx="1817">
                  <c:v>6.1021262531673459</c:v>
                </c:pt>
                <c:pt idx="1818">
                  <c:v>6.1046601299988987</c:v>
                </c:pt>
                <c:pt idx="1819">
                  <c:v>6.1035584444199626</c:v>
                </c:pt>
                <c:pt idx="1820">
                  <c:v>6.10686350115677</c:v>
                </c:pt>
                <c:pt idx="1821">
                  <c:v>6.1046601299988987</c:v>
                </c:pt>
                <c:pt idx="1822">
                  <c:v>6.1082956924093867</c:v>
                </c:pt>
                <c:pt idx="1823">
                  <c:v>6.0991517021042192</c:v>
                </c:pt>
                <c:pt idx="1824">
                  <c:v>6.1043296243252172</c:v>
                </c:pt>
                <c:pt idx="1825">
                  <c:v>6.1060923212515146</c:v>
                </c:pt>
                <c:pt idx="1826">
                  <c:v>6.1021262531673459</c:v>
                </c:pt>
                <c:pt idx="1827">
                  <c:v>6.1071940068304507</c:v>
                </c:pt>
                <c:pt idx="1828">
                  <c:v>6.0936432742095406</c:v>
                </c:pt>
                <c:pt idx="1829">
                  <c:v>6.098050016525284</c:v>
                </c:pt>
                <c:pt idx="1830">
                  <c:v>6.10686350115677</c:v>
                </c:pt>
                <c:pt idx="1831">
                  <c:v>6.1002533876831553</c:v>
                </c:pt>
                <c:pt idx="1832">
                  <c:v>6.103227938746282</c:v>
                </c:pt>
                <c:pt idx="1833">
                  <c:v>6.1054313099041533</c:v>
                </c:pt>
                <c:pt idx="1834">
                  <c:v>6.1024567588410266</c:v>
                </c:pt>
                <c:pt idx="1835">
                  <c:v>6.1076346810620246</c:v>
                </c:pt>
                <c:pt idx="1836">
                  <c:v>6.0994822077778998</c:v>
                </c:pt>
                <c:pt idx="1837">
                  <c:v>6.1046601299988987</c:v>
                </c:pt>
                <c:pt idx="1838">
                  <c:v>6.1076346810620246</c:v>
                </c:pt>
                <c:pt idx="1839">
                  <c:v>6.0991517021042192</c:v>
                </c:pt>
                <c:pt idx="1840">
                  <c:v>6.0961771510410925</c:v>
                </c:pt>
                <c:pt idx="1841">
                  <c:v>6.0991517021042192</c:v>
                </c:pt>
                <c:pt idx="1842">
                  <c:v>6.0966178252726673</c:v>
                </c:pt>
                <c:pt idx="1843">
                  <c:v>6.0936432742095406</c:v>
                </c:pt>
                <c:pt idx="1844">
                  <c:v>6.094414454114796</c:v>
                </c:pt>
                <c:pt idx="1845">
                  <c:v>6.0999228820094746</c:v>
                </c:pt>
                <c:pt idx="1846">
                  <c:v>6.0958466453674118</c:v>
                </c:pt>
                <c:pt idx="1847">
                  <c:v>6.0958466453674118</c:v>
                </c:pt>
                <c:pt idx="1848">
                  <c:v>6.0895670375674786</c:v>
                </c:pt>
                <c:pt idx="1849">
                  <c:v>6.0939737798832212</c:v>
                </c:pt>
                <c:pt idx="1850">
                  <c:v>6.0972788366200286</c:v>
                </c:pt>
                <c:pt idx="1851">
                  <c:v>6.0936432742095406</c:v>
                </c:pt>
                <c:pt idx="1852">
                  <c:v>6.0906687231464138</c:v>
                </c:pt>
                <c:pt idx="1853">
                  <c:v>6.1038889500936433</c:v>
                </c:pt>
                <c:pt idx="1854">
                  <c:v>6.0955161396937312</c:v>
                </c:pt>
                <c:pt idx="1855">
                  <c:v>6.0969483309463479</c:v>
                </c:pt>
                <c:pt idx="1856">
                  <c:v>6.0928720943042851</c:v>
                </c:pt>
                <c:pt idx="1857">
                  <c:v>6.0977195108516034</c:v>
                </c:pt>
                <c:pt idx="1858">
                  <c:v>6.101685578935772</c:v>
                </c:pt>
                <c:pt idx="1859">
                  <c:v>6.101685578935772</c:v>
                </c:pt>
                <c:pt idx="1860">
                  <c:v>6.1021262531673459</c:v>
                </c:pt>
                <c:pt idx="1861">
                  <c:v>6.1076346810620246</c:v>
                </c:pt>
                <c:pt idx="1862">
                  <c:v>6.1043296243252172</c:v>
                </c:pt>
                <c:pt idx="1863">
                  <c:v>6.1116007491461941</c:v>
                </c:pt>
                <c:pt idx="1864">
                  <c:v>6.10686350115677</c:v>
                </c:pt>
                <c:pt idx="1865">
                  <c:v>6.1043296243252172</c:v>
                </c:pt>
                <c:pt idx="1866">
                  <c:v>6.1065329954830894</c:v>
                </c:pt>
                <c:pt idx="1867">
                  <c:v>6.1076346810620246</c:v>
                </c:pt>
                <c:pt idx="1868">
                  <c:v>6.1010245675884107</c:v>
                </c:pt>
                <c:pt idx="1869">
                  <c:v>6.1049906356725794</c:v>
                </c:pt>
                <c:pt idx="1870">
                  <c:v>6.1153464801145754</c:v>
                </c:pt>
                <c:pt idx="1871">
                  <c:v>6.0991517021042192</c:v>
                </c:pt>
                <c:pt idx="1872">
                  <c:v>6.1021262531673459</c:v>
                </c:pt>
                <c:pt idx="1873">
                  <c:v>6.0972788366200286</c:v>
                </c:pt>
                <c:pt idx="1874">
                  <c:v>6.1013550732620914</c:v>
                </c:pt>
                <c:pt idx="1875">
                  <c:v>6.0994822077778998</c:v>
                </c:pt>
                <c:pt idx="1876">
                  <c:v>6.1038889500936433</c:v>
                </c:pt>
                <c:pt idx="1877">
                  <c:v>6.0983805221989646</c:v>
                </c:pt>
                <c:pt idx="1878">
                  <c:v>6.1065329954830894</c:v>
                </c:pt>
                <c:pt idx="1879">
                  <c:v>6.0994822077778998</c:v>
                </c:pt>
                <c:pt idx="1880">
                  <c:v>6.1005838933568359</c:v>
                </c:pt>
                <c:pt idx="1881">
                  <c:v>6.0972788366200286</c:v>
                </c:pt>
                <c:pt idx="1882">
                  <c:v>6.0961771510410925</c:v>
                </c:pt>
                <c:pt idx="1883">
                  <c:v>6.0999228820094746</c:v>
                </c:pt>
                <c:pt idx="1884">
                  <c:v>6.0900077117990525</c:v>
                </c:pt>
                <c:pt idx="1885">
                  <c:v>6.0994822077778998</c:v>
                </c:pt>
                <c:pt idx="1886">
                  <c:v>6.101685578935772</c:v>
                </c:pt>
                <c:pt idx="1887">
                  <c:v>6.0983805221989646</c:v>
                </c:pt>
                <c:pt idx="1888">
                  <c:v>6.0988211964305385</c:v>
                </c:pt>
                <c:pt idx="1889">
                  <c:v>6.0925415886306045</c:v>
                </c:pt>
                <c:pt idx="1890">
                  <c:v>6.0906687231464138</c:v>
                </c:pt>
                <c:pt idx="1891">
                  <c:v>6.0969483309463479</c:v>
                </c:pt>
                <c:pt idx="1892">
                  <c:v>6.1013550732620914</c:v>
                </c:pt>
                <c:pt idx="1893">
                  <c:v>6.0994822077778998</c:v>
                </c:pt>
                <c:pt idx="1894">
                  <c:v>6.0966178252726673</c:v>
                </c:pt>
                <c:pt idx="1895">
                  <c:v>6.1002533876831553</c:v>
                </c:pt>
                <c:pt idx="1896">
                  <c:v>6.0961771510410925</c:v>
                </c:pt>
                <c:pt idx="1897">
                  <c:v>6.0892365318937971</c:v>
                </c:pt>
                <c:pt idx="1898">
                  <c:v>6.098050016525284</c:v>
                </c:pt>
                <c:pt idx="1899">
                  <c:v>6.0969483309463479</c:v>
                </c:pt>
                <c:pt idx="1900">
                  <c:v>6.0933127685358599</c:v>
                </c:pt>
                <c:pt idx="1901">
                  <c:v>6.0878043406411813</c:v>
                </c:pt>
                <c:pt idx="1902">
                  <c:v>6.0911093973779886</c:v>
                </c:pt>
                <c:pt idx="1903">
                  <c:v>6.0955161396937312</c:v>
                </c:pt>
                <c:pt idx="1904">
                  <c:v>6.0870331607359258</c:v>
                </c:pt>
                <c:pt idx="1905">
                  <c:v>6.0892365318937971</c:v>
                </c:pt>
                <c:pt idx="1906">
                  <c:v>6.0933127685358599</c:v>
                </c:pt>
                <c:pt idx="1907">
                  <c:v>6.0928720943042851</c:v>
                </c:pt>
                <c:pt idx="1908">
                  <c:v>6.0903382174727332</c:v>
                </c:pt>
                <c:pt idx="1909">
                  <c:v>6.0939737798832212</c:v>
                </c:pt>
                <c:pt idx="1910">
                  <c:v>6.0914399030516693</c:v>
                </c:pt>
                <c:pt idx="1911">
                  <c:v>6.0911093973779886</c:v>
                </c:pt>
                <c:pt idx="1912">
                  <c:v>6.0947449597884766</c:v>
                </c:pt>
                <c:pt idx="1913">
                  <c:v>6.0936432742095406</c:v>
                </c:pt>
                <c:pt idx="1914">
                  <c:v>6.0925415886306045</c:v>
                </c:pt>
                <c:pt idx="1915">
                  <c:v>6.0903382174727332</c:v>
                </c:pt>
                <c:pt idx="1916">
                  <c:v>6.0917704087253499</c:v>
                </c:pt>
                <c:pt idx="1917">
                  <c:v>6.0889060262201165</c:v>
                </c:pt>
                <c:pt idx="1918">
                  <c:v>6.0881348463148619</c:v>
                </c:pt>
                <c:pt idx="1919">
                  <c:v>6.0947449597884766</c:v>
                </c:pt>
                <c:pt idx="1920">
                  <c:v>6.1010245675884107</c:v>
                </c:pt>
                <c:pt idx="1921">
                  <c:v>6.101685578935772</c:v>
                </c:pt>
                <c:pt idx="1922">
                  <c:v>6.0994822077778998</c:v>
                </c:pt>
                <c:pt idx="1923">
                  <c:v>6.1043296243252172</c:v>
                </c:pt>
                <c:pt idx="1924">
                  <c:v>6.1071940068304507</c:v>
                </c:pt>
                <c:pt idx="1925">
                  <c:v>6.1071940068304507</c:v>
                </c:pt>
                <c:pt idx="1926">
                  <c:v>6.0991517021042192</c:v>
                </c:pt>
                <c:pt idx="1927">
                  <c:v>6.1101685578935774</c:v>
                </c:pt>
                <c:pt idx="1928">
                  <c:v>6.1164481656935115</c:v>
                </c:pt>
                <c:pt idx="1929">
                  <c:v>6.124490470419742</c:v>
                </c:pt>
                <c:pt idx="1930">
                  <c:v>6.1233887848408068</c:v>
                </c:pt>
                <c:pt idx="1931">
                  <c:v>6.1263633359039327</c:v>
                </c:pt>
                <c:pt idx="1932">
                  <c:v>6.1307700782196761</c:v>
                </c:pt>
                <c:pt idx="1933">
                  <c:v>6.1479563732510742</c:v>
                </c:pt>
                <c:pt idx="1934">
                  <c:v>6.1347361463038448</c:v>
                </c:pt>
                <c:pt idx="1935">
                  <c:v>6.1550071609562629</c:v>
                </c:pt>
                <c:pt idx="1936">
                  <c:v>6.1627189600088137</c:v>
                </c:pt>
                <c:pt idx="1937">
                  <c:v>6.1828798061033385</c:v>
                </c:pt>
                <c:pt idx="1938">
                  <c:v>6.1961000330505671</c:v>
                </c:pt>
                <c:pt idx="1939">
                  <c:v>6.2310234659028314</c:v>
                </c:pt>
                <c:pt idx="1940">
                  <c:v>6.271785832323455</c:v>
                </c:pt>
                <c:pt idx="1941">
                  <c:v>6.325768425691308</c:v>
                </c:pt>
                <c:pt idx="1942">
                  <c:v>6.4076236642062359</c:v>
                </c:pt>
                <c:pt idx="1943">
                  <c:v>6.5280378979839151</c:v>
                </c:pt>
                <c:pt idx="1944">
                  <c:v>6.6426131981932359</c:v>
                </c:pt>
                <c:pt idx="1945">
                  <c:v>6.7884763688443321</c:v>
                </c:pt>
                <c:pt idx="1946">
                  <c:v>6.8964415555800374</c:v>
                </c:pt>
                <c:pt idx="1947">
                  <c:v>6.9830340420843893</c:v>
                </c:pt>
                <c:pt idx="1948">
                  <c:v>7</c:v>
                </c:pt>
                <c:pt idx="1949">
                  <c:v>6.955932576842569</c:v>
                </c:pt>
                <c:pt idx="1950">
                  <c:v>6.9320259997796629</c:v>
                </c:pt>
                <c:pt idx="1951">
                  <c:v>6.8100694061914728</c:v>
                </c:pt>
                <c:pt idx="1952">
                  <c:v>6.7884763688443321</c:v>
                </c:pt>
                <c:pt idx="1953">
                  <c:v>6.7039770849399583</c:v>
                </c:pt>
                <c:pt idx="1954">
                  <c:v>6.6210201608460943</c:v>
                </c:pt>
                <c:pt idx="1955">
                  <c:v>6.5555800374573092</c:v>
                </c:pt>
                <c:pt idx="1956">
                  <c:v>6.4671146854687676</c:v>
                </c:pt>
                <c:pt idx="1957">
                  <c:v>6.3676324776908668</c:v>
                </c:pt>
                <c:pt idx="1958">
                  <c:v>6.3010906687231465</c:v>
                </c:pt>
                <c:pt idx="1959">
                  <c:v>6.2497521207447395</c:v>
                </c:pt>
                <c:pt idx="1960">
                  <c:v>6.2071168888399253</c:v>
                </c:pt>
                <c:pt idx="1961">
                  <c:v>6.1828798061033385</c:v>
                </c:pt>
                <c:pt idx="1962">
                  <c:v>6.1619477801035583</c:v>
                </c:pt>
                <c:pt idx="1963">
                  <c:v>6.1498292387352649</c:v>
                </c:pt>
                <c:pt idx="1964">
                  <c:v>6.1413462597774595</c:v>
                </c:pt>
                <c:pt idx="1965">
                  <c:v>6.1362785061143548</c:v>
                </c:pt>
                <c:pt idx="1966">
                  <c:v>6.1215159193566153</c:v>
                </c:pt>
                <c:pt idx="1967">
                  <c:v>6.1215159193566153</c:v>
                </c:pt>
                <c:pt idx="1968">
                  <c:v>6.1123719290514487</c:v>
                </c:pt>
                <c:pt idx="1969">
                  <c:v>6.115676985788256</c:v>
                </c:pt>
                <c:pt idx="1970">
                  <c:v>6.1087363666409606</c:v>
                </c:pt>
                <c:pt idx="1971">
                  <c:v>6.1049906356725794</c:v>
                </c:pt>
                <c:pt idx="1972">
                  <c:v>6.1021262531673459</c:v>
                </c:pt>
                <c:pt idx="1973">
                  <c:v>6.0955161396937312</c:v>
                </c:pt>
                <c:pt idx="1974">
                  <c:v>6.1010245675884107</c:v>
                </c:pt>
                <c:pt idx="1975">
                  <c:v>6.1005838933568359</c:v>
                </c:pt>
                <c:pt idx="1976">
                  <c:v>6.098050016525284</c:v>
                </c:pt>
                <c:pt idx="1977">
                  <c:v>6.1002533876831553</c:v>
                </c:pt>
                <c:pt idx="1978">
                  <c:v>6.0950754654621573</c:v>
                </c:pt>
                <c:pt idx="1979">
                  <c:v>6.0892365318937971</c:v>
                </c:pt>
                <c:pt idx="1980">
                  <c:v>6.0928720943042851</c:v>
                </c:pt>
                <c:pt idx="1981">
                  <c:v>6.0906687231464138</c:v>
                </c:pt>
                <c:pt idx="1982">
                  <c:v>6.0884653519885426</c:v>
                </c:pt>
                <c:pt idx="1983">
                  <c:v>6.0856009694833091</c:v>
                </c:pt>
                <c:pt idx="1984">
                  <c:v>6.094414454114796</c:v>
                </c:pt>
                <c:pt idx="1985">
                  <c:v>6.0859314751569906</c:v>
                </c:pt>
                <c:pt idx="1986">
                  <c:v>6.0804230472623111</c:v>
                </c:pt>
                <c:pt idx="1987">
                  <c:v>6.0826264184201833</c:v>
                </c:pt>
                <c:pt idx="1988">
                  <c:v>6.0889060262201165</c:v>
                </c:pt>
                <c:pt idx="1989">
                  <c:v>6.0815247328412472</c:v>
                </c:pt>
                <c:pt idx="1990">
                  <c:v>6.0859314751569906</c:v>
                </c:pt>
                <c:pt idx="1991">
                  <c:v>6.0906687231464138</c:v>
                </c:pt>
                <c:pt idx="1992">
                  <c:v>6.0829569240938639</c:v>
                </c:pt>
                <c:pt idx="1993">
                  <c:v>6.0837281039991185</c:v>
                </c:pt>
                <c:pt idx="1994">
                  <c:v>6.0873636664096065</c:v>
                </c:pt>
                <c:pt idx="1995">
                  <c:v>6.0889060262201165</c:v>
                </c:pt>
                <c:pt idx="1996">
                  <c:v>6.0815247328412472</c:v>
                </c:pt>
                <c:pt idx="1997">
                  <c:v>6.0925415886306045</c:v>
                </c:pt>
                <c:pt idx="1998">
                  <c:v>6.0870331607359258</c:v>
                </c:pt>
                <c:pt idx="1999">
                  <c:v>6.0867026550622452</c:v>
                </c:pt>
                <c:pt idx="2000">
                  <c:v>6.0840586096727991</c:v>
                </c:pt>
                <c:pt idx="2001">
                  <c:v>6.0856009694833091</c:v>
                </c:pt>
                <c:pt idx="2002">
                  <c:v>6.0900077117990525</c:v>
                </c:pt>
                <c:pt idx="2003">
                  <c:v>6.0844992839043739</c:v>
                </c:pt>
                <c:pt idx="2004">
                  <c:v>6.0933127685358599</c:v>
                </c:pt>
                <c:pt idx="2005">
                  <c:v>6.0936432742095406</c:v>
                </c:pt>
                <c:pt idx="2006">
                  <c:v>6.0881348463148619</c:v>
                </c:pt>
                <c:pt idx="2007">
                  <c:v>6.0833975983254378</c:v>
                </c:pt>
                <c:pt idx="2008">
                  <c:v>6.0807535529359917</c:v>
                </c:pt>
                <c:pt idx="2009">
                  <c:v>6.0851602952517352</c:v>
                </c:pt>
                <c:pt idx="2010">
                  <c:v>6.0844992839043739</c:v>
                </c:pt>
                <c:pt idx="2011">
                  <c:v>6.0870331607359258</c:v>
                </c:pt>
                <c:pt idx="2012">
                  <c:v>6.0848297895780545</c:v>
                </c:pt>
                <c:pt idx="2013">
                  <c:v>6.0833975983254378</c:v>
                </c:pt>
                <c:pt idx="2014">
                  <c:v>6.0851602952517352</c:v>
                </c:pt>
                <c:pt idx="2015">
                  <c:v>6.0884653519885426</c:v>
                </c:pt>
                <c:pt idx="2016">
                  <c:v>6.0928720943042851</c:v>
                </c:pt>
                <c:pt idx="2017">
                  <c:v>6.0881348463148619</c:v>
                </c:pt>
                <c:pt idx="2018">
                  <c:v>6.0895670375674786</c:v>
                </c:pt>
                <c:pt idx="2019">
                  <c:v>6.0818552385149278</c:v>
                </c:pt>
                <c:pt idx="2020">
                  <c:v>6.0851602952517352</c:v>
                </c:pt>
                <c:pt idx="2021">
                  <c:v>6.0848297895780545</c:v>
                </c:pt>
                <c:pt idx="2022">
                  <c:v>6.0873636664096065</c:v>
                </c:pt>
                <c:pt idx="2023">
                  <c:v>6.0848297895780545</c:v>
                </c:pt>
                <c:pt idx="2024">
                  <c:v>6.0782196761044398</c:v>
                </c:pt>
                <c:pt idx="2025">
                  <c:v>6.0818552385149278</c:v>
                </c:pt>
                <c:pt idx="2026">
                  <c:v>6.0844992839043739</c:v>
                </c:pt>
                <c:pt idx="2027">
                  <c:v>6.0818552385149278</c:v>
                </c:pt>
                <c:pt idx="2028">
                  <c:v>6.0837281039991185</c:v>
                </c:pt>
                <c:pt idx="2029">
                  <c:v>6.0833975983254378</c:v>
                </c:pt>
                <c:pt idx="2030">
                  <c:v>6.0844992839043739</c:v>
                </c:pt>
                <c:pt idx="2031">
                  <c:v>6.0822959127465017</c:v>
                </c:pt>
                <c:pt idx="2032">
                  <c:v>6.0785501817781205</c:v>
                </c:pt>
                <c:pt idx="2033">
                  <c:v>6.0851602952517352</c:v>
                </c:pt>
                <c:pt idx="2034">
                  <c:v>6.0881348463148619</c:v>
                </c:pt>
                <c:pt idx="2035">
                  <c:v>6.0815247328412472</c:v>
                </c:pt>
                <c:pt idx="2036">
                  <c:v>6.0749146193676324</c:v>
                </c:pt>
                <c:pt idx="2037">
                  <c:v>6.0771179905255037</c:v>
                </c:pt>
                <c:pt idx="2038">
                  <c:v>6.0800925415886304</c:v>
                </c:pt>
                <c:pt idx="2039">
                  <c:v>6.0889060262201165</c:v>
                </c:pt>
                <c:pt idx="2040">
                  <c:v>6.0807535529359917</c:v>
                </c:pt>
                <c:pt idx="2041">
                  <c:v>6.0829569240938639</c:v>
                </c:pt>
                <c:pt idx="2042">
                  <c:v>6.0778891704307592</c:v>
                </c:pt>
                <c:pt idx="2043">
                  <c:v>6.0815247328412472</c:v>
                </c:pt>
                <c:pt idx="2044">
                  <c:v>6.0815247328412472</c:v>
                </c:pt>
                <c:pt idx="2045">
                  <c:v>6.0914399030516693</c:v>
                </c:pt>
                <c:pt idx="2046">
                  <c:v>6.0782196761044398</c:v>
                </c:pt>
                <c:pt idx="2047">
                  <c:v>6.0925415886306045</c:v>
                </c:pt>
                <c:pt idx="2048">
                  <c:v>6.0862619808306713</c:v>
                </c:pt>
                <c:pt idx="2049">
                  <c:v>6.0859314751569906</c:v>
                </c:pt>
                <c:pt idx="2050">
                  <c:v>6.0844992839043739</c:v>
                </c:pt>
                <c:pt idx="2051">
                  <c:v>6.074143439462377</c:v>
                </c:pt>
                <c:pt idx="2052">
                  <c:v>6.0763468106202492</c:v>
                </c:pt>
                <c:pt idx="2053">
                  <c:v>6.0870331607359258</c:v>
                </c:pt>
                <c:pt idx="2054">
                  <c:v>6.0822959127465017</c:v>
                </c:pt>
                <c:pt idx="2055">
                  <c:v>6.0848297895780545</c:v>
                </c:pt>
                <c:pt idx="2056">
                  <c:v>6.0826264184201833</c:v>
                </c:pt>
                <c:pt idx="2057">
                  <c:v>6.0793213616833759</c:v>
                </c:pt>
                <c:pt idx="2058">
                  <c:v>6.0763468106202492</c:v>
                </c:pt>
                <c:pt idx="2059">
                  <c:v>6.0826264184201833</c:v>
                </c:pt>
                <c:pt idx="2060">
                  <c:v>6.0763468106202492</c:v>
                </c:pt>
                <c:pt idx="2061">
                  <c:v>6.0811942271675665</c:v>
                </c:pt>
                <c:pt idx="2062">
                  <c:v>6.0738129337886964</c:v>
                </c:pt>
                <c:pt idx="2063">
                  <c:v>6.0862619808306713</c:v>
                </c:pt>
                <c:pt idx="2064">
                  <c:v>6.0804230472623111</c:v>
                </c:pt>
                <c:pt idx="2065">
                  <c:v>6.0851602952517352</c:v>
                </c:pt>
                <c:pt idx="2066">
                  <c:v>6.0833975983254378</c:v>
                </c:pt>
                <c:pt idx="2067">
                  <c:v>6.0800925415886304</c:v>
                </c:pt>
                <c:pt idx="2068">
                  <c:v>6.0694061914729538</c:v>
                </c:pt>
                <c:pt idx="2069">
                  <c:v>6.0789908560096952</c:v>
                </c:pt>
                <c:pt idx="2070">
                  <c:v>6.0749146193676324</c:v>
                </c:pt>
                <c:pt idx="2071">
                  <c:v>6.0800925415886304</c:v>
                </c:pt>
                <c:pt idx="2072">
                  <c:v>6.0719400683045057</c:v>
                </c:pt>
                <c:pt idx="2073">
                  <c:v>6.0807535529359917</c:v>
                </c:pt>
                <c:pt idx="2074">
                  <c:v>6.0661011347361464</c:v>
                </c:pt>
                <c:pt idx="2075">
                  <c:v>6.0734824281150157</c:v>
                </c:pt>
                <c:pt idx="2076">
                  <c:v>6.0719400683045057</c:v>
                </c:pt>
                <c:pt idx="2077">
                  <c:v>6.0760163049465685</c:v>
                </c:pt>
                <c:pt idx="2078">
                  <c:v>6.0767874848518231</c:v>
                </c:pt>
                <c:pt idx="2079">
                  <c:v>6.0760163049465685</c:v>
                </c:pt>
                <c:pt idx="2080">
                  <c:v>6.0760163049465685</c:v>
                </c:pt>
                <c:pt idx="2081">
                  <c:v>6.0785501817781205</c:v>
                </c:pt>
                <c:pt idx="2082">
                  <c:v>6.0818552385149278</c:v>
                </c:pt>
                <c:pt idx="2083">
                  <c:v>6.0807535529359917</c:v>
                </c:pt>
                <c:pt idx="2084">
                  <c:v>6.0719400683045057</c:v>
                </c:pt>
                <c:pt idx="2085">
                  <c:v>6.0778891704307592</c:v>
                </c:pt>
                <c:pt idx="2086">
                  <c:v>6.0730417538834418</c:v>
                </c:pt>
                <c:pt idx="2087">
                  <c:v>6.0763468106202492</c:v>
                </c:pt>
                <c:pt idx="2088">
                  <c:v>6.0837281039991185</c:v>
                </c:pt>
                <c:pt idx="2089">
                  <c:v>6.0763468106202492</c:v>
                </c:pt>
                <c:pt idx="2090">
                  <c:v>6.0752451250413131</c:v>
                </c:pt>
                <c:pt idx="2091">
                  <c:v>6.0712790569571444</c:v>
                </c:pt>
                <c:pt idx="2092">
                  <c:v>6.0712790569571444</c:v>
                </c:pt>
                <c:pt idx="2093">
                  <c:v>6.0826264184201833</c:v>
                </c:pt>
                <c:pt idx="2094">
                  <c:v>6.0818552385149278</c:v>
                </c:pt>
                <c:pt idx="2095">
                  <c:v>6.0749146193676324</c:v>
                </c:pt>
                <c:pt idx="2096">
                  <c:v>6.0829569240938639</c:v>
                </c:pt>
                <c:pt idx="2097">
                  <c:v>6.0778891704307592</c:v>
                </c:pt>
                <c:pt idx="2098">
                  <c:v>6.0789908560096952</c:v>
                </c:pt>
                <c:pt idx="2099">
                  <c:v>6.0782196761044398</c:v>
                </c:pt>
                <c:pt idx="2100">
                  <c:v>6.0745841136939518</c:v>
                </c:pt>
                <c:pt idx="2101">
                  <c:v>6.0716095626308251</c:v>
                </c:pt>
                <c:pt idx="2102">
                  <c:v>6.0774484961991844</c:v>
                </c:pt>
                <c:pt idx="2103">
                  <c:v>6.0771179905255037</c:v>
                </c:pt>
                <c:pt idx="2104">
                  <c:v>6.0811942271675665</c:v>
                </c:pt>
                <c:pt idx="2105">
                  <c:v>6.0782196761044398</c:v>
                </c:pt>
                <c:pt idx="2106">
                  <c:v>6.0767874848518231</c:v>
                </c:pt>
                <c:pt idx="2107">
                  <c:v>6.0774484961991844</c:v>
                </c:pt>
                <c:pt idx="2108">
                  <c:v>6.0730417538834418</c:v>
                </c:pt>
                <c:pt idx="2109">
                  <c:v>6.074143439462377</c:v>
                </c:pt>
                <c:pt idx="2110">
                  <c:v>6.0745841136939518</c:v>
                </c:pt>
                <c:pt idx="2111">
                  <c:v>6.0785501817781205</c:v>
                </c:pt>
                <c:pt idx="2112">
                  <c:v>6.0771179905255037</c:v>
                </c:pt>
                <c:pt idx="2113">
                  <c:v>6.0767874848518231</c:v>
                </c:pt>
                <c:pt idx="2114">
                  <c:v>6.0738129337886964</c:v>
                </c:pt>
                <c:pt idx="2115">
                  <c:v>6.0701773713782083</c:v>
                </c:pt>
                <c:pt idx="2116">
                  <c:v>6.0745841136939518</c:v>
                </c:pt>
                <c:pt idx="2117">
                  <c:v>6.0782196761044398</c:v>
                </c:pt>
                <c:pt idx="2118">
                  <c:v>6.0811942271675665</c:v>
                </c:pt>
                <c:pt idx="2119">
                  <c:v>6.0767874848518231</c:v>
                </c:pt>
                <c:pt idx="2120">
                  <c:v>6.0811942271675665</c:v>
                </c:pt>
                <c:pt idx="2121">
                  <c:v>6.074143439462377</c:v>
                </c:pt>
                <c:pt idx="2122">
                  <c:v>6.0756857992728879</c:v>
                </c:pt>
                <c:pt idx="2123">
                  <c:v>6.0734824281150157</c:v>
                </c:pt>
                <c:pt idx="2124">
                  <c:v>6.0815247328412472</c:v>
                </c:pt>
                <c:pt idx="2125">
                  <c:v>6.0771179905255037</c:v>
                </c:pt>
                <c:pt idx="2126">
                  <c:v>6.0712790569571444</c:v>
                </c:pt>
                <c:pt idx="2127">
                  <c:v>6.0730417538834418</c:v>
                </c:pt>
                <c:pt idx="2128">
                  <c:v>6.0760163049465685</c:v>
                </c:pt>
                <c:pt idx="2129">
                  <c:v>6.0719400683045057</c:v>
                </c:pt>
                <c:pt idx="2130">
                  <c:v>6.0829569240938639</c:v>
                </c:pt>
                <c:pt idx="2131">
                  <c:v>6.0749146193676324</c:v>
                </c:pt>
                <c:pt idx="2132">
                  <c:v>6.0833975983254378</c:v>
                </c:pt>
                <c:pt idx="2133">
                  <c:v>6.0833975983254378</c:v>
                </c:pt>
                <c:pt idx="2134">
                  <c:v>6.0873636664096065</c:v>
                </c:pt>
                <c:pt idx="2135">
                  <c:v>6.0826264184201833</c:v>
                </c:pt>
                <c:pt idx="2136">
                  <c:v>6.0859314751569906</c:v>
                </c:pt>
                <c:pt idx="2137">
                  <c:v>6.0804230472623111</c:v>
                </c:pt>
                <c:pt idx="2138">
                  <c:v>6.0859314751569906</c:v>
                </c:pt>
                <c:pt idx="2139">
                  <c:v>6.0878043406411813</c:v>
                </c:pt>
                <c:pt idx="2140">
                  <c:v>6.0782196761044398</c:v>
                </c:pt>
                <c:pt idx="2141">
                  <c:v>6.0884653519885426</c:v>
                </c:pt>
                <c:pt idx="2142">
                  <c:v>6.0829569240938639</c:v>
                </c:pt>
                <c:pt idx="2143">
                  <c:v>6.0818552385149278</c:v>
                </c:pt>
                <c:pt idx="2144">
                  <c:v>6.0856009694833091</c:v>
                </c:pt>
                <c:pt idx="2145">
                  <c:v>6.0911093973779886</c:v>
                </c:pt>
                <c:pt idx="2146">
                  <c:v>6.0862619808306713</c:v>
                </c:pt>
                <c:pt idx="2147">
                  <c:v>6.0837281039991185</c:v>
                </c:pt>
                <c:pt idx="2148">
                  <c:v>6.0793213616833759</c:v>
                </c:pt>
                <c:pt idx="2149">
                  <c:v>6.0895670375674786</c:v>
                </c:pt>
                <c:pt idx="2150">
                  <c:v>6.0848297895780545</c:v>
                </c:pt>
                <c:pt idx="2151">
                  <c:v>6.0859314751569906</c:v>
                </c:pt>
                <c:pt idx="2152">
                  <c:v>6.0862619808306713</c:v>
                </c:pt>
                <c:pt idx="2153">
                  <c:v>6.0925415886306045</c:v>
                </c:pt>
                <c:pt idx="2154">
                  <c:v>6.0870331607359258</c:v>
                </c:pt>
                <c:pt idx="2155">
                  <c:v>6.0796518673570565</c:v>
                </c:pt>
                <c:pt idx="2156">
                  <c:v>6.0895670375674786</c:v>
                </c:pt>
                <c:pt idx="2157">
                  <c:v>6.0807535529359917</c:v>
                </c:pt>
                <c:pt idx="2158">
                  <c:v>6.0870331607359258</c:v>
                </c:pt>
                <c:pt idx="2159">
                  <c:v>6.0867026550622452</c:v>
                </c:pt>
                <c:pt idx="2160">
                  <c:v>6.0867026550622452</c:v>
                </c:pt>
                <c:pt idx="2161">
                  <c:v>6.0917704087253499</c:v>
                </c:pt>
                <c:pt idx="2162">
                  <c:v>6.0763468106202492</c:v>
                </c:pt>
                <c:pt idx="2163">
                  <c:v>6.0818552385149278</c:v>
                </c:pt>
                <c:pt idx="2164">
                  <c:v>6.0867026550622452</c:v>
                </c:pt>
                <c:pt idx="2165">
                  <c:v>6.0752451250413131</c:v>
                </c:pt>
                <c:pt idx="2166">
                  <c:v>6.0833975983254378</c:v>
                </c:pt>
                <c:pt idx="2167">
                  <c:v>6.0859314751569906</c:v>
                </c:pt>
                <c:pt idx="2168">
                  <c:v>6.0844992839043739</c:v>
                </c:pt>
                <c:pt idx="2169">
                  <c:v>6.0782196761044398</c:v>
                </c:pt>
                <c:pt idx="2170">
                  <c:v>6.0892365318937971</c:v>
                </c:pt>
                <c:pt idx="2171">
                  <c:v>6.0811942271675665</c:v>
                </c:pt>
                <c:pt idx="2172">
                  <c:v>6.0774484961991844</c:v>
                </c:pt>
                <c:pt idx="2173">
                  <c:v>6.0844992839043739</c:v>
                </c:pt>
                <c:pt idx="2174">
                  <c:v>6.0763468106202492</c:v>
                </c:pt>
                <c:pt idx="2175">
                  <c:v>6.0796518673570565</c:v>
                </c:pt>
                <c:pt idx="2176">
                  <c:v>6.0771179905255037</c:v>
                </c:pt>
                <c:pt idx="2177">
                  <c:v>6.0815247328412472</c:v>
                </c:pt>
                <c:pt idx="2178">
                  <c:v>6.0844992839043739</c:v>
                </c:pt>
                <c:pt idx="2179">
                  <c:v>6.0760163049465685</c:v>
                </c:pt>
                <c:pt idx="2180">
                  <c:v>6.0778891704307592</c:v>
                </c:pt>
                <c:pt idx="2181">
                  <c:v>6.0730417538834418</c:v>
                </c:pt>
                <c:pt idx="2182">
                  <c:v>6.0782196761044398</c:v>
                </c:pt>
                <c:pt idx="2183">
                  <c:v>6.0756857992728879</c:v>
                </c:pt>
                <c:pt idx="2184">
                  <c:v>6.0815247328412472</c:v>
                </c:pt>
                <c:pt idx="2185">
                  <c:v>6.0763468106202492</c:v>
                </c:pt>
                <c:pt idx="2186">
                  <c:v>6.0818552385149278</c:v>
                </c:pt>
                <c:pt idx="2187">
                  <c:v>6.0811942271675665</c:v>
                </c:pt>
                <c:pt idx="2188">
                  <c:v>6.0811942271675665</c:v>
                </c:pt>
                <c:pt idx="2189">
                  <c:v>6.0727112482097612</c:v>
                </c:pt>
                <c:pt idx="2190">
                  <c:v>6.0796518673570565</c:v>
                </c:pt>
                <c:pt idx="2191">
                  <c:v>6.0796518673570565</c:v>
                </c:pt>
                <c:pt idx="2192">
                  <c:v>6.0796518673570565</c:v>
                </c:pt>
                <c:pt idx="2193">
                  <c:v>6.0730417538834418</c:v>
                </c:pt>
                <c:pt idx="2194">
                  <c:v>6.0778891704307592</c:v>
                </c:pt>
                <c:pt idx="2195">
                  <c:v>6.0771179905255037</c:v>
                </c:pt>
                <c:pt idx="2196">
                  <c:v>6.0804230472623111</c:v>
                </c:pt>
                <c:pt idx="2197">
                  <c:v>6.0789908560096952</c:v>
                </c:pt>
                <c:pt idx="2198">
                  <c:v>6.0778891704307592</c:v>
                </c:pt>
                <c:pt idx="2199">
                  <c:v>6.0738129337886964</c:v>
                </c:pt>
                <c:pt idx="2200">
                  <c:v>6.0796518673570565</c:v>
                </c:pt>
                <c:pt idx="2201">
                  <c:v>6.0793213616833759</c:v>
                </c:pt>
                <c:pt idx="2202">
                  <c:v>6.0767874848518231</c:v>
                </c:pt>
                <c:pt idx="2203">
                  <c:v>6.0745841136939518</c:v>
                </c:pt>
                <c:pt idx="2204">
                  <c:v>6.0789908560096952</c:v>
                </c:pt>
                <c:pt idx="2205">
                  <c:v>6.0782196761044398</c:v>
                </c:pt>
                <c:pt idx="2206">
                  <c:v>6.0752451250413131</c:v>
                </c:pt>
                <c:pt idx="2207">
                  <c:v>6.0723807425360805</c:v>
                </c:pt>
                <c:pt idx="2208">
                  <c:v>6.0785501817781205</c:v>
                </c:pt>
                <c:pt idx="2209">
                  <c:v>6.0738129337886964</c:v>
                </c:pt>
                <c:pt idx="2210">
                  <c:v>6.0767874848518231</c:v>
                </c:pt>
                <c:pt idx="2211">
                  <c:v>6.0734824281150157</c:v>
                </c:pt>
                <c:pt idx="2212">
                  <c:v>6.0738129337886964</c:v>
                </c:pt>
                <c:pt idx="2213">
                  <c:v>6.0730417538834418</c:v>
                </c:pt>
                <c:pt idx="2214">
                  <c:v>6.0738129337886964</c:v>
                </c:pt>
                <c:pt idx="2215">
                  <c:v>6.0760163049465685</c:v>
                </c:pt>
                <c:pt idx="2216">
                  <c:v>6.0800925415886304</c:v>
                </c:pt>
                <c:pt idx="2217">
                  <c:v>6.0719400683045057</c:v>
                </c:pt>
                <c:pt idx="2218">
                  <c:v>6.0767874848518231</c:v>
                </c:pt>
                <c:pt idx="2219">
                  <c:v>6.0752451250413131</c:v>
                </c:pt>
                <c:pt idx="2220">
                  <c:v>6.0763468106202492</c:v>
                </c:pt>
                <c:pt idx="2221">
                  <c:v>6.0712790569571444</c:v>
                </c:pt>
                <c:pt idx="2222">
                  <c:v>6.070507877051889</c:v>
                </c:pt>
                <c:pt idx="2223">
                  <c:v>6.0763468106202492</c:v>
                </c:pt>
                <c:pt idx="2224">
                  <c:v>6.0745841136939518</c:v>
                </c:pt>
                <c:pt idx="2225">
                  <c:v>6.0694061914729538</c:v>
                </c:pt>
                <c:pt idx="2226">
                  <c:v>6.0730417538834418</c:v>
                </c:pt>
                <c:pt idx="2227">
                  <c:v>6.0749146193676324</c:v>
                </c:pt>
                <c:pt idx="2228">
                  <c:v>6.0745841136939518</c:v>
                </c:pt>
                <c:pt idx="2229">
                  <c:v>6.0712790569571444</c:v>
                </c:pt>
                <c:pt idx="2230">
                  <c:v>6.0719400683045057</c:v>
                </c:pt>
                <c:pt idx="2231">
                  <c:v>6.0789908560096952</c:v>
                </c:pt>
                <c:pt idx="2232">
                  <c:v>6.066872314641401</c:v>
                </c:pt>
                <c:pt idx="2233">
                  <c:v>6.0815247328412472</c:v>
                </c:pt>
                <c:pt idx="2234">
                  <c:v>6.0672028203150825</c:v>
                </c:pt>
                <c:pt idx="2235">
                  <c:v>6.070507877051889</c:v>
                </c:pt>
                <c:pt idx="2236">
                  <c:v>6.0690756857992731</c:v>
                </c:pt>
                <c:pt idx="2237">
                  <c:v>6.0661011347361464</c:v>
                </c:pt>
                <c:pt idx="2238">
                  <c:v>6.066872314641401</c:v>
                </c:pt>
                <c:pt idx="2239">
                  <c:v>6.0701773713782083</c:v>
                </c:pt>
                <c:pt idx="2240">
                  <c:v>6.0657706290624658</c:v>
                </c:pt>
                <c:pt idx="2241">
                  <c:v>6.070507877051889</c:v>
                </c:pt>
                <c:pt idx="2242">
                  <c:v>6.0624655723256584</c:v>
                </c:pt>
                <c:pt idx="2243">
                  <c:v>6.0708383827255705</c:v>
                </c:pt>
                <c:pt idx="2244">
                  <c:v>6.0605927068414678</c:v>
                </c:pt>
                <c:pt idx="2245">
                  <c:v>6.0657706290624658</c:v>
                </c:pt>
                <c:pt idx="2246">
                  <c:v>6.0672028203150825</c:v>
                </c:pt>
                <c:pt idx="2247">
                  <c:v>6.0649994491572103</c:v>
                </c:pt>
                <c:pt idx="2248">
                  <c:v>6.0642282692519558</c:v>
                </c:pt>
                <c:pt idx="2249">
                  <c:v>6.0683045058940177</c:v>
                </c:pt>
                <c:pt idx="2250">
                  <c:v>6.0627960779993391</c:v>
                </c:pt>
                <c:pt idx="2251">
                  <c:v>6.0627960779993391</c:v>
                </c:pt>
                <c:pt idx="2252">
                  <c:v>6.0716095626308251</c:v>
                </c:pt>
                <c:pt idx="2253">
                  <c:v>6.0638977635782751</c:v>
                </c:pt>
                <c:pt idx="2254">
                  <c:v>6.0690756857992731</c:v>
                </c:pt>
                <c:pt idx="2255">
                  <c:v>6.066872314641401</c:v>
                </c:pt>
                <c:pt idx="2256">
                  <c:v>6.0697366971466344</c:v>
                </c:pt>
                <c:pt idx="2257">
                  <c:v>6.0664316404098271</c:v>
                </c:pt>
                <c:pt idx="2258">
                  <c:v>6.0642282692519558</c:v>
                </c:pt>
                <c:pt idx="2259">
                  <c:v>6.0646689434835297</c:v>
                </c:pt>
                <c:pt idx="2260">
                  <c:v>6.0719400683045057</c:v>
                </c:pt>
                <c:pt idx="2261">
                  <c:v>6.0738129337886964</c:v>
                </c:pt>
                <c:pt idx="2262">
                  <c:v>6.066872314641401</c:v>
                </c:pt>
                <c:pt idx="2263">
                  <c:v>6.0690756857992731</c:v>
                </c:pt>
                <c:pt idx="2264">
                  <c:v>6.0708383827255705</c:v>
                </c:pt>
                <c:pt idx="2265">
                  <c:v>6.0708383827255705</c:v>
                </c:pt>
                <c:pt idx="2266">
                  <c:v>6.0672028203150825</c:v>
                </c:pt>
                <c:pt idx="2267">
                  <c:v>6.0627960779993391</c:v>
                </c:pt>
                <c:pt idx="2268">
                  <c:v>6.0708383827255705</c:v>
                </c:pt>
                <c:pt idx="2269">
                  <c:v>6.065329954830891</c:v>
                </c:pt>
                <c:pt idx="2270">
                  <c:v>6.0635672579045936</c:v>
                </c:pt>
                <c:pt idx="2271">
                  <c:v>6.0690756857992731</c:v>
                </c:pt>
                <c:pt idx="2272">
                  <c:v>6.0701773713782083</c:v>
                </c:pt>
                <c:pt idx="2273">
                  <c:v>6.0690756857992731</c:v>
                </c:pt>
                <c:pt idx="2274">
                  <c:v>6.0672028203150825</c:v>
                </c:pt>
                <c:pt idx="2275">
                  <c:v>6.0661011347361464</c:v>
                </c:pt>
                <c:pt idx="2276">
                  <c:v>6.0642282692519558</c:v>
                </c:pt>
                <c:pt idx="2277">
                  <c:v>6.0661011347361464</c:v>
                </c:pt>
                <c:pt idx="2278">
                  <c:v>6.0675333259887632</c:v>
                </c:pt>
                <c:pt idx="2279">
                  <c:v>6.0675333259887632</c:v>
                </c:pt>
                <c:pt idx="2280">
                  <c:v>6.0701773713782083</c:v>
                </c:pt>
                <c:pt idx="2281">
                  <c:v>6.0638977635782751</c:v>
                </c:pt>
                <c:pt idx="2282">
                  <c:v>6.0587198413572763</c:v>
                </c:pt>
                <c:pt idx="2283">
                  <c:v>6.0646689434835297</c:v>
                </c:pt>
                <c:pt idx="2284">
                  <c:v>6.0686350115676984</c:v>
                </c:pt>
                <c:pt idx="2285">
                  <c:v>6.066872314641401</c:v>
                </c:pt>
                <c:pt idx="2286">
                  <c:v>6.0635672579045936</c:v>
                </c:pt>
                <c:pt idx="2287">
                  <c:v>6.065329954830891</c:v>
                </c:pt>
                <c:pt idx="2288">
                  <c:v>6.0558554588520437</c:v>
                </c:pt>
                <c:pt idx="2289">
                  <c:v>6.0657706290624658</c:v>
                </c:pt>
                <c:pt idx="2290">
                  <c:v>6.0646689434835297</c:v>
                </c:pt>
                <c:pt idx="2291">
                  <c:v>6.0550842789467882</c:v>
                </c:pt>
                <c:pt idx="2292">
                  <c:v>6.0583893356835956</c:v>
                </c:pt>
                <c:pt idx="2293">
                  <c:v>6.0554147846204689</c:v>
                </c:pt>
                <c:pt idx="2294">
                  <c:v>6.0672028203150825</c:v>
                </c:pt>
                <c:pt idx="2295">
                  <c:v>6.0638977635782751</c:v>
                </c:pt>
                <c:pt idx="2296">
                  <c:v>6.0613638867467223</c:v>
                </c:pt>
                <c:pt idx="2297">
                  <c:v>6.0649994491572103</c:v>
                </c:pt>
                <c:pt idx="2298">
                  <c:v>6.0543130990415337</c:v>
                </c:pt>
                <c:pt idx="2299">
                  <c:v>6.0661011347361464</c:v>
                </c:pt>
                <c:pt idx="2300">
                  <c:v>6.0679740002203371</c:v>
                </c:pt>
                <c:pt idx="2301">
                  <c:v>6.0631265836730197</c:v>
                </c:pt>
                <c:pt idx="2302">
                  <c:v>6.0635672579045936</c:v>
                </c:pt>
                <c:pt idx="2303">
                  <c:v>6.0613638867467223</c:v>
                </c:pt>
                <c:pt idx="2304">
                  <c:v>6.0642282692519558</c:v>
                </c:pt>
                <c:pt idx="2305">
                  <c:v>6.0547537732731076</c:v>
                </c:pt>
                <c:pt idx="2306">
                  <c:v>6.0561859645257243</c:v>
                </c:pt>
                <c:pt idx="2307">
                  <c:v>6.0635672579045936</c:v>
                </c:pt>
                <c:pt idx="2308">
                  <c:v>6.0624655723256584</c:v>
                </c:pt>
                <c:pt idx="2309">
                  <c:v>6.0576181557783411</c:v>
                </c:pt>
                <c:pt idx="2310">
                  <c:v>6.0605927068414678</c:v>
                </c:pt>
                <c:pt idx="2311">
                  <c:v>6.0624655723256584</c:v>
                </c:pt>
                <c:pt idx="2312">
                  <c:v>6.0594910212625317</c:v>
                </c:pt>
                <c:pt idx="2313">
                  <c:v>6.065329954830891</c:v>
                </c:pt>
                <c:pt idx="2314">
                  <c:v>6.0587198413572763</c:v>
                </c:pt>
                <c:pt idx="2315">
                  <c:v>6.0572876501046604</c:v>
                </c:pt>
                <c:pt idx="2316">
                  <c:v>6.0675333259887632</c:v>
                </c:pt>
                <c:pt idx="2317">
                  <c:v>6.058058830009915</c:v>
                </c:pt>
                <c:pt idx="2318">
                  <c:v>6.0587198413572763</c:v>
                </c:pt>
                <c:pt idx="2319">
                  <c:v>6.059160515588851</c:v>
                </c:pt>
                <c:pt idx="2320">
                  <c:v>6.0613638867467223</c:v>
                </c:pt>
                <c:pt idx="2321">
                  <c:v>6.056516470199405</c:v>
                </c:pt>
                <c:pt idx="2322">
                  <c:v>6.0554147846204689</c:v>
                </c:pt>
                <c:pt idx="2323">
                  <c:v>6.052880907788917</c:v>
                </c:pt>
                <c:pt idx="2324">
                  <c:v>6.0572876501046604</c:v>
                </c:pt>
                <c:pt idx="2325">
                  <c:v>6.059160515588851</c:v>
                </c:pt>
                <c:pt idx="2326">
                  <c:v>6.0583893356835956</c:v>
                </c:pt>
                <c:pt idx="2327">
                  <c:v>6.058058830009915</c:v>
                </c:pt>
                <c:pt idx="2328">
                  <c:v>6.0598215269362123</c:v>
                </c:pt>
                <c:pt idx="2329">
                  <c:v>6.059160515588851</c:v>
                </c:pt>
                <c:pt idx="2330">
                  <c:v>6.0583893356835956</c:v>
                </c:pt>
                <c:pt idx="2331">
                  <c:v>6.0558554588520437</c:v>
                </c:pt>
                <c:pt idx="2332">
                  <c:v>6.0583893356835956</c:v>
                </c:pt>
                <c:pt idx="2333">
                  <c:v>6.0554147846204689</c:v>
                </c:pt>
                <c:pt idx="2334">
                  <c:v>6.0613638867467223</c:v>
                </c:pt>
                <c:pt idx="2335">
                  <c:v>6.0613638867467223</c:v>
                </c:pt>
                <c:pt idx="2336">
                  <c:v>6.0572876501046604</c:v>
                </c:pt>
                <c:pt idx="2337">
                  <c:v>6.0587198413572763</c:v>
                </c:pt>
                <c:pt idx="2338">
                  <c:v>6.0627960779993391</c:v>
                </c:pt>
                <c:pt idx="2339">
                  <c:v>6.0646689434835297</c:v>
                </c:pt>
                <c:pt idx="2340">
                  <c:v>6.061694392420403</c:v>
                </c:pt>
                <c:pt idx="2341">
                  <c:v>6.0613638867467223</c:v>
                </c:pt>
                <c:pt idx="2342">
                  <c:v>6.0594910212625317</c:v>
                </c:pt>
                <c:pt idx="2343">
                  <c:v>6.0627960779993391</c:v>
                </c:pt>
                <c:pt idx="2344">
                  <c:v>6.065329954830891</c:v>
                </c:pt>
                <c:pt idx="2345">
                  <c:v>6.0602622011677871</c:v>
                </c:pt>
                <c:pt idx="2346">
                  <c:v>6.0558554588520437</c:v>
                </c:pt>
                <c:pt idx="2347">
                  <c:v>6.0572876501046604</c:v>
                </c:pt>
                <c:pt idx="2348">
                  <c:v>6.0605927068414678</c:v>
                </c:pt>
                <c:pt idx="2349">
                  <c:v>6.061694392420403</c:v>
                </c:pt>
                <c:pt idx="2350">
                  <c:v>6.0576181557783411</c:v>
                </c:pt>
                <c:pt idx="2351">
                  <c:v>6.0627960779993391</c:v>
                </c:pt>
                <c:pt idx="2352">
                  <c:v>6.0609232125151484</c:v>
                </c:pt>
                <c:pt idx="2353">
                  <c:v>6.0569571444309798</c:v>
                </c:pt>
                <c:pt idx="2354">
                  <c:v>6.0547537732731076</c:v>
                </c:pt>
                <c:pt idx="2355">
                  <c:v>6.053982593367853</c:v>
                </c:pt>
                <c:pt idx="2356">
                  <c:v>6.0554147846204689</c:v>
                </c:pt>
                <c:pt idx="2357">
                  <c:v>6.0602622011677871</c:v>
                </c:pt>
                <c:pt idx="2358">
                  <c:v>6.053982593367853</c:v>
                </c:pt>
                <c:pt idx="2359">
                  <c:v>6.0583893356835956</c:v>
                </c:pt>
                <c:pt idx="2360">
                  <c:v>6.0613638867467223</c:v>
                </c:pt>
                <c:pt idx="2361">
                  <c:v>6.0605927068414678</c:v>
                </c:pt>
                <c:pt idx="2362">
                  <c:v>6.0525504021152363</c:v>
                </c:pt>
                <c:pt idx="2363">
                  <c:v>6.0605927068414678</c:v>
                </c:pt>
                <c:pt idx="2364">
                  <c:v>6.0598215269362123</c:v>
                </c:pt>
                <c:pt idx="2365">
                  <c:v>6.0547537732731076</c:v>
                </c:pt>
                <c:pt idx="2366">
                  <c:v>6.056516470199405</c:v>
                </c:pt>
                <c:pt idx="2367">
                  <c:v>6.0605927068414678</c:v>
                </c:pt>
                <c:pt idx="2368">
                  <c:v>6.056516470199405</c:v>
                </c:pt>
                <c:pt idx="2369">
                  <c:v>6.052880907788917</c:v>
                </c:pt>
                <c:pt idx="2370">
                  <c:v>6.0561859645257243</c:v>
                </c:pt>
                <c:pt idx="2371">
                  <c:v>6.053982593367853</c:v>
                </c:pt>
                <c:pt idx="2372">
                  <c:v>6.0543130990415337</c:v>
                </c:pt>
                <c:pt idx="2373">
                  <c:v>6.0561859645257243</c:v>
                </c:pt>
                <c:pt idx="2374">
                  <c:v>6.0543130990415337</c:v>
                </c:pt>
                <c:pt idx="2375">
                  <c:v>6.0594910212625317</c:v>
                </c:pt>
                <c:pt idx="2376">
                  <c:v>6.053982593367853</c:v>
                </c:pt>
                <c:pt idx="2377">
                  <c:v>6.0569571444309798</c:v>
                </c:pt>
                <c:pt idx="2378">
                  <c:v>6.0521097278836624</c:v>
                </c:pt>
                <c:pt idx="2379">
                  <c:v>6.0576181557783411</c:v>
                </c:pt>
                <c:pt idx="2380">
                  <c:v>6.0525504021152363</c:v>
                </c:pt>
                <c:pt idx="2381">
                  <c:v>6.0561859645257243</c:v>
                </c:pt>
                <c:pt idx="2382">
                  <c:v>6.0550842789467882</c:v>
                </c:pt>
                <c:pt idx="2383">
                  <c:v>6.0572876501046604</c:v>
                </c:pt>
                <c:pt idx="2384">
                  <c:v>6.0605927068414678</c:v>
                </c:pt>
                <c:pt idx="2385">
                  <c:v>6.0594910212625317</c:v>
                </c:pt>
                <c:pt idx="2386">
                  <c:v>6.0583893356835956</c:v>
                </c:pt>
                <c:pt idx="2387">
                  <c:v>6.0594910212625317</c:v>
                </c:pt>
                <c:pt idx="2388">
                  <c:v>6.0550842789467882</c:v>
                </c:pt>
                <c:pt idx="2389">
                  <c:v>6.053982593367853</c:v>
                </c:pt>
                <c:pt idx="2390">
                  <c:v>6.056516470199405</c:v>
                </c:pt>
                <c:pt idx="2391">
                  <c:v>6.058058830009915</c:v>
                </c:pt>
                <c:pt idx="2392">
                  <c:v>6.056516470199405</c:v>
                </c:pt>
                <c:pt idx="2393">
                  <c:v>6.0517792222099809</c:v>
                </c:pt>
                <c:pt idx="2394">
                  <c:v>6.0598215269362123</c:v>
                </c:pt>
                <c:pt idx="2395">
                  <c:v>6.0631265836730197</c:v>
                </c:pt>
                <c:pt idx="2396">
                  <c:v>6.0547537732731076</c:v>
                </c:pt>
                <c:pt idx="2397">
                  <c:v>6.0569571444309798</c:v>
                </c:pt>
                <c:pt idx="2398">
                  <c:v>6.0499063567257902</c:v>
                </c:pt>
                <c:pt idx="2399">
                  <c:v>6.0661011347361464</c:v>
                </c:pt>
                <c:pt idx="2400">
                  <c:v>6.0543130990415337</c:v>
                </c:pt>
                <c:pt idx="2401">
                  <c:v>6.0587198413572763</c:v>
                </c:pt>
                <c:pt idx="2402">
                  <c:v>6.0510080423047263</c:v>
                </c:pt>
                <c:pt idx="2403">
                  <c:v>6.0576181557783411</c:v>
                </c:pt>
                <c:pt idx="2404">
                  <c:v>6.0569571444309798</c:v>
                </c:pt>
                <c:pt idx="2405">
                  <c:v>6.0587198413572763</c:v>
                </c:pt>
                <c:pt idx="2406">
                  <c:v>6.061694392420403</c:v>
                </c:pt>
                <c:pt idx="2407">
                  <c:v>6.0609232125151484</c:v>
                </c:pt>
                <c:pt idx="2408">
                  <c:v>6.0536520876941724</c:v>
                </c:pt>
                <c:pt idx="2409">
                  <c:v>6.0572876501046604</c:v>
                </c:pt>
                <c:pt idx="2410">
                  <c:v>6.049245345378429</c:v>
                </c:pt>
                <c:pt idx="2411">
                  <c:v>6.053982593367853</c:v>
                </c:pt>
                <c:pt idx="2412">
                  <c:v>6.0514487165363002</c:v>
                </c:pt>
                <c:pt idx="2413">
                  <c:v>6.0521097278836624</c:v>
                </c:pt>
                <c:pt idx="2414">
                  <c:v>6.0594910212625317</c:v>
                </c:pt>
                <c:pt idx="2415">
                  <c:v>6.0510080423047263</c:v>
                </c:pt>
                <c:pt idx="2416">
                  <c:v>6.0536520876941724</c:v>
                </c:pt>
                <c:pt idx="2417">
                  <c:v>6.0558554588520437</c:v>
                </c:pt>
                <c:pt idx="2418">
                  <c:v>6.049245345378429</c:v>
                </c:pt>
                <c:pt idx="2419">
                  <c:v>6.0495758510521096</c:v>
                </c:pt>
                <c:pt idx="2420">
                  <c:v>6.0525504021152363</c:v>
                </c:pt>
                <c:pt idx="2421">
                  <c:v>6.0517792222099809</c:v>
                </c:pt>
                <c:pt idx="2422">
                  <c:v>6.0543130990415337</c:v>
                </c:pt>
                <c:pt idx="2423">
                  <c:v>6.0569571444309798</c:v>
                </c:pt>
                <c:pt idx="2424">
                  <c:v>6.0532114134625976</c:v>
                </c:pt>
                <c:pt idx="2425">
                  <c:v>6.0521097278836624</c:v>
                </c:pt>
                <c:pt idx="2426">
                  <c:v>6.049245345378429</c:v>
                </c:pt>
                <c:pt idx="2427">
                  <c:v>6.053982593367853</c:v>
                </c:pt>
                <c:pt idx="2428">
                  <c:v>6.049245345378429</c:v>
                </c:pt>
                <c:pt idx="2429">
                  <c:v>6.0521097278836624</c:v>
                </c:pt>
                <c:pt idx="2430">
                  <c:v>6.0517792222099809</c:v>
                </c:pt>
                <c:pt idx="2431">
                  <c:v>6.0525504021152363</c:v>
                </c:pt>
                <c:pt idx="2432">
                  <c:v>6.0543130990415337</c:v>
                </c:pt>
                <c:pt idx="2433">
                  <c:v>6.0569571444309798</c:v>
                </c:pt>
                <c:pt idx="2434">
                  <c:v>6.053982593367853</c:v>
                </c:pt>
                <c:pt idx="2435">
                  <c:v>6.0543130990415337</c:v>
                </c:pt>
                <c:pt idx="2436">
                  <c:v>6.0525504021152363</c:v>
                </c:pt>
                <c:pt idx="2437">
                  <c:v>6.050347030957365</c:v>
                </c:pt>
                <c:pt idx="2438">
                  <c:v>6.0536520876941724</c:v>
                </c:pt>
                <c:pt idx="2439">
                  <c:v>6.0561859645257243</c:v>
                </c:pt>
                <c:pt idx="2440">
                  <c:v>6.0532114134625976</c:v>
                </c:pt>
                <c:pt idx="2441">
                  <c:v>6.0470419742205577</c:v>
                </c:pt>
                <c:pt idx="2442">
                  <c:v>6.050347030957365</c:v>
                </c:pt>
                <c:pt idx="2443">
                  <c:v>6.0517792222099809</c:v>
                </c:pt>
                <c:pt idx="2444">
                  <c:v>6.053982593367853</c:v>
                </c:pt>
                <c:pt idx="2445">
                  <c:v>6.0536520876941724</c:v>
                </c:pt>
                <c:pt idx="2446">
                  <c:v>6.050347030957365</c:v>
                </c:pt>
                <c:pt idx="2447">
                  <c:v>6.0495758510521096</c:v>
                </c:pt>
                <c:pt idx="2448">
                  <c:v>6.0569571444309798</c:v>
                </c:pt>
                <c:pt idx="2449">
                  <c:v>6.056516470199405</c:v>
                </c:pt>
                <c:pt idx="2450">
                  <c:v>6.053982593367853</c:v>
                </c:pt>
                <c:pt idx="2451">
                  <c:v>6.053982593367853</c:v>
                </c:pt>
                <c:pt idx="2452">
                  <c:v>6.0514487165363002</c:v>
                </c:pt>
                <c:pt idx="2453">
                  <c:v>6.056516470199405</c:v>
                </c:pt>
                <c:pt idx="2454">
                  <c:v>6.053982593367853</c:v>
                </c:pt>
                <c:pt idx="2455">
                  <c:v>6.053982593367853</c:v>
                </c:pt>
                <c:pt idx="2456">
                  <c:v>6.048804671146855</c:v>
                </c:pt>
                <c:pt idx="2457">
                  <c:v>6.048804671146855</c:v>
                </c:pt>
                <c:pt idx="2458">
                  <c:v>6.0576181557783411</c:v>
                </c:pt>
                <c:pt idx="2459">
                  <c:v>6.0572876501046604</c:v>
                </c:pt>
                <c:pt idx="2460">
                  <c:v>6.050347030957365</c:v>
                </c:pt>
                <c:pt idx="2461">
                  <c:v>6.0594910212625317</c:v>
                </c:pt>
                <c:pt idx="2462">
                  <c:v>6.0602622011677871</c:v>
                </c:pt>
                <c:pt idx="2463">
                  <c:v>6.0572876501046604</c:v>
                </c:pt>
                <c:pt idx="2464">
                  <c:v>6.0561859645257243</c:v>
                </c:pt>
                <c:pt idx="2465">
                  <c:v>6.0543130990415337</c:v>
                </c:pt>
                <c:pt idx="2466">
                  <c:v>6.0499063567257902</c:v>
                </c:pt>
                <c:pt idx="2467">
                  <c:v>6.0484741654731735</c:v>
                </c:pt>
                <c:pt idx="2468">
                  <c:v>6.0484741654731735</c:v>
                </c:pt>
                <c:pt idx="2469">
                  <c:v>6.0514487165363002</c:v>
                </c:pt>
                <c:pt idx="2470">
                  <c:v>6.052880907788917</c:v>
                </c:pt>
                <c:pt idx="2471">
                  <c:v>6.0448386030626855</c:v>
                </c:pt>
                <c:pt idx="2472">
                  <c:v>6.0510080423047263</c:v>
                </c:pt>
                <c:pt idx="2473">
                  <c:v>6.0554147846204689</c:v>
                </c:pt>
                <c:pt idx="2474">
                  <c:v>6.0506775366310457</c:v>
                </c:pt>
                <c:pt idx="2475">
                  <c:v>6.049245345378429</c:v>
                </c:pt>
                <c:pt idx="2476">
                  <c:v>6.0543130990415337</c:v>
                </c:pt>
                <c:pt idx="2477">
                  <c:v>6.0532114134625976</c:v>
                </c:pt>
                <c:pt idx="2478">
                  <c:v>6.0543130990415337</c:v>
                </c:pt>
                <c:pt idx="2479">
                  <c:v>6.0514487165363002</c:v>
                </c:pt>
                <c:pt idx="2480">
                  <c:v>6.048804671146855</c:v>
                </c:pt>
                <c:pt idx="2481">
                  <c:v>6.0517792222099809</c:v>
                </c:pt>
                <c:pt idx="2482">
                  <c:v>6.052880907788917</c:v>
                </c:pt>
                <c:pt idx="2483">
                  <c:v>6.0532114134625976</c:v>
                </c:pt>
                <c:pt idx="2484">
                  <c:v>6.0459402886416216</c:v>
                </c:pt>
                <c:pt idx="2485">
                  <c:v>6.0543130990415337</c:v>
                </c:pt>
                <c:pt idx="2486">
                  <c:v>6.0484741654731735</c:v>
                </c:pt>
                <c:pt idx="2487">
                  <c:v>6.0510080423047263</c:v>
                </c:pt>
                <c:pt idx="2488">
                  <c:v>6.0499063567257902</c:v>
                </c:pt>
                <c:pt idx="2489">
                  <c:v>6.0543130990415337</c:v>
                </c:pt>
                <c:pt idx="2490">
                  <c:v>6.0521097278836624</c:v>
                </c:pt>
                <c:pt idx="2491">
                  <c:v>6.0473724798942383</c:v>
                </c:pt>
                <c:pt idx="2492">
                  <c:v>6.047702985567919</c:v>
                </c:pt>
                <c:pt idx="2493">
                  <c:v>6.0466012999889829</c:v>
                </c:pt>
                <c:pt idx="2494">
                  <c:v>6.0550842789467882</c:v>
                </c:pt>
                <c:pt idx="2495">
                  <c:v>6.0514487165363002</c:v>
                </c:pt>
                <c:pt idx="2496">
                  <c:v>6.0510080423047263</c:v>
                </c:pt>
                <c:pt idx="2497">
                  <c:v>6.0499063567257902</c:v>
                </c:pt>
                <c:pt idx="2498">
                  <c:v>6.058058830009915</c:v>
                </c:pt>
                <c:pt idx="2499">
                  <c:v>6.0481436597994929</c:v>
                </c:pt>
                <c:pt idx="2500">
                  <c:v>6.045169108736367</c:v>
                </c:pt>
                <c:pt idx="2501">
                  <c:v>6.044067423157431</c:v>
                </c:pt>
                <c:pt idx="2502">
                  <c:v>6.0495758510521096</c:v>
                </c:pt>
                <c:pt idx="2503">
                  <c:v>6.050347030957365</c:v>
                </c:pt>
                <c:pt idx="2504">
                  <c:v>6.049245345378429</c:v>
                </c:pt>
                <c:pt idx="2505">
                  <c:v>6.045169108736367</c:v>
                </c:pt>
                <c:pt idx="2506">
                  <c:v>6.0510080423047263</c:v>
                </c:pt>
                <c:pt idx="2507">
                  <c:v>6.0532114134625976</c:v>
                </c:pt>
                <c:pt idx="2508">
                  <c:v>6.0521097278836624</c:v>
                </c:pt>
                <c:pt idx="2509">
                  <c:v>6.0448386030626855</c:v>
                </c:pt>
                <c:pt idx="2510">
                  <c:v>6.0506775366310457</c:v>
                </c:pt>
                <c:pt idx="2511">
                  <c:v>6.0459402886416216</c:v>
                </c:pt>
                <c:pt idx="2512">
                  <c:v>6.0495758510521096</c:v>
                </c:pt>
                <c:pt idx="2513">
                  <c:v>6.0473724798942383</c:v>
                </c:pt>
                <c:pt idx="2514">
                  <c:v>6.0510080423047263</c:v>
                </c:pt>
                <c:pt idx="2515">
                  <c:v>6.0437369174837503</c:v>
                </c:pt>
                <c:pt idx="2516">
                  <c:v>6.0484741654731735</c:v>
                </c:pt>
                <c:pt idx="2517">
                  <c:v>6.0459402886416216</c:v>
                </c:pt>
                <c:pt idx="2518">
                  <c:v>6.0459402886416216</c:v>
                </c:pt>
                <c:pt idx="2519">
                  <c:v>6.0466012999889829</c:v>
                </c:pt>
                <c:pt idx="2520">
                  <c:v>6.0525504021152363</c:v>
                </c:pt>
                <c:pt idx="2521">
                  <c:v>6.0459402886416216</c:v>
                </c:pt>
                <c:pt idx="2522">
                  <c:v>6.0484741654731735</c:v>
                </c:pt>
                <c:pt idx="2523">
                  <c:v>6.050347030957365</c:v>
                </c:pt>
                <c:pt idx="2524">
                  <c:v>6.0510080423047263</c:v>
                </c:pt>
                <c:pt idx="2525">
                  <c:v>6.0421945576732403</c:v>
                </c:pt>
                <c:pt idx="2526">
                  <c:v>6.0473724798942383</c:v>
                </c:pt>
                <c:pt idx="2527">
                  <c:v>6.0466012999889829</c:v>
                </c:pt>
                <c:pt idx="2528">
                  <c:v>6.0514487165363002</c:v>
                </c:pt>
                <c:pt idx="2529">
                  <c:v>6.0517792222099809</c:v>
                </c:pt>
                <c:pt idx="2530">
                  <c:v>6.047702985567919</c:v>
                </c:pt>
                <c:pt idx="2531">
                  <c:v>6.0514487165363002</c:v>
                </c:pt>
                <c:pt idx="2532">
                  <c:v>6.0510080423047263</c:v>
                </c:pt>
                <c:pt idx="2533">
                  <c:v>6.050347030957365</c:v>
                </c:pt>
                <c:pt idx="2534">
                  <c:v>6.0514487165363002</c:v>
                </c:pt>
                <c:pt idx="2535">
                  <c:v>6.0514487165363002</c:v>
                </c:pt>
                <c:pt idx="2536">
                  <c:v>6.0432962432521755</c:v>
                </c:pt>
                <c:pt idx="2537">
                  <c:v>6.0448386030626855</c:v>
                </c:pt>
                <c:pt idx="2538">
                  <c:v>6.0536520876941724</c:v>
                </c:pt>
                <c:pt idx="2539">
                  <c:v>6.0558554588520437</c:v>
                </c:pt>
                <c:pt idx="2540">
                  <c:v>6.0517792222099809</c:v>
                </c:pt>
                <c:pt idx="2541">
                  <c:v>6.049245345378429</c:v>
                </c:pt>
                <c:pt idx="2542">
                  <c:v>6.0536520876941724</c:v>
                </c:pt>
                <c:pt idx="2543">
                  <c:v>6.052880907788917</c:v>
                </c:pt>
                <c:pt idx="2544">
                  <c:v>6.0470419742205577</c:v>
                </c:pt>
                <c:pt idx="2545">
                  <c:v>6.058058830009915</c:v>
                </c:pt>
                <c:pt idx="2546">
                  <c:v>6.0510080423047263</c:v>
                </c:pt>
                <c:pt idx="2547">
                  <c:v>6.0484741654731735</c:v>
                </c:pt>
                <c:pt idx="2548">
                  <c:v>6.0547537732731076</c:v>
                </c:pt>
                <c:pt idx="2549">
                  <c:v>6.0536520876941724</c:v>
                </c:pt>
                <c:pt idx="2550">
                  <c:v>6.0543130990415337</c:v>
                </c:pt>
                <c:pt idx="2551">
                  <c:v>6.0473724798942383</c:v>
                </c:pt>
                <c:pt idx="2552">
                  <c:v>6.0454996144100477</c:v>
                </c:pt>
                <c:pt idx="2553">
                  <c:v>6.0454996144100477</c:v>
                </c:pt>
                <c:pt idx="2554">
                  <c:v>6.0459402886416216</c:v>
                </c:pt>
                <c:pt idx="2555">
                  <c:v>6.0462707943153022</c:v>
                </c:pt>
                <c:pt idx="2556">
                  <c:v>6.0448386030626855</c:v>
                </c:pt>
                <c:pt idx="2557">
                  <c:v>6.0473724798942383</c:v>
                </c:pt>
                <c:pt idx="2558">
                  <c:v>6.0561859645257243</c:v>
                </c:pt>
                <c:pt idx="2559">
                  <c:v>6.0558554588520437</c:v>
                </c:pt>
                <c:pt idx="2560">
                  <c:v>6.0473724798942383</c:v>
                </c:pt>
                <c:pt idx="2561">
                  <c:v>6.0481436597994929</c:v>
                </c:pt>
                <c:pt idx="2562">
                  <c:v>6.0499063567257902</c:v>
                </c:pt>
                <c:pt idx="2563">
                  <c:v>6.0459402886416216</c:v>
                </c:pt>
                <c:pt idx="2564">
                  <c:v>6.0495758510521096</c:v>
                </c:pt>
                <c:pt idx="2565">
                  <c:v>6.0473724798942383</c:v>
                </c:pt>
                <c:pt idx="2566">
                  <c:v>6.0432962432521755</c:v>
                </c:pt>
                <c:pt idx="2567">
                  <c:v>6.0448386030626855</c:v>
                </c:pt>
                <c:pt idx="2568">
                  <c:v>6.045169108736367</c:v>
                </c:pt>
                <c:pt idx="2569">
                  <c:v>6.0410928720943042</c:v>
                </c:pt>
                <c:pt idx="2570">
                  <c:v>6.0481436597994929</c:v>
                </c:pt>
                <c:pt idx="2571">
                  <c:v>6.0484741654731735</c:v>
                </c:pt>
                <c:pt idx="2572">
                  <c:v>6.045169108736367</c:v>
                </c:pt>
                <c:pt idx="2573">
                  <c:v>6.0443979288311116</c:v>
                </c:pt>
                <c:pt idx="2574">
                  <c:v>6.0466012999889829</c:v>
                </c:pt>
                <c:pt idx="2575">
                  <c:v>6.0454996144100477</c:v>
                </c:pt>
                <c:pt idx="2576">
                  <c:v>6.0421945576732403</c:v>
                </c:pt>
                <c:pt idx="2577">
                  <c:v>6.0437369174837503</c:v>
                </c:pt>
                <c:pt idx="2578">
                  <c:v>6.0448386030626855</c:v>
                </c:pt>
                <c:pt idx="2579">
                  <c:v>6.0429657375784949</c:v>
                </c:pt>
                <c:pt idx="2580">
                  <c:v>6.045169108736367</c:v>
                </c:pt>
                <c:pt idx="2581">
                  <c:v>6.0481436597994929</c:v>
                </c:pt>
                <c:pt idx="2582">
                  <c:v>6.047702985567919</c:v>
                </c:pt>
                <c:pt idx="2583">
                  <c:v>6.0426352319048142</c:v>
                </c:pt>
                <c:pt idx="2584">
                  <c:v>6.0510080423047263</c:v>
                </c:pt>
                <c:pt idx="2585">
                  <c:v>6.0429657375784949</c:v>
                </c:pt>
                <c:pt idx="2586">
                  <c:v>6.0448386030626855</c:v>
                </c:pt>
                <c:pt idx="2587">
                  <c:v>6.041533546325879</c:v>
                </c:pt>
                <c:pt idx="2588">
                  <c:v>6.0481436597994929</c:v>
                </c:pt>
                <c:pt idx="2589">
                  <c:v>6.0470419742205577</c:v>
                </c:pt>
                <c:pt idx="2590">
                  <c:v>6.0437369174837503</c:v>
                </c:pt>
                <c:pt idx="2591">
                  <c:v>6.041533546325879</c:v>
                </c:pt>
                <c:pt idx="2592">
                  <c:v>6.0462707943153022</c:v>
                </c:pt>
                <c:pt idx="2593">
                  <c:v>6.0443979288311116</c:v>
                </c:pt>
                <c:pt idx="2594">
                  <c:v>6.0404318607469429</c:v>
                </c:pt>
                <c:pt idx="2595">
                  <c:v>6.045169108736367</c:v>
                </c:pt>
                <c:pt idx="2596">
                  <c:v>6.0481436597994929</c:v>
                </c:pt>
                <c:pt idx="2597">
                  <c:v>6.0429657375784949</c:v>
                </c:pt>
                <c:pt idx="2598">
                  <c:v>6.0466012999889829</c:v>
                </c:pt>
                <c:pt idx="2599">
                  <c:v>6.0437369174837503</c:v>
                </c:pt>
                <c:pt idx="2600">
                  <c:v>6.0466012999889829</c:v>
                </c:pt>
                <c:pt idx="2601">
                  <c:v>6.0495758510521096</c:v>
                </c:pt>
                <c:pt idx="2602">
                  <c:v>6.0525504021152363</c:v>
                </c:pt>
                <c:pt idx="2603">
                  <c:v>6.0466012999889829</c:v>
                </c:pt>
                <c:pt idx="2604">
                  <c:v>6.0418640519995597</c:v>
                </c:pt>
                <c:pt idx="2605">
                  <c:v>6.0462707943153022</c:v>
                </c:pt>
                <c:pt idx="2606">
                  <c:v>6.0470419742205577</c:v>
                </c:pt>
                <c:pt idx="2607">
                  <c:v>6.0454996144100477</c:v>
                </c:pt>
                <c:pt idx="2608">
                  <c:v>6.047702985567919</c:v>
                </c:pt>
                <c:pt idx="2609">
                  <c:v>6.0443979288311116</c:v>
                </c:pt>
                <c:pt idx="2610">
                  <c:v>6.0462707943153022</c:v>
                </c:pt>
                <c:pt idx="2611">
                  <c:v>6.0443979288311116</c:v>
                </c:pt>
                <c:pt idx="2612">
                  <c:v>6.0429657375784949</c:v>
                </c:pt>
                <c:pt idx="2613">
                  <c:v>6.0484741654731735</c:v>
                </c:pt>
                <c:pt idx="2614">
                  <c:v>6.0418640519995597</c:v>
                </c:pt>
                <c:pt idx="2615">
                  <c:v>6.0448386030626855</c:v>
                </c:pt>
                <c:pt idx="2616">
                  <c:v>6.0481436597994929</c:v>
                </c:pt>
                <c:pt idx="2617">
                  <c:v>6.0437369174837503</c:v>
                </c:pt>
                <c:pt idx="2618">
                  <c:v>6.0495758510521096</c:v>
                </c:pt>
                <c:pt idx="2619">
                  <c:v>6.047702985567919</c:v>
                </c:pt>
                <c:pt idx="2620">
                  <c:v>6.0462707943153022</c:v>
                </c:pt>
                <c:pt idx="2621">
                  <c:v>6.0470419742205577</c:v>
                </c:pt>
                <c:pt idx="2622">
                  <c:v>6.045169108736367</c:v>
                </c:pt>
                <c:pt idx="2623">
                  <c:v>6.0454996144100477</c:v>
                </c:pt>
                <c:pt idx="2624">
                  <c:v>6.0481436597994929</c:v>
                </c:pt>
                <c:pt idx="2625">
                  <c:v>6.0426352319048142</c:v>
                </c:pt>
                <c:pt idx="2626">
                  <c:v>6.041533546325879</c:v>
                </c:pt>
                <c:pt idx="2627">
                  <c:v>6.0429657375784949</c:v>
                </c:pt>
                <c:pt idx="2628">
                  <c:v>6.044067423157431</c:v>
                </c:pt>
                <c:pt idx="2629">
                  <c:v>6.047702985567919</c:v>
                </c:pt>
                <c:pt idx="2630">
                  <c:v>6.048804671146855</c:v>
                </c:pt>
                <c:pt idx="2631">
                  <c:v>6.049245345378429</c:v>
                </c:pt>
                <c:pt idx="2632">
                  <c:v>6.0448386030626855</c:v>
                </c:pt>
                <c:pt idx="2633">
                  <c:v>6.0410928720943042</c:v>
                </c:pt>
                <c:pt idx="2634">
                  <c:v>6.0448386030626855</c:v>
                </c:pt>
                <c:pt idx="2635">
                  <c:v>6.0404318607469429</c:v>
                </c:pt>
                <c:pt idx="2636">
                  <c:v>6.0418640519995597</c:v>
                </c:pt>
                <c:pt idx="2637">
                  <c:v>6.044067423157431</c:v>
                </c:pt>
                <c:pt idx="2638">
                  <c:v>6.0410928720943042</c:v>
                </c:pt>
                <c:pt idx="2639">
                  <c:v>6.0421945576732403</c:v>
                </c:pt>
                <c:pt idx="2640">
                  <c:v>6.0437369174837503</c:v>
                </c:pt>
                <c:pt idx="2641">
                  <c:v>6.0466012999889829</c:v>
                </c:pt>
                <c:pt idx="2642">
                  <c:v>6.0443979288311116</c:v>
                </c:pt>
                <c:pt idx="2643">
                  <c:v>6.0437369174837503</c:v>
                </c:pt>
                <c:pt idx="2644">
                  <c:v>6.0443979288311116</c:v>
                </c:pt>
                <c:pt idx="2645">
                  <c:v>6.044067423157431</c:v>
                </c:pt>
                <c:pt idx="2646">
                  <c:v>6.038889500936433</c:v>
                </c:pt>
                <c:pt idx="2647">
                  <c:v>6.0466012999889829</c:v>
                </c:pt>
                <c:pt idx="2648">
                  <c:v>6.0421945576732403</c:v>
                </c:pt>
                <c:pt idx="2649">
                  <c:v>6.0466012999889829</c:v>
                </c:pt>
                <c:pt idx="2650">
                  <c:v>6.044067423157431</c:v>
                </c:pt>
                <c:pt idx="2651">
                  <c:v>6.0459402886416216</c:v>
                </c:pt>
                <c:pt idx="2652">
                  <c:v>6.0410928720943042</c:v>
                </c:pt>
                <c:pt idx="2653">
                  <c:v>6.0410928720943042</c:v>
                </c:pt>
                <c:pt idx="2654">
                  <c:v>6.0462707943153022</c:v>
                </c:pt>
                <c:pt idx="2655">
                  <c:v>6.0462707943153022</c:v>
                </c:pt>
                <c:pt idx="2656">
                  <c:v>6.0418640519995597</c:v>
                </c:pt>
                <c:pt idx="2657">
                  <c:v>6.0426352319048142</c:v>
                </c:pt>
                <c:pt idx="2658">
                  <c:v>6.0443979288311116</c:v>
                </c:pt>
                <c:pt idx="2659">
                  <c:v>6.0448386030626855</c:v>
                </c:pt>
                <c:pt idx="2660">
                  <c:v>6.038889500936433</c:v>
                </c:pt>
                <c:pt idx="2661">
                  <c:v>6.047702985567919</c:v>
                </c:pt>
                <c:pt idx="2662">
                  <c:v>6.0385589952627523</c:v>
                </c:pt>
                <c:pt idx="2663">
                  <c:v>6.049245345378429</c:v>
                </c:pt>
                <c:pt idx="2664">
                  <c:v>6.0418640519995597</c:v>
                </c:pt>
                <c:pt idx="2665">
                  <c:v>6.0481436597994929</c:v>
                </c:pt>
                <c:pt idx="2666">
                  <c:v>6.0443979288311116</c:v>
                </c:pt>
                <c:pt idx="2667">
                  <c:v>6.0377878153574969</c:v>
                </c:pt>
                <c:pt idx="2668">
                  <c:v>6.041533546325879</c:v>
                </c:pt>
                <c:pt idx="2669">
                  <c:v>6.0396606808416875</c:v>
                </c:pt>
                <c:pt idx="2670">
                  <c:v>6.0443979288311116</c:v>
                </c:pt>
                <c:pt idx="2671">
                  <c:v>6.0462707943153022</c:v>
                </c:pt>
                <c:pt idx="2672">
                  <c:v>6.0385589952627523</c:v>
                </c:pt>
                <c:pt idx="2673">
                  <c:v>6.0437369174837503</c:v>
                </c:pt>
                <c:pt idx="2674">
                  <c:v>6.0473724798942383</c:v>
                </c:pt>
                <c:pt idx="2675">
                  <c:v>6.0371268040101356</c:v>
                </c:pt>
                <c:pt idx="2676">
                  <c:v>6.0429657375784949</c:v>
                </c:pt>
                <c:pt idx="2677">
                  <c:v>6.0374573096838162</c:v>
                </c:pt>
                <c:pt idx="2678">
                  <c:v>6.0407623664206236</c:v>
                </c:pt>
                <c:pt idx="2679">
                  <c:v>6.052880907788917</c:v>
                </c:pt>
                <c:pt idx="2680">
                  <c:v>6.0421945576732403</c:v>
                </c:pt>
                <c:pt idx="2681">
                  <c:v>6.0407623664206236</c:v>
                </c:pt>
                <c:pt idx="2682">
                  <c:v>6.0429657375784949</c:v>
                </c:pt>
                <c:pt idx="2683">
                  <c:v>6.047702985567919</c:v>
                </c:pt>
                <c:pt idx="2684">
                  <c:v>6.041533546325879</c:v>
                </c:pt>
                <c:pt idx="2685">
                  <c:v>6.0432962432521755</c:v>
                </c:pt>
                <c:pt idx="2686">
                  <c:v>6.0470419742205577</c:v>
                </c:pt>
                <c:pt idx="2687">
                  <c:v>6.0429657375784949</c:v>
                </c:pt>
                <c:pt idx="2688">
                  <c:v>6.0454996144100477</c:v>
                </c:pt>
                <c:pt idx="2689">
                  <c:v>6.0510080423047263</c:v>
                </c:pt>
                <c:pt idx="2690">
                  <c:v>6.0473724798942383</c:v>
                </c:pt>
                <c:pt idx="2691">
                  <c:v>6.0418640519995597</c:v>
                </c:pt>
                <c:pt idx="2692">
                  <c:v>6.0371268040101356</c:v>
                </c:pt>
                <c:pt idx="2693">
                  <c:v>6.0443979288311116</c:v>
                </c:pt>
                <c:pt idx="2694">
                  <c:v>6.038889500936433</c:v>
                </c:pt>
                <c:pt idx="2695">
                  <c:v>6.0371268040101356</c:v>
                </c:pt>
                <c:pt idx="2696">
                  <c:v>6.0385589952627523</c:v>
                </c:pt>
                <c:pt idx="2697">
                  <c:v>6.0374573096838162</c:v>
                </c:pt>
                <c:pt idx="2698">
                  <c:v>6.0432962432521755</c:v>
                </c:pt>
                <c:pt idx="2699">
                  <c:v>6.041533546325879</c:v>
                </c:pt>
                <c:pt idx="2700">
                  <c:v>6.0437369174837503</c:v>
                </c:pt>
                <c:pt idx="2701">
                  <c:v>6.0443979288311116</c:v>
                </c:pt>
                <c:pt idx="2702">
                  <c:v>6.0432962432521755</c:v>
                </c:pt>
                <c:pt idx="2703">
                  <c:v>6.0382284895890717</c:v>
                </c:pt>
                <c:pt idx="2704">
                  <c:v>6.0432962432521755</c:v>
                </c:pt>
                <c:pt idx="2705">
                  <c:v>6.0454996144100477</c:v>
                </c:pt>
                <c:pt idx="2706">
                  <c:v>6.0399911865153681</c:v>
                </c:pt>
                <c:pt idx="2707">
                  <c:v>6.0437369174837503</c:v>
                </c:pt>
                <c:pt idx="2708">
                  <c:v>6.0426352319048142</c:v>
                </c:pt>
                <c:pt idx="2709">
                  <c:v>6.0418640519995597</c:v>
                </c:pt>
                <c:pt idx="2710">
                  <c:v>6.044067423157431</c:v>
                </c:pt>
                <c:pt idx="2711">
                  <c:v>6.0432962432521755</c:v>
                </c:pt>
                <c:pt idx="2712">
                  <c:v>6.0396606808416875</c:v>
                </c:pt>
                <c:pt idx="2713">
                  <c:v>6.0448386030626855</c:v>
                </c:pt>
                <c:pt idx="2714">
                  <c:v>6.0443979288311116</c:v>
                </c:pt>
                <c:pt idx="2715">
                  <c:v>6.0404318607469429</c:v>
                </c:pt>
                <c:pt idx="2716">
                  <c:v>6.0407623664206236</c:v>
                </c:pt>
                <c:pt idx="2717">
                  <c:v>6.0443979288311116</c:v>
                </c:pt>
                <c:pt idx="2718">
                  <c:v>6.0330505673680728</c:v>
                </c:pt>
                <c:pt idx="2719">
                  <c:v>6.041533546325879</c:v>
                </c:pt>
                <c:pt idx="2720">
                  <c:v>6.0426352319048142</c:v>
                </c:pt>
                <c:pt idx="2721">
                  <c:v>6.0393301751680069</c:v>
                </c:pt>
                <c:pt idx="2722">
                  <c:v>6.0377878153574969</c:v>
                </c:pt>
                <c:pt idx="2723">
                  <c:v>6.0410928720943042</c:v>
                </c:pt>
                <c:pt idx="2724">
                  <c:v>6.0360251184311995</c:v>
                </c:pt>
                <c:pt idx="2725">
                  <c:v>6.0418640519995597</c:v>
                </c:pt>
                <c:pt idx="2726">
                  <c:v>6.0377878153574969</c:v>
                </c:pt>
                <c:pt idx="2727">
                  <c:v>6.0404318607469429</c:v>
                </c:pt>
                <c:pt idx="2728">
                  <c:v>6.0410928720943042</c:v>
                </c:pt>
                <c:pt idx="2729">
                  <c:v>6.0371268040101356</c:v>
                </c:pt>
                <c:pt idx="2730">
                  <c:v>6.047702985567919</c:v>
                </c:pt>
                <c:pt idx="2731">
                  <c:v>6.0437369174837503</c:v>
                </c:pt>
                <c:pt idx="2732">
                  <c:v>6.0382284895890717</c:v>
                </c:pt>
                <c:pt idx="2733">
                  <c:v>6.0418640519995597</c:v>
                </c:pt>
                <c:pt idx="2734">
                  <c:v>6.038889500936433</c:v>
                </c:pt>
                <c:pt idx="2735">
                  <c:v>6.0396606808416875</c:v>
                </c:pt>
                <c:pt idx="2736">
                  <c:v>6.0393301751680069</c:v>
                </c:pt>
                <c:pt idx="2737">
                  <c:v>6.0410928720943042</c:v>
                </c:pt>
                <c:pt idx="2738">
                  <c:v>6.0418640519995597</c:v>
                </c:pt>
                <c:pt idx="2739">
                  <c:v>6.0407623664206236</c:v>
                </c:pt>
                <c:pt idx="2740">
                  <c:v>6.0407623664206236</c:v>
                </c:pt>
                <c:pt idx="2741">
                  <c:v>6.0432962432521755</c:v>
                </c:pt>
                <c:pt idx="2742">
                  <c:v>6.0426352319048142</c:v>
                </c:pt>
                <c:pt idx="2743">
                  <c:v>6.0355844441996256</c:v>
                </c:pt>
                <c:pt idx="2744">
                  <c:v>6.0404318607469429</c:v>
                </c:pt>
                <c:pt idx="2745">
                  <c:v>6.0393301751680069</c:v>
                </c:pt>
                <c:pt idx="2746">
                  <c:v>6.0421945576732403</c:v>
                </c:pt>
                <c:pt idx="2747">
                  <c:v>6.0443979288311116</c:v>
                </c:pt>
                <c:pt idx="2748">
                  <c:v>6.0410928720943042</c:v>
                </c:pt>
                <c:pt idx="2749">
                  <c:v>6.0437369174837503</c:v>
                </c:pt>
                <c:pt idx="2750">
                  <c:v>6.0366861297785608</c:v>
                </c:pt>
                <c:pt idx="2751">
                  <c:v>6.0432962432521755</c:v>
                </c:pt>
                <c:pt idx="2752">
                  <c:v>6.0404318607469429</c:v>
                </c:pt>
                <c:pt idx="2753">
                  <c:v>6.0407623664206236</c:v>
                </c:pt>
                <c:pt idx="2754">
                  <c:v>6.0443979288311116</c:v>
                </c:pt>
                <c:pt idx="2755">
                  <c:v>6.0418640519995597</c:v>
                </c:pt>
                <c:pt idx="2756">
                  <c:v>6.0481436597994929</c:v>
                </c:pt>
                <c:pt idx="2757">
                  <c:v>6.041533546325879</c:v>
                </c:pt>
                <c:pt idx="2758">
                  <c:v>6.0426352319048142</c:v>
                </c:pt>
                <c:pt idx="2759">
                  <c:v>6.0426352319048142</c:v>
                </c:pt>
                <c:pt idx="2760">
                  <c:v>6.0374573096838162</c:v>
                </c:pt>
                <c:pt idx="2761">
                  <c:v>6.0426352319048142</c:v>
                </c:pt>
                <c:pt idx="2762">
                  <c:v>6.0385589952627523</c:v>
                </c:pt>
                <c:pt idx="2763">
                  <c:v>6.0371268040101356</c:v>
                </c:pt>
                <c:pt idx="2764">
                  <c:v>6.0407623664206236</c:v>
                </c:pt>
                <c:pt idx="2765">
                  <c:v>6.0407623664206236</c:v>
                </c:pt>
                <c:pt idx="2766">
                  <c:v>6.0399911865153681</c:v>
                </c:pt>
                <c:pt idx="2767">
                  <c:v>6.0366861297785608</c:v>
                </c:pt>
                <c:pt idx="2768">
                  <c:v>6.0437369174837503</c:v>
                </c:pt>
                <c:pt idx="2769">
                  <c:v>6.0396606808416875</c:v>
                </c:pt>
                <c:pt idx="2770">
                  <c:v>6.0448386030626855</c:v>
                </c:pt>
                <c:pt idx="2771">
                  <c:v>6.0399911865153681</c:v>
                </c:pt>
                <c:pt idx="2772">
                  <c:v>6.0363556241048801</c:v>
                </c:pt>
                <c:pt idx="2773">
                  <c:v>6.0429657375784949</c:v>
                </c:pt>
                <c:pt idx="2774">
                  <c:v>6.0429657375784949</c:v>
                </c:pt>
                <c:pt idx="2775">
                  <c:v>6.0363556241048801</c:v>
                </c:pt>
                <c:pt idx="2776">
                  <c:v>6.044067423157431</c:v>
                </c:pt>
                <c:pt idx="2777">
                  <c:v>6.0374573096838162</c:v>
                </c:pt>
                <c:pt idx="2778">
                  <c:v>6.0377878153574969</c:v>
                </c:pt>
                <c:pt idx="2779">
                  <c:v>6.0407623664206236</c:v>
                </c:pt>
                <c:pt idx="2780">
                  <c:v>6.038889500936433</c:v>
                </c:pt>
                <c:pt idx="2781">
                  <c:v>6.0404318607469429</c:v>
                </c:pt>
                <c:pt idx="2782">
                  <c:v>6.0385589952627523</c:v>
                </c:pt>
                <c:pt idx="2783">
                  <c:v>6.0385589952627523</c:v>
                </c:pt>
                <c:pt idx="2784">
                  <c:v>6.0404318607469429</c:v>
                </c:pt>
                <c:pt idx="2785">
                  <c:v>6.044067423157431</c:v>
                </c:pt>
                <c:pt idx="2786">
                  <c:v>6.0432962432521755</c:v>
                </c:pt>
                <c:pt idx="2787">
                  <c:v>6.0360251184311995</c:v>
                </c:pt>
                <c:pt idx="2788">
                  <c:v>6.0355844441996256</c:v>
                </c:pt>
                <c:pt idx="2789">
                  <c:v>6.0393301751680069</c:v>
                </c:pt>
                <c:pt idx="2790">
                  <c:v>6.0448386030626855</c:v>
                </c:pt>
                <c:pt idx="2791">
                  <c:v>6.0426352319048142</c:v>
                </c:pt>
                <c:pt idx="2792">
                  <c:v>6.041533546325879</c:v>
                </c:pt>
                <c:pt idx="2793">
                  <c:v>6.0399911865153681</c:v>
                </c:pt>
                <c:pt idx="2794">
                  <c:v>6.0396606808416875</c:v>
                </c:pt>
                <c:pt idx="2795">
                  <c:v>6.0426352319048142</c:v>
                </c:pt>
                <c:pt idx="2796">
                  <c:v>6.038889500936433</c:v>
                </c:pt>
                <c:pt idx="2797">
                  <c:v>6.0443979288311116</c:v>
                </c:pt>
                <c:pt idx="2798">
                  <c:v>6.0421945576732403</c:v>
                </c:pt>
                <c:pt idx="2799">
                  <c:v>6.0459402886416216</c:v>
                </c:pt>
                <c:pt idx="2800">
                  <c:v>6.0426352319048142</c:v>
                </c:pt>
                <c:pt idx="2801">
                  <c:v>6.0385589952627523</c:v>
                </c:pt>
                <c:pt idx="2802">
                  <c:v>6.038889500936433</c:v>
                </c:pt>
                <c:pt idx="2803">
                  <c:v>6.044067423157431</c:v>
                </c:pt>
                <c:pt idx="2804">
                  <c:v>6.0374573096838162</c:v>
                </c:pt>
                <c:pt idx="2805">
                  <c:v>6.0399911865153681</c:v>
                </c:pt>
                <c:pt idx="2806">
                  <c:v>6.0404318607469429</c:v>
                </c:pt>
                <c:pt idx="2807">
                  <c:v>6.0396606808416875</c:v>
                </c:pt>
                <c:pt idx="2808">
                  <c:v>6.0396606808416875</c:v>
                </c:pt>
                <c:pt idx="2809">
                  <c:v>6.0385589952627523</c:v>
                </c:pt>
                <c:pt idx="2810">
                  <c:v>6.0418640519995597</c:v>
                </c:pt>
                <c:pt idx="2811">
                  <c:v>6.0382284895890717</c:v>
                </c:pt>
                <c:pt idx="2812">
                  <c:v>6.0410928720943042</c:v>
                </c:pt>
                <c:pt idx="2813">
                  <c:v>6.0404318607469429</c:v>
                </c:pt>
                <c:pt idx="2814">
                  <c:v>6.0410928720943042</c:v>
                </c:pt>
                <c:pt idx="2815">
                  <c:v>6.0407623664206236</c:v>
                </c:pt>
                <c:pt idx="2816">
                  <c:v>6.045169108736367</c:v>
                </c:pt>
                <c:pt idx="2817">
                  <c:v>6.0407623664206236</c:v>
                </c:pt>
                <c:pt idx="2818">
                  <c:v>6.0366861297785608</c:v>
                </c:pt>
                <c:pt idx="2819">
                  <c:v>6.0396606808416875</c:v>
                </c:pt>
                <c:pt idx="2820">
                  <c:v>6.0418640519995597</c:v>
                </c:pt>
                <c:pt idx="2821">
                  <c:v>6.0377878153574969</c:v>
                </c:pt>
                <c:pt idx="2822">
                  <c:v>6.0385589952627523</c:v>
                </c:pt>
                <c:pt idx="2823">
                  <c:v>6.0426352319048142</c:v>
                </c:pt>
                <c:pt idx="2824">
                  <c:v>6.0377878153574969</c:v>
                </c:pt>
                <c:pt idx="2825">
                  <c:v>6.041533546325879</c:v>
                </c:pt>
                <c:pt idx="2826">
                  <c:v>6.0399911865153681</c:v>
                </c:pt>
                <c:pt idx="2827">
                  <c:v>6.0363556241048801</c:v>
                </c:pt>
                <c:pt idx="2828">
                  <c:v>6.0396606808416875</c:v>
                </c:pt>
                <c:pt idx="2829">
                  <c:v>6.0432962432521755</c:v>
                </c:pt>
                <c:pt idx="2830">
                  <c:v>6.0407623664206236</c:v>
                </c:pt>
                <c:pt idx="2831">
                  <c:v>6.0360251184311995</c:v>
                </c:pt>
                <c:pt idx="2832">
                  <c:v>6.0385589952627523</c:v>
                </c:pt>
                <c:pt idx="2833">
                  <c:v>6.0426352319048142</c:v>
                </c:pt>
                <c:pt idx="2834">
                  <c:v>6.038889500936433</c:v>
                </c:pt>
                <c:pt idx="2835">
                  <c:v>6.0382284895890717</c:v>
                </c:pt>
                <c:pt idx="2836">
                  <c:v>6.041533546325879</c:v>
                </c:pt>
                <c:pt idx="2837">
                  <c:v>6.0360251184311995</c:v>
                </c:pt>
                <c:pt idx="2838">
                  <c:v>6.0429657375784949</c:v>
                </c:pt>
                <c:pt idx="2839">
                  <c:v>6.0377878153574969</c:v>
                </c:pt>
                <c:pt idx="2840">
                  <c:v>6.0355844441996256</c:v>
                </c:pt>
                <c:pt idx="2841">
                  <c:v>6.0371268040101356</c:v>
                </c:pt>
                <c:pt idx="2842">
                  <c:v>6.0404318607469429</c:v>
                </c:pt>
                <c:pt idx="2843">
                  <c:v>6.0385589952627523</c:v>
                </c:pt>
                <c:pt idx="2844">
                  <c:v>6.0355844441996256</c:v>
                </c:pt>
                <c:pt idx="2845">
                  <c:v>6.0429657375784949</c:v>
                </c:pt>
                <c:pt idx="2846">
                  <c:v>6.0371268040101356</c:v>
                </c:pt>
                <c:pt idx="2847">
                  <c:v>6.038889500936433</c:v>
                </c:pt>
                <c:pt idx="2848">
                  <c:v>6.041533546325879</c:v>
                </c:pt>
                <c:pt idx="2849">
                  <c:v>6.0448386030626855</c:v>
                </c:pt>
                <c:pt idx="2850">
                  <c:v>6.0338217472733282</c:v>
                </c:pt>
                <c:pt idx="2851">
                  <c:v>6.0429657375784949</c:v>
                </c:pt>
                <c:pt idx="2852">
                  <c:v>6.0410928720943042</c:v>
                </c:pt>
                <c:pt idx="2853">
                  <c:v>6.044067423157431</c:v>
                </c:pt>
                <c:pt idx="2854">
                  <c:v>6.0366861297785608</c:v>
                </c:pt>
                <c:pt idx="2855">
                  <c:v>6.0399911865153681</c:v>
                </c:pt>
                <c:pt idx="2856">
                  <c:v>6.0404318607469429</c:v>
                </c:pt>
                <c:pt idx="2857">
                  <c:v>6.0385589952627523</c:v>
                </c:pt>
                <c:pt idx="2858">
                  <c:v>6.0429657375784949</c:v>
                </c:pt>
                <c:pt idx="2859">
                  <c:v>6.0407623664206236</c:v>
                </c:pt>
                <c:pt idx="2860">
                  <c:v>6.0426352319048142</c:v>
                </c:pt>
                <c:pt idx="2861">
                  <c:v>6.0429657375784949</c:v>
                </c:pt>
                <c:pt idx="2862">
                  <c:v>6.0418640519995597</c:v>
                </c:pt>
                <c:pt idx="2863">
                  <c:v>6.0382284895890717</c:v>
                </c:pt>
                <c:pt idx="2864">
                  <c:v>6.0352539385259449</c:v>
                </c:pt>
                <c:pt idx="2865">
                  <c:v>6.044067423157431</c:v>
                </c:pt>
                <c:pt idx="2866">
                  <c:v>6.0385589952627523</c:v>
                </c:pt>
                <c:pt idx="2867">
                  <c:v>6.0443979288311116</c:v>
                </c:pt>
                <c:pt idx="2868">
                  <c:v>6.0410928720943042</c:v>
                </c:pt>
                <c:pt idx="2869">
                  <c:v>6.0404318607469429</c:v>
                </c:pt>
                <c:pt idx="2870">
                  <c:v>6.0330505673680728</c:v>
                </c:pt>
                <c:pt idx="2871">
                  <c:v>6.0393301751680069</c:v>
                </c:pt>
                <c:pt idx="2872">
                  <c:v>6.0407623664206236</c:v>
                </c:pt>
                <c:pt idx="2873">
                  <c:v>6.0437369174837503</c:v>
                </c:pt>
                <c:pt idx="2874">
                  <c:v>6.0385589952627523</c:v>
                </c:pt>
                <c:pt idx="2875">
                  <c:v>6.0404318607469429</c:v>
                </c:pt>
                <c:pt idx="2876">
                  <c:v>6.0404318607469429</c:v>
                </c:pt>
                <c:pt idx="2877">
                  <c:v>6.0393301751680069</c:v>
                </c:pt>
                <c:pt idx="2878">
                  <c:v>6.0404318607469429</c:v>
                </c:pt>
                <c:pt idx="2879">
                  <c:v>6.0410928720943042</c:v>
                </c:pt>
                <c:pt idx="2880">
                  <c:v>6.0407623664206236</c:v>
                </c:pt>
                <c:pt idx="2881">
                  <c:v>6.0429657375784949</c:v>
                </c:pt>
                <c:pt idx="2882">
                  <c:v>6.0437369174837503</c:v>
                </c:pt>
                <c:pt idx="2883">
                  <c:v>6.0421945576732403</c:v>
                </c:pt>
                <c:pt idx="2884">
                  <c:v>6.0470419742205577</c:v>
                </c:pt>
                <c:pt idx="2885">
                  <c:v>6.0382284895890717</c:v>
                </c:pt>
                <c:pt idx="2886">
                  <c:v>6.0385589952627523</c:v>
                </c:pt>
                <c:pt idx="2887">
                  <c:v>6.0426352319048142</c:v>
                </c:pt>
                <c:pt idx="2888">
                  <c:v>6.038889500936433</c:v>
                </c:pt>
                <c:pt idx="2889">
                  <c:v>6.0396606808416875</c:v>
                </c:pt>
                <c:pt idx="2890">
                  <c:v>6.0360251184311995</c:v>
                </c:pt>
                <c:pt idx="2891">
                  <c:v>6.0399911865153681</c:v>
                </c:pt>
                <c:pt idx="2892">
                  <c:v>6.0418640519995597</c:v>
                </c:pt>
                <c:pt idx="2893">
                  <c:v>6.0366861297785608</c:v>
                </c:pt>
                <c:pt idx="2894">
                  <c:v>6.0429657375784949</c:v>
                </c:pt>
                <c:pt idx="2895">
                  <c:v>6.0421945576732403</c:v>
                </c:pt>
                <c:pt idx="2896">
                  <c:v>6.038889500936433</c:v>
                </c:pt>
                <c:pt idx="2897">
                  <c:v>6.0404318607469429</c:v>
                </c:pt>
                <c:pt idx="2898">
                  <c:v>6.0432962432521755</c:v>
                </c:pt>
                <c:pt idx="2899">
                  <c:v>6.0396606808416875</c:v>
                </c:pt>
                <c:pt idx="2900">
                  <c:v>6.044067423157431</c:v>
                </c:pt>
                <c:pt idx="2901">
                  <c:v>6.0418640519995597</c:v>
                </c:pt>
                <c:pt idx="2902">
                  <c:v>6.0396606808416875</c:v>
                </c:pt>
                <c:pt idx="2903">
                  <c:v>6.045169108736367</c:v>
                </c:pt>
                <c:pt idx="2904">
                  <c:v>6.0374573096838162</c:v>
                </c:pt>
                <c:pt idx="2905">
                  <c:v>6.0418640519995597</c:v>
                </c:pt>
                <c:pt idx="2906">
                  <c:v>6.0432962432521755</c:v>
                </c:pt>
                <c:pt idx="2907">
                  <c:v>6.0377878153574969</c:v>
                </c:pt>
                <c:pt idx="2908">
                  <c:v>6.0410928720943042</c:v>
                </c:pt>
                <c:pt idx="2909">
                  <c:v>6.0410928720943042</c:v>
                </c:pt>
                <c:pt idx="2910">
                  <c:v>6.0377878153574969</c:v>
                </c:pt>
                <c:pt idx="2911">
                  <c:v>6.0429657375784949</c:v>
                </c:pt>
                <c:pt idx="2912">
                  <c:v>6.0410928720943042</c:v>
                </c:pt>
                <c:pt idx="2913">
                  <c:v>6.0429657375784949</c:v>
                </c:pt>
                <c:pt idx="2914">
                  <c:v>6.0470419742205577</c:v>
                </c:pt>
                <c:pt idx="2915">
                  <c:v>6.0421945576732403</c:v>
                </c:pt>
                <c:pt idx="2916">
                  <c:v>6.0404318607469429</c:v>
                </c:pt>
                <c:pt idx="2917">
                  <c:v>6.0366861297785608</c:v>
                </c:pt>
                <c:pt idx="2918">
                  <c:v>6.041533546325879</c:v>
                </c:pt>
                <c:pt idx="2919">
                  <c:v>6.0443979288311116</c:v>
                </c:pt>
                <c:pt idx="2920">
                  <c:v>6.0421945576732403</c:v>
                </c:pt>
                <c:pt idx="2921">
                  <c:v>6.0429657375784949</c:v>
                </c:pt>
                <c:pt idx="2922">
                  <c:v>6.0385589952627523</c:v>
                </c:pt>
                <c:pt idx="2923">
                  <c:v>6.0448386030626855</c:v>
                </c:pt>
                <c:pt idx="2924">
                  <c:v>6.0363556241048801</c:v>
                </c:pt>
                <c:pt idx="2925">
                  <c:v>6.0396606808416875</c:v>
                </c:pt>
                <c:pt idx="2926">
                  <c:v>6.044067423157431</c:v>
                </c:pt>
                <c:pt idx="2927">
                  <c:v>6.0421945576732403</c:v>
                </c:pt>
                <c:pt idx="2928">
                  <c:v>6.0421945576732403</c:v>
                </c:pt>
                <c:pt idx="2929">
                  <c:v>6.0410928720943042</c:v>
                </c:pt>
                <c:pt idx="2930">
                  <c:v>6.0437369174837503</c:v>
                </c:pt>
                <c:pt idx="2931">
                  <c:v>6.045169108736367</c:v>
                </c:pt>
                <c:pt idx="2932">
                  <c:v>6.041533546325879</c:v>
                </c:pt>
                <c:pt idx="2933">
                  <c:v>6.0481436597994929</c:v>
                </c:pt>
                <c:pt idx="2934">
                  <c:v>6.0462707943153022</c:v>
                </c:pt>
                <c:pt idx="2935">
                  <c:v>6.0407623664206236</c:v>
                </c:pt>
                <c:pt idx="2936">
                  <c:v>6.0443979288311116</c:v>
                </c:pt>
                <c:pt idx="2937">
                  <c:v>6.049245345378429</c:v>
                </c:pt>
                <c:pt idx="2938">
                  <c:v>6.0462707943153022</c:v>
                </c:pt>
                <c:pt idx="2939">
                  <c:v>6.048804671146855</c:v>
                </c:pt>
                <c:pt idx="2940">
                  <c:v>6.0517792222099809</c:v>
                </c:pt>
                <c:pt idx="2941">
                  <c:v>6.049245345378429</c:v>
                </c:pt>
                <c:pt idx="2942">
                  <c:v>6.0532114134625976</c:v>
                </c:pt>
                <c:pt idx="2943">
                  <c:v>6.0583893356835956</c:v>
                </c:pt>
                <c:pt idx="2944">
                  <c:v>6.0554147846204689</c:v>
                </c:pt>
                <c:pt idx="2945">
                  <c:v>6.0675333259887632</c:v>
                </c:pt>
                <c:pt idx="2946">
                  <c:v>6.0649994491572103</c:v>
                </c:pt>
                <c:pt idx="2947">
                  <c:v>6.061694392420403</c:v>
                </c:pt>
                <c:pt idx="2948">
                  <c:v>6.0697366971466344</c:v>
                </c:pt>
                <c:pt idx="2949">
                  <c:v>6.0782196761044398</c:v>
                </c:pt>
                <c:pt idx="2950">
                  <c:v>6.0752451250413131</c:v>
                </c:pt>
                <c:pt idx="2951">
                  <c:v>6.0884653519885426</c:v>
                </c:pt>
                <c:pt idx="2952">
                  <c:v>6.0911093973779886</c:v>
                </c:pt>
                <c:pt idx="2953">
                  <c:v>6.0972788366200286</c:v>
                </c:pt>
                <c:pt idx="2954">
                  <c:v>6.1027872645147072</c:v>
                </c:pt>
                <c:pt idx="2955">
                  <c:v>6.1134736146303847</c:v>
                </c:pt>
                <c:pt idx="2956">
                  <c:v>6.1307700782196761</c:v>
                </c:pt>
                <c:pt idx="2957">
                  <c:v>6.157210532114135</c:v>
                </c:pt>
                <c:pt idx="2958">
                  <c:v>6.1843119973559544</c:v>
                </c:pt>
                <c:pt idx="2959">
                  <c:v>6.2294811060923214</c:v>
                </c:pt>
                <c:pt idx="2960">
                  <c:v>6.287870441775917</c:v>
                </c:pt>
                <c:pt idx="2961">
                  <c:v>6.3715985457750355</c:v>
                </c:pt>
                <c:pt idx="2962">
                  <c:v>6.4682163710477028</c:v>
                </c:pt>
                <c:pt idx="2963">
                  <c:v>6.5255040211523632</c:v>
                </c:pt>
                <c:pt idx="2964">
                  <c:v>6.5927068414674448</c:v>
                </c:pt>
                <c:pt idx="2965">
                  <c:v>6.6232235320039656</c:v>
                </c:pt>
                <c:pt idx="2966">
                  <c:v>6.6360030847196212</c:v>
                </c:pt>
                <c:pt idx="2967">
                  <c:v>6.5860967279938309</c:v>
                </c:pt>
                <c:pt idx="2968">
                  <c:v>6.5416987991627193</c:v>
                </c:pt>
                <c:pt idx="2969">
                  <c:v>6.4946568249421617</c:v>
                </c:pt>
                <c:pt idx="2970">
                  <c:v>6.4542249641952187</c:v>
                </c:pt>
                <c:pt idx="2971">
                  <c:v>6.4200727112482099</c:v>
                </c:pt>
                <c:pt idx="2972">
                  <c:v>6.4006830450589405</c:v>
                </c:pt>
                <c:pt idx="2973">
                  <c:v>6.421174396827146</c:v>
                </c:pt>
                <c:pt idx="2974">
                  <c:v>6.399911865153685</c:v>
                </c:pt>
                <c:pt idx="2975">
                  <c:v>6.378649333480225</c:v>
                </c:pt>
                <c:pt idx="2976">
                  <c:v>6.3404208438911533</c:v>
                </c:pt>
                <c:pt idx="2977">
                  <c:v>6.3032940398810178</c:v>
                </c:pt>
                <c:pt idx="2978">
                  <c:v>6.2625316734603942</c:v>
                </c:pt>
                <c:pt idx="2979">
                  <c:v>6.210091439903052</c:v>
                </c:pt>
                <c:pt idx="2980">
                  <c:v>6.1729646358929164</c:v>
                </c:pt>
                <c:pt idx="2981">
                  <c:v>6.1417869340090334</c:v>
                </c:pt>
                <c:pt idx="2982">
                  <c:v>6.1241599647460614</c:v>
                </c:pt>
                <c:pt idx="2983">
                  <c:v>6.1002533876831553</c:v>
                </c:pt>
                <c:pt idx="2984">
                  <c:v>6.0889060262201165</c:v>
                </c:pt>
                <c:pt idx="2985">
                  <c:v>6.0778891704307592</c:v>
                </c:pt>
                <c:pt idx="2986">
                  <c:v>6.0716095626308251</c:v>
                </c:pt>
                <c:pt idx="2987">
                  <c:v>6.0675333259887632</c:v>
                </c:pt>
                <c:pt idx="2988">
                  <c:v>6.0642282692519558</c:v>
                </c:pt>
                <c:pt idx="2989">
                  <c:v>6.0602622011677871</c:v>
                </c:pt>
                <c:pt idx="2990">
                  <c:v>6.0631265836730197</c:v>
                </c:pt>
                <c:pt idx="2991">
                  <c:v>6.0543130990415337</c:v>
                </c:pt>
                <c:pt idx="2992">
                  <c:v>6.056516470199405</c:v>
                </c:pt>
                <c:pt idx="2993">
                  <c:v>6.0525504021152363</c:v>
                </c:pt>
                <c:pt idx="2994">
                  <c:v>6.0521097278836624</c:v>
                </c:pt>
                <c:pt idx="2995">
                  <c:v>6.0525504021152363</c:v>
                </c:pt>
                <c:pt idx="2996">
                  <c:v>6.050347030957365</c:v>
                </c:pt>
                <c:pt idx="2997">
                  <c:v>6.0443979288311116</c:v>
                </c:pt>
                <c:pt idx="2998">
                  <c:v>6.0454996144100477</c:v>
                </c:pt>
                <c:pt idx="2999">
                  <c:v>6.0473724798942383</c:v>
                </c:pt>
                <c:pt idx="3000">
                  <c:v>6.0462707943153022</c:v>
                </c:pt>
                <c:pt idx="3001">
                  <c:v>6.0443979288311116</c:v>
                </c:pt>
                <c:pt idx="3002">
                  <c:v>6.0396606808416875</c:v>
                </c:pt>
                <c:pt idx="3003">
                  <c:v>6.0418640519995597</c:v>
                </c:pt>
                <c:pt idx="3004">
                  <c:v>6.044067423157431</c:v>
                </c:pt>
                <c:pt idx="3005">
                  <c:v>6.0393301751680069</c:v>
                </c:pt>
                <c:pt idx="3006">
                  <c:v>6.0410928720943042</c:v>
                </c:pt>
                <c:pt idx="3007">
                  <c:v>6.041533546325879</c:v>
                </c:pt>
                <c:pt idx="3008">
                  <c:v>6.0448386030626855</c:v>
                </c:pt>
                <c:pt idx="3009">
                  <c:v>6.0470419742205577</c:v>
                </c:pt>
                <c:pt idx="3010">
                  <c:v>6.041533546325879</c:v>
                </c:pt>
                <c:pt idx="3011">
                  <c:v>6.0374573096838162</c:v>
                </c:pt>
                <c:pt idx="3012">
                  <c:v>6.0393301751680069</c:v>
                </c:pt>
                <c:pt idx="3013">
                  <c:v>6.0470419742205577</c:v>
                </c:pt>
                <c:pt idx="3014">
                  <c:v>6.0399911865153681</c:v>
                </c:pt>
                <c:pt idx="3015">
                  <c:v>6.0385589952627523</c:v>
                </c:pt>
                <c:pt idx="3016">
                  <c:v>6.0404318607469429</c:v>
                </c:pt>
                <c:pt idx="3017">
                  <c:v>6.0410928720943042</c:v>
                </c:pt>
                <c:pt idx="3018">
                  <c:v>6.0374573096838162</c:v>
                </c:pt>
                <c:pt idx="3019">
                  <c:v>6.0432962432521755</c:v>
                </c:pt>
                <c:pt idx="3020">
                  <c:v>6.0459402886416216</c:v>
                </c:pt>
                <c:pt idx="3021">
                  <c:v>6.0377878153574969</c:v>
                </c:pt>
                <c:pt idx="3022">
                  <c:v>6.0396606808416875</c:v>
                </c:pt>
                <c:pt idx="3023">
                  <c:v>6.0382284895890717</c:v>
                </c:pt>
                <c:pt idx="3024">
                  <c:v>6.0382284895890717</c:v>
                </c:pt>
                <c:pt idx="3025">
                  <c:v>6.0404318607469429</c:v>
                </c:pt>
                <c:pt idx="3026">
                  <c:v>6.0396606808416875</c:v>
                </c:pt>
                <c:pt idx="3027">
                  <c:v>6.0426352319048142</c:v>
                </c:pt>
                <c:pt idx="3028">
                  <c:v>6.0410928720943042</c:v>
                </c:pt>
                <c:pt idx="3029">
                  <c:v>6.0443979288311116</c:v>
                </c:pt>
                <c:pt idx="3030">
                  <c:v>6.0374573096838162</c:v>
                </c:pt>
                <c:pt idx="3031">
                  <c:v>6.0382284895890717</c:v>
                </c:pt>
                <c:pt idx="3032">
                  <c:v>6.038889500936433</c:v>
                </c:pt>
                <c:pt idx="3033">
                  <c:v>6.0396606808416875</c:v>
                </c:pt>
                <c:pt idx="3034">
                  <c:v>6.0429657375784949</c:v>
                </c:pt>
                <c:pt idx="3035">
                  <c:v>6.0393301751680069</c:v>
                </c:pt>
                <c:pt idx="3036">
                  <c:v>6.0404318607469429</c:v>
                </c:pt>
                <c:pt idx="3037">
                  <c:v>6.0399911865153681</c:v>
                </c:pt>
                <c:pt idx="3038">
                  <c:v>6.0385589952627523</c:v>
                </c:pt>
                <c:pt idx="3039">
                  <c:v>6.0371268040101356</c:v>
                </c:pt>
                <c:pt idx="3040">
                  <c:v>6.0399911865153681</c:v>
                </c:pt>
                <c:pt idx="3041">
                  <c:v>6.0399911865153681</c:v>
                </c:pt>
                <c:pt idx="3042">
                  <c:v>6.0418640519995597</c:v>
                </c:pt>
                <c:pt idx="3043">
                  <c:v>6.0418640519995597</c:v>
                </c:pt>
                <c:pt idx="3044">
                  <c:v>6.0352539385259449</c:v>
                </c:pt>
                <c:pt idx="3045">
                  <c:v>6.0338217472733282</c:v>
                </c:pt>
                <c:pt idx="3046">
                  <c:v>6.0341522529470089</c:v>
                </c:pt>
                <c:pt idx="3047">
                  <c:v>6.0382284895890717</c:v>
                </c:pt>
                <c:pt idx="3048">
                  <c:v>6.0382284895890717</c:v>
                </c:pt>
                <c:pt idx="3049">
                  <c:v>6.0349234328522643</c:v>
                </c:pt>
                <c:pt idx="3050">
                  <c:v>6.0385589952627523</c:v>
                </c:pt>
                <c:pt idx="3051">
                  <c:v>6.0385589952627523</c:v>
                </c:pt>
                <c:pt idx="3052">
                  <c:v>6.0363556241048801</c:v>
                </c:pt>
                <c:pt idx="3053">
                  <c:v>6.0374573096838162</c:v>
                </c:pt>
                <c:pt idx="3054">
                  <c:v>6.0360251184311995</c:v>
                </c:pt>
                <c:pt idx="3055">
                  <c:v>6.038889500936433</c:v>
                </c:pt>
                <c:pt idx="3056">
                  <c:v>6.0377878153574969</c:v>
                </c:pt>
                <c:pt idx="3057">
                  <c:v>6.038889500936433</c:v>
                </c:pt>
                <c:pt idx="3058">
                  <c:v>6.0385589952627523</c:v>
                </c:pt>
                <c:pt idx="3059">
                  <c:v>6.0385589952627523</c:v>
                </c:pt>
                <c:pt idx="3060">
                  <c:v>6.0418640519995597</c:v>
                </c:pt>
                <c:pt idx="3061">
                  <c:v>6.0374573096838162</c:v>
                </c:pt>
                <c:pt idx="3062">
                  <c:v>6.0393301751680069</c:v>
                </c:pt>
                <c:pt idx="3063">
                  <c:v>6.0355844441996256</c:v>
                </c:pt>
                <c:pt idx="3064">
                  <c:v>6.0363556241048801</c:v>
                </c:pt>
                <c:pt idx="3065">
                  <c:v>6.0363556241048801</c:v>
                </c:pt>
                <c:pt idx="3066">
                  <c:v>6.0366861297785608</c:v>
                </c:pt>
                <c:pt idx="3067">
                  <c:v>6.0418640519995597</c:v>
                </c:pt>
                <c:pt idx="3068">
                  <c:v>6.038889500936433</c:v>
                </c:pt>
                <c:pt idx="3069">
                  <c:v>6.0385589952627523</c:v>
                </c:pt>
                <c:pt idx="3070">
                  <c:v>6.0371268040101356</c:v>
                </c:pt>
                <c:pt idx="3071">
                  <c:v>6.0382284895890717</c:v>
                </c:pt>
                <c:pt idx="3072">
                  <c:v>6.0371268040101356</c:v>
                </c:pt>
                <c:pt idx="3073">
                  <c:v>6.0338217472733282</c:v>
                </c:pt>
                <c:pt idx="3074">
                  <c:v>6.0399911865153681</c:v>
                </c:pt>
                <c:pt idx="3075">
                  <c:v>6.0399911865153681</c:v>
                </c:pt>
                <c:pt idx="3076">
                  <c:v>6.0382284895890717</c:v>
                </c:pt>
                <c:pt idx="3077">
                  <c:v>6.0385589952627523</c:v>
                </c:pt>
                <c:pt idx="3078">
                  <c:v>6.0407623664206236</c:v>
                </c:pt>
                <c:pt idx="3079">
                  <c:v>6.0319488817891376</c:v>
                </c:pt>
                <c:pt idx="3080">
                  <c:v>6.0355844441996256</c:v>
                </c:pt>
                <c:pt idx="3081">
                  <c:v>6.0355844441996256</c:v>
                </c:pt>
                <c:pt idx="3082">
                  <c:v>6.0410928720943042</c:v>
                </c:pt>
                <c:pt idx="3083">
                  <c:v>6.0399911865153681</c:v>
                </c:pt>
                <c:pt idx="3084">
                  <c:v>6.0363556241048801</c:v>
                </c:pt>
                <c:pt idx="3085">
                  <c:v>6.0349234328522643</c:v>
                </c:pt>
                <c:pt idx="3086">
                  <c:v>6.0333810730417543</c:v>
                </c:pt>
                <c:pt idx="3087">
                  <c:v>6.0360251184311995</c:v>
                </c:pt>
                <c:pt idx="3088">
                  <c:v>6.0396606808416875</c:v>
                </c:pt>
                <c:pt idx="3089">
                  <c:v>6.0349234328522643</c:v>
                </c:pt>
                <c:pt idx="3090">
                  <c:v>6.0374573096838162</c:v>
                </c:pt>
                <c:pt idx="3091">
                  <c:v>6.0327200616943921</c:v>
                </c:pt>
                <c:pt idx="3092">
                  <c:v>6.0393301751680069</c:v>
                </c:pt>
                <c:pt idx="3093">
                  <c:v>6.0382284895890717</c:v>
                </c:pt>
                <c:pt idx="3094">
                  <c:v>6.0418640519995597</c:v>
                </c:pt>
                <c:pt idx="3095">
                  <c:v>6.0360251184311995</c:v>
                </c:pt>
                <c:pt idx="3096">
                  <c:v>6.0404318607469429</c:v>
                </c:pt>
                <c:pt idx="3097">
                  <c:v>6.0410928720943042</c:v>
                </c:pt>
                <c:pt idx="3098">
                  <c:v>6.0322793874628182</c:v>
                </c:pt>
                <c:pt idx="3099">
                  <c:v>6.0327200616943921</c:v>
                </c:pt>
                <c:pt idx="3100">
                  <c:v>6.0399911865153681</c:v>
                </c:pt>
                <c:pt idx="3101">
                  <c:v>6.0360251184311995</c:v>
                </c:pt>
                <c:pt idx="3102">
                  <c:v>6.0404318607469429</c:v>
                </c:pt>
                <c:pt idx="3103">
                  <c:v>6.0399911865153681</c:v>
                </c:pt>
                <c:pt idx="3104">
                  <c:v>6.0448386030626855</c:v>
                </c:pt>
                <c:pt idx="3105">
                  <c:v>6.0344827586206895</c:v>
                </c:pt>
                <c:pt idx="3106">
                  <c:v>6.0327200616943921</c:v>
                </c:pt>
                <c:pt idx="3107">
                  <c:v>6.0327200616943921</c:v>
                </c:pt>
                <c:pt idx="3108">
                  <c:v>6.0418640519995597</c:v>
                </c:pt>
                <c:pt idx="3109">
                  <c:v>6.0360251184311995</c:v>
                </c:pt>
                <c:pt idx="3110">
                  <c:v>6.0363556241048801</c:v>
                </c:pt>
                <c:pt idx="3111">
                  <c:v>6.0352539385259449</c:v>
                </c:pt>
                <c:pt idx="3112">
                  <c:v>6.0360251184311995</c:v>
                </c:pt>
                <c:pt idx="3113">
                  <c:v>6.0363556241048801</c:v>
                </c:pt>
                <c:pt idx="3114">
                  <c:v>6.0338217472733282</c:v>
                </c:pt>
                <c:pt idx="3115">
                  <c:v>6.0352539385259449</c:v>
                </c:pt>
                <c:pt idx="3116">
                  <c:v>6.0404318607469429</c:v>
                </c:pt>
                <c:pt idx="3117">
                  <c:v>6.0330505673680728</c:v>
                </c:pt>
                <c:pt idx="3118">
                  <c:v>6.0366861297785608</c:v>
                </c:pt>
                <c:pt idx="3119">
                  <c:v>6.0360251184311995</c:v>
                </c:pt>
                <c:pt idx="3120">
                  <c:v>6.0360251184311995</c:v>
                </c:pt>
                <c:pt idx="3121">
                  <c:v>6.0360251184311995</c:v>
                </c:pt>
                <c:pt idx="3122">
                  <c:v>6.0360251184311995</c:v>
                </c:pt>
                <c:pt idx="3123">
                  <c:v>6.0366861297785608</c:v>
                </c:pt>
                <c:pt idx="3124">
                  <c:v>6.0366861297785608</c:v>
                </c:pt>
                <c:pt idx="3125">
                  <c:v>6.0349234328522643</c:v>
                </c:pt>
                <c:pt idx="3126">
                  <c:v>6.0371268040101356</c:v>
                </c:pt>
                <c:pt idx="3127">
                  <c:v>6.0382284895890717</c:v>
                </c:pt>
                <c:pt idx="3128">
                  <c:v>6.0377878153574969</c:v>
                </c:pt>
                <c:pt idx="3129">
                  <c:v>6.0371268040101356</c:v>
                </c:pt>
                <c:pt idx="3130">
                  <c:v>6.0371268040101356</c:v>
                </c:pt>
                <c:pt idx="3131">
                  <c:v>6.0360251184311995</c:v>
                </c:pt>
                <c:pt idx="3132">
                  <c:v>6.0330505673680728</c:v>
                </c:pt>
                <c:pt idx="3133">
                  <c:v>6.0363556241048801</c:v>
                </c:pt>
                <c:pt idx="3134">
                  <c:v>6.0374573096838162</c:v>
                </c:pt>
                <c:pt idx="3135">
                  <c:v>6.0300760163049469</c:v>
                </c:pt>
                <c:pt idx="3136">
                  <c:v>6.038889500936433</c:v>
                </c:pt>
                <c:pt idx="3137">
                  <c:v>6.0344827586206895</c:v>
                </c:pt>
                <c:pt idx="3138">
                  <c:v>6.0385589952627523</c:v>
                </c:pt>
                <c:pt idx="3139">
                  <c:v>6.0377878153574969</c:v>
                </c:pt>
                <c:pt idx="3140">
                  <c:v>6.0311777018838821</c:v>
                </c:pt>
                <c:pt idx="3141">
                  <c:v>6.0344827586206895</c:v>
                </c:pt>
                <c:pt idx="3142">
                  <c:v>6.0366861297785608</c:v>
                </c:pt>
                <c:pt idx="3143">
                  <c:v>6.0352539385259449</c:v>
                </c:pt>
                <c:pt idx="3144">
                  <c:v>6.0311777018838821</c:v>
                </c:pt>
                <c:pt idx="3145">
                  <c:v>6.0305166905365208</c:v>
                </c:pt>
                <c:pt idx="3146">
                  <c:v>6.0327200616943921</c:v>
                </c:pt>
                <c:pt idx="3147">
                  <c:v>6.0407623664206236</c:v>
                </c:pt>
                <c:pt idx="3148">
                  <c:v>6.0349234328522643</c:v>
                </c:pt>
                <c:pt idx="3149">
                  <c:v>6.038889500936433</c:v>
                </c:pt>
                <c:pt idx="3150">
                  <c:v>6.0393301751680069</c:v>
                </c:pt>
                <c:pt idx="3151">
                  <c:v>6.0308471962102015</c:v>
                </c:pt>
                <c:pt idx="3152">
                  <c:v>6.0352539385259449</c:v>
                </c:pt>
                <c:pt idx="3153">
                  <c:v>6.0363556241048801</c:v>
                </c:pt>
                <c:pt idx="3154">
                  <c:v>6.0322793874628182</c:v>
                </c:pt>
                <c:pt idx="3155">
                  <c:v>6.0297455106312654</c:v>
                </c:pt>
                <c:pt idx="3156">
                  <c:v>6.0374573096838162</c:v>
                </c:pt>
                <c:pt idx="3157">
                  <c:v>6.0341522529470089</c:v>
                </c:pt>
                <c:pt idx="3158">
                  <c:v>6.0272116337997135</c:v>
                </c:pt>
                <c:pt idx="3159">
                  <c:v>6.0341522529470089</c:v>
                </c:pt>
                <c:pt idx="3160">
                  <c:v>6.0341522529470089</c:v>
                </c:pt>
                <c:pt idx="3161">
                  <c:v>6.0344827586206895</c:v>
                </c:pt>
                <c:pt idx="3162">
                  <c:v>6.0377878153574969</c:v>
                </c:pt>
                <c:pt idx="3163">
                  <c:v>6.0366861297785608</c:v>
                </c:pt>
                <c:pt idx="3164">
                  <c:v>6.0385589952627523</c:v>
                </c:pt>
                <c:pt idx="3165">
                  <c:v>6.0344827586206895</c:v>
                </c:pt>
                <c:pt idx="3166">
                  <c:v>6.0418640519995597</c:v>
                </c:pt>
                <c:pt idx="3167">
                  <c:v>6.0374573096838162</c:v>
                </c:pt>
                <c:pt idx="3168">
                  <c:v>6.0371268040101356</c:v>
                </c:pt>
                <c:pt idx="3169">
                  <c:v>6.0366861297785608</c:v>
                </c:pt>
                <c:pt idx="3170">
                  <c:v>6.0366861297785608</c:v>
                </c:pt>
                <c:pt idx="3171">
                  <c:v>6.0333810730417543</c:v>
                </c:pt>
                <c:pt idx="3172">
                  <c:v>6.0330505673680728</c:v>
                </c:pt>
                <c:pt idx="3173">
                  <c:v>6.0333810730417543</c:v>
                </c:pt>
                <c:pt idx="3174">
                  <c:v>6.0377878153574969</c:v>
                </c:pt>
                <c:pt idx="3175">
                  <c:v>6.0374573096838162</c:v>
                </c:pt>
                <c:pt idx="3176">
                  <c:v>6.0330505673680728</c:v>
                </c:pt>
                <c:pt idx="3177">
                  <c:v>6.0355844441996256</c:v>
                </c:pt>
                <c:pt idx="3178">
                  <c:v>6.0341522529470089</c:v>
                </c:pt>
                <c:pt idx="3179">
                  <c:v>6.0319488817891376</c:v>
                </c:pt>
                <c:pt idx="3180">
                  <c:v>6.0355844441996256</c:v>
                </c:pt>
                <c:pt idx="3181">
                  <c:v>6.0330505673680728</c:v>
                </c:pt>
                <c:pt idx="3182">
                  <c:v>6.0374573096838162</c:v>
                </c:pt>
                <c:pt idx="3183">
                  <c:v>6.0327200616943921</c:v>
                </c:pt>
                <c:pt idx="3184">
                  <c:v>6.0338217472733282</c:v>
                </c:pt>
                <c:pt idx="3185">
                  <c:v>6.0374573096838162</c:v>
                </c:pt>
                <c:pt idx="3186">
                  <c:v>6.0344827586206895</c:v>
                </c:pt>
                <c:pt idx="3187">
                  <c:v>6.0407623664206236</c:v>
                </c:pt>
                <c:pt idx="3188">
                  <c:v>6.0330505673680728</c:v>
                </c:pt>
                <c:pt idx="3189">
                  <c:v>6.0355844441996256</c:v>
                </c:pt>
                <c:pt idx="3190">
                  <c:v>6.0355844441996256</c:v>
                </c:pt>
                <c:pt idx="3191">
                  <c:v>6.0393301751680069</c:v>
                </c:pt>
                <c:pt idx="3192">
                  <c:v>6.0311777018838821</c:v>
                </c:pt>
                <c:pt idx="3193">
                  <c:v>6.0322793874628182</c:v>
                </c:pt>
                <c:pt idx="3194">
                  <c:v>6.0366861297785608</c:v>
                </c:pt>
                <c:pt idx="3195">
                  <c:v>6.0333810730417543</c:v>
                </c:pt>
                <c:pt idx="3196">
                  <c:v>6.0316183761154569</c:v>
                </c:pt>
                <c:pt idx="3197">
                  <c:v>6.0316183761154569</c:v>
                </c:pt>
                <c:pt idx="3198">
                  <c:v>6.0366861297785608</c:v>
                </c:pt>
                <c:pt idx="3199">
                  <c:v>6.0363556241048801</c:v>
                </c:pt>
                <c:pt idx="3200">
                  <c:v>6.038889500936433</c:v>
                </c:pt>
                <c:pt idx="3201">
                  <c:v>6.0319488817891376</c:v>
                </c:pt>
                <c:pt idx="3202">
                  <c:v>6.0355844441996256</c:v>
                </c:pt>
                <c:pt idx="3203">
                  <c:v>6.0374573096838162</c:v>
                </c:pt>
                <c:pt idx="3204">
                  <c:v>6.0393301751680069</c:v>
                </c:pt>
                <c:pt idx="3205">
                  <c:v>6.0322793874628182</c:v>
                </c:pt>
                <c:pt idx="3206">
                  <c:v>6.0297455106312654</c:v>
                </c:pt>
                <c:pt idx="3207">
                  <c:v>6.0319488817891376</c:v>
                </c:pt>
                <c:pt idx="3208">
                  <c:v>6.0330505673680728</c:v>
                </c:pt>
                <c:pt idx="3209">
                  <c:v>6.0355844441996256</c:v>
                </c:pt>
                <c:pt idx="3210">
                  <c:v>6.0374573096838162</c:v>
                </c:pt>
                <c:pt idx="3211">
                  <c:v>6.0327200616943921</c:v>
                </c:pt>
                <c:pt idx="3212">
                  <c:v>6.0393301751680069</c:v>
                </c:pt>
                <c:pt idx="3213">
                  <c:v>6.0333810730417543</c:v>
                </c:pt>
                <c:pt idx="3214">
                  <c:v>6.0316183761154569</c:v>
                </c:pt>
                <c:pt idx="3215">
                  <c:v>6.0355844441996256</c:v>
                </c:pt>
                <c:pt idx="3216">
                  <c:v>6.0330505673680728</c:v>
                </c:pt>
                <c:pt idx="3217">
                  <c:v>6.0418640519995597</c:v>
                </c:pt>
                <c:pt idx="3218">
                  <c:v>6.0305166905365208</c:v>
                </c:pt>
                <c:pt idx="3219">
                  <c:v>6.0382284895890717</c:v>
                </c:pt>
                <c:pt idx="3220">
                  <c:v>6.0374573096838162</c:v>
                </c:pt>
                <c:pt idx="3221">
                  <c:v>6.0366861297785608</c:v>
                </c:pt>
                <c:pt idx="3222">
                  <c:v>6.0344827586206895</c:v>
                </c:pt>
                <c:pt idx="3223">
                  <c:v>6.0363556241048801</c:v>
                </c:pt>
                <c:pt idx="3224">
                  <c:v>6.0366861297785608</c:v>
                </c:pt>
                <c:pt idx="3225">
                  <c:v>6.0333810730417543</c:v>
                </c:pt>
                <c:pt idx="3226">
                  <c:v>6.0355844441996256</c:v>
                </c:pt>
                <c:pt idx="3227">
                  <c:v>6.0385589952627523</c:v>
                </c:pt>
                <c:pt idx="3228">
                  <c:v>6.0322793874628182</c:v>
                </c:pt>
                <c:pt idx="3229">
                  <c:v>6.0382284895890717</c:v>
                </c:pt>
                <c:pt idx="3230">
                  <c:v>6.0333810730417543</c:v>
                </c:pt>
                <c:pt idx="3231">
                  <c:v>6.0311777018838821</c:v>
                </c:pt>
                <c:pt idx="3232">
                  <c:v>6.0305166905365208</c:v>
                </c:pt>
                <c:pt idx="3233">
                  <c:v>6.0360251184311995</c:v>
                </c:pt>
                <c:pt idx="3234">
                  <c:v>6.0316183761154569</c:v>
                </c:pt>
                <c:pt idx="3235">
                  <c:v>6.0319488817891376</c:v>
                </c:pt>
                <c:pt idx="3236">
                  <c:v>6.0385589952627523</c:v>
                </c:pt>
                <c:pt idx="3237">
                  <c:v>6.038889500936433</c:v>
                </c:pt>
                <c:pt idx="3238">
                  <c:v>6.0355844441996256</c:v>
                </c:pt>
                <c:pt idx="3239">
                  <c:v>6.0385589952627523</c:v>
                </c:pt>
                <c:pt idx="3240">
                  <c:v>6.0360251184311995</c:v>
                </c:pt>
                <c:pt idx="3241">
                  <c:v>6.0316183761154569</c:v>
                </c:pt>
                <c:pt idx="3242">
                  <c:v>6.0360251184311995</c:v>
                </c:pt>
                <c:pt idx="3243">
                  <c:v>6.0344827586206895</c:v>
                </c:pt>
                <c:pt idx="3244">
                  <c:v>6.0366861297785608</c:v>
                </c:pt>
                <c:pt idx="3245">
                  <c:v>6.0319488817891376</c:v>
                </c:pt>
                <c:pt idx="3246">
                  <c:v>6.0374573096838162</c:v>
                </c:pt>
                <c:pt idx="3247">
                  <c:v>6.0311777018838821</c:v>
                </c:pt>
                <c:pt idx="3248">
                  <c:v>6.0374573096838162</c:v>
                </c:pt>
                <c:pt idx="3249">
                  <c:v>6.0319488817891376</c:v>
                </c:pt>
                <c:pt idx="3250">
                  <c:v>6.0371268040101356</c:v>
                </c:pt>
                <c:pt idx="3251">
                  <c:v>6.0344827586206895</c:v>
                </c:pt>
                <c:pt idx="3252">
                  <c:v>6.0399911865153681</c:v>
                </c:pt>
                <c:pt idx="3253">
                  <c:v>6.0363556241048801</c:v>
                </c:pt>
                <c:pt idx="3254">
                  <c:v>6.0349234328522643</c:v>
                </c:pt>
                <c:pt idx="3255">
                  <c:v>6.0366861297785608</c:v>
                </c:pt>
                <c:pt idx="3256">
                  <c:v>6.0330505673680728</c:v>
                </c:pt>
                <c:pt idx="3257">
                  <c:v>6.0355844441996256</c:v>
                </c:pt>
                <c:pt idx="3258">
                  <c:v>6.0333810730417543</c:v>
                </c:pt>
                <c:pt idx="3259">
                  <c:v>6.0308471962102015</c:v>
                </c:pt>
                <c:pt idx="3260">
                  <c:v>6.0355844441996256</c:v>
                </c:pt>
                <c:pt idx="3261">
                  <c:v>6.0338217472733282</c:v>
                </c:pt>
                <c:pt idx="3262">
                  <c:v>6.0333810730417543</c:v>
                </c:pt>
                <c:pt idx="3263">
                  <c:v>6.0319488817891376</c:v>
                </c:pt>
                <c:pt idx="3264">
                  <c:v>6.0371268040101356</c:v>
                </c:pt>
                <c:pt idx="3265">
                  <c:v>6.0341522529470089</c:v>
                </c:pt>
                <c:pt idx="3266">
                  <c:v>6.0333810730417543</c:v>
                </c:pt>
                <c:pt idx="3267">
                  <c:v>6.0322793874628182</c:v>
                </c:pt>
                <c:pt idx="3268">
                  <c:v>6.0374573096838162</c:v>
                </c:pt>
                <c:pt idx="3269">
                  <c:v>6.0333810730417543</c:v>
                </c:pt>
                <c:pt idx="3270">
                  <c:v>6.0371268040101356</c:v>
                </c:pt>
                <c:pt idx="3271">
                  <c:v>6.0352539385259449</c:v>
                </c:pt>
                <c:pt idx="3272">
                  <c:v>6.0363556241048801</c:v>
                </c:pt>
                <c:pt idx="3273">
                  <c:v>6.0333810730417543</c:v>
                </c:pt>
                <c:pt idx="3274">
                  <c:v>6.0333810730417543</c:v>
                </c:pt>
                <c:pt idx="3275">
                  <c:v>6.0349234328522643</c:v>
                </c:pt>
                <c:pt idx="3276">
                  <c:v>6.0333810730417543</c:v>
                </c:pt>
                <c:pt idx="3277">
                  <c:v>6.0305166905365208</c:v>
                </c:pt>
                <c:pt idx="3278">
                  <c:v>6.0316183761154569</c:v>
                </c:pt>
                <c:pt idx="3279">
                  <c:v>6.0385589952627523</c:v>
                </c:pt>
                <c:pt idx="3280">
                  <c:v>6.0352539385259449</c:v>
                </c:pt>
                <c:pt idx="3281">
                  <c:v>6.0360251184311995</c:v>
                </c:pt>
                <c:pt idx="3282">
                  <c:v>6.0308471962102015</c:v>
                </c:pt>
                <c:pt idx="3283">
                  <c:v>6.0366861297785608</c:v>
                </c:pt>
                <c:pt idx="3284">
                  <c:v>6.0333810730417543</c:v>
                </c:pt>
                <c:pt idx="3285">
                  <c:v>6.0289743307260109</c:v>
                </c:pt>
                <c:pt idx="3286">
                  <c:v>6.0267709595681396</c:v>
                </c:pt>
                <c:pt idx="3287">
                  <c:v>6.0333810730417543</c:v>
                </c:pt>
                <c:pt idx="3288">
                  <c:v>6.0333810730417543</c:v>
                </c:pt>
                <c:pt idx="3289">
                  <c:v>6.0374573096838162</c:v>
                </c:pt>
                <c:pt idx="3290">
                  <c:v>6.0341522529470089</c:v>
                </c:pt>
                <c:pt idx="3291">
                  <c:v>6.0355844441996256</c:v>
                </c:pt>
                <c:pt idx="3292">
                  <c:v>6.0319488817891376</c:v>
                </c:pt>
                <c:pt idx="3293">
                  <c:v>6.0319488817891376</c:v>
                </c:pt>
                <c:pt idx="3294">
                  <c:v>6.0316183761154569</c:v>
                </c:pt>
                <c:pt idx="3295">
                  <c:v>6.0393301751680069</c:v>
                </c:pt>
                <c:pt idx="3296">
                  <c:v>6.0344827586206895</c:v>
                </c:pt>
                <c:pt idx="3297">
                  <c:v>6.0333810730417543</c:v>
                </c:pt>
                <c:pt idx="3298">
                  <c:v>6.0349234328522643</c:v>
                </c:pt>
                <c:pt idx="3299">
                  <c:v>6.0377878153574969</c:v>
                </c:pt>
                <c:pt idx="3300">
                  <c:v>6.0322793874628182</c:v>
                </c:pt>
                <c:pt idx="3301">
                  <c:v>6.0360251184311995</c:v>
                </c:pt>
                <c:pt idx="3302">
                  <c:v>6.0352539385259449</c:v>
                </c:pt>
                <c:pt idx="3303">
                  <c:v>6.0333810730417543</c:v>
                </c:pt>
                <c:pt idx="3304">
                  <c:v>6.0338217472733282</c:v>
                </c:pt>
                <c:pt idx="3305">
                  <c:v>6.0371268040101356</c:v>
                </c:pt>
                <c:pt idx="3306">
                  <c:v>6.0333810730417543</c:v>
                </c:pt>
                <c:pt idx="3307">
                  <c:v>6.0377878153574969</c:v>
                </c:pt>
                <c:pt idx="3308">
                  <c:v>6.0352539385259449</c:v>
                </c:pt>
                <c:pt idx="3309">
                  <c:v>6.0322793874628182</c:v>
                </c:pt>
                <c:pt idx="3310">
                  <c:v>6.0338217472733282</c:v>
                </c:pt>
                <c:pt idx="3311">
                  <c:v>6.0385589952627523</c:v>
                </c:pt>
                <c:pt idx="3312">
                  <c:v>6.0327200616943921</c:v>
                </c:pt>
                <c:pt idx="3313">
                  <c:v>6.0341522529470089</c:v>
                </c:pt>
                <c:pt idx="3314">
                  <c:v>6.0366861297785608</c:v>
                </c:pt>
                <c:pt idx="3315">
                  <c:v>6.0305166905365208</c:v>
                </c:pt>
                <c:pt idx="3316">
                  <c:v>6.0333810730417543</c:v>
                </c:pt>
                <c:pt idx="3317">
                  <c:v>6.0344827586206895</c:v>
                </c:pt>
                <c:pt idx="3318">
                  <c:v>6.0308471962102015</c:v>
                </c:pt>
                <c:pt idx="3319">
                  <c:v>6.038889500936433</c:v>
                </c:pt>
                <c:pt idx="3320">
                  <c:v>6.0349234328522643</c:v>
                </c:pt>
                <c:pt idx="3321">
                  <c:v>6.0352539385259449</c:v>
                </c:pt>
                <c:pt idx="3322">
                  <c:v>6.0286438250523302</c:v>
                </c:pt>
                <c:pt idx="3323">
                  <c:v>6.0308471962102015</c:v>
                </c:pt>
                <c:pt idx="3324">
                  <c:v>6.0272116337997135</c:v>
                </c:pt>
                <c:pt idx="3325">
                  <c:v>6.0330505673680728</c:v>
                </c:pt>
                <c:pt idx="3326">
                  <c:v>6.0308471962102015</c:v>
                </c:pt>
                <c:pt idx="3327">
                  <c:v>6.0308471962102015</c:v>
                </c:pt>
                <c:pt idx="3328">
                  <c:v>6.0341522529470089</c:v>
                </c:pt>
                <c:pt idx="3329">
                  <c:v>6.0338217472733282</c:v>
                </c:pt>
                <c:pt idx="3330">
                  <c:v>6.0360251184311995</c:v>
                </c:pt>
                <c:pt idx="3331">
                  <c:v>6.0385589952627523</c:v>
                </c:pt>
                <c:pt idx="3332">
                  <c:v>6.0286438250523302</c:v>
                </c:pt>
                <c:pt idx="3333">
                  <c:v>6.0355844441996256</c:v>
                </c:pt>
                <c:pt idx="3334">
                  <c:v>6.0352539385259449</c:v>
                </c:pt>
                <c:pt idx="3335">
                  <c:v>6.0333810730417543</c:v>
                </c:pt>
                <c:pt idx="3336">
                  <c:v>6.0349234328522643</c:v>
                </c:pt>
                <c:pt idx="3337">
                  <c:v>6.0330505673680728</c:v>
                </c:pt>
                <c:pt idx="3338">
                  <c:v>6.0308471962102015</c:v>
                </c:pt>
                <c:pt idx="3339">
                  <c:v>6.0344827586206895</c:v>
                </c:pt>
                <c:pt idx="3340">
                  <c:v>6.0349234328522643</c:v>
                </c:pt>
                <c:pt idx="3341">
                  <c:v>6.0338217472733282</c:v>
                </c:pt>
                <c:pt idx="3342">
                  <c:v>6.0344827586206895</c:v>
                </c:pt>
                <c:pt idx="3343">
                  <c:v>6.0319488817891376</c:v>
                </c:pt>
                <c:pt idx="3344">
                  <c:v>6.0297455106312654</c:v>
                </c:pt>
                <c:pt idx="3345">
                  <c:v>6.0327200616943921</c:v>
                </c:pt>
                <c:pt idx="3346">
                  <c:v>6.0360251184311995</c:v>
                </c:pt>
                <c:pt idx="3347">
                  <c:v>6.0322793874628182</c:v>
                </c:pt>
                <c:pt idx="3348">
                  <c:v>6.0289743307260109</c:v>
                </c:pt>
                <c:pt idx="3349">
                  <c:v>6.0355844441996256</c:v>
                </c:pt>
                <c:pt idx="3350">
                  <c:v>6.0311777018838821</c:v>
                </c:pt>
                <c:pt idx="3351">
                  <c:v>6.0316183761154569</c:v>
                </c:pt>
                <c:pt idx="3352">
                  <c:v>6.0322793874628182</c:v>
                </c:pt>
                <c:pt idx="3353">
                  <c:v>6.0283133193786496</c:v>
                </c:pt>
                <c:pt idx="3354">
                  <c:v>6.0338217472733282</c:v>
                </c:pt>
                <c:pt idx="3355">
                  <c:v>6.0330505673680728</c:v>
                </c:pt>
                <c:pt idx="3356">
                  <c:v>6.0363556241048801</c:v>
                </c:pt>
                <c:pt idx="3357">
                  <c:v>6.0352539385259449</c:v>
                </c:pt>
                <c:pt idx="3358">
                  <c:v>6.0338217472733282</c:v>
                </c:pt>
                <c:pt idx="3359">
                  <c:v>6.0355844441996256</c:v>
                </c:pt>
                <c:pt idx="3360">
                  <c:v>6.0393301751680069</c:v>
                </c:pt>
                <c:pt idx="3361">
                  <c:v>6.0341522529470089</c:v>
                </c:pt>
                <c:pt idx="3362">
                  <c:v>6.0360251184311995</c:v>
                </c:pt>
                <c:pt idx="3363">
                  <c:v>6.0344827586206895</c:v>
                </c:pt>
                <c:pt idx="3364">
                  <c:v>6.0374573096838162</c:v>
                </c:pt>
                <c:pt idx="3365">
                  <c:v>6.0363556241048801</c:v>
                </c:pt>
                <c:pt idx="3366">
                  <c:v>6.0344827586206895</c:v>
                </c:pt>
                <c:pt idx="3367">
                  <c:v>6.0355844441996256</c:v>
                </c:pt>
                <c:pt idx="3368">
                  <c:v>6.0311777018838821</c:v>
                </c:pt>
                <c:pt idx="3369">
                  <c:v>6.0316183761154569</c:v>
                </c:pt>
                <c:pt idx="3370">
                  <c:v>6.0344827586206895</c:v>
                </c:pt>
                <c:pt idx="3371">
                  <c:v>6.0327200616943921</c:v>
                </c:pt>
                <c:pt idx="3372">
                  <c:v>6.0319488817891376</c:v>
                </c:pt>
                <c:pt idx="3373">
                  <c:v>6.0371268040101356</c:v>
                </c:pt>
                <c:pt idx="3374">
                  <c:v>6.0349234328522643</c:v>
                </c:pt>
                <c:pt idx="3375">
                  <c:v>6.0319488817891376</c:v>
                </c:pt>
                <c:pt idx="3376">
                  <c:v>6.0322793874628182</c:v>
                </c:pt>
                <c:pt idx="3377">
                  <c:v>6.0366861297785608</c:v>
                </c:pt>
                <c:pt idx="3378">
                  <c:v>6.0333810730417543</c:v>
                </c:pt>
                <c:pt idx="3379">
                  <c:v>6.0366861297785608</c:v>
                </c:pt>
                <c:pt idx="3380">
                  <c:v>6.0305166905365208</c:v>
                </c:pt>
                <c:pt idx="3381">
                  <c:v>6.0360251184311995</c:v>
                </c:pt>
                <c:pt idx="3382">
                  <c:v>6.0327200616943921</c:v>
                </c:pt>
                <c:pt idx="3383">
                  <c:v>6.0360251184311995</c:v>
                </c:pt>
                <c:pt idx="3384">
                  <c:v>6.0300760163049469</c:v>
                </c:pt>
                <c:pt idx="3385">
                  <c:v>6.0289743307260109</c:v>
                </c:pt>
                <c:pt idx="3386">
                  <c:v>6.0371268040101356</c:v>
                </c:pt>
                <c:pt idx="3387">
                  <c:v>6.0300760163049469</c:v>
                </c:pt>
                <c:pt idx="3388">
                  <c:v>6.0341522529470089</c:v>
                </c:pt>
                <c:pt idx="3389">
                  <c:v>6.0316183761154569</c:v>
                </c:pt>
                <c:pt idx="3390">
                  <c:v>6.0363556241048801</c:v>
                </c:pt>
                <c:pt idx="3391">
                  <c:v>6.0352539385259449</c:v>
                </c:pt>
                <c:pt idx="3392">
                  <c:v>6.0371268040101356</c:v>
                </c:pt>
                <c:pt idx="3393">
                  <c:v>6.0272116337997135</c:v>
                </c:pt>
                <c:pt idx="3394">
                  <c:v>6.0366861297785608</c:v>
                </c:pt>
                <c:pt idx="3395">
                  <c:v>6.0360251184311995</c:v>
                </c:pt>
                <c:pt idx="3396">
                  <c:v>6.0382284895890717</c:v>
                </c:pt>
                <c:pt idx="3397">
                  <c:v>6.0349234328522643</c:v>
                </c:pt>
                <c:pt idx="3398">
                  <c:v>6.0297455106312654</c:v>
                </c:pt>
                <c:pt idx="3399">
                  <c:v>6.0322793874628182</c:v>
                </c:pt>
                <c:pt idx="3400">
                  <c:v>6.0382284895890717</c:v>
                </c:pt>
                <c:pt idx="3401">
                  <c:v>6.0305166905365208</c:v>
                </c:pt>
                <c:pt idx="3402">
                  <c:v>6.0272116337997135</c:v>
                </c:pt>
                <c:pt idx="3403">
                  <c:v>6.0363556241048801</c:v>
                </c:pt>
                <c:pt idx="3404">
                  <c:v>6.0333810730417543</c:v>
                </c:pt>
                <c:pt idx="3405">
                  <c:v>6.0338217472733282</c:v>
                </c:pt>
                <c:pt idx="3406">
                  <c:v>6.0300760163049469</c:v>
                </c:pt>
                <c:pt idx="3407">
                  <c:v>6.0319488817891376</c:v>
                </c:pt>
                <c:pt idx="3408">
                  <c:v>6.0311777018838821</c:v>
                </c:pt>
                <c:pt idx="3409">
                  <c:v>6.0366861297785608</c:v>
                </c:pt>
                <c:pt idx="3410">
                  <c:v>6.038889500936433</c:v>
                </c:pt>
                <c:pt idx="3411">
                  <c:v>6.0349234328522643</c:v>
                </c:pt>
                <c:pt idx="3412">
                  <c:v>6.0327200616943921</c:v>
                </c:pt>
                <c:pt idx="3413">
                  <c:v>6.0289743307260109</c:v>
                </c:pt>
                <c:pt idx="3414">
                  <c:v>6.0316183761154569</c:v>
                </c:pt>
                <c:pt idx="3415">
                  <c:v>6.0349234328522643</c:v>
                </c:pt>
                <c:pt idx="3416">
                  <c:v>6.0377878153574969</c:v>
                </c:pt>
                <c:pt idx="3417">
                  <c:v>6.0349234328522643</c:v>
                </c:pt>
                <c:pt idx="3418">
                  <c:v>6.0294150049575848</c:v>
                </c:pt>
                <c:pt idx="3419">
                  <c:v>6.0330505673680728</c:v>
                </c:pt>
                <c:pt idx="3420">
                  <c:v>6.0327200616943921</c:v>
                </c:pt>
                <c:pt idx="3421">
                  <c:v>6.0308471962102015</c:v>
                </c:pt>
                <c:pt idx="3422">
                  <c:v>6.0366861297785608</c:v>
                </c:pt>
                <c:pt idx="3423">
                  <c:v>6.0297455106312654</c:v>
                </c:pt>
                <c:pt idx="3424">
                  <c:v>6.0297455106312654</c:v>
                </c:pt>
                <c:pt idx="3425">
                  <c:v>6.0374573096838162</c:v>
                </c:pt>
                <c:pt idx="3426">
                  <c:v>6.0341522529470089</c:v>
                </c:pt>
                <c:pt idx="3427">
                  <c:v>6.0344827586206895</c:v>
                </c:pt>
                <c:pt idx="3428">
                  <c:v>6.0316183761154569</c:v>
                </c:pt>
                <c:pt idx="3429">
                  <c:v>6.0385589952627523</c:v>
                </c:pt>
                <c:pt idx="3430">
                  <c:v>6.0363556241048801</c:v>
                </c:pt>
                <c:pt idx="3431">
                  <c:v>6.0363556241048801</c:v>
                </c:pt>
                <c:pt idx="3432">
                  <c:v>6.0333810730417543</c:v>
                </c:pt>
                <c:pt idx="3433">
                  <c:v>6.0311777018838821</c:v>
                </c:pt>
                <c:pt idx="3434">
                  <c:v>6.0316183761154569</c:v>
                </c:pt>
                <c:pt idx="3435">
                  <c:v>6.0338217472733282</c:v>
                </c:pt>
                <c:pt idx="3436">
                  <c:v>6.0363556241048801</c:v>
                </c:pt>
                <c:pt idx="3437">
                  <c:v>6.0319488817891376</c:v>
                </c:pt>
                <c:pt idx="3438">
                  <c:v>6.0316183761154569</c:v>
                </c:pt>
                <c:pt idx="3439">
                  <c:v>6.0363556241048801</c:v>
                </c:pt>
                <c:pt idx="3440">
                  <c:v>6.0352539385259449</c:v>
                </c:pt>
                <c:pt idx="3441">
                  <c:v>6.0330505673680728</c:v>
                </c:pt>
                <c:pt idx="3442">
                  <c:v>6.0327200616943921</c:v>
                </c:pt>
                <c:pt idx="3443">
                  <c:v>6.0305166905365208</c:v>
                </c:pt>
                <c:pt idx="3444">
                  <c:v>6.0371268040101356</c:v>
                </c:pt>
                <c:pt idx="3445">
                  <c:v>6.0322793874628182</c:v>
                </c:pt>
                <c:pt idx="3446">
                  <c:v>6.0341522529470089</c:v>
                </c:pt>
                <c:pt idx="3447">
                  <c:v>6.0371268040101356</c:v>
                </c:pt>
                <c:pt idx="3448">
                  <c:v>6.0305166905365208</c:v>
                </c:pt>
                <c:pt idx="3449">
                  <c:v>6.0352539385259449</c:v>
                </c:pt>
                <c:pt idx="3450">
                  <c:v>6.0333810730417543</c:v>
                </c:pt>
                <c:pt idx="3451">
                  <c:v>6.0352539385259449</c:v>
                </c:pt>
                <c:pt idx="3452">
                  <c:v>6.0355844441996256</c:v>
                </c:pt>
                <c:pt idx="3453">
                  <c:v>6.0319488817891376</c:v>
                </c:pt>
                <c:pt idx="3454">
                  <c:v>6.0316183761154569</c:v>
                </c:pt>
                <c:pt idx="3455">
                  <c:v>6.0344827586206895</c:v>
                </c:pt>
                <c:pt idx="3456">
                  <c:v>6.0344827586206895</c:v>
                </c:pt>
                <c:pt idx="3457">
                  <c:v>6.0308471962102015</c:v>
                </c:pt>
                <c:pt idx="3458">
                  <c:v>6.0382284895890717</c:v>
                </c:pt>
                <c:pt idx="3459">
                  <c:v>6.0327200616943921</c:v>
                </c:pt>
                <c:pt idx="3460">
                  <c:v>6.0308471962102015</c:v>
                </c:pt>
                <c:pt idx="3461">
                  <c:v>6.0322793874628182</c:v>
                </c:pt>
                <c:pt idx="3462">
                  <c:v>6.0338217472733282</c:v>
                </c:pt>
                <c:pt idx="3463">
                  <c:v>6.0363556241048801</c:v>
                </c:pt>
                <c:pt idx="3464">
                  <c:v>6.0327200616943921</c:v>
                </c:pt>
                <c:pt idx="3465">
                  <c:v>6.0300760163049469</c:v>
                </c:pt>
                <c:pt idx="3466">
                  <c:v>6.0330505673680728</c:v>
                </c:pt>
                <c:pt idx="3467">
                  <c:v>6.0396606808416875</c:v>
                </c:pt>
                <c:pt idx="3468">
                  <c:v>6.0322793874628182</c:v>
                </c:pt>
                <c:pt idx="3469">
                  <c:v>6.0294150049575848</c:v>
                </c:pt>
                <c:pt idx="3470">
                  <c:v>6.0322793874628182</c:v>
                </c:pt>
                <c:pt idx="3471">
                  <c:v>6.0305166905365208</c:v>
                </c:pt>
                <c:pt idx="3472">
                  <c:v>6.0363556241048801</c:v>
                </c:pt>
                <c:pt idx="3473">
                  <c:v>6.0349234328522643</c:v>
                </c:pt>
                <c:pt idx="3474">
                  <c:v>6.0338217472733282</c:v>
                </c:pt>
                <c:pt idx="3475">
                  <c:v>6.0322793874628182</c:v>
                </c:pt>
                <c:pt idx="3476">
                  <c:v>6.0352539385259449</c:v>
                </c:pt>
                <c:pt idx="3477">
                  <c:v>6.0349234328522643</c:v>
                </c:pt>
                <c:pt idx="3478">
                  <c:v>6.0366861297785608</c:v>
                </c:pt>
                <c:pt idx="3479">
                  <c:v>6.0322793874628182</c:v>
                </c:pt>
                <c:pt idx="3480">
                  <c:v>6.0333810730417543</c:v>
                </c:pt>
                <c:pt idx="3481">
                  <c:v>6.0322793874628182</c:v>
                </c:pt>
                <c:pt idx="3482">
                  <c:v>6.0393301751680069</c:v>
                </c:pt>
                <c:pt idx="3483">
                  <c:v>6.0355844441996256</c:v>
                </c:pt>
                <c:pt idx="3484">
                  <c:v>6.0377878153574969</c:v>
                </c:pt>
                <c:pt idx="3485">
                  <c:v>6.0322793874628182</c:v>
                </c:pt>
                <c:pt idx="3486">
                  <c:v>6.0366861297785608</c:v>
                </c:pt>
                <c:pt idx="3487">
                  <c:v>6.0267709595681396</c:v>
                </c:pt>
                <c:pt idx="3488">
                  <c:v>6.0305166905365208</c:v>
                </c:pt>
                <c:pt idx="3489">
                  <c:v>6.0344827586206895</c:v>
                </c:pt>
                <c:pt idx="3490">
                  <c:v>6.0338217472733282</c:v>
                </c:pt>
                <c:pt idx="3491">
                  <c:v>6.0319488817891376</c:v>
                </c:pt>
                <c:pt idx="3492">
                  <c:v>6.0363556241048801</c:v>
                </c:pt>
                <c:pt idx="3493">
                  <c:v>6.0352539385259449</c:v>
                </c:pt>
                <c:pt idx="3494">
                  <c:v>6.0355844441996256</c:v>
                </c:pt>
                <c:pt idx="3495">
                  <c:v>6.0344827586206895</c:v>
                </c:pt>
                <c:pt idx="3496">
                  <c:v>6.0311777018838821</c:v>
                </c:pt>
                <c:pt idx="3497">
                  <c:v>6.0294150049575848</c:v>
                </c:pt>
                <c:pt idx="3498">
                  <c:v>6.0308471962102015</c:v>
                </c:pt>
                <c:pt idx="3499">
                  <c:v>6.0316183761154569</c:v>
                </c:pt>
                <c:pt idx="3500">
                  <c:v>6.0355844441996256</c:v>
                </c:pt>
                <c:pt idx="3501">
                  <c:v>6.0311777018838821</c:v>
                </c:pt>
                <c:pt idx="3502">
                  <c:v>6.0305166905365208</c:v>
                </c:pt>
                <c:pt idx="3503">
                  <c:v>6.0319488817891376</c:v>
                </c:pt>
                <c:pt idx="3504">
                  <c:v>6.0330505673680728</c:v>
                </c:pt>
                <c:pt idx="3505">
                  <c:v>6.0322793874628182</c:v>
                </c:pt>
                <c:pt idx="3506">
                  <c:v>6.0322793874628182</c:v>
                </c:pt>
                <c:pt idx="3507">
                  <c:v>6.0355844441996256</c:v>
                </c:pt>
                <c:pt idx="3508">
                  <c:v>6.0360251184311995</c:v>
                </c:pt>
                <c:pt idx="3509">
                  <c:v>6.0385589952627523</c:v>
                </c:pt>
                <c:pt idx="3510">
                  <c:v>6.0366861297785608</c:v>
                </c:pt>
                <c:pt idx="3511">
                  <c:v>6.0374573096838162</c:v>
                </c:pt>
                <c:pt idx="3512">
                  <c:v>6.0338217472733282</c:v>
                </c:pt>
                <c:pt idx="3513">
                  <c:v>6.0327200616943921</c:v>
                </c:pt>
                <c:pt idx="3514">
                  <c:v>6.0349234328522643</c:v>
                </c:pt>
                <c:pt idx="3515">
                  <c:v>6.0352539385259449</c:v>
                </c:pt>
                <c:pt idx="3516">
                  <c:v>6.0363556241048801</c:v>
                </c:pt>
                <c:pt idx="3517">
                  <c:v>6.0338217472733282</c:v>
                </c:pt>
                <c:pt idx="3518">
                  <c:v>6.0319488817891376</c:v>
                </c:pt>
                <c:pt idx="3519">
                  <c:v>6.0377878153574969</c:v>
                </c:pt>
                <c:pt idx="3520">
                  <c:v>6.0363556241048801</c:v>
                </c:pt>
                <c:pt idx="3521">
                  <c:v>6.0360251184311995</c:v>
                </c:pt>
                <c:pt idx="3522">
                  <c:v>6.0352539385259449</c:v>
                </c:pt>
                <c:pt idx="3523">
                  <c:v>6.0305166905365208</c:v>
                </c:pt>
                <c:pt idx="3524">
                  <c:v>6.0338217472733282</c:v>
                </c:pt>
                <c:pt idx="3525">
                  <c:v>6.0349234328522643</c:v>
                </c:pt>
                <c:pt idx="3526">
                  <c:v>6.0338217472733282</c:v>
                </c:pt>
                <c:pt idx="3527">
                  <c:v>6.0333810730417543</c:v>
                </c:pt>
                <c:pt idx="3528">
                  <c:v>6.0352539385259449</c:v>
                </c:pt>
                <c:pt idx="3529">
                  <c:v>6.0363556241048801</c:v>
                </c:pt>
                <c:pt idx="3530">
                  <c:v>6.0349234328522643</c:v>
                </c:pt>
                <c:pt idx="3531">
                  <c:v>6.0344827586206895</c:v>
                </c:pt>
                <c:pt idx="3532">
                  <c:v>6.0377878153574969</c:v>
                </c:pt>
                <c:pt idx="3533">
                  <c:v>6.0305166905365208</c:v>
                </c:pt>
                <c:pt idx="3534">
                  <c:v>6.0374573096838162</c:v>
                </c:pt>
                <c:pt idx="3535">
                  <c:v>6.0355844441996256</c:v>
                </c:pt>
                <c:pt idx="3536">
                  <c:v>6.0352539385259449</c:v>
                </c:pt>
                <c:pt idx="3537">
                  <c:v>6.0330505673680728</c:v>
                </c:pt>
                <c:pt idx="3538">
                  <c:v>6.0316183761154569</c:v>
                </c:pt>
                <c:pt idx="3539">
                  <c:v>6.0344827586206895</c:v>
                </c:pt>
                <c:pt idx="3540">
                  <c:v>6.0338217472733282</c:v>
                </c:pt>
                <c:pt idx="3541">
                  <c:v>6.0385589952627523</c:v>
                </c:pt>
                <c:pt idx="3542">
                  <c:v>6.0316183761154569</c:v>
                </c:pt>
                <c:pt idx="3543">
                  <c:v>6.0327200616943921</c:v>
                </c:pt>
                <c:pt idx="3544">
                  <c:v>6.0294150049575848</c:v>
                </c:pt>
                <c:pt idx="3545">
                  <c:v>6.0344827586206895</c:v>
                </c:pt>
                <c:pt idx="3546">
                  <c:v>6.0327200616943921</c:v>
                </c:pt>
                <c:pt idx="3547">
                  <c:v>6.0327200616943921</c:v>
                </c:pt>
                <c:pt idx="3548">
                  <c:v>6.0272116337997135</c:v>
                </c:pt>
                <c:pt idx="3549">
                  <c:v>6.0377878153574969</c:v>
                </c:pt>
                <c:pt idx="3550">
                  <c:v>6.0360251184311995</c:v>
                </c:pt>
                <c:pt idx="3551">
                  <c:v>6.0349234328522643</c:v>
                </c:pt>
                <c:pt idx="3552">
                  <c:v>6.0316183761154569</c:v>
                </c:pt>
                <c:pt idx="3553">
                  <c:v>6.0382284895890717</c:v>
                </c:pt>
                <c:pt idx="3554">
                  <c:v>6.0308471962102015</c:v>
                </c:pt>
                <c:pt idx="3555">
                  <c:v>6.0344827586206895</c:v>
                </c:pt>
                <c:pt idx="3556">
                  <c:v>6.0360251184311995</c:v>
                </c:pt>
                <c:pt idx="3557">
                  <c:v>6.0371268040101356</c:v>
                </c:pt>
                <c:pt idx="3558">
                  <c:v>6.038889500936433</c:v>
                </c:pt>
                <c:pt idx="3559">
                  <c:v>6.0341522529470089</c:v>
                </c:pt>
                <c:pt idx="3560">
                  <c:v>6.0396606808416875</c:v>
                </c:pt>
                <c:pt idx="3561">
                  <c:v>6.0322793874628182</c:v>
                </c:pt>
                <c:pt idx="3562">
                  <c:v>6.0374573096838162</c:v>
                </c:pt>
                <c:pt idx="3563">
                  <c:v>6.0352539385259449</c:v>
                </c:pt>
                <c:pt idx="3564">
                  <c:v>6.0377878153574969</c:v>
                </c:pt>
                <c:pt idx="3565">
                  <c:v>6.0330505673680728</c:v>
                </c:pt>
                <c:pt idx="3566">
                  <c:v>6.0363556241048801</c:v>
                </c:pt>
                <c:pt idx="3567">
                  <c:v>6.0338217472733282</c:v>
                </c:pt>
                <c:pt idx="3568">
                  <c:v>6.0393301751680069</c:v>
                </c:pt>
                <c:pt idx="3569">
                  <c:v>6.0333810730417543</c:v>
                </c:pt>
                <c:pt idx="3570">
                  <c:v>6.0393301751680069</c:v>
                </c:pt>
                <c:pt idx="3571">
                  <c:v>6.038889500936433</c:v>
                </c:pt>
                <c:pt idx="3572">
                  <c:v>6.0363556241048801</c:v>
                </c:pt>
                <c:pt idx="3573">
                  <c:v>6.0330505673680728</c:v>
                </c:pt>
                <c:pt idx="3574">
                  <c:v>6.0360251184311995</c:v>
                </c:pt>
                <c:pt idx="3575">
                  <c:v>6.0349234328522643</c:v>
                </c:pt>
                <c:pt idx="3576">
                  <c:v>6.0385589952627523</c:v>
                </c:pt>
                <c:pt idx="3577">
                  <c:v>6.0349234328522643</c:v>
                </c:pt>
                <c:pt idx="3578">
                  <c:v>6.0371268040101356</c:v>
                </c:pt>
                <c:pt idx="3579">
                  <c:v>6.0366861297785608</c:v>
                </c:pt>
                <c:pt idx="3580">
                  <c:v>6.0407623664206236</c:v>
                </c:pt>
                <c:pt idx="3581">
                  <c:v>6.0322793874628182</c:v>
                </c:pt>
                <c:pt idx="3582">
                  <c:v>6.0319488817891376</c:v>
                </c:pt>
                <c:pt idx="3583">
                  <c:v>6.0393301751680069</c:v>
                </c:pt>
                <c:pt idx="3584">
                  <c:v>6.0333810730417543</c:v>
                </c:pt>
                <c:pt idx="3585">
                  <c:v>6.0421945576732403</c:v>
                </c:pt>
                <c:pt idx="3586">
                  <c:v>6.0377878153574969</c:v>
                </c:pt>
                <c:pt idx="3587">
                  <c:v>6.0382284895890717</c:v>
                </c:pt>
                <c:pt idx="3588">
                  <c:v>6.0459402886416216</c:v>
                </c:pt>
                <c:pt idx="3589">
                  <c:v>6.0459402886416216</c:v>
                </c:pt>
                <c:pt idx="3590">
                  <c:v>6.0393301751680069</c:v>
                </c:pt>
                <c:pt idx="3591">
                  <c:v>6.0371268040101356</c:v>
                </c:pt>
                <c:pt idx="3592">
                  <c:v>6.038889500936433</c:v>
                </c:pt>
                <c:pt idx="3593">
                  <c:v>6.044067423157431</c:v>
                </c:pt>
                <c:pt idx="3594">
                  <c:v>6.0443979288311116</c:v>
                </c:pt>
                <c:pt idx="3595">
                  <c:v>6.0510080423047263</c:v>
                </c:pt>
                <c:pt idx="3596">
                  <c:v>6.047702985567919</c:v>
                </c:pt>
                <c:pt idx="3597">
                  <c:v>6.0510080423047263</c:v>
                </c:pt>
                <c:pt idx="3598">
                  <c:v>6.0554147846204689</c:v>
                </c:pt>
                <c:pt idx="3599">
                  <c:v>6.0514487165363002</c:v>
                </c:pt>
                <c:pt idx="3600">
                  <c:v>6.0554147846204689</c:v>
                </c:pt>
                <c:pt idx="3601">
                  <c:v>6.065329954830891</c:v>
                </c:pt>
                <c:pt idx="3602">
                  <c:v>6.0686350115676984</c:v>
                </c:pt>
                <c:pt idx="3603">
                  <c:v>6.0690756857992731</c:v>
                </c:pt>
                <c:pt idx="3604">
                  <c:v>6.0686350115676984</c:v>
                </c:pt>
                <c:pt idx="3605">
                  <c:v>6.074143439462377</c:v>
                </c:pt>
                <c:pt idx="3606">
                  <c:v>6.0800925415886304</c:v>
                </c:pt>
                <c:pt idx="3607">
                  <c:v>6.0807535529359917</c:v>
                </c:pt>
                <c:pt idx="3608">
                  <c:v>6.0878043406411813</c:v>
                </c:pt>
                <c:pt idx="3609">
                  <c:v>6.1134736146303847</c:v>
                </c:pt>
                <c:pt idx="3610">
                  <c:v>6.1134736146303847</c:v>
                </c:pt>
                <c:pt idx="3611">
                  <c:v>6.1366090117880354</c:v>
                </c:pt>
                <c:pt idx="3612">
                  <c:v>6.1498292387352649</c:v>
                </c:pt>
                <c:pt idx="3613">
                  <c:v>6.1869560427454005</c:v>
                </c:pt>
                <c:pt idx="3614">
                  <c:v>6.226616723587088</c:v>
                </c:pt>
                <c:pt idx="3615">
                  <c:v>6.2710146524181996</c:v>
                </c:pt>
                <c:pt idx="3616">
                  <c:v>6.3489038228489587</c:v>
                </c:pt>
                <c:pt idx="3617">
                  <c:v>6.3966068084168777</c:v>
                </c:pt>
                <c:pt idx="3618">
                  <c:v>6.4524622672689214</c:v>
                </c:pt>
                <c:pt idx="3619">
                  <c:v>6.5137159854577504</c:v>
                </c:pt>
                <c:pt idx="3620">
                  <c:v>6.5428004847416545</c:v>
                </c:pt>
                <c:pt idx="3621">
                  <c:v>6.5780544232675995</c:v>
                </c:pt>
                <c:pt idx="3622">
                  <c:v>6.5599867797730527</c:v>
                </c:pt>
                <c:pt idx="3623">
                  <c:v>6.5310124490470418</c:v>
                </c:pt>
                <c:pt idx="3624">
                  <c:v>6.5034703095736477</c:v>
                </c:pt>
                <c:pt idx="3625">
                  <c:v>6.4781315412581248</c:v>
                </c:pt>
                <c:pt idx="3626">
                  <c:v>6.4293268701112698</c:v>
                </c:pt>
                <c:pt idx="3627">
                  <c:v>6.4083948441114904</c:v>
                </c:pt>
                <c:pt idx="3628">
                  <c:v>6.3709375344276742</c:v>
                </c:pt>
                <c:pt idx="3629">
                  <c:v>6.3742425911644816</c:v>
                </c:pt>
                <c:pt idx="3630">
                  <c:v>6.3561749476699347</c:v>
                </c:pt>
                <c:pt idx="3631">
                  <c:v>6.3481326429437042</c:v>
                </c:pt>
                <c:pt idx="3632">
                  <c:v>6.3561749476699347</c:v>
                </c:pt>
                <c:pt idx="3633">
                  <c:v>6.3572766332488708</c:v>
                </c:pt>
                <c:pt idx="3634">
                  <c:v>6.345929271785832</c:v>
                </c:pt>
                <c:pt idx="3635">
                  <c:v>6.3032940398810178</c:v>
                </c:pt>
                <c:pt idx="3636">
                  <c:v>6.2746502148286876</c:v>
                </c:pt>
                <c:pt idx="3637">
                  <c:v>6.2280489148397047</c:v>
                </c:pt>
                <c:pt idx="3638">
                  <c:v>6.1968712129558225</c:v>
                </c:pt>
                <c:pt idx="3639">
                  <c:v>6.1704307590613636</c:v>
                </c:pt>
                <c:pt idx="3640">
                  <c:v>6.1487275531563288</c:v>
                </c:pt>
                <c:pt idx="3641">
                  <c:v>6.1197532224303188</c:v>
                </c:pt>
                <c:pt idx="3642">
                  <c:v>6.1093973779883219</c:v>
                </c:pt>
                <c:pt idx="3643">
                  <c:v>6.0947449597884766</c:v>
                </c:pt>
                <c:pt idx="3644">
                  <c:v>6.0903382174727332</c:v>
                </c:pt>
                <c:pt idx="3645">
                  <c:v>6.0815247328412472</c:v>
                </c:pt>
                <c:pt idx="3646">
                  <c:v>6.0749146193676324</c:v>
                </c:pt>
                <c:pt idx="3647">
                  <c:v>6.0649994491572103</c:v>
                </c:pt>
                <c:pt idx="3648">
                  <c:v>6.0664316404098271</c:v>
                </c:pt>
                <c:pt idx="3649">
                  <c:v>6.0532114134625976</c:v>
                </c:pt>
                <c:pt idx="3650">
                  <c:v>6.0543130990415337</c:v>
                </c:pt>
                <c:pt idx="3651">
                  <c:v>6.049245345378429</c:v>
                </c:pt>
                <c:pt idx="3652">
                  <c:v>6.0536520876941724</c:v>
                </c:pt>
                <c:pt idx="3653">
                  <c:v>6.0466012999889829</c:v>
                </c:pt>
                <c:pt idx="3654">
                  <c:v>6.045169108736367</c:v>
                </c:pt>
                <c:pt idx="3655">
                  <c:v>6.0404318607469429</c:v>
                </c:pt>
                <c:pt idx="3656">
                  <c:v>6.0443979288311116</c:v>
                </c:pt>
                <c:pt idx="3657">
                  <c:v>6.0448386030626855</c:v>
                </c:pt>
                <c:pt idx="3658">
                  <c:v>6.0371268040101356</c:v>
                </c:pt>
                <c:pt idx="3659">
                  <c:v>6.0418640519995597</c:v>
                </c:pt>
                <c:pt idx="3660">
                  <c:v>6.0393301751680069</c:v>
                </c:pt>
                <c:pt idx="3661">
                  <c:v>6.0371268040101356</c:v>
                </c:pt>
                <c:pt idx="3662">
                  <c:v>6.0393301751680069</c:v>
                </c:pt>
                <c:pt idx="3663">
                  <c:v>6.0393301751680069</c:v>
                </c:pt>
                <c:pt idx="3664">
                  <c:v>6.0360251184311995</c:v>
                </c:pt>
                <c:pt idx="3665">
                  <c:v>6.0374573096838162</c:v>
                </c:pt>
                <c:pt idx="3666">
                  <c:v>6.0374573096838162</c:v>
                </c:pt>
                <c:pt idx="3667">
                  <c:v>6.0344827586206895</c:v>
                </c:pt>
                <c:pt idx="3668">
                  <c:v>6.0363556241048801</c:v>
                </c:pt>
                <c:pt idx="3669">
                  <c:v>6.0344827586206895</c:v>
                </c:pt>
                <c:pt idx="3670">
                  <c:v>6.0344827586206895</c:v>
                </c:pt>
                <c:pt idx="3671">
                  <c:v>6.0371268040101356</c:v>
                </c:pt>
                <c:pt idx="3672">
                  <c:v>6.0366861297785608</c:v>
                </c:pt>
                <c:pt idx="3673">
                  <c:v>6.0399911865153681</c:v>
                </c:pt>
                <c:pt idx="3674">
                  <c:v>6.0374573096838162</c:v>
                </c:pt>
                <c:pt idx="3675">
                  <c:v>6.0366861297785608</c:v>
                </c:pt>
                <c:pt idx="3676">
                  <c:v>6.0333810730417543</c:v>
                </c:pt>
                <c:pt idx="3677">
                  <c:v>6.0363556241048801</c:v>
                </c:pt>
                <c:pt idx="3678">
                  <c:v>6.0338217472733282</c:v>
                </c:pt>
                <c:pt idx="3679">
                  <c:v>6.0360251184311995</c:v>
                </c:pt>
                <c:pt idx="3680">
                  <c:v>6.0360251184311995</c:v>
                </c:pt>
                <c:pt idx="3681">
                  <c:v>6.0374573096838162</c:v>
                </c:pt>
                <c:pt idx="3682">
                  <c:v>6.0330505673680728</c:v>
                </c:pt>
                <c:pt idx="3683">
                  <c:v>6.0360251184311995</c:v>
                </c:pt>
                <c:pt idx="3684">
                  <c:v>6.0382284895890717</c:v>
                </c:pt>
                <c:pt idx="3685">
                  <c:v>6.0289743307260109</c:v>
                </c:pt>
                <c:pt idx="3686">
                  <c:v>6.0360251184311995</c:v>
                </c:pt>
                <c:pt idx="3687">
                  <c:v>6.0352539385259449</c:v>
                </c:pt>
                <c:pt idx="3688">
                  <c:v>6.0341522529470089</c:v>
                </c:pt>
                <c:pt idx="3689">
                  <c:v>6.0338217472733282</c:v>
                </c:pt>
                <c:pt idx="3690">
                  <c:v>6.0344827586206895</c:v>
                </c:pt>
                <c:pt idx="3691">
                  <c:v>6.0341522529470089</c:v>
                </c:pt>
                <c:pt idx="3692">
                  <c:v>6.0344827586206895</c:v>
                </c:pt>
                <c:pt idx="3693">
                  <c:v>6.0327200616943921</c:v>
                </c:pt>
                <c:pt idx="3694">
                  <c:v>6.0319488817891376</c:v>
                </c:pt>
                <c:pt idx="3695">
                  <c:v>6.0338217472733282</c:v>
                </c:pt>
                <c:pt idx="3696">
                  <c:v>6.0333810730417543</c:v>
                </c:pt>
                <c:pt idx="3697">
                  <c:v>6.0319488817891376</c:v>
                </c:pt>
                <c:pt idx="3698">
                  <c:v>6.0341522529470089</c:v>
                </c:pt>
                <c:pt idx="3699">
                  <c:v>6.0360251184311995</c:v>
                </c:pt>
                <c:pt idx="3700">
                  <c:v>6.0363556241048801</c:v>
                </c:pt>
                <c:pt idx="3701">
                  <c:v>6.0344827586206895</c:v>
                </c:pt>
                <c:pt idx="3702">
                  <c:v>6.0341522529470089</c:v>
                </c:pt>
                <c:pt idx="3703">
                  <c:v>6.0316183761154569</c:v>
                </c:pt>
                <c:pt idx="3704">
                  <c:v>6.0272116337997135</c:v>
                </c:pt>
                <c:pt idx="3705">
                  <c:v>6.0355844441996256</c:v>
                </c:pt>
                <c:pt idx="3706">
                  <c:v>6.0338217472733282</c:v>
                </c:pt>
                <c:pt idx="3707">
                  <c:v>6.0344827586206895</c:v>
                </c:pt>
                <c:pt idx="3708">
                  <c:v>6.0355844441996256</c:v>
                </c:pt>
                <c:pt idx="3709">
                  <c:v>6.0371268040101356</c:v>
                </c:pt>
                <c:pt idx="3710">
                  <c:v>6.0289743307260109</c:v>
                </c:pt>
                <c:pt idx="3711">
                  <c:v>6.0305166905365208</c:v>
                </c:pt>
                <c:pt idx="3712">
                  <c:v>6.0305166905365208</c:v>
                </c:pt>
                <c:pt idx="3713">
                  <c:v>6.0366861297785608</c:v>
                </c:pt>
                <c:pt idx="3714">
                  <c:v>6.0352539385259449</c:v>
                </c:pt>
                <c:pt idx="3715">
                  <c:v>6.0316183761154569</c:v>
                </c:pt>
                <c:pt idx="3716">
                  <c:v>6.0308471962102015</c:v>
                </c:pt>
                <c:pt idx="3717">
                  <c:v>6.0355844441996256</c:v>
                </c:pt>
                <c:pt idx="3718">
                  <c:v>6.0327200616943921</c:v>
                </c:pt>
                <c:pt idx="3719">
                  <c:v>6.0338217472733282</c:v>
                </c:pt>
                <c:pt idx="3720">
                  <c:v>6.0327200616943921</c:v>
                </c:pt>
                <c:pt idx="3721">
                  <c:v>6.0344827586206895</c:v>
                </c:pt>
                <c:pt idx="3722">
                  <c:v>6.0338217472733282</c:v>
                </c:pt>
                <c:pt idx="3723">
                  <c:v>6.0286438250523302</c:v>
                </c:pt>
                <c:pt idx="3724">
                  <c:v>6.0319488817891376</c:v>
                </c:pt>
                <c:pt idx="3725">
                  <c:v>6.0327200616943921</c:v>
                </c:pt>
                <c:pt idx="3726">
                  <c:v>6.0316183761154569</c:v>
                </c:pt>
                <c:pt idx="3727">
                  <c:v>6.0305166905365208</c:v>
                </c:pt>
                <c:pt idx="3728">
                  <c:v>6.0344827586206895</c:v>
                </c:pt>
                <c:pt idx="3729">
                  <c:v>6.0338217472733282</c:v>
                </c:pt>
                <c:pt idx="3730">
                  <c:v>6.038889500936433</c:v>
                </c:pt>
                <c:pt idx="3731">
                  <c:v>6.0308471962102015</c:v>
                </c:pt>
                <c:pt idx="3732">
                  <c:v>6.0311777018838821</c:v>
                </c:pt>
                <c:pt idx="3733">
                  <c:v>6.0352539385259449</c:v>
                </c:pt>
                <c:pt idx="3734">
                  <c:v>6.0300760163049469</c:v>
                </c:pt>
                <c:pt idx="3735">
                  <c:v>6.0349234328522643</c:v>
                </c:pt>
                <c:pt idx="3736">
                  <c:v>6.0289743307260109</c:v>
                </c:pt>
                <c:pt idx="3737">
                  <c:v>6.0316183761154569</c:v>
                </c:pt>
                <c:pt idx="3738">
                  <c:v>6.0316183761154569</c:v>
                </c:pt>
                <c:pt idx="3739">
                  <c:v>6.0275421394733941</c:v>
                </c:pt>
                <c:pt idx="3740">
                  <c:v>6.0275421394733941</c:v>
                </c:pt>
                <c:pt idx="3741">
                  <c:v>6.0333810730417543</c:v>
                </c:pt>
                <c:pt idx="3742">
                  <c:v>6.0322793874628182</c:v>
                </c:pt>
                <c:pt idx="3743">
                  <c:v>6.0330505673680728</c:v>
                </c:pt>
                <c:pt idx="3744">
                  <c:v>6.0341522529470089</c:v>
                </c:pt>
                <c:pt idx="3745">
                  <c:v>6.0360251184311995</c:v>
                </c:pt>
                <c:pt idx="3746">
                  <c:v>6.0264404538944589</c:v>
                </c:pt>
                <c:pt idx="3747">
                  <c:v>6.0322793874628182</c:v>
                </c:pt>
                <c:pt idx="3748">
                  <c:v>6.0311777018838821</c:v>
                </c:pt>
                <c:pt idx="3749">
                  <c:v>6.0344827586206895</c:v>
                </c:pt>
                <c:pt idx="3750">
                  <c:v>6.0297455106312654</c:v>
                </c:pt>
              </c:numCache>
            </c:numRef>
          </c:yVal>
          <c:smooth val="1"/>
          <c:extLst>
            <c:ext xmlns:c16="http://schemas.microsoft.com/office/drawing/2014/chart" uri="{C3380CC4-5D6E-409C-BE32-E72D297353CC}">
              <c16:uniqueId val="{00000000-AF0D-6B40-B238-91EE74584486}"/>
            </c:ext>
          </c:extLst>
        </c:ser>
        <c:ser>
          <c:idx val="1"/>
          <c:order val="1"/>
          <c:tx>
            <c:v>b-cd-naoh</c:v>
          </c:tx>
          <c:spPr>
            <a:ln w="19050" cap="rnd">
              <a:solidFill>
                <a:schemeClr val="accent2">
                  <a:shade val="76000"/>
                </a:schemeClr>
              </a:solidFill>
              <a:round/>
            </a:ln>
            <a:effectLst/>
          </c:spPr>
          <c:marker>
            <c:symbol val="none"/>
          </c:marker>
          <c:xVal>
            <c:numRef>
              <c:f>'[Senior Thesis Work P2.xlsx]a,b,g-CD-NaOH'!$AE$2:$AE$3752</c:f>
              <c:numCache>
                <c:formatCode>General</c:formatCode>
                <c:ptCount val="3751"/>
                <c:pt idx="0">
                  <c:v>5</c:v>
                </c:pt>
                <c:pt idx="1">
                  <c:v>5.0199999999999996</c:v>
                </c:pt>
                <c:pt idx="2">
                  <c:v>5.04</c:v>
                </c:pt>
                <c:pt idx="3">
                  <c:v>5.0599999999999996</c:v>
                </c:pt>
                <c:pt idx="4">
                  <c:v>5.08</c:v>
                </c:pt>
                <c:pt idx="5">
                  <c:v>5.0999999999999996</c:v>
                </c:pt>
                <c:pt idx="6">
                  <c:v>5.12</c:v>
                </c:pt>
                <c:pt idx="7">
                  <c:v>5.14</c:v>
                </c:pt>
                <c:pt idx="8">
                  <c:v>5.16</c:v>
                </c:pt>
                <c:pt idx="9">
                  <c:v>5.18</c:v>
                </c:pt>
                <c:pt idx="10">
                  <c:v>5.2</c:v>
                </c:pt>
                <c:pt idx="11">
                  <c:v>5.22</c:v>
                </c:pt>
                <c:pt idx="12">
                  <c:v>5.24</c:v>
                </c:pt>
                <c:pt idx="13">
                  <c:v>5.26</c:v>
                </c:pt>
                <c:pt idx="14">
                  <c:v>5.28</c:v>
                </c:pt>
                <c:pt idx="15">
                  <c:v>5.3</c:v>
                </c:pt>
                <c:pt idx="16">
                  <c:v>5.32</c:v>
                </c:pt>
                <c:pt idx="17">
                  <c:v>5.34</c:v>
                </c:pt>
                <c:pt idx="18">
                  <c:v>5.36</c:v>
                </c:pt>
                <c:pt idx="19">
                  <c:v>5.38</c:v>
                </c:pt>
                <c:pt idx="20">
                  <c:v>5.4</c:v>
                </c:pt>
                <c:pt idx="21">
                  <c:v>5.42</c:v>
                </c:pt>
                <c:pt idx="22">
                  <c:v>5.44</c:v>
                </c:pt>
                <c:pt idx="23">
                  <c:v>5.46</c:v>
                </c:pt>
                <c:pt idx="24">
                  <c:v>5.48</c:v>
                </c:pt>
                <c:pt idx="25">
                  <c:v>5.5</c:v>
                </c:pt>
                <c:pt idx="26">
                  <c:v>5.52</c:v>
                </c:pt>
                <c:pt idx="27">
                  <c:v>5.54</c:v>
                </c:pt>
                <c:pt idx="28">
                  <c:v>5.56</c:v>
                </c:pt>
                <c:pt idx="29">
                  <c:v>5.58</c:v>
                </c:pt>
                <c:pt idx="30">
                  <c:v>5.6</c:v>
                </c:pt>
                <c:pt idx="31">
                  <c:v>5.62</c:v>
                </c:pt>
                <c:pt idx="32">
                  <c:v>5.64</c:v>
                </c:pt>
                <c:pt idx="33">
                  <c:v>5.66</c:v>
                </c:pt>
                <c:pt idx="34">
                  <c:v>5.68</c:v>
                </c:pt>
                <c:pt idx="35">
                  <c:v>5.7</c:v>
                </c:pt>
                <c:pt idx="36">
                  <c:v>5.72</c:v>
                </c:pt>
                <c:pt idx="37">
                  <c:v>5.74</c:v>
                </c:pt>
                <c:pt idx="38">
                  <c:v>5.76</c:v>
                </c:pt>
                <c:pt idx="39">
                  <c:v>5.78</c:v>
                </c:pt>
                <c:pt idx="40">
                  <c:v>5.8</c:v>
                </c:pt>
                <c:pt idx="41">
                  <c:v>5.82</c:v>
                </c:pt>
                <c:pt idx="42">
                  <c:v>5.84</c:v>
                </c:pt>
                <c:pt idx="43">
                  <c:v>5.86</c:v>
                </c:pt>
                <c:pt idx="44">
                  <c:v>5.88</c:v>
                </c:pt>
                <c:pt idx="45">
                  <c:v>5.9</c:v>
                </c:pt>
                <c:pt idx="46">
                  <c:v>5.92</c:v>
                </c:pt>
                <c:pt idx="47">
                  <c:v>5.94</c:v>
                </c:pt>
                <c:pt idx="48">
                  <c:v>5.96</c:v>
                </c:pt>
                <c:pt idx="49">
                  <c:v>5.98</c:v>
                </c:pt>
                <c:pt idx="50">
                  <c:v>6</c:v>
                </c:pt>
                <c:pt idx="51">
                  <c:v>6.02</c:v>
                </c:pt>
                <c:pt idx="52">
                  <c:v>6.04</c:v>
                </c:pt>
                <c:pt idx="53">
                  <c:v>6.06</c:v>
                </c:pt>
                <c:pt idx="54">
                  <c:v>6.08</c:v>
                </c:pt>
                <c:pt idx="55">
                  <c:v>6.1</c:v>
                </c:pt>
                <c:pt idx="56">
                  <c:v>6.12</c:v>
                </c:pt>
                <c:pt idx="57">
                  <c:v>6.14</c:v>
                </c:pt>
                <c:pt idx="58">
                  <c:v>6.16</c:v>
                </c:pt>
                <c:pt idx="59">
                  <c:v>6.18</c:v>
                </c:pt>
                <c:pt idx="60">
                  <c:v>6.2</c:v>
                </c:pt>
                <c:pt idx="61">
                  <c:v>6.22</c:v>
                </c:pt>
                <c:pt idx="62">
                  <c:v>6.24</c:v>
                </c:pt>
                <c:pt idx="63">
                  <c:v>6.26</c:v>
                </c:pt>
                <c:pt idx="64">
                  <c:v>6.28</c:v>
                </c:pt>
                <c:pt idx="65">
                  <c:v>6.3</c:v>
                </c:pt>
                <c:pt idx="66">
                  <c:v>6.32</c:v>
                </c:pt>
                <c:pt idx="67">
                  <c:v>6.34</c:v>
                </c:pt>
                <c:pt idx="68">
                  <c:v>6.36</c:v>
                </c:pt>
                <c:pt idx="69">
                  <c:v>6.38</c:v>
                </c:pt>
                <c:pt idx="70">
                  <c:v>6.4</c:v>
                </c:pt>
                <c:pt idx="71">
                  <c:v>6.42</c:v>
                </c:pt>
                <c:pt idx="72">
                  <c:v>6.44</c:v>
                </c:pt>
                <c:pt idx="73">
                  <c:v>6.46</c:v>
                </c:pt>
                <c:pt idx="74">
                  <c:v>6.48</c:v>
                </c:pt>
                <c:pt idx="75">
                  <c:v>6.5</c:v>
                </c:pt>
                <c:pt idx="76">
                  <c:v>6.52</c:v>
                </c:pt>
                <c:pt idx="77">
                  <c:v>6.54</c:v>
                </c:pt>
                <c:pt idx="78">
                  <c:v>6.56</c:v>
                </c:pt>
                <c:pt idx="79">
                  <c:v>6.58</c:v>
                </c:pt>
                <c:pt idx="80">
                  <c:v>6.6</c:v>
                </c:pt>
                <c:pt idx="81">
                  <c:v>6.62</c:v>
                </c:pt>
                <c:pt idx="82">
                  <c:v>6.64</c:v>
                </c:pt>
                <c:pt idx="83">
                  <c:v>6.66</c:v>
                </c:pt>
                <c:pt idx="84">
                  <c:v>6.68</c:v>
                </c:pt>
                <c:pt idx="85">
                  <c:v>6.7</c:v>
                </c:pt>
                <c:pt idx="86">
                  <c:v>6.72</c:v>
                </c:pt>
                <c:pt idx="87">
                  <c:v>6.74</c:v>
                </c:pt>
                <c:pt idx="88">
                  <c:v>6.76</c:v>
                </c:pt>
                <c:pt idx="89">
                  <c:v>6.78</c:v>
                </c:pt>
                <c:pt idx="90">
                  <c:v>6.8</c:v>
                </c:pt>
                <c:pt idx="91">
                  <c:v>6.82</c:v>
                </c:pt>
                <c:pt idx="92">
                  <c:v>6.84</c:v>
                </c:pt>
                <c:pt idx="93">
                  <c:v>6.86</c:v>
                </c:pt>
                <c:pt idx="94">
                  <c:v>6.88</c:v>
                </c:pt>
                <c:pt idx="95">
                  <c:v>6.9</c:v>
                </c:pt>
                <c:pt idx="96">
                  <c:v>6.92</c:v>
                </c:pt>
                <c:pt idx="97">
                  <c:v>6.94</c:v>
                </c:pt>
                <c:pt idx="98">
                  <c:v>6.96</c:v>
                </c:pt>
                <c:pt idx="99">
                  <c:v>6.98</c:v>
                </c:pt>
                <c:pt idx="100">
                  <c:v>7</c:v>
                </c:pt>
                <c:pt idx="101">
                  <c:v>7.02</c:v>
                </c:pt>
                <c:pt idx="102">
                  <c:v>7.04</c:v>
                </c:pt>
                <c:pt idx="103">
                  <c:v>7.06</c:v>
                </c:pt>
                <c:pt idx="104">
                  <c:v>7.08</c:v>
                </c:pt>
                <c:pt idx="105">
                  <c:v>7.1</c:v>
                </c:pt>
                <c:pt idx="106">
                  <c:v>7.12</c:v>
                </c:pt>
                <c:pt idx="107">
                  <c:v>7.14</c:v>
                </c:pt>
                <c:pt idx="108">
                  <c:v>7.16</c:v>
                </c:pt>
                <c:pt idx="109">
                  <c:v>7.18</c:v>
                </c:pt>
                <c:pt idx="110">
                  <c:v>7.2</c:v>
                </c:pt>
                <c:pt idx="111">
                  <c:v>7.22</c:v>
                </c:pt>
                <c:pt idx="112">
                  <c:v>7.24</c:v>
                </c:pt>
                <c:pt idx="113">
                  <c:v>7.26</c:v>
                </c:pt>
                <c:pt idx="114">
                  <c:v>7.28</c:v>
                </c:pt>
                <c:pt idx="115">
                  <c:v>7.3</c:v>
                </c:pt>
                <c:pt idx="116">
                  <c:v>7.32</c:v>
                </c:pt>
                <c:pt idx="117">
                  <c:v>7.34</c:v>
                </c:pt>
                <c:pt idx="118">
                  <c:v>7.36</c:v>
                </c:pt>
                <c:pt idx="119">
                  <c:v>7.38</c:v>
                </c:pt>
                <c:pt idx="120">
                  <c:v>7.4</c:v>
                </c:pt>
                <c:pt idx="121">
                  <c:v>7.42</c:v>
                </c:pt>
                <c:pt idx="122">
                  <c:v>7.44</c:v>
                </c:pt>
                <c:pt idx="123">
                  <c:v>7.46</c:v>
                </c:pt>
                <c:pt idx="124">
                  <c:v>7.48</c:v>
                </c:pt>
                <c:pt idx="125">
                  <c:v>7.5</c:v>
                </c:pt>
                <c:pt idx="126">
                  <c:v>7.52</c:v>
                </c:pt>
                <c:pt idx="127">
                  <c:v>7.54</c:v>
                </c:pt>
                <c:pt idx="128">
                  <c:v>7.56</c:v>
                </c:pt>
                <c:pt idx="129">
                  <c:v>7.58</c:v>
                </c:pt>
                <c:pt idx="130">
                  <c:v>7.6</c:v>
                </c:pt>
                <c:pt idx="131">
                  <c:v>7.62</c:v>
                </c:pt>
                <c:pt idx="132">
                  <c:v>7.64</c:v>
                </c:pt>
                <c:pt idx="133">
                  <c:v>7.66</c:v>
                </c:pt>
                <c:pt idx="134">
                  <c:v>7.68</c:v>
                </c:pt>
                <c:pt idx="135">
                  <c:v>7.7</c:v>
                </c:pt>
                <c:pt idx="136">
                  <c:v>7.72</c:v>
                </c:pt>
                <c:pt idx="137">
                  <c:v>7.74</c:v>
                </c:pt>
                <c:pt idx="138">
                  <c:v>7.76</c:v>
                </c:pt>
                <c:pt idx="139">
                  <c:v>7.78</c:v>
                </c:pt>
                <c:pt idx="140">
                  <c:v>7.8</c:v>
                </c:pt>
                <c:pt idx="141">
                  <c:v>7.82</c:v>
                </c:pt>
                <c:pt idx="142">
                  <c:v>7.84</c:v>
                </c:pt>
                <c:pt idx="143">
                  <c:v>7.86</c:v>
                </c:pt>
                <c:pt idx="144">
                  <c:v>7.88</c:v>
                </c:pt>
                <c:pt idx="145">
                  <c:v>7.9</c:v>
                </c:pt>
                <c:pt idx="146">
                  <c:v>7.92</c:v>
                </c:pt>
                <c:pt idx="147">
                  <c:v>7.94</c:v>
                </c:pt>
                <c:pt idx="148">
                  <c:v>7.96</c:v>
                </c:pt>
                <c:pt idx="149">
                  <c:v>7.98</c:v>
                </c:pt>
                <c:pt idx="150">
                  <c:v>8</c:v>
                </c:pt>
                <c:pt idx="151">
                  <c:v>8.02</c:v>
                </c:pt>
                <c:pt idx="152">
                  <c:v>8.0399999999999991</c:v>
                </c:pt>
                <c:pt idx="153">
                  <c:v>8.06</c:v>
                </c:pt>
                <c:pt idx="154">
                  <c:v>8.08</c:v>
                </c:pt>
                <c:pt idx="155">
                  <c:v>8.1</c:v>
                </c:pt>
                <c:pt idx="156">
                  <c:v>8.1199999999999992</c:v>
                </c:pt>
                <c:pt idx="157">
                  <c:v>8.14</c:v>
                </c:pt>
                <c:pt idx="158">
                  <c:v>8.16</c:v>
                </c:pt>
                <c:pt idx="159">
                  <c:v>8.18</c:v>
                </c:pt>
                <c:pt idx="160">
                  <c:v>8.1999999999999993</c:v>
                </c:pt>
                <c:pt idx="161">
                  <c:v>8.2200000000000006</c:v>
                </c:pt>
                <c:pt idx="162">
                  <c:v>8.24</c:v>
                </c:pt>
                <c:pt idx="163">
                  <c:v>8.26</c:v>
                </c:pt>
                <c:pt idx="164">
                  <c:v>8.2799999999999994</c:v>
                </c:pt>
                <c:pt idx="165">
                  <c:v>8.3000000000000007</c:v>
                </c:pt>
                <c:pt idx="166">
                  <c:v>8.32</c:v>
                </c:pt>
                <c:pt idx="167">
                  <c:v>8.34</c:v>
                </c:pt>
                <c:pt idx="168">
                  <c:v>8.36</c:v>
                </c:pt>
                <c:pt idx="169">
                  <c:v>8.3800000000000008</c:v>
                </c:pt>
                <c:pt idx="170">
                  <c:v>8.4</c:v>
                </c:pt>
                <c:pt idx="171">
                  <c:v>8.42</c:v>
                </c:pt>
                <c:pt idx="172">
                  <c:v>8.44</c:v>
                </c:pt>
                <c:pt idx="173">
                  <c:v>8.4600000000000009</c:v>
                </c:pt>
                <c:pt idx="174">
                  <c:v>8.48</c:v>
                </c:pt>
                <c:pt idx="175">
                  <c:v>8.5</c:v>
                </c:pt>
                <c:pt idx="176">
                  <c:v>8.52</c:v>
                </c:pt>
                <c:pt idx="177">
                  <c:v>8.5399999999999991</c:v>
                </c:pt>
                <c:pt idx="178">
                  <c:v>8.56</c:v>
                </c:pt>
                <c:pt idx="179">
                  <c:v>8.58</c:v>
                </c:pt>
                <c:pt idx="180">
                  <c:v>8.6</c:v>
                </c:pt>
                <c:pt idx="181">
                  <c:v>8.6199999999999992</c:v>
                </c:pt>
                <c:pt idx="182">
                  <c:v>8.64</c:v>
                </c:pt>
                <c:pt idx="183">
                  <c:v>8.66</c:v>
                </c:pt>
                <c:pt idx="184">
                  <c:v>8.68</c:v>
                </c:pt>
                <c:pt idx="185">
                  <c:v>8.6999999999999993</c:v>
                </c:pt>
                <c:pt idx="186">
                  <c:v>8.7200000000000006</c:v>
                </c:pt>
                <c:pt idx="187">
                  <c:v>8.74</c:v>
                </c:pt>
                <c:pt idx="188">
                  <c:v>8.76</c:v>
                </c:pt>
                <c:pt idx="189">
                  <c:v>8.7799999999999994</c:v>
                </c:pt>
                <c:pt idx="190">
                  <c:v>8.8000000000000007</c:v>
                </c:pt>
                <c:pt idx="191">
                  <c:v>8.82</c:v>
                </c:pt>
                <c:pt idx="192">
                  <c:v>8.84</c:v>
                </c:pt>
                <c:pt idx="193">
                  <c:v>8.86</c:v>
                </c:pt>
                <c:pt idx="194">
                  <c:v>8.8800000000000008</c:v>
                </c:pt>
                <c:pt idx="195">
                  <c:v>8.9</c:v>
                </c:pt>
                <c:pt idx="196">
                  <c:v>8.92</c:v>
                </c:pt>
                <c:pt idx="197">
                  <c:v>8.94</c:v>
                </c:pt>
                <c:pt idx="198">
                  <c:v>8.9600000000000009</c:v>
                </c:pt>
                <c:pt idx="199">
                  <c:v>8.98</c:v>
                </c:pt>
                <c:pt idx="200">
                  <c:v>9</c:v>
                </c:pt>
                <c:pt idx="201">
                  <c:v>9.02</c:v>
                </c:pt>
                <c:pt idx="202">
                  <c:v>9.0399999999999991</c:v>
                </c:pt>
                <c:pt idx="203">
                  <c:v>9.06</c:v>
                </c:pt>
                <c:pt idx="204">
                  <c:v>9.08</c:v>
                </c:pt>
                <c:pt idx="205">
                  <c:v>9.1</c:v>
                </c:pt>
                <c:pt idx="206">
                  <c:v>9.1199999999999992</c:v>
                </c:pt>
                <c:pt idx="207">
                  <c:v>9.14</c:v>
                </c:pt>
                <c:pt idx="208">
                  <c:v>9.16</c:v>
                </c:pt>
                <c:pt idx="209">
                  <c:v>9.18</c:v>
                </c:pt>
                <c:pt idx="210">
                  <c:v>9.1999999999999993</c:v>
                </c:pt>
                <c:pt idx="211">
                  <c:v>9.2200000000000006</c:v>
                </c:pt>
                <c:pt idx="212">
                  <c:v>9.24</c:v>
                </c:pt>
                <c:pt idx="213">
                  <c:v>9.26</c:v>
                </c:pt>
                <c:pt idx="214">
                  <c:v>9.2799999999999994</c:v>
                </c:pt>
                <c:pt idx="215">
                  <c:v>9.3000000000000007</c:v>
                </c:pt>
                <c:pt idx="216">
                  <c:v>9.32</c:v>
                </c:pt>
                <c:pt idx="217">
                  <c:v>9.34</c:v>
                </c:pt>
                <c:pt idx="218">
                  <c:v>9.36</c:v>
                </c:pt>
                <c:pt idx="219">
                  <c:v>9.3800000000000008</c:v>
                </c:pt>
                <c:pt idx="220">
                  <c:v>9.4</c:v>
                </c:pt>
                <c:pt idx="221">
                  <c:v>9.42</c:v>
                </c:pt>
                <c:pt idx="222">
                  <c:v>9.44</c:v>
                </c:pt>
                <c:pt idx="223">
                  <c:v>9.4600000000000009</c:v>
                </c:pt>
                <c:pt idx="224">
                  <c:v>9.48</c:v>
                </c:pt>
                <c:pt idx="225">
                  <c:v>9.5</c:v>
                </c:pt>
                <c:pt idx="226">
                  <c:v>9.52</c:v>
                </c:pt>
                <c:pt idx="227">
                  <c:v>9.5399999999999991</c:v>
                </c:pt>
                <c:pt idx="228">
                  <c:v>9.56</c:v>
                </c:pt>
                <c:pt idx="229">
                  <c:v>9.58</c:v>
                </c:pt>
                <c:pt idx="230">
                  <c:v>9.6</c:v>
                </c:pt>
                <c:pt idx="231">
                  <c:v>9.6199999999999992</c:v>
                </c:pt>
                <c:pt idx="232">
                  <c:v>9.64</c:v>
                </c:pt>
                <c:pt idx="233">
                  <c:v>9.66</c:v>
                </c:pt>
                <c:pt idx="234">
                  <c:v>9.68</c:v>
                </c:pt>
                <c:pt idx="235">
                  <c:v>9.6999999999999993</c:v>
                </c:pt>
                <c:pt idx="236">
                  <c:v>9.7200000000000006</c:v>
                </c:pt>
                <c:pt idx="237">
                  <c:v>9.74</c:v>
                </c:pt>
                <c:pt idx="238">
                  <c:v>9.76</c:v>
                </c:pt>
                <c:pt idx="239">
                  <c:v>9.7799999999999994</c:v>
                </c:pt>
                <c:pt idx="240">
                  <c:v>9.8000000000000007</c:v>
                </c:pt>
                <c:pt idx="241">
                  <c:v>9.82</c:v>
                </c:pt>
                <c:pt idx="242">
                  <c:v>9.84</c:v>
                </c:pt>
                <c:pt idx="243">
                  <c:v>9.86</c:v>
                </c:pt>
                <c:pt idx="244">
                  <c:v>9.8800000000000008</c:v>
                </c:pt>
                <c:pt idx="245">
                  <c:v>9.9</c:v>
                </c:pt>
                <c:pt idx="246">
                  <c:v>9.92</c:v>
                </c:pt>
                <c:pt idx="247">
                  <c:v>9.94</c:v>
                </c:pt>
                <c:pt idx="248">
                  <c:v>9.9600000000000009</c:v>
                </c:pt>
                <c:pt idx="249">
                  <c:v>9.98</c:v>
                </c:pt>
                <c:pt idx="250">
                  <c:v>10</c:v>
                </c:pt>
                <c:pt idx="251">
                  <c:v>10.02</c:v>
                </c:pt>
                <c:pt idx="252">
                  <c:v>10.039999999999999</c:v>
                </c:pt>
                <c:pt idx="253">
                  <c:v>10.06</c:v>
                </c:pt>
                <c:pt idx="254">
                  <c:v>10.08</c:v>
                </c:pt>
                <c:pt idx="255">
                  <c:v>10.1</c:v>
                </c:pt>
                <c:pt idx="256">
                  <c:v>10.119999999999999</c:v>
                </c:pt>
                <c:pt idx="257">
                  <c:v>10.14</c:v>
                </c:pt>
                <c:pt idx="258">
                  <c:v>10.16</c:v>
                </c:pt>
                <c:pt idx="259">
                  <c:v>10.18</c:v>
                </c:pt>
                <c:pt idx="260">
                  <c:v>10.199999999999999</c:v>
                </c:pt>
                <c:pt idx="261">
                  <c:v>10.220000000000001</c:v>
                </c:pt>
                <c:pt idx="262">
                  <c:v>10.24</c:v>
                </c:pt>
                <c:pt idx="263">
                  <c:v>10.26</c:v>
                </c:pt>
                <c:pt idx="264">
                  <c:v>10.28</c:v>
                </c:pt>
                <c:pt idx="265">
                  <c:v>10.3</c:v>
                </c:pt>
                <c:pt idx="266">
                  <c:v>10.32</c:v>
                </c:pt>
                <c:pt idx="267">
                  <c:v>10.34</c:v>
                </c:pt>
                <c:pt idx="268">
                  <c:v>10.36</c:v>
                </c:pt>
                <c:pt idx="269">
                  <c:v>10.38</c:v>
                </c:pt>
                <c:pt idx="270">
                  <c:v>10.4</c:v>
                </c:pt>
                <c:pt idx="271">
                  <c:v>10.42</c:v>
                </c:pt>
                <c:pt idx="272">
                  <c:v>10.44</c:v>
                </c:pt>
                <c:pt idx="273">
                  <c:v>10.46</c:v>
                </c:pt>
                <c:pt idx="274">
                  <c:v>10.48</c:v>
                </c:pt>
                <c:pt idx="275">
                  <c:v>10.5</c:v>
                </c:pt>
                <c:pt idx="276">
                  <c:v>10.52</c:v>
                </c:pt>
                <c:pt idx="277">
                  <c:v>10.54</c:v>
                </c:pt>
                <c:pt idx="278">
                  <c:v>10.56</c:v>
                </c:pt>
                <c:pt idx="279">
                  <c:v>10.58</c:v>
                </c:pt>
                <c:pt idx="280">
                  <c:v>10.6</c:v>
                </c:pt>
                <c:pt idx="281">
                  <c:v>10.62</c:v>
                </c:pt>
                <c:pt idx="282">
                  <c:v>10.64</c:v>
                </c:pt>
                <c:pt idx="283">
                  <c:v>10.66</c:v>
                </c:pt>
                <c:pt idx="284">
                  <c:v>10.68</c:v>
                </c:pt>
                <c:pt idx="285">
                  <c:v>10.7</c:v>
                </c:pt>
                <c:pt idx="286">
                  <c:v>10.72</c:v>
                </c:pt>
                <c:pt idx="287">
                  <c:v>10.74</c:v>
                </c:pt>
                <c:pt idx="288">
                  <c:v>10.76</c:v>
                </c:pt>
                <c:pt idx="289">
                  <c:v>10.78</c:v>
                </c:pt>
                <c:pt idx="290">
                  <c:v>10.8</c:v>
                </c:pt>
                <c:pt idx="291">
                  <c:v>10.82</c:v>
                </c:pt>
                <c:pt idx="292">
                  <c:v>10.84</c:v>
                </c:pt>
                <c:pt idx="293">
                  <c:v>10.86</c:v>
                </c:pt>
                <c:pt idx="294">
                  <c:v>10.88</c:v>
                </c:pt>
                <c:pt idx="295">
                  <c:v>10.9</c:v>
                </c:pt>
                <c:pt idx="296">
                  <c:v>10.92</c:v>
                </c:pt>
                <c:pt idx="297">
                  <c:v>10.94</c:v>
                </c:pt>
                <c:pt idx="298">
                  <c:v>10.96</c:v>
                </c:pt>
                <c:pt idx="299">
                  <c:v>10.98</c:v>
                </c:pt>
                <c:pt idx="300">
                  <c:v>11</c:v>
                </c:pt>
                <c:pt idx="301">
                  <c:v>11.02</c:v>
                </c:pt>
                <c:pt idx="302">
                  <c:v>11.04</c:v>
                </c:pt>
                <c:pt idx="303">
                  <c:v>11.06</c:v>
                </c:pt>
                <c:pt idx="304">
                  <c:v>11.08</c:v>
                </c:pt>
                <c:pt idx="305">
                  <c:v>11.1</c:v>
                </c:pt>
                <c:pt idx="306">
                  <c:v>11.12</c:v>
                </c:pt>
                <c:pt idx="307">
                  <c:v>11.14</c:v>
                </c:pt>
                <c:pt idx="308">
                  <c:v>11.16</c:v>
                </c:pt>
                <c:pt idx="309">
                  <c:v>11.18</c:v>
                </c:pt>
                <c:pt idx="310">
                  <c:v>11.2</c:v>
                </c:pt>
                <c:pt idx="311">
                  <c:v>11.22</c:v>
                </c:pt>
                <c:pt idx="312">
                  <c:v>11.24</c:v>
                </c:pt>
                <c:pt idx="313">
                  <c:v>11.26</c:v>
                </c:pt>
                <c:pt idx="314">
                  <c:v>11.28</c:v>
                </c:pt>
                <c:pt idx="315">
                  <c:v>11.3</c:v>
                </c:pt>
                <c:pt idx="316">
                  <c:v>11.32</c:v>
                </c:pt>
                <c:pt idx="317">
                  <c:v>11.34</c:v>
                </c:pt>
                <c:pt idx="318">
                  <c:v>11.36</c:v>
                </c:pt>
                <c:pt idx="319">
                  <c:v>11.38</c:v>
                </c:pt>
                <c:pt idx="320">
                  <c:v>11.4</c:v>
                </c:pt>
                <c:pt idx="321">
                  <c:v>11.42</c:v>
                </c:pt>
                <c:pt idx="322">
                  <c:v>11.44</c:v>
                </c:pt>
                <c:pt idx="323">
                  <c:v>11.46</c:v>
                </c:pt>
                <c:pt idx="324">
                  <c:v>11.48</c:v>
                </c:pt>
                <c:pt idx="325">
                  <c:v>11.5</c:v>
                </c:pt>
                <c:pt idx="326">
                  <c:v>11.52</c:v>
                </c:pt>
                <c:pt idx="327">
                  <c:v>11.54</c:v>
                </c:pt>
                <c:pt idx="328">
                  <c:v>11.56</c:v>
                </c:pt>
                <c:pt idx="329">
                  <c:v>11.58</c:v>
                </c:pt>
                <c:pt idx="330">
                  <c:v>11.6</c:v>
                </c:pt>
                <c:pt idx="331">
                  <c:v>11.62</c:v>
                </c:pt>
                <c:pt idx="332">
                  <c:v>11.64</c:v>
                </c:pt>
                <c:pt idx="333">
                  <c:v>11.66</c:v>
                </c:pt>
                <c:pt idx="334">
                  <c:v>11.68</c:v>
                </c:pt>
                <c:pt idx="335">
                  <c:v>11.7</c:v>
                </c:pt>
                <c:pt idx="336">
                  <c:v>11.72</c:v>
                </c:pt>
                <c:pt idx="337">
                  <c:v>11.74</c:v>
                </c:pt>
                <c:pt idx="338">
                  <c:v>11.76</c:v>
                </c:pt>
                <c:pt idx="339">
                  <c:v>11.78</c:v>
                </c:pt>
                <c:pt idx="340">
                  <c:v>11.8</c:v>
                </c:pt>
                <c:pt idx="341">
                  <c:v>11.82</c:v>
                </c:pt>
                <c:pt idx="342">
                  <c:v>11.84</c:v>
                </c:pt>
                <c:pt idx="343">
                  <c:v>11.86</c:v>
                </c:pt>
                <c:pt idx="344">
                  <c:v>11.88</c:v>
                </c:pt>
                <c:pt idx="345">
                  <c:v>11.9</c:v>
                </c:pt>
                <c:pt idx="346">
                  <c:v>11.92</c:v>
                </c:pt>
                <c:pt idx="347">
                  <c:v>11.94</c:v>
                </c:pt>
                <c:pt idx="348">
                  <c:v>11.96</c:v>
                </c:pt>
                <c:pt idx="349">
                  <c:v>11.98</c:v>
                </c:pt>
                <c:pt idx="350">
                  <c:v>12</c:v>
                </c:pt>
                <c:pt idx="351">
                  <c:v>12.02</c:v>
                </c:pt>
                <c:pt idx="352">
                  <c:v>12.04</c:v>
                </c:pt>
                <c:pt idx="353">
                  <c:v>12.06</c:v>
                </c:pt>
                <c:pt idx="354">
                  <c:v>12.08</c:v>
                </c:pt>
                <c:pt idx="355">
                  <c:v>12.1</c:v>
                </c:pt>
                <c:pt idx="356">
                  <c:v>12.12</c:v>
                </c:pt>
                <c:pt idx="357">
                  <c:v>12.14</c:v>
                </c:pt>
                <c:pt idx="358">
                  <c:v>12.16</c:v>
                </c:pt>
                <c:pt idx="359">
                  <c:v>12.18</c:v>
                </c:pt>
                <c:pt idx="360">
                  <c:v>12.2</c:v>
                </c:pt>
                <c:pt idx="361">
                  <c:v>12.22</c:v>
                </c:pt>
                <c:pt idx="362">
                  <c:v>12.24</c:v>
                </c:pt>
                <c:pt idx="363">
                  <c:v>12.26</c:v>
                </c:pt>
                <c:pt idx="364">
                  <c:v>12.28</c:v>
                </c:pt>
                <c:pt idx="365">
                  <c:v>12.3</c:v>
                </c:pt>
                <c:pt idx="366">
                  <c:v>12.32</c:v>
                </c:pt>
                <c:pt idx="367">
                  <c:v>12.34</c:v>
                </c:pt>
                <c:pt idx="368">
                  <c:v>12.36</c:v>
                </c:pt>
                <c:pt idx="369">
                  <c:v>12.38</c:v>
                </c:pt>
                <c:pt idx="370">
                  <c:v>12.4</c:v>
                </c:pt>
                <c:pt idx="371">
                  <c:v>12.42</c:v>
                </c:pt>
                <c:pt idx="372">
                  <c:v>12.44</c:v>
                </c:pt>
                <c:pt idx="373">
                  <c:v>12.46</c:v>
                </c:pt>
                <c:pt idx="374">
                  <c:v>12.48</c:v>
                </c:pt>
                <c:pt idx="375">
                  <c:v>12.5</c:v>
                </c:pt>
                <c:pt idx="376">
                  <c:v>12.52</c:v>
                </c:pt>
                <c:pt idx="377">
                  <c:v>12.54</c:v>
                </c:pt>
                <c:pt idx="378">
                  <c:v>12.56</c:v>
                </c:pt>
                <c:pt idx="379">
                  <c:v>12.58</c:v>
                </c:pt>
                <c:pt idx="380">
                  <c:v>12.6</c:v>
                </c:pt>
                <c:pt idx="381">
                  <c:v>12.62</c:v>
                </c:pt>
                <c:pt idx="382">
                  <c:v>12.64</c:v>
                </c:pt>
                <c:pt idx="383">
                  <c:v>12.66</c:v>
                </c:pt>
                <c:pt idx="384">
                  <c:v>12.68</c:v>
                </c:pt>
                <c:pt idx="385">
                  <c:v>12.7</c:v>
                </c:pt>
                <c:pt idx="386">
                  <c:v>12.72</c:v>
                </c:pt>
                <c:pt idx="387">
                  <c:v>12.74</c:v>
                </c:pt>
                <c:pt idx="388">
                  <c:v>12.76</c:v>
                </c:pt>
                <c:pt idx="389">
                  <c:v>12.78</c:v>
                </c:pt>
                <c:pt idx="390">
                  <c:v>12.8</c:v>
                </c:pt>
                <c:pt idx="391">
                  <c:v>12.82</c:v>
                </c:pt>
                <c:pt idx="392">
                  <c:v>12.84</c:v>
                </c:pt>
                <c:pt idx="393">
                  <c:v>12.86</c:v>
                </c:pt>
                <c:pt idx="394">
                  <c:v>12.88</c:v>
                </c:pt>
                <c:pt idx="395">
                  <c:v>12.9</c:v>
                </c:pt>
                <c:pt idx="396">
                  <c:v>12.92</c:v>
                </c:pt>
                <c:pt idx="397">
                  <c:v>12.94</c:v>
                </c:pt>
                <c:pt idx="398">
                  <c:v>12.96</c:v>
                </c:pt>
                <c:pt idx="399">
                  <c:v>12.98</c:v>
                </c:pt>
                <c:pt idx="400">
                  <c:v>13</c:v>
                </c:pt>
                <c:pt idx="401">
                  <c:v>13.02</c:v>
                </c:pt>
                <c:pt idx="402">
                  <c:v>13.04</c:v>
                </c:pt>
                <c:pt idx="403">
                  <c:v>13.06</c:v>
                </c:pt>
                <c:pt idx="404">
                  <c:v>13.08</c:v>
                </c:pt>
                <c:pt idx="405">
                  <c:v>13.1</c:v>
                </c:pt>
                <c:pt idx="406">
                  <c:v>13.12</c:v>
                </c:pt>
                <c:pt idx="407">
                  <c:v>13.14</c:v>
                </c:pt>
                <c:pt idx="408">
                  <c:v>13.16</c:v>
                </c:pt>
                <c:pt idx="409">
                  <c:v>13.18</c:v>
                </c:pt>
                <c:pt idx="410">
                  <c:v>13.2</c:v>
                </c:pt>
                <c:pt idx="411">
                  <c:v>13.22</c:v>
                </c:pt>
                <c:pt idx="412">
                  <c:v>13.24</c:v>
                </c:pt>
                <c:pt idx="413">
                  <c:v>13.26</c:v>
                </c:pt>
                <c:pt idx="414">
                  <c:v>13.28</c:v>
                </c:pt>
                <c:pt idx="415">
                  <c:v>13.3</c:v>
                </c:pt>
                <c:pt idx="416">
                  <c:v>13.32</c:v>
                </c:pt>
                <c:pt idx="417">
                  <c:v>13.34</c:v>
                </c:pt>
                <c:pt idx="418">
                  <c:v>13.36</c:v>
                </c:pt>
                <c:pt idx="419">
                  <c:v>13.38</c:v>
                </c:pt>
                <c:pt idx="420">
                  <c:v>13.4</c:v>
                </c:pt>
                <c:pt idx="421">
                  <c:v>13.42</c:v>
                </c:pt>
                <c:pt idx="422">
                  <c:v>13.44</c:v>
                </c:pt>
                <c:pt idx="423">
                  <c:v>13.46</c:v>
                </c:pt>
                <c:pt idx="424">
                  <c:v>13.48</c:v>
                </c:pt>
                <c:pt idx="425">
                  <c:v>13.5</c:v>
                </c:pt>
                <c:pt idx="426">
                  <c:v>13.52</c:v>
                </c:pt>
                <c:pt idx="427">
                  <c:v>13.54</c:v>
                </c:pt>
                <c:pt idx="428">
                  <c:v>13.56</c:v>
                </c:pt>
                <c:pt idx="429">
                  <c:v>13.58</c:v>
                </c:pt>
                <c:pt idx="430">
                  <c:v>13.6</c:v>
                </c:pt>
                <c:pt idx="431">
                  <c:v>13.62</c:v>
                </c:pt>
                <c:pt idx="432">
                  <c:v>13.64</c:v>
                </c:pt>
                <c:pt idx="433">
                  <c:v>13.66</c:v>
                </c:pt>
                <c:pt idx="434">
                  <c:v>13.68</c:v>
                </c:pt>
                <c:pt idx="435">
                  <c:v>13.7</c:v>
                </c:pt>
                <c:pt idx="436">
                  <c:v>13.72</c:v>
                </c:pt>
                <c:pt idx="437">
                  <c:v>13.74</c:v>
                </c:pt>
                <c:pt idx="438">
                  <c:v>13.76</c:v>
                </c:pt>
                <c:pt idx="439">
                  <c:v>13.78</c:v>
                </c:pt>
                <c:pt idx="440">
                  <c:v>13.8</c:v>
                </c:pt>
                <c:pt idx="441">
                  <c:v>13.82</c:v>
                </c:pt>
                <c:pt idx="442">
                  <c:v>13.84</c:v>
                </c:pt>
                <c:pt idx="443">
                  <c:v>13.86</c:v>
                </c:pt>
                <c:pt idx="444">
                  <c:v>13.88</c:v>
                </c:pt>
                <c:pt idx="445">
                  <c:v>13.9</c:v>
                </c:pt>
                <c:pt idx="446">
                  <c:v>13.92</c:v>
                </c:pt>
                <c:pt idx="447">
                  <c:v>13.94</c:v>
                </c:pt>
                <c:pt idx="448">
                  <c:v>13.96</c:v>
                </c:pt>
                <c:pt idx="449">
                  <c:v>13.98</c:v>
                </c:pt>
                <c:pt idx="450">
                  <c:v>14</c:v>
                </c:pt>
                <c:pt idx="451">
                  <c:v>14.02</c:v>
                </c:pt>
                <c:pt idx="452">
                  <c:v>14.04</c:v>
                </c:pt>
                <c:pt idx="453">
                  <c:v>14.06</c:v>
                </c:pt>
                <c:pt idx="454">
                  <c:v>14.08</c:v>
                </c:pt>
                <c:pt idx="455">
                  <c:v>14.1</c:v>
                </c:pt>
                <c:pt idx="456">
                  <c:v>14.12</c:v>
                </c:pt>
                <c:pt idx="457">
                  <c:v>14.14</c:v>
                </c:pt>
                <c:pt idx="458">
                  <c:v>14.16</c:v>
                </c:pt>
                <c:pt idx="459">
                  <c:v>14.18</c:v>
                </c:pt>
                <c:pt idx="460">
                  <c:v>14.2</c:v>
                </c:pt>
                <c:pt idx="461">
                  <c:v>14.22</c:v>
                </c:pt>
                <c:pt idx="462">
                  <c:v>14.24</c:v>
                </c:pt>
                <c:pt idx="463">
                  <c:v>14.26</c:v>
                </c:pt>
                <c:pt idx="464">
                  <c:v>14.28</c:v>
                </c:pt>
                <c:pt idx="465">
                  <c:v>14.3</c:v>
                </c:pt>
                <c:pt idx="466">
                  <c:v>14.32</c:v>
                </c:pt>
                <c:pt idx="467">
                  <c:v>14.34</c:v>
                </c:pt>
                <c:pt idx="468">
                  <c:v>14.36</c:v>
                </c:pt>
                <c:pt idx="469">
                  <c:v>14.38</c:v>
                </c:pt>
                <c:pt idx="470">
                  <c:v>14.4</c:v>
                </c:pt>
                <c:pt idx="471">
                  <c:v>14.42</c:v>
                </c:pt>
                <c:pt idx="472">
                  <c:v>14.44</c:v>
                </c:pt>
                <c:pt idx="473">
                  <c:v>14.46</c:v>
                </c:pt>
                <c:pt idx="474">
                  <c:v>14.48</c:v>
                </c:pt>
                <c:pt idx="475">
                  <c:v>14.5</c:v>
                </c:pt>
                <c:pt idx="476">
                  <c:v>14.52</c:v>
                </c:pt>
                <c:pt idx="477">
                  <c:v>14.54</c:v>
                </c:pt>
                <c:pt idx="478">
                  <c:v>14.56</c:v>
                </c:pt>
                <c:pt idx="479">
                  <c:v>14.58</c:v>
                </c:pt>
                <c:pt idx="480">
                  <c:v>14.6</c:v>
                </c:pt>
                <c:pt idx="481">
                  <c:v>14.62</c:v>
                </c:pt>
                <c:pt idx="482">
                  <c:v>14.64</c:v>
                </c:pt>
                <c:pt idx="483">
                  <c:v>14.66</c:v>
                </c:pt>
                <c:pt idx="484">
                  <c:v>14.68</c:v>
                </c:pt>
                <c:pt idx="485">
                  <c:v>14.7</c:v>
                </c:pt>
                <c:pt idx="486">
                  <c:v>14.72</c:v>
                </c:pt>
                <c:pt idx="487">
                  <c:v>14.74</c:v>
                </c:pt>
                <c:pt idx="488">
                  <c:v>14.76</c:v>
                </c:pt>
                <c:pt idx="489">
                  <c:v>14.78</c:v>
                </c:pt>
                <c:pt idx="490">
                  <c:v>14.8</c:v>
                </c:pt>
                <c:pt idx="491">
                  <c:v>14.82</c:v>
                </c:pt>
                <c:pt idx="492">
                  <c:v>14.84</c:v>
                </c:pt>
                <c:pt idx="493">
                  <c:v>14.86</c:v>
                </c:pt>
                <c:pt idx="494">
                  <c:v>14.88</c:v>
                </c:pt>
                <c:pt idx="495">
                  <c:v>14.9</c:v>
                </c:pt>
                <c:pt idx="496">
                  <c:v>14.92</c:v>
                </c:pt>
                <c:pt idx="497">
                  <c:v>14.94</c:v>
                </c:pt>
                <c:pt idx="498">
                  <c:v>14.96</c:v>
                </c:pt>
                <c:pt idx="499">
                  <c:v>14.98</c:v>
                </c:pt>
                <c:pt idx="500">
                  <c:v>15</c:v>
                </c:pt>
                <c:pt idx="501">
                  <c:v>15.02</c:v>
                </c:pt>
                <c:pt idx="502">
                  <c:v>15.04</c:v>
                </c:pt>
                <c:pt idx="503">
                  <c:v>15.06</c:v>
                </c:pt>
                <c:pt idx="504">
                  <c:v>15.08</c:v>
                </c:pt>
                <c:pt idx="505">
                  <c:v>15.1</c:v>
                </c:pt>
                <c:pt idx="506">
                  <c:v>15.12</c:v>
                </c:pt>
                <c:pt idx="507">
                  <c:v>15.14</c:v>
                </c:pt>
                <c:pt idx="508">
                  <c:v>15.16</c:v>
                </c:pt>
                <c:pt idx="509">
                  <c:v>15.18</c:v>
                </c:pt>
                <c:pt idx="510">
                  <c:v>15.2</c:v>
                </c:pt>
                <c:pt idx="511">
                  <c:v>15.22</c:v>
                </c:pt>
                <c:pt idx="512">
                  <c:v>15.24</c:v>
                </c:pt>
                <c:pt idx="513">
                  <c:v>15.26</c:v>
                </c:pt>
                <c:pt idx="514">
                  <c:v>15.28</c:v>
                </c:pt>
                <c:pt idx="515">
                  <c:v>15.3</c:v>
                </c:pt>
                <c:pt idx="516">
                  <c:v>15.32</c:v>
                </c:pt>
                <c:pt idx="517">
                  <c:v>15.34</c:v>
                </c:pt>
                <c:pt idx="518">
                  <c:v>15.36</c:v>
                </c:pt>
                <c:pt idx="519">
                  <c:v>15.38</c:v>
                </c:pt>
                <c:pt idx="520">
                  <c:v>15.4</c:v>
                </c:pt>
                <c:pt idx="521">
                  <c:v>15.42</c:v>
                </c:pt>
                <c:pt idx="522">
                  <c:v>15.44</c:v>
                </c:pt>
                <c:pt idx="523">
                  <c:v>15.46</c:v>
                </c:pt>
                <c:pt idx="524">
                  <c:v>15.48</c:v>
                </c:pt>
                <c:pt idx="525">
                  <c:v>15.5</c:v>
                </c:pt>
                <c:pt idx="526">
                  <c:v>15.52</c:v>
                </c:pt>
                <c:pt idx="527">
                  <c:v>15.54</c:v>
                </c:pt>
                <c:pt idx="528">
                  <c:v>15.56</c:v>
                </c:pt>
                <c:pt idx="529">
                  <c:v>15.58</c:v>
                </c:pt>
                <c:pt idx="530">
                  <c:v>15.6</c:v>
                </c:pt>
                <c:pt idx="531">
                  <c:v>15.62</c:v>
                </c:pt>
                <c:pt idx="532">
                  <c:v>15.64</c:v>
                </c:pt>
                <c:pt idx="533">
                  <c:v>15.66</c:v>
                </c:pt>
                <c:pt idx="534">
                  <c:v>15.68</c:v>
                </c:pt>
                <c:pt idx="535">
                  <c:v>15.7</c:v>
                </c:pt>
                <c:pt idx="536">
                  <c:v>15.72</c:v>
                </c:pt>
                <c:pt idx="537">
                  <c:v>15.74</c:v>
                </c:pt>
                <c:pt idx="538">
                  <c:v>15.76</c:v>
                </c:pt>
                <c:pt idx="539">
                  <c:v>15.78</c:v>
                </c:pt>
                <c:pt idx="540">
                  <c:v>15.8</c:v>
                </c:pt>
                <c:pt idx="541">
                  <c:v>15.82</c:v>
                </c:pt>
                <c:pt idx="542">
                  <c:v>15.84</c:v>
                </c:pt>
                <c:pt idx="543">
                  <c:v>15.86</c:v>
                </c:pt>
                <c:pt idx="544">
                  <c:v>15.88</c:v>
                </c:pt>
                <c:pt idx="545">
                  <c:v>15.9</c:v>
                </c:pt>
                <c:pt idx="546">
                  <c:v>15.92</c:v>
                </c:pt>
                <c:pt idx="547">
                  <c:v>15.94</c:v>
                </c:pt>
                <c:pt idx="548">
                  <c:v>15.96</c:v>
                </c:pt>
                <c:pt idx="549">
                  <c:v>15.98</c:v>
                </c:pt>
                <c:pt idx="550">
                  <c:v>16</c:v>
                </c:pt>
                <c:pt idx="551">
                  <c:v>16.02</c:v>
                </c:pt>
                <c:pt idx="552">
                  <c:v>16.04</c:v>
                </c:pt>
                <c:pt idx="553">
                  <c:v>16.059999999999999</c:v>
                </c:pt>
                <c:pt idx="554">
                  <c:v>16.079999999999998</c:v>
                </c:pt>
                <c:pt idx="555">
                  <c:v>16.100000000000001</c:v>
                </c:pt>
                <c:pt idx="556">
                  <c:v>16.12</c:v>
                </c:pt>
                <c:pt idx="557">
                  <c:v>16.14</c:v>
                </c:pt>
                <c:pt idx="558">
                  <c:v>16.16</c:v>
                </c:pt>
                <c:pt idx="559">
                  <c:v>16.18</c:v>
                </c:pt>
                <c:pt idx="560">
                  <c:v>16.2</c:v>
                </c:pt>
                <c:pt idx="561">
                  <c:v>16.22</c:v>
                </c:pt>
                <c:pt idx="562">
                  <c:v>16.239999999999998</c:v>
                </c:pt>
                <c:pt idx="563">
                  <c:v>16.260000000000002</c:v>
                </c:pt>
                <c:pt idx="564">
                  <c:v>16.28</c:v>
                </c:pt>
                <c:pt idx="565">
                  <c:v>16.3</c:v>
                </c:pt>
                <c:pt idx="566">
                  <c:v>16.32</c:v>
                </c:pt>
                <c:pt idx="567">
                  <c:v>16.34</c:v>
                </c:pt>
                <c:pt idx="568">
                  <c:v>16.36</c:v>
                </c:pt>
                <c:pt idx="569">
                  <c:v>16.38</c:v>
                </c:pt>
                <c:pt idx="570">
                  <c:v>16.399999999999999</c:v>
                </c:pt>
                <c:pt idx="571">
                  <c:v>16.420000000000002</c:v>
                </c:pt>
                <c:pt idx="572">
                  <c:v>16.440000000000001</c:v>
                </c:pt>
                <c:pt idx="573">
                  <c:v>16.46</c:v>
                </c:pt>
                <c:pt idx="574">
                  <c:v>16.48</c:v>
                </c:pt>
                <c:pt idx="575">
                  <c:v>16.5</c:v>
                </c:pt>
                <c:pt idx="576">
                  <c:v>16.52</c:v>
                </c:pt>
                <c:pt idx="577">
                  <c:v>16.54</c:v>
                </c:pt>
                <c:pt idx="578">
                  <c:v>16.559999999999999</c:v>
                </c:pt>
                <c:pt idx="579">
                  <c:v>16.579999999999998</c:v>
                </c:pt>
                <c:pt idx="580">
                  <c:v>16.600000000000001</c:v>
                </c:pt>
                <c:pt idx="581">
                  <c:v>16.62</c:v>
                </c:pt>
                <c:pt idx="582">
                  <c:v>16.64</c:v>
                </c:pt>
                <c:pt idx="583">
                  <c:v>16.66</c:v>
                </c:pt>
                <c:pt idx="584">
                  <c:v>16.68</c:v>
                </c:pt>
                <c:pt idx="585">
                  <c:v>16.7</c:v>
                </c:pt>
                <c:pt idx="586">
                  <c:v>16.72</c:v>
                </c:pt>
                <c:pt idx="587">
                  <c:v>16.739999999999998</c:v>
                </c:pt>
                <c:pt idx="588">
                  <c:v>16.760000000000002</c:v>
                </c:pt>
                <c:pt idx="589">
                  <c:v>16.78</c:v>
                </c:pt>
                <c:pt idx="590">
                  <c:v>16.8</c:v>
                </c:pt>
                <c:pt idx="591">
                  <c:v>16.82</c:v>
                </c:pt>
                <c:pt idx="592">
                  <c:v>16.84</c:v>
                </c:pt>
                <c:pt idx="593">
                  <c:v>16.86</c:v>
                </c:pt>
                <c:pt idx="594">
                  <c:v>16.88</c:v>
                </c:pt>
                <c:pt idx="595">
                  <c:v>16.899999999999999</c:v>
                </c:pt>
                <c:pt idx="596">
                  <c:v>16.920000000000002</c:v>
                </c:pt>
                <c:pt idx="597">
                  <c:v>16.940000000000001</c:v>
                </c:pt>
                <c:pt idx="598">
                  <c:v>16.96</c:v>
                </c:pt>
                <c:pt idx="599">
                  <c:v>16.98</c:v>
                </c:pt>
                <c:pt idx="600">
                  <c:v>17</c:v>
                </c:pt>
                <c:pt idx="601">
                  <c:v>17.02</c:v>
                </c:pt>
                <c:pt idx="602">
                  <c:v>17.04</c:v>
                </c:pt>
                <c:pt idx="603">
                  <c:v>17.059999999999999</c:v>
                </c:pt>
                <c:pt idx="604">
                  <c:v>17.079999999999998</c:v>
                </c:pt>
                <c:pt idx="605">
                  <c:v>17.100000000000001</c:v>
                </c:pt>
                <c:pt idx="606">
                  <c:v>17.12</c:v>
                </c:pt>
                <c:pt idx="607">
                  <c:v>17.14</c:v>
                </c:pt>
                <c:pt idx="608">
                  <c:v>17.16</c:v>
                </c:pt>
                <c:pt idx="609">
                  <c:v>17.18</c:v>
                </c:pt>
                <c:pt idx="610">
                  <c:v>17.2</c:v>
                </c:pt>
                <c:pt idx="611">
                  <c:v>17.22</c:v>
                </c:pt>
                <c:pt idx="612">
                  <c:v>17.239999999999998</c:v>
                </c:pt>
                <c:pt idx="613">
                  <c:v>17.260000000000002</c:v>
                </c:pt>
                <c:pt idx="614">
                  <c:v>17.28</c:v>
                </c:pt>
                <c:pt idx="615">
                  <c:v>17.3</c:v>
                </c:pt>
                <c:pt idx="616">
                  <c:v>17.32</c:v>
                </c:pt>
                <c:pt idx="617">
                  <c:v>17.34</c:v>
                </c:pt>
                <c:pt idx="618">
                  <c:v>17.36</c:v>
                </c:pt>
                <c:pt idx="619">
                  <c:v>17.38</c:v>
                </c:pt>
                <c:pt idx="620">
                  <c:v>17.399999999999999</c:v>
                </c:pt>
                <c:pt idx="621">
                  <c:v>17.420000000000002</c:v>
                </c:pt>
                <c:pt idx="622">
                  <c:v>17.440000000000001</c:v>
                </c:pt>
                <c:pt idx="623">
                  <c:v>17.46</c:v>
                </c:pt>
                <c:pt idx="624">
                  <c:v>17.48</c:v>
                </c:pt>
                <c:pt idx="625">
                  <c:v>17.5</c:v>
                </c:pt>
                <c:pt idx="626">
                  <c:v>17.52</c:v>
                </c:pt>
                <c:pt idx="627">
                  <c:v>17.54</c:v>
                </c:pt>
                <c:pt idx="628">
                  <c:v>17.559999999999999</c:v>
                </c:pt>
                <c:pt idx="629">
                  <c:v>17.579999999999998</c:v>
                </c:pt>
                <c:pt idx="630">
                  <c:v>17.600000000000001</c:v>
                </c:pt>
                <c:pt idx="631">
                  <c:v>17.62</c:v>
                </c:pt>
                <c:pt idx="632">
                  <c:v>17.64</c:v>
                </c:pt>
                <c:pt idx="633">
                  <c:v>17.66</c:v>
                </c:pt>
                <c:pt idx="634">
                  <c:v>17.68</c:v>
                </c:pt>
                <c:pt idx="635">
                  <c:v>17.7</c:v>
                </c:pt>
                <c:pt idx="636">
                  <c:v>17.72</c:v>
                </c:pt>
                <c:pt idx="637">
                  <c:v>17.739999999999998</c:v>
                </c:pt>
                <c:pt idx="638">
                  <c:v>17.760000000000002</c:v>
                </c:pt>
                <c:pt idx="639">
                  <c:v>17.78</c:v>
                </c:pt>
                <c:pt idx="640">
                  <c:v>17.8</c:v>
                </c:pt>
                <c:pt idx="641">
                  <c:v>17.82</c:v>
                </c:pt>
                <c:pt idx="642">
                  <c:v>17.84</c:v>
                </c:pt>
                <c:pt idx="643">
                  <c:v>17.86</c:v>
                </c:pt>
                <c:pt idx="644">
                  <c:v>17.88</c:v>
                </c:pt>
                <c:pt idx="645">
                  <c:v>17.899999999999999</c:v>
                </c:pt>
                <c:pt idx="646">
                  <c:v>17.920000000000002</c:v>
                </c:pt>
                <c:pt idx="647">
                  <c:v>17.940000000000001</c:v>
                </c:pt>
                <c:pt idx="648">
                  <c:v>17.96</c:v>
                </c:pt>
                <c:pt idx="649">
                  <c:v>17.98</c:v>
                </c:pt>
                <c:pt idx="650">
                  <c:v>18</c:v>
                </c:pt>
                <c:pt idx="651">
                  <c:v>18.02</c:v>
                </c:pt>
                <c:pt idx="652">
                  <c:v>18.04</c:v>
                </c:pt>
                <c:pt idx="653">
                  <c:v>18.059999999999999</c:v>
                </c:pt>
                <c:pt idx="654">
                  <c:v>18.079999999999998</c:v>
                </c:pt>
                <c:pt idx="655">
                  <c:v>18.100000000000001</c:v>
                </c:pt>
                <c:pt idx="656">
                  <c:v>18.12</c:v>
                </c:pt>
                <c:pt idx="657">
                  <c:v>18.14</c:v>
                </c:pt>
                <c:pt idx="658">
                  <c:v>18.16</c:v>
                </c:pt>
                <c:pt idx="659">
                  <c:v>18.18</c:v>
                </c:pt>
                <c:pt idx="660">
                  <c:v>18.2</c:v>
                </c:pt>
                <c:pt idx="661">
                  <c:v>18.22</c:v>
                </c:pt>
                <c:pt idx="662">
                  <c:v>18.239999999999998</c:v>
                </c:pt>
                <c:pt idx="663">
                  <c:v>18.260000000000002</c:v>
                </c:pt>
                <c:pt idx="664">
                  <c:v>18.28</c:v>
                </c:pt>
                <c:pt idx="665">
                  <c:v>18.3</c:v>
                </c:pt>
                <c:pt idx="666">
                  <c:v>18.32</c:v>
                </c:pt>
                <c:pt idx="667">
                  <c:v>18.34</c:v>
                </c:pt>
                <c:pt idx="668">
                  <c:v>18.36</c:v>
                </c:pt>
                <c:pt idx="669">
                  <c:v>18.38</c:v>
                </c:pt>
                <c:pt idx="670">
                  <c:v>18.399999999999999</c:v>
                </c:pt>
                <c:pt idx="671">
                  <c:v>18.420000000000002</c:v>
                </c:pt>
                <c:pt idx="672">
                  <c:v>18.440000000000001</c:v>
                </c:pt>
                <c:pt idx="673">
                  <c:v>18.46</c:v>
                </c:pt>
                <c:pt idx="674">
                  <c:v>18.48</c:v>
                </c:pt>
                <c:pt idx="675">
                  <c:v>18.5</c:v>
                </c:pt>
                <c:pt idx="676">
                  <c:v>18.52</c:v>
                </c:pt>
                <c:pt idx="677">
                  <c:v>18.54</c:v>
                </c:pt>
                <c:pt idx="678">
                  <c:v>18.559999999999999</c:v>
                </c:pt>
                <c:pt idx="679">
                  <c:v>18.579999999999998</c:v>
                </c:pt>
                <c:pt idx="680">
                  <c:v>18.600000000000001</c:v>
                </c:pt>
                <c:pt idx="681">
                  <c:v>18.62</c:v>
                </c:pt>
                <c:pt idx="682">
                  <c:v>18.64</c:v>
                </c:pt>
                <c:pt idx="683">
                  <c:v>18.66</c:v>
                </c:pt>
                <c:pt idx="684">
                  <c:v>18.68</c:v>
                </c:pt>
                <c:pt idx="685">
                  <c:v>18.7</c:v>
                </c:pt>
                <c:pt idx="686">
                  <c:v>18.72</c:v>
                </c:pt>
                <c:pt idx="687">
                  <c:v>18.739999999999998</c:v>
                </c:pt>
                <c:pt idx="688">
                  <c:v>18.760000000000002</c:v>
                </c:pt>
                <c:pt idx="689">
                  <c:v>18.78</c:v>
                </c:pt>
                <c:pt idx="690">
                  <c:v>18.8</c:v>
                </c:pt>
                <c:pt idx="691">
                  <c:v>18.82</c:v>
                </c:pt>
                <c:pt idx="692">
                  <c:v>18.84</c:v>
                </c:pt>
                <c:pt idx="693">
                  <c:v>18.86</c:v>
                </c:pt>
                <c:pt idx="694">
                  <c:v>18.88</c:v>
                </c:pt>
                <c:pt idx="695">
                  <c:v>18.899999999999999</c:v>
                </c:pt>
                <c:pt idx="696">
                  <c:v>18.920000000000002</c:v>
                </c:pt>
                <c:pt idx="697">
                  <c:v>18.940000000000001</c:v>
                </c:pt>
                <c:pt idx="698">
                  <c:v>18.96</c:v>
                </c:pt>
                <c:pt idx="699">
                  <c:v>18.98</c:v>
                </c:pt>
                <c:pt idx="700">
                  <c:v>19</c:v>
                </c:pt>
                <c:pt idx="701">
                  <c:v>19.02</c:v>
                </c:pt>
                <c:pt idx="702">
                  <c:v>19.04</c:v>
                </c:pt>
                <c:pt idx="703">
                  <c:v>19.059999999999999</c:v>
                </c:pt>
                <c:pt idx="704">
                  <c:v>19.079999999999998</c:v>
                </c:pt>
                <c:pt idx="705">
                  <c:v>19.100000000000001</c:v>
                </c:pt>
                <c:pt idx="706">
                  <c:v>19.12</c:v>
                </c:pt>
                <c:pt idx="707">
                  <c:v>19.14</c:v>
                </c:pt>
                <c:pt idx="708">
                  <c:v>19.16</c:v>
                </c:pt>
                <c:pt idx="709">
                  <c:v>19.18</c:v>
                </c:pt>
                <c:pt idx="710">
                  <c:v>19.2</c:v>
                </c:pt>
                <c:pt idx="711">
                  <c:v>19.22</c:v>
                </c:pt>
                <c:pt idx="712">
                  <c:v>19.239999999999998</c:v>
                </c:pt>
                <c:pt idx="713">
                  <c:v>19.260000000000002</c:v>
                </c:pt>
                <c:pt idx="714">
                  <c:v>19.28</c:v>
                </c:pt>
                <c:pt idx="715">
                  <c:v>19.3</c:v>
                </c:pt>
                <c:pt idx="716">
                  <c:v>19.32</c:v>
                </c:pt>
                <c:pt idx="717">
                  <c:v>19.34</c:v>
                </c:pt>
                <c:pt idx="718">
                  <c:v>19.36</c:v>
                </c:pt>
                <c:pt idx="719">
                  <c:v>19.38</c:v>
                </c:pt>
                <c:pt idx="720">
                  <c:v>19.399999999999999</c:v>
                </c:pt>
                <c:pt idx="721">
                  <c:v>19.420000000000002</c:v>
                </c:pt>
                <c:pt idx="722">
                  <c:v>19.440000000000001</c:v>
                </c:pt>
                <c:pt idx="723">
                  <c:v>19.46</c:v>
                </c:pt>
                <c:pt idx="724">
                  <c:v>19.48</c:v>
                </c:pt>
                <c:pt idx="725">
                  <c:v>19.5</c:v>
                </c:pt>
                <c:pt idx="726">
                  <c:v>19.52</c:v>
                </c:pt>
                <c:pt idx="727">
                  <c:v>19.54</c:v>
                </c:pt>
                <c:pt idx="728">
                  <c:v>19.559999999999999</c:v>
                </c:pt>
                <c:pt idx="729">
                  <c:v>19.579999999999998</c:v>
                </c:pt>
                <c:pt idx="730">
                  <c:v>19.600000000000001</c:v>
                </c:pt>
                <c:pt idx="731">
                  <c:v>19.62</c:v>
                </c:pt>
                <c:pt idx="732">
                  <c:v>19.64</c:v>
                </c:pt>
                <c:pt idx="733">
                  <c:v>19.66</c:v>
                </c:pt>
                <c:pt idx="734">
                  <c:v>19.68</c:v>
                </c:pt>
                <c:pt idx="735">
                  <c:v>19.7</c:v>
                </c:pt>
                <c:pt idx="736">
                  <c:v>19.72</c:v>
                </c:pt>
                <c:pt idx="737">
                  <c:v>19.739999999999998</c:v>
                </c:pt>
                <c:pt idx="738">
                  <c:v>19.760000000000002</c:v>
                </c:pt>
                <c:pt idx="739">
                  <c:v>19.78</c:v>
                </c:pt>
                <c:pt idx="740">
                  <c:v>19.8</c:v>
                </c:pt>
                <c:pt idx="741">
                  <c:v>19.82</c:v>
                </c:pt>
                <c:pt idx="742">
                  <c:v>19.84</c:v>
                </c:pt>
                <c:pt idx="743">
                  <c:v>19.86</c:v>
                </c:pt>
                <c:pt idx="744">
                  <c:v>19.88</c:v>
                </c:pt>
                <c:pt idx="745">
                  <c:v>19.899999999999999</c:v>
                </c:pt>
                <c:pt idx="746">
                  <c:v>19.920000000000002</c:v>
                </c:pt>
                <c:pt idx="747">
                  <c:v>19.940000000000001</c:v>
                </c:pt>
                <c:pt idx="748">
                  <c:v>19.96</c:v>
                </c:pt>
                <c:pt idx="749">
                  <c:v>19.98</c:v>
                </c:pt>
                <c:pt idx="750">
                  <c:v>20</c:v>
                </c:pt>
                <c:pt idx="751">
                  <c:v>20.02</c:v>
                </c:pt>
                <c:pt idx="752">
                  <c:v>20.04</c:v>
                </c:pt>
                <c:pt idx="753">
                  <c:v>20.059999999999999</c:v>
                </c:pt>
                <c:pt idx="754">
                  <c:v>20.079999999999998</c:v>
                </c:pt>
                <c:pt idx="755">
                  <c:v>20.100000000000001</c:v>
                </c:pt>
                <c:pt idx="756">
                  <c:v>20.12</c:v>
                </c:pt>
                <c:pt idx="757">
                  <c:v>20.14</c:v>
                </c:pt>
                <c:pt idx="758">
                  <c:v>20.16</c:v>
                </c:pt>
                <c:pt idx="759">
                  <c:v>20.18</c:v>
                </c:pt>
                <c:pt idx="760">
                  <c:v>20.2</c:v>
                </c:pt>
                <c:pt idx="761">
                  <c:v>20.22</c:v>
                </c:pt>
                <c:pt idx="762">
                  <c:v>20.239999999999998</c:v>
                </c:pt>
                <c:pt idx="763">
                  <c:v>20.260000000000002</c:v>
                </c:pt>
                <c:pt idx="764">
                  <c:v>20.28</c:v>
                </c:pt>
                <c:pt idx="765">
                  <c:v>20.3</c:v>
                </c:pt>
                <c:pt idx="766">
                  <c:v>20.32</c:v>
                </c:pt>
                <c:pt idx="767">
                  <c:v>20.34</c:v>
                </c:pt>
                <c:pt idx="768">
                  <c:v>20.36</c:v>
                </c:pt>
                <c:pt idx="769">
                  <c:v>20.38</c:v>
                </c:pt>
                <c:pt idx="770">
                  <c:v>20.399999999999999</c:v>
                </c:pt>
                <c:pt idx="771">
                  <c:v>20.420000000000002</c:v>
                </c:pt>
                <c:pt idx="772">
                  <c:v>20.440000000000001</c:v>
                </c:pt>
                <c:pt idx="773">
                  <c:v>20.46</c:v>
                </c:pt>
                <c:pt idx="774">
                  <c:v>20.48</c:v>
                </c:pt>
                <c:pt idx="775">
                  <c:v>20.5</c:v>
                </c:pt>
                <c:pt idx="776">
                  <c:v>20.52</c:v>
                </c:pt>
                <c:pt idx="777">
                  <c:v>20.54</c:v>
                </c:pt>
                <c:pt idx="778">
                  <c:v>20.56</c:v>
                </c:pt>
                <c:pt idx="779">
                  <c:v>20.58</c:v>
                </c:pt>
                <c:pt idx="780">
                  <c:v>20.6</c:v>
                </c:pt>
                <c:pt idx="781">
                  <c:v>20.62</c:v>
                </c:pt>
                <c:pt idx="782">
                  <c:v>20.64</c:v>
                </c:pt>
                <c:pt idx="783">
                  <c:v>20.66</c:v>
                </c:pt>
                <c:pt idx="784">
                  <c:v>20.68</c:v>
                </c:pt>
                <c:pt idx="785">
                  <c:v>20.7</c:v>
                </c:pt>
                <c:pt idx="786">
                  <c:v>20.72</c:v>
                </c:pt>
                <c:pt idx="787">
                  <c:v>20.74</c:v>
                </c:pt>
                <c:pt idx="788">
                  <c:v>20.76</c:v>
                </c:pt>
                <c:pt idx="789">
                  <c:v>20.78</c:v>
                </c:pt>
                <c:pt idx="790">
                  <c:v>20.8</c:v>
                </c:pt>
                <c:pt idx="791">
                  <c:v>20.82</c:v>
                </c:pt>
                <c:pt idx="792">
                  <c:v>20.84</c:v>
                </c:pt>
                <c:pt idx="793">
                  <c:v>20.86</c:v>
                </c:pt>
                <c:pt idx="794">
                  <c:v>20.88</c:v>
                </c:pt>
                <c:pt idx="795">
                  <c:v>20.9</c:v>
                </c:pt>
                <c:pt idx="796">
                  <c:v>20.92</c:v>
                </c:pt>
                <c:pt idx="797">
                  <c:v>20.94</c:v>
                </c:pt>
                <c:pt idx="798">
                  <c:v>20.96</c:v>
                </c:pt>
                <c:pt idx="799">
                  <c:v>20.98</c:v>
                </c:pt>
                <c:pt idx="800">
                  <c:v>21</c:v>
                </c:pt>
                <c:pt idx="801">
                  <c:v>21.02</c:v>
                </c:pt>
                <c:pt idx="802">
                  <c:v>21.04</c:v>
                </c:pt>
                <c:pt idx="803">
                  <c:v>21.06</c:v>
                </c:pt>
                <c:pt idx="804">
                  <c:v>21.08</c:v>
                </c:pt>
                <c:pt idx="805">
                  <c:v>21.1</c:v>
                </c:pt>
                <c:pt idx="806">
                  <c:v>21.12</c:v>
                </c:pt>
                <c:pt idx="807">
                  <c:v>21.14</c:v>
                </c:pt>
                <c:pt idx="808">
                  <c:v>21.16</c:v>
                </c:pt>
                <c:pt idx="809">
                  <c:v>21.18</c:v>
                </c:pt>
                <c:pt idx="810">
                  <c:v>21.2</c:v>
                </c:pt>
                <c:pt idx="811">
                  <c:v>21.22</c:v>
                </c:pt>
                <c:pt idx="812">
                  <c:v>21.24</c:v>
                </c:pt>
                <c:pt idx="813">
                  <c:v>21.26</c:v>
                </c:pt>
                <c:pt idx="814">
                  <c:v>21.28</c:v>
                </c:pt>
                <c:pt idx="815">
                  <c:v>21.3</c:v>
                </c:pt>
                <c:pt idx="816">
                  <c:v>21.32</c:v>
                </c:pt>
                <c:pt idx="817">
                  <c:v>21.34</c:v>
                </c:pt>
                <c:pt idx="818">
                  <c:v>21.36</c:v>
                </c:pt>
                <c:pt idx="819">
                  <c:v>21.38</c:v>
                </c:pt>
                <c:pt idx="820">
                  <c:v>21.4</c:v>
                </c:pt>
                <c:pt idx="821">
                  <c:v>21.42</c:v>
                </c:pt>
                <c:pt idx="822">
                  <c:v>21.44</c:v>
                </c:pt>
                <c:pt idx="823">
                  <c:v>21.46</c:v>
                </c:pt>
                <c:pt idx="824">
                  <c:v>21.48</c:v>
                </c:pt>
                <c:pt idx="825">
                  <c:v>21.5</c:v>
                </c:pt>
                <c:pt idx="826">
                  <c:v>21.52</c:v>
                </c:pt>
                <c:pt idx="827">
                  <c:v>21.54</c:v>
                </c:pt>
                <c:pt idx="828">
                  <c:v>21.56</c:v>
                </c:pt>
                <c:pt idx="829">
                  <c:v>21.58</c:v>
                </c:pt>
                <c:pt idx="830">
                  <c:v>21.6</c:v>
                </c:pt>
                <c:pt idx="831">
                  <c:v>21.62</c:v>
                </c:pt>
                <c:pt idx="832">
                  <c:v>21.64</c:v>
                </c:pt>
                <c:pt idx="833">
                  <c:v>21.66</c:v>
                </c:pt>
                <c:pt idx="834">
                  <c:v>21.68</c:v>
                </c:pt>
                <c:pt idx="835">
                  <c:v>21.7</c:v>
                </c:pt>
                <c:pt idx="836">
                  <c:v>21.72</c:v>
                </c:pt>
                <c:pt idx="837">
                  <c:v>21.74</c:v>
                </c:pt>
                <c:pt idx="838">
                  <c:v>21.76</c:v>
                </c:pt>
                <c:pt idx="839">
                  <c:v>21.78</c:v>
                </c:pt>
                <c:pt idx="840">
                  <c:v>21.8</c:v>
                </c:pt>
                <c:pt idx="841">
                  <c:v>21.82</c:v>
                </c:pt>
                <c:pt idx="842">
                  <c:v>21.84</c:v>
                </c:pt>
                <c:pt idx="843">
                  <c:v>21.86</c:v>
                </c:pt>
                <c:pt idx="844">
                  <c:v>21.88</c:v>
                </c:pt>
                <c:pt idx="845">
                  <c:v>21.9</c:v>
                </c:pt>
                <c:pt idx="846">
                  <c:v>21.92</c:v>
                </c:pt>
                <c:pt idx="847">
                  <c:v>21.94</c:v>
                </c:pt>
                <c:pt idx="848">
                  <c:v>21.96</c:v>
                </c:pt>
                <c:pt idx="849">
                  <c:v>21.98</c:v>
                </c:pt>
                <c:pt idx="850">
                  <c:v>22</c:v>
                </c:pt>
                <c:pt idx="851">
                  <c:v>22.02</c:v>
                </c:pt>
                <c:pt idx="852">
                  <c:v>22.04</c:v>
                </c:pt>
                <c:pt idx="853">
                  <c:v>22.06</c:v>
                </c:pt>
                <c:pt idx="854">
                  <c:v>22.08</c:v>
                </c:pt>
                <c:pt idx="855">
                  <c:v>22.1</c:v>
                </c:pt>
                <c:pt idx="856">
                  <c:v>22.12</c:v>
                </c:pt>
                <c:pt idx="857">
                  <c:v>22.14</c:v>
                </c:pt>
                <c:pt idx="858">
                  <c:v>22.16</c:v>
                </c:pt>
                <c:pt idx="859">
                  <c:v>22.18</c:v>
                </c:pt>
                <c:pt idx="860">
                  <c:v>22.2</c:v>
                </c:pt>
                <c:pt idx="861">
                  <c:v>22.22</c:v>
                </c:pt>
                <c:pt idx="862">
                  <c:v>22.24</c:v>
                </c:pt>
                <c:pt idx="863">
                  <c:v>22.26</c:v>
                </c:pt>
                <c:pt idx="864">
                  <c:v>22.28</c:v>
                </c:pt>
                <c:pt idx="865">
                  <c:v>22.3</c:v>
                </c:pt>
                <c:pt idx="866">
                  <c:v>22.32</c:v>
                </c:pt>
                <c:pt idx="867">
                  <c:v>22.34</c:v>
                </c:pt>
                <c:pt idx="868">
                  <c:v>22.36</c:v>
                </c:pt>
                <c:pt idx="869">
                  <c:v>22.38</c:v>
                </c:pt>
                <c:pt idx="870">
                  <c:v>22.4</c:v>
                </c:pt>
                <c:pt idx="871">
                  <c:v>22.42</c:v>
                </c:pt>
                <c:pt idx="872">
                  <c:v>22.44</c:v>
                </c:pt>
                <c:pt idx="873">
                  <c:v>22.46</c:v>
                </c:pt>
                <c:pt idx="874">
                  <c:v>22.48</c:v>
                </c:pt>
                <c:pt idx="875">
                  <c:v>22.5</c:v>
                </c:pt>
                <c:pt idx="876">
                  <c:v>22.52</c:v>
                </c:pt>
                <c:pt idx="877">
                  <c:v>22.54</c:v>
                </c:pt>
                <c:pt idx="878">
                  <c:v>22.56</c:v>
                </c:pt>
                <c:pt idx="879">
                  <c:v>22.58</c:v>
                </c:pt>
                <c:pt idx="880">
                  <c:v>22.6</c:v>
                </c:pt>
                <c:pt idx="881">
                  <c:v>22.62</c:v>
                </c:pt>
                <c:pt idx="882">
                  <c:v>22.64</c:v>
                </c:pt>
                <c:pt idx="883">
                  <c:v>22.66</c:v>
                </c:pt>
                <c:pt idx="884">
                  <c:v>22.68</c:v>
                </c:pt>
                <c:pt idx="885">
                  <c:v>22.7</c:v>
                </c:pt>
                <c:pt idx="886">
                  <c:v>22.72</c:v>
                </c:pt>
                <c:pt idx="887">
                  <c:v>22.74</c:v>
                </c:pt>
                <c:pt idx="888">
                  <c:v>22.76</c:v>
                </c:pt>
                <c:pt idx="889">
                  <c:v>22.78</c:v>
                </c:pt>
                <c:pt idx="890">
                  <c:v>22.8</c:v>
                </c:pt>
                <c:pt idx="891">
                  <c:v>22.82</c:v>
                </c:pt>
                <c:pt idx="892">
                  <c:v>22.84</c:v>
                </c:pt>
                <c:pt idx="893">
                  <c:v>22.86</c:v>
                </c:pt>
                <c:pt idx="894">
                  <c:v>22.88</c:v>
                </c:pt>
                <c:pt idx="895">
                  <c:v>22.9</c:v>
                </c:pt>
                <c:pt idx="896">
                  <c:v>22.92</c:v>
                </c:pt>
                <c:pt idx="897">
                  <c:v>22.94</c:v>
                </c:pt>
                <c:pt idx="898">
                  <c:v>22.96</c:v>
                </c:pt>
                <c:pt idx="899">
                  <c:v>22.98</c:v>
                </c:pt>
                <c:pt idx="900">
                  <c:v>23</c:v>
                </c:pt>
                <c:pt idx="901">
                  <c:v>23.02</c:v>
                </c:pt>
                <c:pt idx="902">
                  <c:v>23.04</c:v>
                </c:pt>
                <c:pt idx="903">
                  <c:v>23.06</c:v>
                </c:pt>
                <c:pt idx="904">
                  <c:v>23.08</c:v>
                </c:pt>
                <c:pt idx="905">
                  <c:v>23.1</c:v>
                </c:pt>
                <c:pt idx="906">
                  <c:v>23.12</c:v>
                </c:pt>
                <c:pt idx="907">
                  <c:v>23.14</c:v>
                </c:pt>
                <c:pt idx="908">
                  <c:v>23.16</c:v>
                </c:pt>
                <c:pt idx="909">
                  <c:v>23.18</c:v>
                </c:pt>
                <c:pt idx="910">
                  <c:v>23.2</c:v>
                </c:pt>
                <c:pt idx="911">
                  <c:v>23.22</c:v>
                </c:pt>
                <c:pt idx="912">
                  <c:v>23.24</c:v>
                </c:pt>
                <c:pt idx="913">
                  <c:v>23.26</c:v>
                </c:pt>
                <c:pt idx="914">
                  <c:v>23.28</c:v>
                </c:pt>
                <c:pt idx="915">
                  <c:v>23.3</c:v>
                </c:pt>
                <c:pt idx="916">
                  <c:v>23.32</c:v>
                </c:pt>
                <c:pt idx="917">
                  <c:v>23.34</c:v>
                </c:pt>
                <c:pt idx="918">
                  <c:v>23.36</c:v>
                </c:pt>
                <c:pt idx="919">
                  <c:v>23.38</c:v>
                </c:pt>
                <c:pt idx="920">
                  <c:v>23.4</c:v>
                </c:pt>
                <c:pt idx="921">
                  <c:v>23.42</c:v>
                </c:pt>
                <c:pt idx="922">
                  <c:v>23.44</c:v>
                </c:pt>
                <c:pt idx="923">
                  <c:v>23.46</c:v>
                </c:pt>
                <c:pt idx="924">
                  <c:v>23.48</c:v>
                </c:pt>
                <c:pt idx="925">
                  <c:v>23.5</c:v>
                </c:pt>
                <c:pt idx="926">
                  <c:v>23.52</c:v>
                </c:pt>
                <c:pt idx="927">
                  <c:v>23.54</c:v>
                </c:pt>
                <c:pt idx="928">
                  <c:v>23.56</c:v>
                </c:pt>
                <c:pt idx="929">
                  <c:v>23.58</c:v>
                </c:pt>
                <c:pt idx="930">
                  <c:v>23.6</c:v>
                </c:pt>
                <c:pt idx="931">
                  <c:v>23.62</c:v>
                </c:pt>
                <c:pt idx="932">
                  <c:v>23.64</c:v>
                </c:pt>
                <c:pt idx="933">
                  <c:v>23.66</c:v>
                </c:pt>
                <c:pt idx="934">
                  <c:v>23.68</c:v>
                </c:pt>
                <c:pt idx="935">
                  <c:v>23.7</c:v>
                </c:pt>
                <c:pt idx="936">
                  <c:v>23.72</c:v>
                </c:pt>
                <c:pt idx="937">
                  <c:v>23.74</c:v>
                </c:pt>
                <c:pt idx="938">
                  <c:v>23.76</c:v>
                </c:pt>
                <c:pt idx="939">
                  <c:v>23.78</c:v>
                </c:pt>
                <c:pt idx="940">
                  <c:v>23.8</c:v>
                </c:pt>
                <c:pt idx="941">
                  <c:v>23.82</c:v>
                </c:pt>
                <c:pt idx="942">
                  <c:v>23.84</c:v>
                </c:pt>
                <c:pt idx="943">
                  <c:v>23.86</c:v>
                </c:pt>
                <c:pt idx="944">
                  <c:v>23.88</c:v>
                </c:pt>
                <c:pt idx="945">
                  <c:v>23.9</c:v>
                </c:pt>
                <c:pt idx="946">
                  <c:v>23.92</c:v>
                </c:pt>
                <c:pt idx="947">
                  <c:v>23.94</c:v>
                </c:pt>
                <c:pt idx="948">
                  <c:v>23.96</c:v>
                </c:pt>
                <c:pt idx="949">
                  <c:v>23.98</c:v>
                </c:pt>
                <c:pt idx="950">
                  <c:v>24</c:v>
                </c:pt>
                <c:pt idx="951">
                  <c:v>24.02</c:v>
                </c:pt>
                <c:pt idx="952">
                  <c:v>24.04</c:v>
                </c:pt>
                <c:pt idx="953">
                  <c:v>24.06</c:v>
                </c:pt>
                <c:pt idx="954">
                  <c:v>24.08</c:v>
                </c:pt>
                <c:pt idx="955">
                  <c:v>24.1</c:v>
                </c:pt>
                <c:pt idx="956">
                  <c:v>24.12</c:v>
                </c:pt>
                <c:pt idx="957">
                  <c:v>24.14</c:v>
                </c:pt>
                <c:pt idx="958">
                  <c:v>24.16</c:v>
                </c:pt>
                <c:pt idx="959">
                  <c:v>24.18</c:v>
                </c:pt>
                <c:pt idx="960">
                  <c:v>24.2</c:v>
                </c:pt>
                <c:pt idx="961">
                  <c:v>24.22</c:v>
                </c:pt>
                <c:pt idx="962">
                  <c:v>24.24</c:v>
                </c:pt>
                <c:pt idx="963">
                  <c:v>24.26</c:v>
                </c:pt>
                <c:pt idx="964">
                  <c:v>24.28</c:v>
                </c:pt>
                <c:pt idx="965">
                  <c:v>24.3</c:v>
                </c:pt>
                <c:pt idx="966">
                  <c:v>24.32</c:v>
                </c:pt>
                <c:pt idx="967">
                  <c:v>24.34</c:v>
                </c:pt>
                <c:pt idx="968">
                  <c:v>24.36</c:v>
                </c:pt>
                <c:pt idx="969">
                  <c:v>24.38</c:v>
                </c:pt>
                <c:pt idx="970">
                  <c:v>24.4</c:v>
                </c:pt>
                <c:pt idx="971">
                  <c:v>24.42</c:v>
                </c:pt>
                <c:pt idx="972">
                  <c:v>24.44</c:v>
                </c:pt>
                <c:pt idx="973">
                  <c:v>24.46</c:v>
                </c:pt>
                <c:pt idx="974">
                  <c:v>24.48</c:v>
                </c:pt>
                <c:pt idx="975">
                  <c:v>24.5</c:v>
                </c:pt>
                <c:pt idx="976">
                  <c:v>24.52</c:v>
                </c:pt>
                <c:pt idx="977">
                  <c:v>24.54</c:v>
                </c:pt>
                <c:pt idx="978">
                  <c:v>24.56</c:v>
                </c:pt>
                <c:pt idx="979">
                  <c:v>24.58</c:v>
                </c:pt>
                <c:pt idx="980">
                  <c:v>24.6</c:v>
                </c:pt>
                <c:pt idx="981">
                  <c:v>24.62</c:v>
                </c:pt>
                <c:pt idx="982">
                  <c:v>24.64</c:v>
                </c:pt>
                <c:pt idx="983">
                  <c:v>24.66</c:v>
                </c:pt>
                <c:pt idx="984">
                  <c:v>24.68</c:v>
                </c:pt>
                <c:pt idx="985">
                  <c:v>24.7</c:v>
                </c:pt>
                <c:pt idx="986">
                  <c:v>24.72</c:v>
                </c:pt>
                <c:pt idx="987">
                  <c:v>24.74</c:v>
                </c:pt>
                <c:pt idx="988">
                  <c:v>24.76</c:v>
                </c:pt>
                <c:pt idx="989">
                  <c:v>24.78</c:v>
                </c:pt>
                <c:pt idx="990">
                  <c:v>24.8</c:v>
                </c:pt>
                <c:pt idx="991">
                  <c:v>24.82</c:v>
                </c:pt>
                <c:pt idx="992">
                  <c:v>24.84</c:v>
                </c:pt>
                <c:pt idx="993">
                  <c:v>24.86</c:v>
                </c:pt>
                <c:pt idx="994">
                  <c:v>24.88</c:v>
                </c:pt>
                <c:pt idx="995">
                  <c:v>24.9</c:v>
                </c:pt>
                <c:pt idx="996">
                  <c:v>24.92</c:v>
                </c:pt>
                <c:pt idx="997">
                  <c:v>24.94</c:v>
                </c:pt>
                <c:pt idx="998">
                  <c:v>24.96</c:v>
                </c:pt>
                <c:pt idx="999">
                  <c:v>24.98</c:v>
                </c:pt>
                <c:pt idx="1000">
                  <c:v>25</c:v>
                </c:pt>
                <c:pt idx="1001">
                  <c:v>25.02</c:v>
                </c:pt>
                <c:pt idx="1002">
                  <c:v>25.04</c:v>
                </c:pt>
                <c:pt idx="1003">
                  <c:v>25.06</c:v>
                </c:pt>
                <c:pt idx="1004">
                  <c:v>25.08</c:v>
                </c:pt>
                <c:pt idx="1005">
                  <c:v>25.1</c:v>
                </c:pt>
                <c:pt idx="1006">
                  <c:v>25.12</c:v>
                </c:pt>
                <c:pt idx="1007">
                  <c:v>25.14</c:v>
                </c:pt>
                <c:pt idx="1008">
                  <c:v>25.16</c:v>
                </c:pt>
                <c:pt idx="1009">
                  <c:v>25.18</c:v>
                </c:pt>
                <c:pt idx="1010">
                  <c:v>25.2</c:v>
                </c:pt>
                <c:pt idx="1011">
                  <c:v>25.22</c:v>
                </c:pt>
                <c:pt idx="1012">
                  <c:v>25.24</c:v>
                </c:pt>
                <c:pt idx="1013">
                  <c:v>25.26</c:v>
                </c:pt>
                <c:pt idx="1014">
                  <c:v>25.28</c:v>
                </c:pt>
                <c:pt idx="1015">
                  <c:v>25.3</c:v>
                </c:pt>
                <c:pt idx="1016">
                  <c:v>25.32</c:v>
                </c:pt>
                <c:pt idx="1017">
                  <c:v>25.34</c:v>
                </c:pt>
                <c:pt idx="1018">
                  <c:v>25.36</c:v>
                </c:pt>
                <c:pt idx="1019">
                  <c:v>25.38</c:v>
                </c:pt>
                <c:pt idx="1020">
                  <c:v>25.4</c:v>
                </c:pt>
                <c:pt idx="1021">
                  <c:v>25.42</c:v>
                </c:pt>
                <c:pt idx="1022">
                  <c:v>25.44</c:v>
                </c:pt>
                <c:pt idx="1023">
                  <c:v>25.46</c:v>
                </c:pt>
                <c:pt idx="1024">
                  <c:v>25.48</c:v>
                </c:pt>
                <c:pt idx="1025">
                  <c:v>25.5</c:v>
                </c:pt>
                <c:pt idx="1026">
                  <c:v>25.52</c:v>
                </c:pt>
                <c:pt idx="1027">
                  <c:v>25.54</c:v>
                </c:pt>
                <c:pt idx="1028">
                  <c:v>25.56</c:v>
                </c:pt>
                <c:pt idx="1029">
                  <c:v>25.58</c:v>
                </c:pt>
                <c:pt idx="1030">
                  <c:v>25.6</c:v>
                </c:pt>
                <c:pt idx="1031">
                  <c:v>25.62</c:v>
                </c:pt>
                <c:pt idx="1032">
                  <c:v>25.64</c:v>
                </c:pt>
                <c:pt idx="1033">
                  <c:v>25.66</c:v>
                </c:pt>
                <c:pt idx="1034">
                  <c:v>25.68</c:v>
                </c:pt>
                <c:pt idx="1035">
                  <c:v>25.7</c:v>
                </c:pt>
                <c:pt idx="1036">
                  <c:v>25.72</c:v>
                </c:pt>
                <c:pt idx="1037">
                  <c:v>25.74</c:v>
                </c:pt>
                <c:pt idx="1038">
                  <c:v>25.76</c:v>
                </c:pt>
                <c:pt idx="1039">
                  <c:v>25.78</c:v>
                </c:pt>
                <c:pt idx="1040">
                  <c:v>25.8</c:v>
                </c:pt>
                <c:pt idx="1041">
                  <c:v>25.82</c:v>
                </c:pt>
                <c:pt idx="1042">
                  <c:v>25.84</c:v>
                </c:pt>
                <c:pt idx="1043">
                  <c:v>25.86</c:v>
                </c:pt>
                <c:pt idx="1044">
                  <c:v>25.88</c:v>
                </c:pt>
                <c:pt idx="1045">
                  <c:v>25.9</c:v>
                </c:pt>
                <c:pt idx="1046">
                  <c:v>25.92</c:v>
                </c:pt>
                <c:pt idx="1047">
                  <c:v>25.94</c:v>
                </c:pt>
                <c:pt idx="1048">
                  <c:v>25.96</c:v>
                </c:pt>
                <c:pt idx="1049">
                  <c:v>25.98</c:v>
                </c:pt>
                <c:pt idx="1050">
                  <c:v>26</c:v>
                </c:pt>
                <c:pt idx="1051">
                  <c:v>26.02</c:v>
                </c:pt>
                <c:pt idx="1052">
                  <c:v>26.04</c:v>
                </c:pt>
                <c:pt idx="1053">
                  <c:v>26.06</c:v>
                </c:pt>
                <c:pt idx="1054">
                  <c:v>26.08</c:v>
                </c:pt>
                <c:pt idx="1055">
                  <c:v>26.1</c:v>
                </c:pt>
                <c:pt idx="1056">
                  <c:v>26.12</c:v>
                </c:pt>
                <c:pt idx="1057">
                  <c:v>26.14</c:v>
                </c:pt>
                <c:pt idx="1058">
                  <c:v>26.16</c:v>
                </c:pt>
                <c:pt idx="1059">
                  <c:v>26.18</c:v>
                </c:pt>
                <c:pt idx="1060">
                  <c:v>26.2</c:v>
                </c:pt>
                <c:pt idx="1061">
                  <c:v>26.22</c:v>
                </c:pt>
                <c:pt idx="1062">
                  <c:v>26.24</c:v>
                </c:pt>
                <c:pt idx="1063">
                  <c:v>26.26</c:v>
                </c:pt>
                <c:pt idx="1064">
                  <c:v>26.28</c:v>
                </c:pt>
                <c:pt idx="1065">
                  <c:v>26.3</c:v>
                </c:pt>
                <c:pt idx="1066">
                  <c:v>26.32</c:v>
                </c:pt>
                <c:pt idx="1067">
                  <c:v>26.34</c:v>
                </c:pt>
                <c:pt idx="1068">
                  <c:v>26.36</c:v>
                </c:pt>
                <c:pt idx="1069">
                  <c:v>26.38</c:v>
                </c:pt>
                <c:pt idx="1070">
                  <c:v>26.4</c:v>
                </c:pt>
                <c:pt idx="1071">
                  <c:v>26.42</c:v>
                </c:pt>
                <c:pt idx="1072">
                  <c:v>26.44</c:v>
                </c:pt>
                <c:pt idx="1073">
                  <c:v>26.46</c:v>
                </c:pt>
                <c:pt idx="1074">
                  <c:v>26.48</c:v>
                </c:pt>
                <c:pt idx="1075">
                  <c:v>26.5</c:v>
                </c:pt>
                <c:pt idx="1076">
                  <c:v>26.52</c:v>
                </c:pt>
                <c:pt idx="1077">
                  <c:v>26.54</c:v>
                </c:pt>
                <c:pt idx="1078">
                  <c:v>26.56</c:v>
                </c:pt>
                <c:pt idx="1079">
                  <c:v>26.58</c:v>
                </c:pt>
                <c:pt idx="1080">
                  <c:v>26.6</c:v>
                </c:pt>
                <c:pt idx="1081">
                  <c:v>26.62</c:v>
                </c:pt>
                <c:pt idx="1082">
                  <c:v>26.64</c:v>
                </c:pt>
                <c:pt idx="1083">
                  <c:v>26.66</c:v>
                </c:pt>
                <c:pt idx="1084">
                  <c:v>26.68</c:v>
                </c:pt>
                <c:pt idx="1085">
                  <c:v>26.7</c:v>
                </c:pt>
                <c:pt idx="1086">
                  <c:v>26.72</c:v>
                </c:pt>
                <c:pt idx="1087">
                  <c:v>26.74</c:v>
                </c:pt>
                <c:pt idx="1088">
                  <c:v>26.76</c:v>
                </c:pt>
                <c:pt idx="1089">
                  <c:v>26.78</c:v>
                </c:pt>
                <c:pt idx="1090">
                  <c:v>26.8</c:v>
                </c:pt>
                <c:pt idx="1091">
                  <c:v>26.82</c:v>
                </c:pt>
                <c:pt idx="1092">
                  <c:v>26.84</c:v>
                </c:pt>
                <c:pt idx="1093">
                  <c:v>26.86</c:v>
                </c:pt>
                <c:pt idx="1094">
                  <c:v>26.88</c:v>
                </c:pt>
                <c:pt idx="1095">
                  <c:v>26.9</c:v>
                </c:pt>
                <c:pt idx="1096">
                  <c:v>26.92</c:v>
                </c:pt>
                <c:pt idx="1097">
                  <c:v>26.94</c:v>
                </c:pt>
                <c:pt idx="1098">
                  <c:v>26.96</c:v>
                </c:pt>
                <c:pt idx="1099">
                  <c:v>26.98</c:v>
                </c:pt>
                <c:pt idx="1100">
                  <c:v>27</c:v>
                </c:pt>
                <c:pt idx="1101">
                  <c:v>27.02</c:v>
                </c:pt>
                <c:pt idx="1102">
                  <c:v>27.04</c:v>
                </c:pt>
                <c:pt idx="1103">
                  <c:v>27.06</c:v>
                </c:pt>
                <c:pt idx="1104">
                  <c:v>27.08</c:v>
                </c:pt>
                <c:pt idx="1105">
                  <c:v>27.1</c:v>
                </c:pt>
                <c:pt idx="1106">
                  <c:v>27.12</c:v>
                </c:pt>
                <c:pt idx="1107">
                  <c:v>27.14</c:v>
                </c:pt>
                <c:pt idx="1108">
                  <c:v>27.16</c:v>
                </c:pt>
                <c:pt idx="1109">
                  <c:v>27.18</c:v>
                </c:pt>
                <c:pt idx="1110">
                  <c:v>27.2</c:v>
                </c:pt>
                <c:pt idx="1111">
                  <c:v>27.22</c:v>
                </c:pt>
                <c:pt idx="1112">
                  <c:v>27.24</c:v>
                </c:pt>
                <c:pt idx="1113">
                  <c:v>27.26</c:v>
                </c:pt>
                <c:pt idx="1114">
                  <c:v>27.28</c:v>
                </c:pt>
                <c:pt idx="1115">
                  <c:v>27.3</c:v>
                </c:pt>
                <c:pt idx="1116">
                  <c:v>27.32</c:v>
                </c:pt>
                <c:pt idx="1117">
                  <c:v>27.34</c:v>
                </c:pt>
                <c:pt idx="1118">
                  <c:v>27.36</c:v>
                </c:pt>
                <c:pt idx="1119">
                  <c:v>27.38</c:v>
                </c:pt>
                <c:pt idx="1120">
                  <c:v>27.4</c:v>
                </c:pt>
                <c:pt idx="1121">
                  <c:v>27.42</c:v>
                </c:pt>
                <c:pt idx="1122">
                  <c:v>27.44</c:v>
                </c:pt>
                <c:pt idx="1123">
                  <c:v>27.46</c:v>
                </c:pt>
                <c:pt idx="1124">
                  <c:v>27.48</c:v>
                </c:pt>
                <c:pt idx="1125">
                  <c:v>27.5</c:v>
                </c:pt>
                <c:pt idx="1126">
                  <c:v>27.52</c:v>
                </c:pt>
                <c:pt idx="1127">
                  <c:v>27.54</c:v>
                </c:pt>
                <c:pt idx="1128">
                  <c:v>27.56</c:v>
                </c:pt>
                <c:pt idx="1129">
                  <c:v>27.58</c:v>
                </c:pt>
                <c:pt idx="1130">
                  <c:v>27.6</c:v>
                </c:pt>
                <c:pt idx="1131">
                  <c:v>27.62</c:v>
                </c:pt>
                <c:pt idx="1132">
                  <c:v>27.64</c:v>
                </c:pt>
                <c:pt idx="1133">
                  <c:v>27.66</c:v>
                </c:pt>
                <c:pt idx="1134">
                  <c:v>27.68</c:v>
                </c:pt>
                <c:pt idx="1135">
                  <c:v>27.7</c:v>
                </c:pt>
                <c:pt idx="1136">
                  <c:v>27.72</c:v>
                </c:pt>
                <c:pt idx="1137">
                  <c:v>27.74</c:v>
                </c:pt>
                <c:pt idx="1138">
                  <c:v>27.76</c:v>
                </c:pt>
                <c:pt idx="1139">
                  <c:v>27.78</c:v>
                </c:pt>
                <c:pt idx="1140">
                  <c:v>27.8</c:v>
                </c:pt>
                <c:pt idx="1141">
                  <c:v>27.82</c:v>
                </c:pt>
                <c:pt idx="1142">
                  <c:v>27.84</c:v>
                </c:pt>
                <c:pt idx="1143">
                  <c:v>27.86</c:v>
                </c:pt>
                <c:pt idx="1144">
                  <c:v>27.88</c:v>
                </c:pt>
                <c:pt idx="1145">
                  <c:v>27.9</c:v>
                </c:pt>
                <c:pt idx="1146">
                  <c:v>27.92</c:v>
                </c:pt>
                <c:pt idx="1147">
                  <c:v>27.94</c:v>
                </c:pt>
                <c:pt idx="1148">
                  <c:v>27.96</c:v>
                </c:pt>
                <c:pt idx="1149">
                  <c:v>27.98</c:v>
                </c:pt>
                <c:pt idx="1150">
                  <c:v>28</c:v>
                </c:pt>
                <c:pt idx="1151">
                  <c:v>28.02</c:v>
                </c:pt>
                <c:pt idx="1152">
                  <c:v>28.04</c:v>
                </c:pt>
                <c:pt idx="1153">
                  <c:v>28.06</c:v>
                </c:pt>
                <c:pt idx="1154">
                  <c:v>28.08</c:v>
                </c:pt>
                <c:pt idx="1155">
                  <c:v>28.1</c:v>
                </c:pt>
                <c:pt idx="1156">
                  <c:v>28.12</c:v>
                </c:pt>
                <c:pt idx="1157">
                  <c:v>28.14</c:v>
                </c:pt>
                <c:pt idx="1158">
                  <c:v>28.16</c:v>
                </c:pt>
                <c:pt idx="1159">
                  <c:v>28.18</c:v>
                </c:pt>
                <c:pt idx="1160">
                  <c:v>28.2</c:v>
                </c:pt>
                <c:pt idx="1161">
                  <c:v>28.22</c:v>
                </c:pt>
                <c:pt idx="1162">
                  <c:v>28.24</c:v>
                </c:pt>
                <c:pt idx="1163">
                  <c:v>28.26</c:v>
                </c:pt>
                <c:pt idx="1164">
                  <c:v>28.28</c:v>
                </c:pt>
                <c:pt idx="1165">
                  <c:v>28.3</c:v>
                </c:pt>
                <c:pt idx="1166">
                  <c:v>28.32</c:v>
                </c:pt>
                <c:pt idx="1167">
                  <c:v>28.34</c:v>
                </c:pt>
                <c:pt idx="1168">
                  <c:v>28.36</c:v>
                </c:pt>
                <c:pt idx="1169">
                  <c:v>28.38</c:v>
                </c:pt>
                <c:pt idx="1170">
                  <c:v>28.4</c:v>
                </c:pt>
                <c:pt idx="1171">
                  <c:v>28.42</c:v>
                </c:pt>
                <c:pt idx="1172">
                  <c:v>28.44</c:v>
                </c:pt>
                <c:pt idx="1173">
                  <c:v>28.46</c:v>
                </c:pt>
                <c:pt idx="1174">
                  <c:v>28.48</c:v>
                </c:pt>
                <c:pt idx="1175">
                  <c:v>28.5</c:v>
                </c:pt>
                <c:pt idx="1176">
                  <c:v>28.52</c:v>
                </c:pt>
                <c:pt idx="1177">
                  <c:v>28.54</c:v>
                </c:pt>
                <c:pt idx="1178">
                  <c:v>28.56</c:v>
                </c:pt>
                <c:pt idx="1179">
                  <c:v>28.58</c:v>
                </c:pt>
                <c:pt idx="1180">
                  <c:v>28.6</c:v>
                </c:pt>
                <c:pt idx="1181">
                  <c:v>28.62</c:v>
                </c:pt>
                <c:pt idx="1182">
                  <c:v>28.64</c:v>
                </c:pt>
                <c:pt idx="1183">
                  <c:v>28.66</c:v>
                </c:pt>
                <c:pt idx="1184">
                  <c:v>28.68</c:v>
                </c:pt>
                <c:pt idx="1185">
                  <c:v>28.7</c:v>
                </c:pt>
                <c:pt idx="1186">
                  <c:v>28.72</c:v>
                </c:pt>
                <c:pt idx="1187">
                  <c:v>28.74</c:v>
                </c:pt>
                <c:pt idx="1188">
                  <c:v>28.76</c:v>
                </c:pt>
                <c:pt idx="1189">
                  <c:v>28.78</c:v>
                </c:pt>
                <c:pt idx="1190">
                  <c:v>28.8</c:v>
                </c:pt>
                <c:pt idx="1191">
                  <c:v>28.82</c:v>
                </c:pt>
                <c:pt idx="1192">
                  <c:v>28.84</c:v>
                </c:pt>
                <c:pt idx="1193">
                  <c:v>28.86</c:v>
                </c:pt>
                <c:pt idx="1194">
                  <c:v>28.88</c:v>
                </c:pt>
                <c:pt idx="1195">
                  <c:v>28.9</c:v>
                </c:pt>
                <c:pt idx="1196">
                  <c:v>28.92</c:v>
                </c:pt>
                <c:pt idx="1197">
                  <c:v>28.94</c:v>
                </c:pt>
                <c:pt idx="1198">
                  <c:v>28.96</c:v>
                </c:pt>
                <c:pt idx="1199">
                  <c:v>28.98</c:v>
                </c:pt>
                <c:pt idx="1200">
                  <c:v>29</c:v>
                </c:pt>
                <c:pt idx="1201">
                  <c:v>29.02</c:v>
                </c:pt>
                <c:pt idx="1202">
                  <c:v>29.04</c:v>
                </c:pt>
                <c:pt idx="1203">
                  <c:v>29.06</c:v>
                </c:pt>
                <c:pt idx="1204">
                  <c:v>29.08</c:v>
                </c:pt>
                <c:pt idx="1205">
                  <c:v>29.1</c:v>
                </c:pt>
                <c:pt idx="1206">
                  <c:v>29.12</c:v>
                </c:pt>
                <c:pt idx="1207">
                  <c:v>29.14</c:v>
                </c:pt>
                <c:pt idx="1208">
                  <c:v>29.16</c:v>
                </c:pt>
                <c:pt idx="1209">
                  <c:v>29.18</c:v>
                </c:pt>
                <c:pt idx="1210">
                  <c:v>29.2</c:v>
                </c:pt>
                <c:pt idx="1211">
                  <c:v>29.22</c:v>
                </c:pt>
                <c:pt idx="1212">
                  <c:v>29.24</c:v>
                </c:pt>
                <c:pt idx="1213">
                  <c:v>29.26</c:v>
                </c:pt>
                <c:pt idx="1214">
                  <c:v>29.28</c:v>
                </c:pt>
                <c:pt idx="1215">
                  <c:v>29.3</c:v>
                </c:pt>
                <c:pt idx="1216">
                  <c:v>29.32</c:v>
                </c:pt>
                <c:pt idx="1217">
                  <c:v>29.34</c:v>
                </c:pt>
                <c:pt idx="1218">
                  <c:v>29.36</c:v>
                </c:pt>
                <c:pt idx="1219">
                  <c:v>29.38</c:v>
                </c:pt>
                <c:pt idx="1220">
                  <c:v>29.4</c:v>
                </c:pt>
                <c:pt idx="1221">
                  <c:v>29.42</c:v>
                </c:pt>
                <c:pt idx="1222">
                  <c:v>29.44</c:v>
                </c:pt>
                <c:pt idx="1223">
                  <c:v>29.46</c:v>
                </c:pt>
                <c:pt idx="1224">
                  <c:v>29.48</c:v>
                </c:pt>
                <c:pt idx="1225">
                  <c:v>29.5</c:v>
                </c:pt>
                <c:pt idx="1226">
                  <c:v>29.52</c:v>
                </c:pt>
                <c:pt idx="1227">
                  <c:v>29.54</c:v>
                </c:pt>
                <c:pt idx="1228">
                  <c:v>29.56</c:v>
                </c:pt>
                <c:pt idx="1229">
                  <c:v>29.58</c:v>
                </c:pt>
                <c:pt idx="1230">
                  <c:v>29.6</c:v>
                </c:pt>
                <c:pt idx="1231">
                  <c:v>29.62</c:v>
                </c:pt>
                <c:pt idx="1232">
                  <c:v>29.64</c:v>
                </c:pt>
                <c:pt idx="1233">
                  <c:v>29.66</c:v>
                </c:pt>
                <c:pt idx="1234">
                  <c:v>29.68</c:v>
                </c:pt>
                <c:pt idx="1235">
                  <c:v>29.7</c:v>
                </c:pt>
                <c:pt idx="1236">
                  <c:v>29.72</c:v>
                </c:pt>
                <c:pt idx="1237">
                  <c:v>29.74</c:v>
                </c:pt>
                <c:pt idx="1238">
                  <c:v>29.76</c:v>
                </c:pt>
                <c:pt idx="1239">
                  <c:v>29.78</c:v>
                </c:pt>
                <c:pt idx="1240">
                  <c:v>29.8</c:v>
                </c:pt>
                <c:pt idx="1241">
                  <c:v>29.82</c:v>
                </c:pt>
                <c:pt idx="1242">
                  <c:v>29.84</c:v>
                </c:pt>
                <c:pt idx="1243">
                  <c:v>29.86</c:v>
                </c:pt>
                <c:pt idx="1244">
                  <c:v>29.88</c:v>
                </c:pt>
                <c:pt idx="1245">
                  <c:v>29.9</c:v>
                </c:pt>
                <c:pt idx="1246">
                  <c:v>29.92</c:v>
                </c:pt>
                <c:pt idx="1247">
                  <c:v>29.94</c:v>
                </c:pt>
                <c:pt idx="1248">
                  <c:v>29.96</c:v>
                </c:pt>
                <c:pt idx="1249">
                  <c:v>29.98</c:v>
                </c:pt>
                <c:pt idx="1250">
                  <c:v>30</c:v>
                </c:pt>
                <c:pt idx="1251">
                  <c:v>30.02</c:v>
                </c:pt>
                <c:pt idx="1252">
                  <c:v>30.04</c:v>
                </c:pt>
                <c:pt idx="1253">
                  <c:v>30.06</c:v>
                </c:pt>
                <c:pt idx="1254">
                  <c:v>30.08</c:v>
                </c:pt>
                <c:pt idx="1255">
                  <c:v>30.1</c:v>
                </c:pt>
                <c:pt idx="1256">
                  <c:v>30.12</c:v>
                </c:pt>
                <c:pt idx="1257">
                  <c:v>30.14</c:v>
                </c:pt>
                <c:pt idx="1258">
                  <c:v>30.16</c:v>
                </c:pt>
                <c:pt idx="1259">
                  <c:v>30.18</c:v>
                </c:pt>
                <c:pt idx="1260">
                  <c:v>30.2</c:v>
                </c:pt>
                <c:pt idx="1261">
                  <c:v>30.22</c:v>
                </c:pt>
                <c:pt idx="1262">
                  <c:v>30.24</c:v>
                </c:pt>
                <c:pt idx="1263">
                  <c:v>30.26</c:v>
                </c:pt>
                <c:pt idx="1264">
                  <c:v>30.28</c:v>
                </c:pt>
                <c:pt idx="1265">
                  <c:v>30.3</c:v>
                </c:pt>
                <c:pt idx="1266">
                  <c:v>30.32</c:v>
                </c:pt>
                <c:pt idx="1267">
                  <c:v>30.34</c:v>
                </c:pt>
                <c:pt idx="1268">
                  <c:v>30.36</c:v>
                </c:pt>
                <c:pt idx="1269">
                  <c:v>30.38</c:v>
                </c:pt>
                <c:pt idx="1270">
                  <c:v>30.4</c:v>
                </c:pt>
                <c:pt idx="1271">
                  <c:v>30.42</c:v>
                </c:pt>
                <c:pt idx="1272">
                  <c:v>30.44</c:v>
                </c:pt>
                <c:pt idx="1273">
                  <c:v>30.46</c:v>
                </c:pt>
                <c:pt idx="1274">
                  <c:v>30.48</c:v>
                </c:pt>
                <c:pt idx="1275">
                  <c:v>30.5</c:v>
                </c:pt>
                <c:pt idx="1276">
                  <c:v>30.52</c:v>
                </c:pt>
                <c:pt idx="1277">
                  <c:v>30.54</c:v>
                </c:pt>
                <c:pt idx="1278">
                  <c:v>30.56</c:v>
                </c:pt>
                <c:pt idx="1279">
                  <c:v>30.58</c:v>
                </c:pt>
                <c:pt idx="1280">
                  <c:v>30.6</c:v>
                </c:pt>
                <c:pt idx="1281">
                  <c:v>30.62</c:v>
                </c:pt>
                <c:pt idx="1282">
                  <c:v>30.64</c:v>
                </c:pt>
                <c:pt idx="1283">
                  <c:v>30.66</c:v>
                </c:pt>
                <c:pt idx="1284">
                  <c:v>30.68</c:v>
                </c:pt>
                <c:pt idx="1285">
                  <c:v>30.7</c:v>
                </c:pt>
                <c:pt idx="1286">
                  <c:v>30.72</c:v>
                </c:pt>
                <c:pt idx="1287">
                  <c:v>30.74</c:v>
                </c:pt>
                <c:pt idx="1288">
                  <c:v>30.76</c:v>
                </c:pt>
                <c:pt idx="1289">
                  <c:v>30.78</c:v>
                </c:pt>
                <c:pt idx="1290">
                  <c:v>30.8</c:v>
                </c:pt>
                <c:pt idx="1291">
                  <c:v>30.82</c:v>
                </c:pt>
                <c:pt idx="1292">
                  <c:v>30.84</c:v>
                </c:pt>
                <c:pt idx="1293">
                  <c:v>30.86</c:v>
                </c:pt>
                <c:pt idx="1294">
                  <c:v>30.88</c:v>
                </c:pt>
                <c:pt idx="1295">
                  <c:v>30.9</c:v>
                </c:pt>
                <c:pt idx="1296">
                  <c:v>30.92</c:v>
                </c:pt>
                <c:pt idx="1297">
                  <c:v>30.94</c:v>
                </c:pt>
                <c:pt idx="1298">
                  <c:v>30.96</c:v>
                </c:pt>
                <c:pt idx="1299">
                  <c:v>30.98</c:v>
                </c:pt>
                <c:pt idx="1300">
                  <c:v>31</c:v>
                </c:pt>
                <c:pt idx="1301">
                  <c:v>31.02</c:v>
                </c:pt>
                <c:pt idx="1302">
                  <c:v>31.04</c:v>
                </c:pt>
                <c:pt idx="1303">
                  <c:v>31.06</c:v>
                </c:pt>
                <c:pt idx="1304">
                  <c:v>31.08</c:v>
                </c:pt>
                <c:pt idx="1305">
                  <c:v>31.1</c:v>
                </c:pt>
                <c:pt idx="1306">
                  <c:v>31.12</c:v>
                </c:pt>
                <c:pt idx="1307">
                  <c:v>31.14</c:v>
                </c:pt>
                <c:pt idx="1308">
                  <c:v>31.16</c:v>
                </c:pt>
                <c:pt idx="1309">
                  <c:v>31.18</c:v>
                </c:pt>
                <c:pt idx="1310">
                  <c:v>31.2</c:v>
                </c:pt>
                <c:pt idx="1311">
                  <c:v>31.22</c:v>
                </c:pt>
                <c:pt idx="1312">
                  <c:v>31.24</c:v>
                </c:pt>
                <c:pt idx="1313">
                  <c:v>31.26</c:v>
                </c:pt>
                <c:pt idx="1314">
                  <c:v>31.28</c:v>
                </c:pt>
                <c:pt idx="1315">
                  <c:v>31.3</c:v>
                </c:pt>
                <c:pt idx="1316">
                  <c:v>31.32</c:v>
                </c:pt>
                <c:pt idx="1317">
                  <c:v>31.34</c:v>
                </c:pt>
                <c:pt idx="1318">
                  <c:v>31.36</c:v>
                </c:pt>
                <c:pt idx="1319">
                  <c:v>31.38</c:v>
                </c:pt>
                <c:pt idx="1320">
                  <c:v>31.4</c:v>
                </c:pt>
                <c:pt idx="1321">
                  <c:v>31.42</c:v>
                </c:pt>
                <c:pt idx="1322">
                  <c:v>31.44</c:v>
                </c:pt>
                <c:pt idx="1323">
                  <c:v>31.46</c:v>
                </c:pt>
                <c:pt idx="1324">
                  <c:v>31.48</c:v>
                </c:pt>
                <c:pt idx="1325">
                  <c:v>31.5</c:v>
                </c:pt>
                <c:pt idx="1326">
                  <c:v>31.52</c:v>
                </c:pt>
                <c:pt idx="1327">
                  <c:v>31.54</c:v>
                </c:pt>
                <c:pt idx="1328">
                  <c:v>31.56</c:v>
                </c:pt>
                <c:pt idx="1329">
                  <c:v>31.58</c:v>
                </c:pt>
                <c:pt idx="1330">
                  <c:v>31.6</c:v>
                </c:pt>
                <c:pt idx="1331">
                  <c:v>31.62</c:v>
                </c:pt>
                <c:pt idx="1332">
                  <c:v>31.64</c:v>
                </c:pt>
                <c:pt idx="1333">
                  <c:v>31.66</c:v>
                </c:pt>
                <c:pt idx="1334">
                  <c:v>31.68</c:v>
                </c:pt>
                <c:pt idx="1335">
                  <c:v>31.7</c:v>
                </c:pt>
                <c:pt idx="1336">
                  <c:v>31.72</c:v>
                </c:pt>
                <c:pt idx="1337">
                  <c:v>31.74</c:v>
                </c:pt>
                <c:pt idx="1338">
                  <c:v>31.76</c:v>
                </c:pt>
                <c:pt idx="1339">
                  <c:v>31.78</c:v>
                </c:pt>
                <c:pt idx="1340">
                  <c:v>31.8</c:v>
                </c:pt>
                <c:pt idx="1341">
                  <c:v>31.82</c:v>
                </c:pt>
                <c:pt idx="1342">
                  <c:v>31.84</c:v>
                </c:pt>
                <c:pt idx="1343">
                  <c:v>31.86</c:v>
                </c:pt>
                <c:pt idx="1344">
                  <c:v>31.88</c:v>
                </c:pt>
                <c:pt idx="1345">
                  <c:v>31.9</c:v>
                </c:pt>
                <c:pt idx="1346">
                  <c:v>31.92</c:v>
                </c:pt>
                <c:pt idx="1347">
                  <c:v>31.94</c:v>
                </c:pt>
                <c:pt idx="1348">
                  <c:v>31.96</c:v>
                </c:pt>
                <c:pt idx="1349">
                  <c:v>31.98</c:v>
                </c:pt>
                <c:pt idx="1350">
                  <c:v>32</c:v>
                </c:pt>
                <c:pt idx="1351">
                  <c:v>32.020000000000003</c:v>
                </c:pt>
                <c:pt idx="1352">
                  <c:v>32.04</c:v>
                </c:pt>
                <c:pt idx="1353">
                  <c:v>32.06</c:v>
                </c:pt>
                <c:pt idx="1354">
                  <c:v>32.08</c:v>
                </c:pt>
                <c:pt idx="1355">
                  <c:v>32.1</c:v>
                </c:pt>
                <c:pt idx="1356">
                  <c:v>32.119999999999997</c:v>
                </c:pt>
                <c:pt idx="1357">
                  <c:v>32.14</c:v>
                </c:pt>
                <c:pt idx="1358">
                  <c:v>32.159999999999997</c:v>
                </c:pt>
                <c:pt idx="1359">
                  <c:v>32.18</c:v>
                </c:pt>
                <c:pt idx="1360">
                  <c:v>32.200000000000003</c:v>
                </c:pt>
                <c:pt idx="1361">
                  <c:v>32.22</c:v>
                </c:pt>
                <c:pt idx="1362">
                  <c:v>32.24</c:v>
                </c:pt>
                <c:pt idx="1363">
                  <c:v>32.26</c:v>
                </c:pt>
                <c:pt idx="1364">
                  <c:v>32.28</c:v>
                </c:pt>
                <c:pt idx="1365">
                  <c:v>32.299999999999997</c:v>
                </c:pt>
                <c:pt idx="1366">
                  <c:v>32.32</c:v>
                </c:pt>
                <c:pt idx="1367">
                  <c:v>32.340000000000003</c:v>
                </c:pt>
                <c:pt idx="1368">
                  <c:v>32.36</c:v>
                </c:pt>
                <c:pt idx="1369">
                  <c:v>32.380000000000003</c:v>
                </c:pt>
                <c:pt idx="1370">
                  <c:v>32.4</c:v>
                </c:pt>
                <c:pt idx="1371">
                  <c:v>32.42</c:v>
                </c:pt>
                <c:pt idx="1372">
                  <c:v>32.44</c:v>
                </c:pt>
                <c:pt idx="1373">
                  <c:v>32.46</c:v>
                </c:pt>
                <c:pt idx="1374">
                  <c:v>32.479999999999997</c:v>
                </c:pt>
                <c:pt idx="1375">
                  <c:v>32.5</c:v>
                </c:pt>
                <c:pt idx="1376">
                  <c:v>32.520000000000003</c:v>
                </c:pt>
                <c:pt idx="1377">
                  <c:v>32.54</c:v>
                </c:pt>
                <c:pt idx="1378">
                  <c:v>32.56</c:v>
                </c:pt>
                <c:pt idx="1379">
                  <c:v>32.58</c:v>
                </c:pt>
                <c:pt idx="1380">
                  <c:v>32.6</c:v>
                </c:pt>
                <c:pt idx="1381">
                  <c:v>32.619999999999997</c:v>
                </c:pt>
                <c:pt idx="1382">
                  <c:v>32.64</c:v>
                </c:pt>
                <c:pt idx="1383">
                  <c:v>32.659999999999997</c:v>
                </c:pt>
                <c:pt idx="1384">
                  <c:v>32.68</c:v>
                </c:pt>
                <c:pt idx="1385">
                  <c:v>32.700000000000003</c:v>
                </c:pt>
                <c:pt idx="1386">
                  <c:v>32.72</c:v>
                </c:pt>
                <c:pt idx="1387">
                  <c:v>32.74</c:v>
                </c:pt>
                <c:pt idx="1388">
                  <c:v>32.76</c:v>
                </c:pt>
                <c:pt idx="1389">
                  <c:v>32.78</c:v>
                </c:pt>
                <c:pt idx="1390">
                  <c:v>32.799999999999997</c:v>
                </c:pt>
                <c:pt idx="1391">
                  <c:v>32.82</c:v>
                </c:pt>
                <c:pt idx="1392">
                  <c:v>32.840000000000003</c:v>
                </c:pt>
                <c:pt idx="1393">
                  <c:v>32.86</c:v>
                </c:pt>
                <c:pt idx="1394">
                  <c:v>32.880000000000003</c:v>
                </c:pt>
                <c:pt idx="1395">
                  <c:v>32.9</c:v>
                </c:pt>
                <c:pt idx="1396">
                  <c:v>32.92</c:v>
                </c:pt>
                <c:pt idx="1397">
                  <c:v>32.94</c:v>
                </c:pt>
                <c:pt idx="1398">
                  <c:v>32.96</c:v>
                </c:pt>
                <c:pt idx="1399">
                  <c:v>32.979999999999997</c:v>
                </c:pt>
                <c:pt idx="1400">
                  <c:v>33</c:v>
                </c:pt>
                <c:pt idx="1401">
                  <c:v>33.020000000000003</c:v>
                </c:pt>
                <c:pt idx="1402">
                  <c:v>33.04</c:v>
                </c:pt>
                <c:pt idx="1403">
                  <c:v>33.06</c:v>
                </c:pt>
                <c:pt idx="1404">
                  <c:v>33.08</c:v>
                </c:pt>
                <c:pt idx="1405">
                  <c:v>33.1</c:v>
                </c:pt>
                <c:pt idx="1406">
                  <c:v>33.119999999999997</c:v>
                </c:pt>
                <c:pt idx="1407">
                  <c:v>33.14</c:v>
                </c:pt>
                <c:pt idx="1408">
                  <c:v>33.159999999999997</c:v>
                </c:pt>
                <c:pt idx="1409">
                  <c:v>33.18</c:v>
                </c:pt>
                <c:pt idx="1410">
                  <c:v>33.200000000000003</c:v>
                </c:pt>
                <c:pt idx="1411">
                  <c:v>33.22</c:v>
                </c:pt>
                <c:pt idx="1412">
                  <c:v>33.24</c:v>
                </c:pt>
                <c:pt idx="1413">
                  <c:v>33.26</c:v>
                </c:pt>
                <c:pt idx="1414">
                  <c:v>33.28</c:v>
                </c:pt>
                <c:pt idx="1415">
                  <c:v>33.299999999999997</c:v>
                </c:pt>
                <c:pt idx="1416">
                  <c:v>33.32</c:v>
                </c:pt>
                <c:pt idx="1417">
                  <c:v>33.340000000000003</c:v>
                </c:pt>
                <c:pt idx="1418">
                  <c:v>33.36</c:v>
                </c:pt>
                <c:pt idx="1419">
                  <c:v>33.380000000000003</c:v>
                </c:pt>
                <c:pt idx="1420">
                  <c:v>33.4</c:v>
                </c:pt>
                <c:pt idx="1421">
                  <c:v>33.42</c:v>
                </c:pt>
                <c:pt idx="1422">
                  <c:v>33.44</c:v>
                </c:pt>
                <c:pt idx="1423">
                  <c:v>33.46</c:v>
                </c:pt>
                <c:pt idx="1424">
                  <c:v>33.479999999999997</c:v>
                </c:pt>
                <c:pt idx="1425">
                  <c:v>33.5</c:v>
                </c:pt>
                <c:pt idx="1426">
                  <c:v>33.520000000000003</c:v>
                </c:pt>
                <c:pt idx="1427">
                  <c:v>33.54</c:v>
                </c:pt>
                <c:pt idx="1428">
                  <c:v>33.56</c:v>
                </c:pt>
                <c:pt idx="1429">
                  <c:v>33.58</c:v>
                </c:pt>
                <c:pt idx="1430">
                  <c:v>33.6</c:v>
                </c:pt>
                <c:pt idx="1431">
                  <c:v>33.619999999999997</c:v>
                </c:pt>
                <c:pt idx="1432">
                  <c:v>33.64</c:v>
                </c:pt>
                <c:pt idx="1433">
                  <c:v>33.659999999999997</c:v>
                </c:pt>
                <c:pt idx="1434">
                  <c:v>33.68</c:v>
                </c:pt>
                <c:pt idx="1435">
                  <c:v>33.700000000000003</c:v>
                </c:pt>
                <c:pt idx="1436">
                  <c:v>33.72</c:v>
                </c:pt>
                <c:pt idx="1437">
                  <c:v>33.74</c:v>
                </c:pt>
                <c:pt idx="1438">
                  <c:v>33.76</c:v>
                </c:pt>
                <c:pt idx="1439">
                  <c:v>33.78</c:v>
                </c:pt>
                <c:pt idx="1440">
                  <c:v>33.799999999999997</c:v>
                </c:pt>
                <c:pt idx="1441">
                  <c:v>33.82</c:v>
                </c:pt>
                <c:pt idx="1442">
                  <c:v>33.840000000000003</c:v>
                </c:pt>
                <c:pt idx="1443">
                  <c:v>33.86</c:v>
                </c:pt>
                <c:pt idx="1444">
                  <c:v>33.880000000000003</c:v>
                </c:pt>
                <c:pt idx="1445">
                  <c:v>33.9</c:v>
                </c:pt>
                <c:pt idx="1446">
                  <c:v>33.92</c:v>
                </c:pt>
                <c:pt idx="1447">
                  <c:v>33.94</c:v>
                </c:pt>
                <c:pt idx="1448">
                  <c:v>33.96</c:v>
                </c:pt>
                <c:pt idx="1449">
                  <c:v>33.979999999999997</c:v>
                </c:pt>
                <c:pt idx="1450">
                  <c:v>34</c:v>
                </c:pt>
                <c:pt idx="1451">
                  <c:v>34.020000000000003</c:v>
                </c:pt>
                <c:pt idx="1452">
                  <c:v>34.04</c:v>
                </c:pt>
                <c:pt idx="1453">
                  <c:v>34.06</c:v>
                </c:pt>
                <c:pt idx="1454">
                  <c:v>34.08</c:v>
                </c:pt>
                <c:pt idx="1455">
                  <c:v>34.1</c:v>
                </c:pt>
                <c:pt idx="1456">
                  <c:v>34.119999999999997</c:v>
                </c:pt>
                <c:pt idx="1457">
                  <c:v>34.14</c:v>
                </c:pt>
                <c:pt idx="1458">
                  <c:v>34.159999999999997</c:v>
                </c:pt>
                <c:pt idx="1459">
                  <c:v>34.18</c:v>
                </c:pt>
                <c:pt idx="1460">
                  <c:v>34.200000000000003</c:v>
                </c:pt>
                <c:pt idx="1461">
                  <c:v>34.22</c:v>
                </c:pt>
                <c:pt idx="1462">
                  <c:v>34.24</c:v>
                </c:pt>
                <c:pt idx="1463">
                  <c:v>34.26</c:v>
                </c:pt>
                <c:pt idx="1464">
                  <c:v>34.28</c:v>
                </c:pt>
                <c:pt idx="1465">
                  <c:v>34.299999999999997</c:v>
                </c:pt>
                <c:pt idx="1466">
                  <c:v>34.32</c:v>
                </c:pt>
                <c:pt idx="1467">
                  <c:v>34.340000000000003</c:v>
                </c:pt>
                <c:pt idx="1468">
                  <c:v>34.36</c:v>
                </c:pt>
                <c:pt idx="1469">
                  <c:v>34.380000000000003</c:v>
                </c:pt>
                <c:pt idx="1470">
                  <c:v>34.4</c:v>
                </c:pt>
                <c:pt idx="1471">
                  <c:v>34.42</c:v>
                </c:pt>
                <c:pt idx="1472">
                  <c:v>34.44</c:v>
                </c:pt>
                <c:pt idx="1473">
                  <c:v>34.46</c:v>
                </c:pt>
                <c:pt idx="1474">
                  <c:v>34.479999999999997</c:v>
                </c:pt>
                <c:pt idx="1475">
                  <c:v>34.5</c:v>
                </c:pt>
                <c:pt idx="1476">
                  <c:v>34.520000000000003</c:v>
                </c:pt>
                <c:pt idx="1477">
                  <c:v>34.54</c:v>
                </c:pt>
                <c:pt idx="1478">
                  <c:v>34.56</c:v>
                </c:pt>
                <c:pt idx="1479">
                  <c:v>34.58</c:v>
                </c:pt>
                <c:pt idx="1480">
                  <c:v>34.6</c:v>
                </c:pt>
                <c:pt idx="1481">
                  <c:v>34.619999999999997</c:v>
                </c:pt>
                <c:pt idx="1482">
                  <c:v>34.64</c:v>
                </c:pt>
                <c:pt idx="1483">
                  <c:v>34.659999999999997</c:v>
                </c:pt>
                <c:pt idx="1484">
                  <c:v>34.68</c:v>
                </c:pt>
                <c:pt idx="1485">
                  <c:v>34.700000000000003</c:v>
                </c:pt>
                <c:pt idx="1486">
                  <c:v>34.72</c:v>
                </c:pt>
                <c:pt idx="1487">
                  <c:v>34.74</c:v>
                </c:pt>
                <c:pt idx="1488">
                  <c:v>34.76</c:v>
                </c:pt>
                <c:pt idx="1489">
                  <c:v>34.78</c:v>
                </c:pt>
                <c:pt idx="1490">
                  <c:v>34.799999999999997</c:v>
                </c:pt>
                <c:pt idx="1491">
                  <c:v>34.82</c:v>
                </c:pt>
                <c:pt idx="1492">
                  <c:v>34.840000000000003</c:v>
                </c:pt>
                <c:pt idx="1493">
                  <c:v>34.86</c:v>
                </c:pt>
                <c:pt idx="1494">
                  <c:v>34.880000000000003</c:v>
                </c:pt>
                <c:pt idx="1495">
                  <c:v>34.9</c:v>
                </c:pt>
                <c:pt idx="1496">
                  <c:v>34.92</c:v>
                </c:pt>
                <c:pt idx="1497">
                  <c:v>34.94</c:v>
                </c:pt>
                <c:pt idx="1498">
                  <c:v>34.96</c:v>
                </c:pt>
                <c:pt idx="1499">
                  <c:v>34.979999999999997</c:v>
                </c:pt>
                <c:pt idx="1500">
                  <c:v>35</c:v>
                </c:pt>
                <c:pt idx="1501">
                  <c:v>35.020000000000003</c:v>
                </c:pt>
                <c:pt idx="1502">
                  <c:v>35.04</c:v>
                </c:pt>
                <c:pt idx="1503">
                  <c:v>35.06</c:v>
                </c:pt>
                <c:pt idx="1504">
                  <c:v>35.08</c:v>
                </c:pt>
                <c:pt idx="1505">
                  <c:v>35.1</c:v>
                </c:pt>
                <c:pt idx="1506">
                  <c:v>35.119999999999997</c:v>
                </c:pt>
                <c:pt idx="1507">
                  <c:v>35.14</c:v>
                </c:pt>
                <c:pt idx="1508">
                  <c:v>35.159999999999997</c:v>
                </c:pt>
                <c:pt idx="1509">
                  <c:v>35.18</c:v>
                </c:pt>
                <c:pt idx="1510">
                  <c:v>35.200000000000003</c:v>
                </c:pt>
                <c:pt idx="1511">
                  <c:v>35.22</c:v>
                </c:pt>
                <c:pt idx="1512">
                  <c:v>35.24</c:v>
                </c:pt>
                <c:pt idx="1513">
                  <c:v>35.26</c:v>
                </c:pt>
                <c:pt idx="1514">
                  <c:v>35.28</c:v>
                </c:pt>
                <c:pt idx="1515">
                  <c:v>35.299999999999997</c:v>
                </c:pt>
                <c:pt idx="1516">
                  <c:v>35.32</c:v>
                </c:pt>
                <c:pt idx="1517">
                  <c:v>35.340000000000003</c:v>
                </c:pt>
                <c:pt idx="1518">
                  <c:v>35.36</c:v>
                </c:pt>
                <c:pt idx="1519">
                  <c:v>35.380000000000003</c:v>
                </c:pt>
                <c:pt idx="1520">
                  <c:v>35.4</c:v>
                </c:pt>
                <c:pt idx="1521">
                  <c:v>35.42</c:v>
                </c:pt>
                <c:pt idx="1522">
                  <c:v>35.44</c:v>
                </c:pt>
                <c:pt idx="1523">
                  <c:v>35.46</c:v>
                </c:pt>
                <c:pt idx="1524">
                  <c:v>35.479999999999997</c:v>
                </c:pt>
                <c:pt idx="1525">
                  <c:v>35.5</c:v>
                </c:pt>
                <c:pt idx="1526">
                  <c:v>35.520000000000003</c:v>
                </c:pt>
                <c:pt idx="1527">
                  <c:v>35.54</c:v>
                </c:pt>
                <c:pt idx="1528">
                  <c:v>35.56</c:v>
                </c:pt>
                <c:pt idx="1529">
                  <c:v>35.58</c:v>
                </c:pt>
                <c:pt idx="1530">
                  <c:v>35.6</c:v>
                </c:pt>
                <c:pt idx="1531">
                  <c:v>35.619999999999997</c:v>
                </c:pt>
                <c:pt idx="1532">
                  <c:v>35.64</c:v>
                </c:pt>
                <c:pt idx="1533">
                  <c:v>35.659999999999997</c:v>
                </c:pt>
                <c:pt idx="1534">
                  <c:v>35.68</c:v>
                </c:pt>
                <c:pt idx="1535">
                  <c:v>35.700000000000003</c:v>
                </c:pt>
                <c:pt idx="1536">
                  <c:v>35.72</c:v>
                </c:pt>
                <c:pt idx="1537">
                  <c:v>35.74</c:v>
                </c:pt>
                <c:pt idx="1538">
                  <c:v>35.76</c:v>
                </c:pt>
                <c:pt idx="1539">
                  <c:v>35.78</c:v>
                </c:pt>
                <c:pt idx="1540">
                  <c:v>35.799999999999997</c:v>
                </c:pt>
                <c:pt idx="1541">
                  <c:v>35.82</c:v>
                </c:pt>
                <c:pt idx="1542">
                  <c:v>35.840000000000003</c:v>
                </c:pt>
                <c:pt idx="1543">
                  <c:v>35.86</c:v>
                </c:pt>
                <c:pt idx="1544">
                  <c:v>35.880000000000003</c:v>
                </c:pt>
                <c:pt idx="1545">
                  <c:v>35.9</c:v>
                </c:pt>
                <c:pt idx="1546">
                  <c:v>35.92</c:v>
                </c:pt>
                <c:pt idx="1547">
                  <c:v>35.94</c:v>
                </c:pt>
                <c:pt idx="1548">
                  <c:v>35.96</c:v>
                </c:pt>
                <c:pt idx="1549">
                  <c:v>35.979999999999997</c:v>
                </c:pt>
                <c:pt idx="1550">
                  <c:v>36</c:v>
                </c:pt>
                <c:pt idx="1551">
                  <c:v>36.020000000000003</c:v>
                </c:pt>
                <c:pt idx="1552">
                  <c:v>36.04</c:v>
                </c:pt>
                <c:pt idx="1553">
                  <c:v>36.06</c:v>
                </c:pt>
                <c:pt idx="1554">
                  <c:v>36.08</c:v>
                </c:pt>
                <c:pt idx="1555">
                  <c:v>36.1</c:v>
                </c:pt>
                <c:pt idx="1556">
                  <c:v>36.119999999999997</c:v>
                </c:pt>
                <c:pt idx="1557">
                  <c:v>36.14</c:v>
                </c:pt>
                <c:pt idx="1558">
                  <c:v>36.159999999999997</c:v>
                </c:pt>
                <c:pt idx="1559">
                  <c:v>36.18</c:v>
                </c:pt>
                <c:pt idx="1560">
                  <c:v>36.200000000000003</c:v>
                </c:pt>
                <c:pt idx="1561">
                  <c:v>36.22</c:v>
                </c:pt>
                <c:pt idx="1562">
                  <c:v>36.24</c:v>
                </c:pt>
                <c:pt idx="1563">
                  <c:v>36.26</c:v>
                </c:pt>
                <c:pt idx="1564">
                  <c:v>36.28</c:v>
                </c:pt>
                <c:pt idx="1565">
                  <c:v>36.299999999999997</c:v>
                </c:pt>
                <c:pt idx="1566">
                  <c:v>36.32</c:v>
                </c:pt>
                <c:pt idx="1567">
                  <c:v>36.340000000000003</c:v>
                </c:pt>
                <c:pt idx="1568">
                  <c:v>36.36</c:v>
                </c:pt>
                <c:pt idx="1569">
                  <c:v>36.380000000000003</c:v>
                </c:pt>
                <c:pt idx="1570">
                  <c:v>36.4</c:v>
                </c:pt>
                <c:pt idx="1571">
                  <c:v>36.42</c:v>
                </c:pt>
                <c:pt idx="1572">
                  <c:v>36.44</c:v>
                </c:pt>
                <c:pt idx="1573">
                  <c:v>36.46</c:v>
                </c:pt>
                <c:pt idx="1574">
                  <c:v>36.479999999999997</c:v>
                </c:pt>
                <c:pt idx="1575">
                  <c:v>36.5</c:v>
                </c:pt>
                <c:pt idx="1576">
                  <c:v>36.520000000000003</c:v>
                </c:pt>
                <c:pt idx="1577">
                  <c:v>36.54</c:v>
                </c:pt>
                <c:pt idx="1578">
                  <c:v>36.56</c:v>
                </c:pt>
                <c:pt idx="1579">
                  <c:v>36.58</c:v>
                </c:pt>
                <c:pt idx="1580">
                  <c:v>36.6</c:v>
                </c:pt>
                <c:pt idx="1581">
                  <c:v>36.619999999999997</c:v>
                </c:pt>
                <c:pt idx="1582">
                  <c:v>36.64</c:v>
                </c:pt>
                <c:pt idx="1583">
                  <c:v>36.659999999999997</c:v>
                </c:pt>
                <c:pt idx="1584">
                  <c:v>36.68</c:v>
                </c:pt>
                <c:pt idx="1585">
                  <c:v>36.700000000000003</c:v>
                </c:pt>
                <c:pt idx="1586">
                  <c:v>36.72</c:v>
                </c:pt>
                <c:pt idx="1587">
                  <c:v>36.74</c:v>
                </c:pt>
                <c:pt idx="1588">
                  <c:v>36.76</c:v>
                </c:pt>
                <c:pt idx="1589">
                  <c:v>36.78</c:v>
                </c:pt>
                <c:pt idx="1590">
                  <c:v>36.799999999999997</c:v>
                </c:pt>
                <c:pt idx="1591">
                  <c:v>36.82</c:v>
                </c:pt>
                <c:pt idx="1592">
                  <c:v>36.840000000000003</c:v>
                </c:pt>
                <c:pt idx="1593">
                  <c:v>36.86</c:v>
                </c:pt>
                <c:pt idx="1594">
                  <c:v>36.880000000000003</c:v>
                </c:pt>
                <c:pt idx="1595">
                  <c:v>36.9</c:v>
                </c:pt>
                <c:pt idx="1596">
                  <c:v>36.92</c:v>
                </c:pt>
                <c:pt idx="1597">
                  <c:v>36.94</c:v>
                </c:pt>
                <c:pt idx="1598">
                  <c:v>36.96</c:v>
                </c:pt>
                <c:pt idx="1599">
                  <c:v>36.979999999999997</c:v>
                </c:pt>
                <c:pt idx="1600">
                  <c:v>37</c:v>
                </c:pt>
                <c:pt idx="1601">
                  <c:v>37.020000000000003</c:v>
                </c:pt>
                <c:pt idx="1602">
                  <c:v>37.04</c:v>
                </c:pt>
                <c:pt idx="1603">
                  <c:v>37.06</c:v>
                </c:pt>
                <c:pt idx="1604">
                  <c:v>37.08</c:v>
                </c:pt>
                <c:pt idx="1605">
                  <c:v>37.1</c:v>
                </c:pt>
                <c:pt idx="1606">
                  <c:v>37.119999999999997</c:v>
                </c:pt>
                <c:pt idx="1607">
                  <c:v>37.14</c:v>
                </c:pt>
                <c:pt idx="1608">
                  <c:v>37.159999999999997</c:v>
                </c:pt>
                <c:pt idx="1609">
                  <c:v>37.18</c:v>
                </c:pt>
                <c:pt idx="1610">
                  <c:v>37.200000000000003</c:v>
                </c:pt>
                <c:pt idx="1611">
                  <c:v>37.22</c:v>
                </c:pt>
                <c:pt idx="1612">
                  <c:v>37.24</c:v>
                </c:pt>
                <c:pt idx="1613">
                  <c:v>37.26</c:v>
                </c:pt>
                <c:pt idx="1614">
                  <c:v>37.28</c:v>
                </c:pt>
                <c:pt idx="1615">
                  <c:v>37.299999999999997</c:v>
                </c:pt>
                <c:pt idx="1616">
                  <c:v>37.32</c:v>
                </c:pt>
                <c:pt idx="1617">
                  <c:v>37.340000000000003</c:v>
                </c:pt>
                <c:pt idx="1618">
                  <c:v>37.36</c:v>
                </c:pt>
                <c:pt idx="1619">
                  <c:v>37.380000000000003</c:v>
                </c:pt>
                <c:pt idx="1620">
                  <c:v>37.4</c:v>
                </c:pt>
                <c:pt idx="1621">
                  <c:v>37.42</c:v>
                </c:pt>
                <c:pt idx="1622">
                  <c:v>37.44</c:v>
                </c:pt>
                <c:pt idx="1623">
                  <c:v>37.46</c:v>
                </c:pt>
                <c:pt idx="1624">
                  <c:v>37.479999999999997</c:v>
                </c:pt>
                <c:pt idx="1625">
                  <c:v>37.5</c:v>
                </c:pt>
                <c:pt idx="1626">
                  <c:v>37.520000000000003</c:v>
                </c:pt>
                <c:pt idx="1627">
                  <c:v>37.54</c:v>
                </c:pt>
                <c:pt idx="1628">
                  <c:v>37.56</c:v>
                </c:pt>
                <c:pt idx="1629">
                  <c:v>37.58</c:v>
                </c:pt>
                <c:pt idx="1630">
                  <c:v>37.6</c:v>
                </c:pt>
                <c:pt idx="1631">
                  <c:v>37.619999999999997</c:v>
                </c:pt>
                <c:pt idx="1632">
                  <c:v>37.64</c:v>
                </c:pt>
                <c:pt idx="1633">
                  <c:v>37.659999999999997</c:v>
                </c:pt>
                <c:pt idx="1634">
                  <c:v>37.68</c:v>
                </c:pt>
                <c:pt idx="1635">
                  <c:v>37.700000000000003</c:v>
                </c:pt>
                <c:pt idx="1636">
                  <c:v>37.72</c:v>
                </c:pt>
                <c:pt idx="1637">
                  <c:v>37.74</c:v>
                </c:pt>
                <c:pt idx="1638">
                  <c:v>37.76</c:v>
                </c:pt>
                <c:pt idx="1639">
                  <c:v>37.78</c:v>
                </c:pt>
                <c:pt idx="1640">
                  <c:v>37.799999999999997</c:v>
                </c:pt>
                <c:pt idx="1641">
                  <c:v>37.82</c:v>
                </c:pt>
                <c:pt idx="1642">
                  <c:v>37.840000000000003</c:v>
                </c:pt>
                <c:pt idx="1643">
                  <c:v>37.86</c:v>
                </c:pt>
                <c:pt idx="1644">
                  <c:v>37.880000000000003</c:v>
                </c:pt>
                <c:pt idx="1645">
                  <c:v>37.9</c:v>
                </c:pt>
                <c:pt idx="1646">
                  <c:v>37.92</c:v>
                </c:pt>
                <c:pt idx="1647">
                  <c:v>37.94</c:v>
                </c:pt>
                <c:pt idx="1648">
                  <c:v>37.96</c:v>
                </c:pt>
                <c:pt idx="1649">
                  <c:v>37.979999999999997</c:v>
                </c:pt>
                <c:pt idx="1650">
                  <c:v>38</c:v>
                </c:pt>
                <c:pt idx="1651">
                  <c:v>38.020000000000003</c:v>
                </c:pt>
                <c:pt idx="1652">
                  <c:v>38.04</c:v>
                </c:pt>
                <c:pt idx="1653">
                  <c:v>38.06</c:v>
                </c:pt>
                <c:pt idx="1654">
                  <c:v>38.08</c:v>
                </c:pt>
                <c:pt idx="1655">
                  <c:v>38.1</c:v>
                </c:pt>
                <c:pt idx="1656">
                  <c:v>38.119999999999997</c:v>
                </c:pt>
                <c:pt idx="1657">
                  <c:v>38.14</c:v>
                </c:pt>
                <c:pt idx="1658">
                  <c:v>38.159999999999997</c:v>
                </c:pt>
                <c:pt idx="1659">
                  <c:v>38.18</c:v>
                </c:pt>
                <c:pt idx="1660">
                  <c:v>38.200000000000003</c:v>
                </c:pt>
                <c:pt idx="1661">
                  <c:v>38.22</c:v>
                </c:pt>
                <c:pt idx="1662">
                  <c:v>38.24</c:v>
                </c:pt>
                <c:pt idx="1663">
                  <c:v>38.26</c:v>
                </c:pt>
                <c:pt idx="1664">
                  <c:v>38.28</c:v>
                </c:pt>
                <c:pt idx="1665">
                  <c:v>38.299999999999997</c:v>
                </c:pt>
                <c:pt idx="1666">
                  <c:v>38.32</c:v>
                </c:pt>
                <c:pt idx="1667">
                  <c:v>38.340000000000003</c:v>
                </c:pt>
                <c:pt idx="1668">
                  <c:v>38.36</c:v>
                </c:pt>
                <c:pt idx="1669">
                  <c:v>38.380000000000003</c:v>
                </c:pt>
                <c:pt idx="1670">
                  <c:v>38.4</c:v>
                </c:pt>
                <c:pt idx="1671">
                  <c:v>38.42</c:v>
                </c:pt>
                <c:pt idx="1672">
                  <c:v>38.44</c:v>
                </c:pt>
                <c:pt idx="1673">
                  <c:v>38.46</c:v>
                </c:pt>
                <c:pt idx="1674">
                  <c:v>38.479999999999997</c:v>
                </c:pt>
                <c:pt idx="1675">
                  <c:v>38.5</c:v>
                </c:pt>
                <c:pt idx="1676">
                  <c:v>38.520000000000003</c:v>
                </c:pt>
                <c:pt idx="1677">
                  <c:v>38.54</c:v>
                </c:pt>
                <c:pt idx="1678">
                  <c:v>38.56</c:v>
                </c:pt>
                <c:pt idx="1679">
                  <c:v>38.58</c:v>
                </c:pt>
                <c:pt idx="1680">
                  <c:v>38.6</c:v>
                </c:pt>
                <c:pt idx="1681">
                  <c:v>38.619999999999997</c:v>
                </c:pt>
                <c:pt idx="1682">
                  <c:v>38.64</c:v>
                </c:pt>
                <c:pt idx="1683">
                  <c:v>38.659999999999997</c:v>
                </c:pt>
                <c:pt idx="1684">
                  <c:v>38.68</c:v>
                </c:pt>
                <c:pt idx="1685">
                  <c:v>38.700000000000003</c:v>
                </c:pt>
                <c:pt idx="1686">
                  <c:v>38.72</c:v>
                </c:pt>
                <c:pt idx="1687">
                  <c:v>38.74</c:v>
                </c:pt>
                <c:pt idx="1688">
                  <c:v>38.76</c:v>
                </c:pt>
                <c:pt idx="1689">
                  <c:v>38.78</c:v>
                </c:pt>
                <c:pt idx="1690">
                  <c:v>38.799999999999997</c:v>
                </c:pt>
                <c:pt idx="1691">
                  <c:v>38.82</c:v>
                </c:pt>
                <c:pt idx="1692">
                  <c:v>38.840000000000003</c:v>
                </c:pt>
                <c:pt idx="1693">
                  <c:v>38.86</c:v>
                </c:pt>
                <c:pt idx="1694">
                  <c:v>38.880000000000003</c:v>
                </c:pt>
                <c:pt idx="1695">
                  <c:v>38.9</c:v>
                </c:pt>
                <c:pt idx="1696">
                  <c:v>38.92</c:v>
                </c:pt>
                <c:pt idx="1697">
                  <c:v>38.94</c:v>
                </c:pt>
                <c:pt idx="1698">
                  <c:v>38.96</c:v>
                </c:pt>
                <c:pt idx="1699">
                  <c:v>38.979999999999997</c:v>
                </c:pt>
                <c:pt idx="1700">
                  <c:v>39</c:v>
                </c:pt>
                <c:pt idx="1701">
                  <c:v>39.020000000000003</c:v>
                </c:pt>
                <c:pt idx="1702">
                  <c:v>39.04</c:v>
                </c:pt>
                <c:pt idx="1703">
                  <c:v>39.06</c:v>
                </c:pt>
                <c:pt idx="1704">
                  <c:v>39.08</c:v>
                </c:pt>
                <c:pt idx="1705">
                  <c:v>39.1</c:v>
                </c:pt>
                <c:pt idx="1706">
                  <c:v>39.119999999999997</c:v>
                </c:pt>
                <c:pt idx="1707">
                  <c:v>39.14</c:v>
                </c:pt>
                <c:pt idx="1708">
                  <c:v>39.159999999999997</c:v>
                </c:pt>
                <c:pt idx="1709">
                  <c:v>39.18</c:v>
                </c:pt>
                <c:pt idx="1710">
                  <c:v>39.200000000000003</c:v>
                </c:pt>
                <c:pt idx="1711">
                  <c:v>39.22</c:v>
                </c:pt>
                <c:pt idx="1712">
                  <c:v>39.24</c:v>
                </c:pt>
                <c:pt idx="1713">
                  <c:v>39.26</c:v>
                </c:pt>
                <c:pt idx="1714">
                  <c:v>39.28</c:v>
                </c:pt>
                <c:pt idx="1715">
                  <c:v>39.299999999999997</c:v>
                </c:pt>
                <c:pt idx="1716">
                  <c:v>39.32</c:v>
                </c:pt>
                <c:pt idx="1717">
                  <c:v>39.340000000000003</c:v>
                </c:pt>
                <c:pt idx="1718">
                  <c:v>39.36</c:v>
                </c:pt>
                <c:pt idx="1719">
                  <c:v>39.380000000000003</c:v>
                </c:pt>
                <c:pt idx="1720">
                  <c:v>39.4</c:v>
                </c:pt>
                <c:pt idx="1721">
                  <c:v>39.42</c:v>
                </c:pt>
                <c:pt idx="1722">
                  <c:v>39.44</c:v>
                </c:pt>
                <c:pt idx="1723">
                  <c:v>39.46</c:v>
                </c:pt>
                <c:pt idx="1724">
                  <c:v>39.479999999999997</c:v>
                </c:pt>
                <c:pt idx="1725">
                  <c:v>39.5</c:v>
                </c:pt>
                <c:pt idx="1726">
                  <c:v>39.520000000000003</c:v>
                </c:pt>
                <c:pt idx="1727">
                  <c:v>39.54</c:v>
                </c:pt>
                <c:pt idx="1728">
                  <c:v>39.56</c:v>
                </c:pt>
                <c:pt idx="1729">
                  <c:v>39.58</c:v>
                </c:pt>
                <c:pt idx="1730">
                  <c:v>39.6</c:v>
                </c:pt>
                <c:pt idx="1731">
                  <c:v>39.619999999999997</c:v>
                </c:pt>
                <c:pt idx="1732">
                  <c:v>39.64</c:v>
                </c:pt>
                <c:pt idx="1733">
                  <c:v>39.659999999999997</c:v>
                </c:pt>
                <c:pt idx="1734">
                  <c:v>39.68</c:v>
                </c:pt>
                <c:pt idx="1735">
                  <c:v>39.700000000000003</c:v>
                </c:pt>
                <c:pt idx="1736">
                  <c:v>39.72</c:v>
                </c:pt>
                <c:pt idx="1737">
                  <c:v>39.74</c:v>
                </c:pt>
                <c:pt idx="1738">
                  <c:v>39.76</c:v>
                </c:pt>
                <c:pt idx="1739">
                  <c:v>39.78</c:v>
                </c:pt>
                <c:pt idx="1740">
                  <c:v>39.799999999999997</c:v>
                </c:pt>
                <c:pt idx="1741">
                  <c:v>39.82</c:v>
                </c:pt>
                <c:pt idx="1742">
                  <c:v>39.840000000000003</c:v>
                </c:pt>
                <c:pt idx="1743">
                  <c:v>39.86</c:v>
                </c:pt>
                <c:pt idx="1744">
                  <c:v>39.880000000000003</c:v>
                </c:pt>
                <c:pt idx="1745">
                  <c:v>39.9</c:v>
                </c:pt>
                <c:pt idx="1746">
                  <c:v>39.92</c:v>
                </c:pt>
                <c:pt idx="1747">
                  <c:v>39.94</c:v>
                </c:pt>
                <c:pt idx="1748">
                  <c:v>39.96</c:v>
                </c:pt>
                <c:pt idx="1749">
                  <c:v>39.979999999999997</c:v>
                </c:pt>
                <c:pt idx="1750">
                  <c:v>40</c:v>
                </c:pt>
                <c:pt idx="1751">
                  <c:v>40.020000000000003</c:v>
                </c:pt>
                <c:pt idx="1752">
                  <c:v>40.04</c:v>
                </c:pt>
                <c:pt idx="1753">
                  <c:v>40.06</c:v>
                </c:pt>
                <c:pt idx="1754">
                  <c:v>40.08</c:v>
                </c:pt>
                <c:pt idx="1755">
                  <c:v>40.1</c:v>
                </c:pt>
                <c:pt idx="1756">
                  <c:v>40.119999999999997</c:v>
                </c:pt>
                <c:pt idx="1757">
                  <c:v>40.14</c:v>
                </c:pt>
                <c:pt idx="1758">
                  <c:v>40.159999999999997</c:v>
                </c:pt>
                <c:pt idx="1759">
                  <c:v>40.18</c:v>
                </c:pt>
                <c:pt idx="1760">
                  <c:v>40.200000000000003</c:v>
                </c:pt>
                <c:pt idx="1761">
                  <c:v>40.22</c:v>
                </c:pt>
                <c:pt idx="1762">
                  <c:v>40.24</c:v>
                </c:pt>
                <c:pt idx="1763">
                  <c:v>40.26</c:v>
                </c:pt>
                <c:pt idx="1764">
                  <c:v>40.28</c:v>
                </c:pt>
                <c:pt idx="1765">
                  <c:v>40.299999999999997</c:v>
                </c:pt>
                <c:pt idx="1766">
                  <c:v>40.32</c:v>
                </c:pt>
                <c:pt idx="1767">
                  <c:v>40.340000000000003</c:v>
                </c:pt>
                <c:pt idx="1768">
                  <c:v>40.36</c:v>
                </c:pt>
                <c:pt idx="1769">
                  <c:v>40.380000000000003</c:v>
                </c:pt>
                <c:pt idx="1770">
                  <c:v>40.4</c:v>
                </c:pt>
                <c:pt idx="1771">
                  <c:v>40.42</c:v>
                </c:pt>
                <c:pt idx="1772">
                  <c:v>40.44</c:v>
                </c:pt>
                <c:pt idx="1773">
                  <c:v>40.46</c:v>
                </c:pt>
                <c:pt idx="1774">
                  <c:v>40.479999999999997</c:v>
                </c:pt>
                <c:pt idx="1775">
                  <c:v>40.5</c:v>
                </c:pt>
                <c:pt idx="1776">
                  <c:v>40.520000000000003</c:v>
                </c:pt>
                <c:pt idx="1777">
                  <c:v>40.54</c:v>
                </c:pt>
                <c:pt idx="1778">
                  <c:v>40.56</c:v>
                </c:pt>
                <c:pt idx="1779">
                  <c:v>40.58</c:v>
                </c:pt>
                <c:pt idx="1780">
                  <c:v>40.6</c:v>
                </c:pt>
                <c:pt idx="1781">
                  <c:v>40.619999999999997</c:v>
                </c:pt>
                <c:pt idx="1782">
                  <c:v>40.64</c:v>
                </c:pt>
                <c:pt idx="1783">
                  <c:v>40.659999999999997</c:v>
                </c:pt>
                <c:pt idx="1784">
                  <c:v>40.68</c:v>
                </c:pt>
                <c:pt idx="1785">
                  <c:v>40.700000000000003</c:v>
                </c:pt>
                <c:pt idx="1786">
                  <c:v>40.72</c:v>
                </c:pt>
                <c:pt idx="1787">
                  <c:v>40.74</c:v>
                </c:pt>
                <c:pt idx="1788">
                  <c:v>40.76</c:v>
                </c:pt>
                <c:pt idx="1789">
                  <c:v>40.78</c:v>
                </c:pt>
                <c:pt idx="1790">
                  <c:v>40.799999999999997</c:v>
                </c:pt>
                <c:pt idx="1791">
                  <c:v>40.82</c:v>
                </c:pt>
                <c:pt idx="1792">
                  <c:v>40.840000000000003</c:v>
                </c:pt>
                <c:pt idx="1793">
                  <c:v>40.86</c:v>
                </c:pt>
                <c:pt idx="1794">
                  <c:v>40.880000000000003</c:v>
                </c:pt>
                <c:pt idx="1795">
                  <c:v>40.9</c:v>
                </c:pt>
                <c:pt idx="1796">
                  <c:v>40.92</c:v>
                </c:pt>
                <c:pt idx="1797">
                  <c:v>40.94</c:v>
                </c:pt>
                <c:pt idx="1798">
                  <c:v>40.96</c:v>
                </c:pt>
                <c:pt idx="1799">
                  <c:v>40.98</c:v>
                </c:pt>
                <c:pt idx="1800">
                  <c:v>41</c:v>
                </c:pt>
                <c:pt idx="1801">
                  <c:v>41.02</c:v>
                </c:pt>
                <c:pt idx="1802">
                  <c:v>41.04</c:v>
                </c:pt>
                <c:pt idx="1803">
                  <c:v>41.06</c:v>
                </c:pt>
                <c:pt idx="1804">
                  <c:v>41.08</c:v>
                </c:pt>
                <c:pt idx="1805">
                  <c:v>41.1</c:v>
                </c:pt>
                <c:pt idx="1806">
                  <c:v>41.12</c:v>
                </c:pt>
                <c:pt idx="1807">
                  <c:v>41.14</c:v>
                </c:pt>
                <c:pt idx="1808">
                  <c:v>41.16</c:v>
                </c:pt>
                <c:pt idx="1809">
                  <c:v>41.18</c:v>
                </c:pt>
                <c:pt idx="1810">
                  <c:v>41.2</c:v>
                </c:pt>
                <c:pt idx="1811">
                  <c:v>41.22</c:v>
                </c:pt>
                <c:pt idx="1812">
                  <c:v>41.24</c:v>
                </c:pt>
                <c:pt idx="1813">
                  <c:v>41.26</c:v>
                </c:pt>
                <c:pt idx="1814">
                  <c:v>41.28</c:v>
                </c:pt>
                <c:pt idx="1815">
                  <c:v>41.3</c:v>
                </c:pt>
                <c:pt idx="1816">
                  <c:v>41.32</c:v>
                </c:pt>
                <c:pt idx="1817">
                  <c:v>41.34</c:v>
                </c:pt>
                <c:pt idx="1818">
                  <c:v>41.36</c:v>
                </c:pt>
                <c:pt idx="1819">
                  <c:v>41.38</c:v>
                </c:pt>
                <c:pt idx="1820">
                  <c:v>41.4</c:v>
                </c:pt>
                <c:pt idx="1821">
                  <c:v>41.42</c:v>
                </c:pt>
                <c:pt idx="1822">
                  <c:v>41.44</c:v>
                </c:pt>
                <c:pt idx="1823">
                  <c:v>41.46</c:v>
                </c:pt>
                <c:pt idx="1824">
                  <c:v>41.48</c:v>
                </c:pt>
                <c:pt idx="1825">
                  <c:v>41.5</c:v>
                </c:pt>
                <c:pt idx="1826">
                  <c:v>41.52</c:v>
                </c:pt>
                <c:pt idx="1827">
                  <c:v>41.54</c:v>
                </c:pt>
                <c:pt idx="1828">
                  <c:v>41.56</c:v>
                </c:pt>
                <c:pt idx="1829">
                  <c:v>41.58</c:v>
                </c:pt>
                <c:pt idx="1830">
                  <c:v>41.6</c:v>
                </c:pt>
                <c:pt idx="1831">
                  <c:v>41.62</c:v>
                </c:pt>
                <c:pt idx="1832">
                  <c:v>41.64</c:v>
                </c:pt>
                <c:pt idx="1833">
                  <c:v>41.66</c:v>
                </c:pt>
                <c:pt idx="1834">
                  <c:v>41.68</c:v>
                </c:pt>
                <c:pt idx="1835">
                  <c:v>41.7</c:v>
                </c:pt>
                <c:pt idx="1836">
                  <c:v>41.72</c:v>
                </c:pt>
                <c:pt idx="1837">
                  <c:v>41.74</c:v>
                </c:pt>
                <c:pt idx="1838">
                  <c:v>41.76</c:v>
                </c:pt>
                <c:pt idx="1839">
                  <c:v>41.78</c:v>
                </c:pt>
                <c:pt idx="1840">
                  <c:v>41.8</c:v>
                </c:pt>
                <c:pt idx="1841">
                  <c:v>41.82</c:v>
                </c:pt>
                <c:pt idx="1842">
                  <c:v>41.84</c:v>
                </c:pt>
                <c:pt idx="1843">
                  <c:v>41.86</c:v>
                </c:pt>
                <c:pt idx="1844">
                  <c:v>41.88</c:v>
                </c:pt>
                <c:pt idx="1845">
                  <c:v>41.9</c:v>
                </c:pt>
                <c:pt idx="1846">
                  <c:v>41.92</c:v>
                </c:pt>
                <c:pt idx="1847">
                  <c:v>41.94</c:v>
                </c:pt>
                <c:pt idx="1848">
                  <c:v>41.96</c:v>
                </c:pt>
                <c:pt idx="1849">
                  <c:v>41.98</c:v>
                </c:pt>
                <c:pt idx="1850">
                  <c:v>42</c:v>
                </c:pt>
                <c:pt idx="1851">
                  <c:v>42.02</c:v>
                </c:pt>
                <c:pt idx="1852">
                  <c:v>42.04</c:v>
                </c:pt>
                <c:pt idx="1853">
                  <c:v>42.06</c:v>
                </c:pt>
                <c:pt idx="1854">
                  <c:v>42.08</c:v>
                </c:pt>
                <c:pt idx="1855">
                  <c:v>42.1</c:v>
                </c:pt>
                <c:pt idx="1856">
                  <c:v>42.12</c:v>
                </c:pt>
                <c:pt idx="1857">
                  <c:v>42.14</c:v>
                </c:pt>
                <c:pt idx="1858">
                  <c:v>42.16</c:v>
                </c:pt>
                <c:pt idx="1859">
                  <c:v>42.18</c:v>
                </c:pt>
                <c:pt idx="1860">
                  <c:v>42.2</c:v>
                </c:pt>
                <c:pt idx="1861">
                  <c:v>42.22</c:v>
                </c:pt>
                <c:pt idx="1862">
                  <c:v>42.24</c:v>
                </c:pt>
                <c:pt idx="1863">
                  <c:v>42.26</c:v>
                </c:pt>
                <c:pt idx="1864">
                  <c:v>42.28</c:v>
                </c:pt>
                <c:pt idx="1865">
                  <c:v>42.3</c:v>
                </c:pt>
                <c:pt idx="1866">
                  <c:v>42.32</c:v>
                </c:pt>
                <c:pt idx="1867">
                  <c:v>42.34</c:v>
                </c:pt>
                <c:pt idx="1868">
                  <c:v>42.36</c:v>
                </c:pt>
                <c:pt idx="1869">
                  <c:v>42.38</c:v>
                </c:pt>
                <c:pt idx="1870">
                  <c:v>42.4</c:v>
                </c:pt>
                <c:pt idx="1871">
                  <c:v>42.42</c:v>
                </c:pt>
                <c:pt idx="1872">
                  <c:v>42.44</c:v>
                </c:pt>
                <c:pt idx="1873">
                  <c:v>42.46</c:v>
                </c:pt>
                <c:pt idx="1874">
                  <c:v>42.48</c:v>
                </c:pt>
                <c:pt idx="1875">
                  <c:v>42.5</c:v>
                </c:pt>
                <c:pt idx="1876">
                  <c:v>42.52</c:v>
                </c:pt>
                <c:pt idx="1877">
                  <c:v>42.54</c:v>
                </c:pt>
                <c:pt idx="1878">
                  <c:v>42.56</c:v>
                </c:pt>
                <c:pt idx="1879">
                  <c:v>42.58</c:v>
                </c:pt>
                <c:pt idx="1880">
                  <c:v>42.6</c:v>
                </c:pt>
                <c:pt idx="1881">
                  <c:v>42.62</c:v>
                </c:pt>
                <c:pt idx="1882">
                  <c:v>42.64</c:v>
                </c:pt>
                <c:pt idx="1883">
                  <c:v>42.66</c:v>
                </c:pt>
                <c:pt idx="1884">
                  <c:v>42.68</c:v>
                </c:pt>
                <c:pt idx="1885">
                  <c:v>42.7</c:v>
                </c:pt>
                <c:pt idx="1886">
                  <c:v>42.72</c:v>
                </c:pt>
                <c:pt idx="1887">
                  <c:v>42.74</c:v>
                </c:pt>
                <c:pt idx="1888">
                  <c:v>42.76</c:v>
                </c:pt>
                <c:pt idx="1889">
                  <c:v>42.78</c:v>
                </c:pt>
                <c:pt idx="1890">
                  <c:v>42.8</c:v>
                </c:pt>
                <c:pt idx="1891">
                  <c:v>42.82</c:v>
                </c:pt>
                <c:pt idx="1892">
                  <c:v>42.84</c:v>
                </c:pt>
                <c:pt idx="1893">
                  <c:v>42.86</c:v>
                </c:pt>
                <c:pt idx="1894">
                  <c:v>42.88</c:v>
                </c:pt>
                <c:pt idx="1895">
                  <c:v>42.9</c:v>
                </c:pt>
                <c:pt idx="1896">
                  <c:v>42.92</c:v>
                </c:pt>
                <c:pt idx="1897">
                  <c:v>42.94</c:v>
                </c:pt>
                <c:pt idx="1898">
                  <c:v>42.96</c:v>
                </c:pt>
                <c:pt idx="1899">
                  <c:v>42.98</c:v>
                </c:pt>
                <c:pt idx="1900">
                  <c:v>43</c:v>
                </c:pt>
                <c:pt idx="1901">
                  <c:v>43.02</c:v>
                </c:pt>
                <c:pt idx="1902">
                  <c:v>43.04</c:v>
                </c:pt>
                <c:pt idx="1903">
                  <c:v>43.06</c:v>
                </c:pt>
                <c:pt idx="1904">
                  <c:v>43.08</c:v>
                </c:pt>
                <c:pt idx="1905">
                  <c:v>43.1</c:v>
                </c:pt>
                <c:pt idx="1906">
                  <c:v>43.12</c:v>
                </c:pt>
                <c:pt idx="1907">
                  <c:v>43.14</c:v>
                </c:pt>
                <c:pt idx="1908">
                  <c:v>43.16</c:v>
                </c:pt>
                <c:pt idx="1909">
                  <c:v>43.18</c:v>
                </c:pt>
                <c:pt idx="1910">
                  <c:v>43.2</c:v>
                </c:pt>
                <c:pt idx="1911">
                  <c:v>43.22</c:v>
                </c:pt>
                <c:pt idx="1912">
                  <c:v>43.24</c:v>
                </c:pt>
                <c:pt idx="1913">
                  <c:v>43.26</c:v>
                </c:pt>
                <c:pt idx="1914">
                  <c:v>43.28</c:v>
                </c:pt>
                <c:pt idx="1915">
                  <c:v>43.3</c:v>
                </c:pt>
                <c:pt idx="1916">
                  <c:v>43.32</c:v>
                </c:pt>
                <c:pt idx="1917">
                  <c:v>43.34</c:v>
                </c:pt>
                <c:pt idx="1918">
                  <c:v>43.36</c:v>
                </c:pt>
                <c:pt idx="1919">
                  <c:v>43.38</c:v>
                </c:pt>
                <c:pt idx="1920">
                  <c:v>43.4</c:v>
                </c:pt>
                <c:pt idx="1921">
                  <c:v>43.42</c:v>
                </c:pt>
                <c:pt idx="1922">
                  <c:v>43.44</c:v>
                </c:pt>
                <c:pt idx="1923">
                  <c:v>43.46</c:v>
                </c:pt>
                <c:pt idx="1924">
                  <c:v>43.48</c:v>
                </c:pt>
                <c:pt idx="1925">
                  <c:v>43.5</c:v>
                </c:pt>
                <c:pt idx="1926">
                  <c:v>43.52</c:v>
                </c:pt>
                <c:pt idx="1927">
                  <c:v>43.54</c:v>
                </c:pt>
                <c:pt idx="1928">
                  <c:v>43.56</c:v>
                </c:pt>
                <c:pt idx="1929">
                  <c:v>43.58</c:v>
                </c:pt>
                <c:pt idx="1930">
                  <c:v>43.6</c:v>
                </c:pt>
                <c:pt idx="1931">
                  <c:v>43.62</c:v>
                </c:pt>
                <c:pt idx="1932">
                  <c:v>43.64</c:v>
                </c:pt>
                <c:pt idx="1933">
                  <c:v>43.66</c:v>
                </c:pt>
                <c:pt idx="1934">
                  <c:v>43.68</c:v>
                </c:pt>
                <c:pt idx="1935">
                  <c:v>43.7</c:v>
                </c:pt>
                <c:pt idx="1936">
                  <c:v>43.72</c:v>
                </c:pt>
                <c:pt idx="1937">
                  <c:v>43.74</c:v>
                </c:pt>
                <c:pt idx="1938">
                  <c:v>43.76</c:v>
                </c:pt>
                <c:pt idx="1939">
                  <c:v>43.78</c:v>
                </c:pt>
                <c:pt idx="1940">
                  <c:v>43.8</c:v>
                </c:pt>
                <c:pt idx="1941">
                  <c:v>43.82</c:v>
                </c:pt>
                <c:pt idx="1942">
                  <c:v>43.84</c:v>
                </c:pt>
                <c:pt idx="1943">
                  <c:v>43.86</c:v>
                </c:pt>
                <c:pt idx="1944">
                  <c:v>43.88</c:v>
                </c:pt>
                <c:pt idx="1945">
                  <c:v>43.9</c:v>
                </c:pt>
                <c:pt idx="1946">
                  <c:v>43.92</c:v>
                </c:pt>
                <c:pt idx="1947">
                  <c:v>43.94</c:v>
                </c:pt>
                <c:pt idx="1948">
                  <c:v>43.96</c:v>
                </c:pt>
                <c:pt idx="1949">
                  <c:v>43.98</c:v>
                </c:pt>
                <c:pt idx="1950">
                  <c:v>44</c:v>
                </c:pt>
                <c:pt idx="1951">
                  <c:v>44.02</c:v>
                </c:pt>
                <c:pt idx="1952">
                  <c:v>44.04</c:v>
                </c:pt>
                <c:pt idx="1953">
                  <c:v>44.06</c:v>
                </c:pt>
                <c:pt idx="1954">
                  <c:v>44.08</c:v>
                </c:pt>
                <c:pt idx="1955">
                  <c:v>44.1</c:v>
                </c:pt>
                <c:pt idx="1956">
                  <c:v>44.12</c:v>
                </c:pt>
                <c:pt idx="1957">
                  <c:v>44.14</c:v>
                </c:pt>
                <c:pt idx="1958">
                  <c:v>44.16</c:v>
                </c:pt>
                <c:pt idx="1959">
                  <c:v>44.18</c:v>
                </c:pt>
                <c:pt idx="1960">
                  <c:v>44.2</c:v>
                </c:pt>
                <c:pt idx="1961">
                  <c:v>44.22</c:v>
                </c:pt>
                <c:pt idx="1962">
                  <c:v>44.24</c:v>
                </c:pt>
                <c:pt idx="1963">
                  <c:v>44.26</c:v>
                </c:pt>
                <c:pt idx="1964">
                  <c:v>44.28</c:v>
                </c:pt>
                <c:pt idx="1965">
                  <c:v>44.3</c:v>
                </c:pt>
                <c:pt idx="1966">
                  <c:v>44.32</c:v>
                </c:pt>
                <c:pt idx="1967">
                  <c:v>44.34</c:v>
                </c:pt>
                <c:pt idx="1968">
                  <c:v>44.36</c:v>
                </c:pt>
                <c:pt idx="1969">
                  <c:v>44.38</c:v>
                </c:pt>
                <c:pt idx="1970">
                  <c:v>44.4</c:v>
                </c:pt>
                <c:pt idx="1971">
                  <c:v>44.42</c:v>
                </c:pt>
                <c:pt idx="1972">
                  <c:v>44.44</c:v>
                </c:pt>
                <c:pt idx="1973">
                  <c:v>44.46</c:v>
                </c:pt>
                <c:pt idx="1974">
                  <c:v>44.48</c:v>
                </c:pt>
                <c:pt idx="1975">
                  <c:v>44.5</c:v>
                </c:pt>
                <c:pt idx="1976">
                  <c:v>44.52</c:v>
                </c:pt>
                <c:pt idx="1977">
                  <c:v>44.54</c:v>
                </c:pt>
                <c:pt idx="1978">
                  <c:v>44.56</c:v>
                </c:pt>
                <c:pt idx="1979">
                  <c:v>44.58</c:v>
                </c:pt>
                <c:pt idx="1980">
                  <c:v>44.6</c:v>
                </c:pt>
                <c:pt idx="1981">
                  <c:v>44.62</c:v>
                </c:pt>
                <c:pt idx="1982">
                  <c:v>44.64</c:v>
                </c:pt>
                <c:pt idx="1983">
                  <c:v>44.66</c:v>
                </c:pt>
                <c:pt idx="1984">
                  <c:v>44.68</c:v>
                </c:pt>
                <c:pt idx="1985">
                  <c:v>44.7</c:v>
                </c:pt>
                <c:pt idx="1986">
                  <c:v>44.72</c:v>
                </c:pt>
                <c:pt idx="1987">
                  <c:v>44.74</c:v>
                </c:pt>
                <c:pt idx="1988">
                  <c:v>44.76</c:v>
                </c:pt>
                <c:pt idx="1989">
                  <c:v>44.78</c:v>
                </c:pt>
                <c:pt idx="1990">
                  <c:v>44.8</c:v>
                </c:pt>
                <c:pt idx="1991">
                  <c:v>44.82</c:v>
                </c:pt>
                <c:pt idx="1992">
                  <c:v>44.84</c:v>
                </c:pt>
                <c:pt idx="1993">
                  <c:v>44.86</c:v>
                </c:pt>
                <c:pt idx="1994">
                  <c:v>44.88</c:v>
                </c:pt>
                <c:pt idx="1995">
                  <c:v>44.9</c:v>
                </c:pt>
                <c:pt idx="1996">
                  <c:v>44.92</c:v>
                </c:pt>
                <c:pt idx="1997">
                  <c:v>44.94</c:v>
                </c:pt>
                <c:pt idx="1998">
                  <c:v>44.96</c:v>
                </c:pt>
                <c:pt idx="1999">
                  <c:v>44.98</c:v>
                </c:pt>
                <c:pt idx="2000">
                  <c:v>45</c:v>
                </c:pt>
                <c:pt idx="2001">
                  <c:v>45.02</c:v>
                </c:pt>
                <c:pt idx="2002">
                  <c:v>45.04</c:v>
                </c:pt>
                <c:pt idx="2003">
                  <c:v>45.06</c:v>
                </c:pt>
                <c:pt idx="2004">
                  <c:v>45.08</c:v>
                </c:pt>
                <c:pt idx="2005">
                  <c:v>45.1</c:v>
                </c:pt>
                <c:pt idx="2006">
                  <c:v>45.12</c:v>
                </c:pt>
                <c:pt idx="2007">
                  <c:v>45.14</c:v>
                </c:pt>
                <c:pt idx="2008">
                  <c:v>45.16</c:v>
                </c:pt>
                <c:pt idx="2009">
                  <c:v>45.18</c:v>
                </c:pt>
                <c:pt idx="2010">
                  <c:v>45.2</c:v>
                </c:pt>
                <c:pt idx="2011">
                  <c:v>45.22</c:v>
                </c:pt>
                <c:pt idx="2012">
                  <c:v>45.24</c:v>
                </c:pt>
                <c:pt idx="2013">
                  <c:v>45.26</c:v>
                </c:pt>
                <c:pt idx="2014">
                  <c:v>45.28</c:v>
                </c:pt>
                <c:pt idx="2015">
                  <c:v>45.3</c:v>
                </c:pt>
                <c:pt idx="2016">
                  <c:v>45.32</c:v>
                </c:pt>
                <c:pt idx="2017">
                  <c:v>45.34</c:v>
                </c:pt>
                <c:pt idx="2018">
                  <c:v>45.36</c:v>
                </c:pt>
                <c:pt idx="2019">
                  <c:v>45.38</c:v>
                </c:pt>
                <c:pt idx="2020">
                  <c:v>45.4</c:v>
                </c:pt>
                <c:pt idx="2021">
                  <c:v>45.42</c:v>
                </c:pt>
                <c:pt idx="2022">
                  <c:v>45.44</c:v>
                </c:pt>
                <c:pt idx="2023">
                  <c:v>45.46</c:v>
                </c:pt>
                <c:pt idx="2024">
                  <c:v>45.48</c:v>
                </c:pt>
                <c:pt idx="2025">
                  <c:v>45.5</c:v>
                </c:pt>
                <c:pt idx="2026">
                  <c:v>45.52</c:v>
                </c:pt>
                <c:pt idx="2027">
                  <c:v>45.54</c:v>
                </c:pt>
                <c:pt idx="2028">
                  <c:v>45.56</c:v>
                </c:pt>
                <c:pt idx="2029">
                  <c:v>45.58</c:v>
                </c:pt>
                <c:pt idx="2030">
                  <c:v>45.6</c:v>
                </c:pt>
                <c:pt idx="2031">
                  <c:v>45.62</c:v>
                </c:pt>
                <c:pt idx="2032">
                  <c:v>45.64</c:v>
                </c:pt>
                <c:pt idx="2033">
                  <c:v>45.66</c:v>
                </c:pt>
                <c:pt idx="2034">
                  <c:v>45.68</c:v>
                </c:pt>
                <c:pt idx="2035">
                  <c:v>45.7</c:v>
                </c:pt>
                <c:pt idx="2036">
                  <c:v>45.72</c:v>
                </c:pt>
                <c:pt idx="2037">
                  <c:v>45.74</c:v>
                </c:pt>
                <c:pt idx="2038">
                  <c:v>45.76</c:v>
                </c:pt>
                <c:pt idx="2039">
                  <c:v>45.78</c:v>
                </c:pt>
                <c:pt idx="2040">
                  <c:v>45.8</c:v>
                </c:pt>
                <c:pt idx="2041">
                  <c:v>45.82</c:v>
                </c:pt>
                <c:pt idx="2042">
                  <c:v>45.84</c:v>
                </c:pt>
                <c:pt idx="2043">
                  <c:v>45.86</c:v>
                </c:pt>
                <c:pt idx="2044">
                  <c:v>45.88</c:v>
                </c:pt>
                <c:pt idx="2045">
                  <c:v>45.9</c:v>
                </c:pt>
                <c:pt idx="2046">
                  <c:v>45.92</c:v>
                </c:pt>
                <c:pt idx="2047">
                  <c:v>45.94</c:v>
                </c:pt>
                <c:pt idx="2048">
                  <c:v>45.96</c:v>
                </c:pt>
                <c:pt idx="2049">
                  <c:v>45.98</c:v>
                </c:pt>
                <c:pt idx="2050">
                  <c:v>46</c:v>
                </c:pt>
                <c:pt idx="2051">
                  <c:v>46.02</c:v>
                </c:pt>
                <c:pt idx="2052">
                  <c:v>46.04</c:v>
                </c:pt>
                <c:pt idx="2053">
                  <c:v>46.06</c:v>
                </c:pt>
                <c:pt idx="2054">
                  <c:v>46.08</c:v>
                </c:pt>
                <c:pt idx="2055">
                  <c:v>46.1</c:v>
                </c:pt>
                <c:pt idx="2056">
                  <c:v>46.12</c:v>
                </c:pt>
                <c:pt idx="2057">
                  <c:v>46.14</c:v>
                </c:pt>
                <c:pt idx="2058">
                  <c:v>46.16</c:v>
                </c:pt>
                <c:pt idx="2059">
                  <c:v>46.18</c:v>
                </c:pt>
                <c:pt idx="2060">
                  <c:v>46.2</c:v>
                </c:pt>
                <c:pt idx="2061">
                  <c:v>46.22</c:v>
                </c:pt>
                <c:pt idx="2062">
                  <c:v>46.24</c:v>
                </c:pt>
                <c:pt idx="2063">
                  <c:v>46.26</c:v>
                </c:pt>
                <c:pt idx="2064">
                  <c:v>46.28</c:v>
                </c:pt>
                <c:pt idx="2065">
                  <c:v>46.3</c:v>
                </c:pt>
                <c:pt idx="2066">
                  <c:v>46.32</c:v>
                </c:pt>
                <c:pt idx="2067">
                  <c:v>46.34</c:v>
                </c:pt>
                <c:pt idx="2068">
                  <c:v>46.36</c:v>
                </c:pt>
                <c:pt idx="2069">
                  <c:v>46.38</c:v>
                </c:pt>
                <c:pt idx="2070">
                  <c:v>46.4</c:v>
                </c:pt>
                <c:pt idx="2071">
                  <c:v>46.42</c:v>
                </c:pt>
                <c:pt idx="2072">
                  <c:v>46.44</c:v>
                </c:pt>
                <c:pt idx="2073">
                  <c:v>46.46</c:v>
                </c:pt>
                <c:pt idx="2074">
                  <c:v>46.48</c:v>
                </c:pt>
                <c:pt idx="2075">
                  <c:v>46.5</c:v>
                </c:pt>
                <c:pt idx="2076">
                  <c:v>46.52</c:v>
                </c:pt>
                <c:pt idx="2077">
                  <c:v>46.54</c:v>
                </c:pt>
                <c:pt idx="2078">
                  <c:v>46.56</c:v>
                </c:pt>
                <c:pt idx="2079">
                  <c:v>46.58</c:v>
                </c:pt>
                <c:pt idx="2080">
                  <c:v>46.6</c:v>
                </c:pt>
                <c:pt idx="2081">
                  <c:v>46.62</c:v>
                </c:pt>
                <c:pt idx="2082">
                  <c:v>46.64</c:v>
                </c:pt>
                <c:pt idx="2083">
                  <c:v>46.66</c:v>
                </c:pt>
                <c:pt idx="2084">
                  <c:v>46.68</c:v>
                </c:pt>
                <c:pt idx="2085">
                  <c:v>46.7</c:v>
                </c:pt>
                <c:pt idx="2086">
                  <c:v>46.72</c:v>
                </c:pt>
                <c:pt idx="2087">
                  <c:v>46.74</c:v>
                </c:pt>
                <c:pt idx="2088">
                  <c:v>46.76</c:v>
                </c:pt>
                <c:pt idx="2089">
                  <c:v>46.78</c:v>
                </c:pt>
                <c:pt idx="2090">
                  <c:v>46.8</c:v>
                </c:pt>
                <c:pt idx="2091">
                  <c:v>46.82</c:v>
                </c:pt>
                <c:pt idx="2092">
                  <c:v>46.84</c:v>
                </c:pt>
                <c:pt idx="2093">
                  <c:v>46.86</c:v>
                </c:pt>
                <c:pt idx="2094">
                  <c:v>46.88</c:v>
                </c:pt>
                <c:pt idx="2095">
                  <c:v>46.9</c:v>
                </c:pt>
                <c:pt idx="2096">
                  <c:v>46.92</c:v>
                </c:pt>
                <c:pt idx="2097">
                  <c:v>46.94</c:v>
                </c:pt>
                <c:pt idx="2098">
                  <c:v>46.96</c:v>
                </c:pt>
                <c:pt idx="2099">
                  <c:v>46.98</c:v>
                </c:pt>
                <c:pt idx="2100">
                  <c:v>47</c:v>
                </c:pt>
                <c:pt idx="2101">
                  <c:v>47.02</c:v>
                </c:pt>
                <c:pt idx="2102">
                  <c:v>47.04</c:v>
                </c:pt>
                <c:pt idx="2103">
                  <c:v>47.06</c:v>
                </c:pt>
                <c:pt idx="2104">
                  <c:v>47.08</c:v>
                </c:pt>
                <c:pt idx="2105">
                  <c:v>47.1</c:v>
                </c:pt>
                <c:pt idx="2106">
                  <c:v>47.12</c:v>
                </c:pt>
                <c:pt idx="2107">
                  <c:v>47.14</c:v>
                </c:pt>
                <c:pt idx="2108">
                  <c:v>47.16</c:v>
                </c:pt>
                <c:pt idx="2109">
                  <c:v>47.18</c:v>
                </c:pt>
                <c:pt idx="2110">
                  <c:v>47.2</c:v>
                </c:pt>
                <c:pt idx="2111">
                  <c:v>47.22</c:v>
                </c:pt>
                <c:pt idx="2112">
                  <c:v>47.24</c:v>
                </c:pt>
                <c:pt idx="2113">
                  <c:v>47.26</c:v>
                </c:pt>
                <c:pt idx="2114">
                  <c:v>47.28</c:v>
                </c:pt>
                <c:pt idx="2115">
                  <c:v>47.3</c:v>
                </c:pt>
                <c:pt idx="2116">
                  <c:v>47.32</c:v>
                </c:pt>
                <c:pt idx="2117">
                  <c:v>47.34</c:v>
                </c:pt>
                <c:pt idx="2118">
                  <c:v>47.36</c:v>
                </c:pt>
                <c:pt idx="2119">
                  <c:v>47.38</c:v>
                </c:pt>
                <c:pt idx="2120">
                  <c:v>47.4</c:v>
                </c:pt>
                <c:pt idx="2121">
                  <c:v>47.42</c:v>
                </c:pt>
                <c:pt idx="2122">
                  <c:v>47.44</c:v>
                </c:pt>
                <c:pt idx="2123">
                  <c:v>47.46</c:v>
                </c:pt>
                <c:pt idx="2124">
                  <c:v>47.48</c:v>
                </c:pt>
                <c:pt idx="2125">
                  <c:v>47.5</c:v>
                </c:pt>
                <c:pt idx="2126">
                  <c:v>47.52</c:v>
                </c:pt>
                <c:pt idx="2127">
                  <c:v>47.54</c:v>
                </c:pt>
                <c:pt idx="2128">
                  <c:v>47.56</c:v>
                </c:pt>
                <c:pt idx="2129">
                  <c:v>47.58</c:v>
                </c:pt>
                <c:pt idx="2130">
                  <c:v>47.6</c:v>
                </c:pt>
                <c:pt idx="2131">
                  <c:v>47.62</c:v>
                </c:pt>
                <c:pt idx="2132">
                  <c:v>47.64</c:v>
                </c:pt>
                <c:pt idx="2133">
                  <c:v>47.66</c:v>
                </c:pt>
                <c:pt idx="2134">
                  <c:v>47.68</c:v>
                </c:pt>
                <c:pt idx="2135">
                  <c:v>47.7</c:v>
                </c:pt>
                <c:pt idx="2136">
                  <c:v>47.72</c:v>
                </c:pt>
                <c:pt idx="2137">
                  <c:v>47.74</c:v>
                </c:pt>
                <c:pt idx="2138">
                  <c:v>47.76</c:v>
                </c:pt>
                <c:pt idx="2139">
                  <c:v>47.78</c:v>
                </c:pt>
                <c:pt idx="2140">
                  <c:v>47.8</c:v>
                </c:pt>
                <c:pt idx="2141">
                  <c:v>47.82</c:v>
                </c:pt>
                <c:pt idx="2142">
                  <c:v>47.84</c:v>
                </c:pt>
                <c:pt idx="2143">
                  <c:v>47.86</c:v>
                </c:pt>
                <c:pt idx="2144">
                  <c:v>47.88</c:v>
                </c:pt>
                <c:pt idx="2145">
                  <c:v>47.9</c:v>
                </c:pt>
                <c:pt idx="2146">
                  <c:v>47.92</c:v>
                </c:pt>
                <c:pt idx="2147">
                  <c:v>47.94</c:v>
                </c:pt>
                <c:pt idx="2148">
                  <c:v>47.96</c:v>
                </c:pt>
                <c:pt idx="2149">
                  <c:v>47.98</c:v>
                </c:pt>
                <c:pt idx="2150">
                  <c:v>48</c:v>
                </c:pt>
                <c:pt idx="2151">
                  <c:v>48.02</c:v>
                </c:pt>
                <c:pt idx="2152">
                  <c:v>48.04</c:v>
                </c:pt>
                <c:pt idx="2153">
                  <c:v>48.06</c:v>
                </c:pt>
                <c:pt idx="2154">
                  <c:v>48.08</c:v>
                </c:pt>
                <c:pt idx="2155">
                  <c:v>48.1</c:v>
                </c:pt>
                <c:pt idx="2156">
                  <c:v>48.12</c:v>
                </c:pt>
                <c:pt idx="2157">
                  <c:v>48.14</c:v>
                </c:pt>
                <c:pt idx="2158">
                  <c:v>48.16</c:v>
                </c:pt>
                <c:pt idx="2159">
                  <c:v>48.18</c:v>
                </c:pt>
                <c:pt idx="2160">
                  <c:v>48.2</c:v>
                </c:pt>
                <c:pt idx="2161">
                  <c:v>48.22</c:v>
                </c:pt>
                <c:pt idx="2162">
                  <c:v>48.24</c:v>
                </c:pt>
                <c:pt idx="2163">
                  <c:v>48.26</c:v>
                </c:pt>
                <c:pt idx="2164">
                  <c:v>48.28</c:v>
                </c:pt>
                <c:pt idx="2165">
                  <c:v>48.3</c:v>
                </c:pt>
                <c:pt idx="2166">
                  <c:v>48.32</c:v>
                </c:pt>
                <c:pt idx="2167">
                  <c:v>48.34</c:v>
                </c:pt>
                <c:pt idx="2168">
                  <c:v>48.36</c:v>
                </c:pt>
                <c:pt idx="2169">
                  <c:v>48.38</c:v>
                </c:pt>
                <c:pt idx="2170">
                  <c:v>48.4</c:v>
                </c:pt>
                <c:pt idx="2171">
                  <c:v>48.42</c:v>
                </c:pt>
                <c:pt idx="2172">
                  <c:v>48.44</c:v>
                </c:pt>
                <c:pt idx="2173">
                  <c:v>48.46</c:v>
                </c:pt>
                <c:pt idx="2174">
                  <c:v>48.48</c:v>
                </c:pt>
                <c:pt idx="2175">
                  <c:v>48.5</c:v>
                </c:pt>
                <c:pt idx="2176">
                  <c:v>48.52</c:v>
                </c:pt>
                <c:pt idx="2177">
                  <c:v>48.54</c:v>
                </c:pt>
                <c:pt idx="2178">
                  <c:v>48.56</c:v>
                </c:pt>
                <c:pt idx="2179">
                  <c:v>48.58</c:v>
                </c:pt>
                <c:pt idx="2180">
                  <c:v>48.6</c:v>
                </c:pt>
                <c:pt idx="2181">
                  <c:v>48.62</c:v>
                </c:pt>
                <c:pt idx="2182">
                  <c:v>48.64</c:v>
                </c:pt>
                <c:pt idx="2183">
                  <c:v>48.66</c:v>
                </c:pt>
                <c:pt idx="2184">
                  <c:v>48.68</c:v>
                </c:pt>
                <c:pt idx="2185">
                  <c:v>48.7</c:v>
                </c:pt>
                <c:pt idx="2186">
                  <c:v>48.72</c:v>
                </c:pt>
                <c:pt idx="2187">
                  <c:v>48.74</c:v>
                </c:pt>
                <c:pt idx="2188">
                  <c:v>48.76</c:v>
                </c:pt>
                <c:pt idx="2189">
                  <c:v>48.78</c:v>
                </c:pt>
                <c:pt idx="2190">
                  <c:v>48.8</c:v>
                </c:pt>
                <c:pt idx="2191">
                  <c:v>48.82</c:v>
                </c:pt>
                <c:pt idx="2192">
                  <c:v>48.84</c:v>
                </c:pt>
                <c:pt idx="2193">
                  <c:v>48.86</c:v>
                </c:pt>
                <c:pt idx="2194">
                  <c:v>48.88</c:v>
                </c:pt>
                <c:pt idx="2195">
                  <c:v>48.9</c:v>
                </c:pt>
                <c:pt idx="2196">
                  <c:v>48.92</c:v>
                </c:pt>
                <c:pt idx="2197">
                  <c:v>48.94</c:v>
                </c:pt>
                <c:pt idx="2198">
                  <c:v>48.96</c:v>
                </c:pt>
                <c:pt idx="2199">
                  <c:v>48.98</c:v>
                </c:pt>
                <c:pt idx="2200">
                  <c:v>49</c:v>
                </c:pt>
                <c:pt idx="2201">
                  <c:v>49.02</c:v>
                </c:pt>
                <c:pt idx="2202">
                  <c:v>49.04</c:v>
                </c:pt>
                <c:pt idx="2203">
                  <c:v>49.06</c:v>
                </c:pt>
                <c:pt idx="2204">
                  <c:v>49.08</c:v>
                </c:pt>
                <c:pt idx="2205">
                  <c:v>49.1</c:v>
                </c:pt>
                <c:pt idx="2206">
                  <c:v>49.12</c:v>
                </c:pt>
                <c:pt idx="2207">
                  <c:v>49.14</c:v>
                </c:pt>
                <c:pt idx="2208">
                  <c:v>49.16</c:v>
                </c:pt>
                <c:pt idx="2209">
                  <c:v>49.18</c:v>
                </c:pt>
                <c:pt idx="2210">
                  <c:v>49.2</c:v>
                </c:pt>
                <c:pt idx="2211">
                  <c:v>49.22</c:v>
                </c:pt>
                <c:pt idx="2212">
                  <c:v>49.24</c:v>
                </c:pt>
                <c:pt idx="2213">
                  <c:v>49.26</c:v>
                </c:pt>
                <c:pt idx="2214">
                  <c:v>49.28</c:v>
                </c:pt>
                <c:pt idx="2215">
                  <c:v>49.3</c:v>
                </c:pt>
                <c:pt idx="2216">
                  <c:v>49.32</c:v>
                </c:pt>
                <c:pt idx="2217">
                  <c:v>49.34</c:v>
                </c:pt>
                <c:pt idx="2218">
                  <c:v>49.36</c:v>
                </c:pt>
                <c:pt idx="2219">
                  <c:v>49.38</c:v>
                </c:pt>
                <c:pt idx="2220">
                  <c:v>49.4</c:v>
                </c:pt>
                <c:pt idx="2221">
                  <c:v>49.42</c:v>
                </c:pt>
                <c:pt idx="2222">
                  <c:v>49.44</c:v>
                </c:pt>
                <c:pt idx="2223">
                  <c:v>49.46</c:v>
                </c:pt>
                <c:pt idx="2224">
                  <c:v>49.48</c:v>
                </c:pt>
                <c:pt idx="2225">
                  <c:v>49.5</c:v>
                </c:pt>
                <c:pt idx="2226">
                  <c:v>49.52</c:v>
                </c:pt>
                <c:pt idx="2227">
                  <c:v>49.54</c:v>
                </c:pt>
                <c:pt idx="2228">
                  <c:v>49.56</c:v>
                </c:pt>
                <c:pt idx="2229">
                  <c:v>49.58</c:v>
                </c:pt>
                <c:pt idx="2230">
                  <c:v>49.6</c:v>
                </c:pt>
                <c:pt idx="2231">
                  <c:v>49.62</c:v>
                </c:pt>
                <c:pt idx="2232">
                  <c:v>49.64</c:v>
                </c:pt>
                <c:pt idx="2233">
                  <c:v>49.66</c:v>
                </c:pt>
                <c:pt idx="2234">
                  <c:v>49.68</c:v>
                </c:pt>
                <c:pt idx="2235">
                  <c:v>49.7</c:v>
                </c:pt>
                <c:pt idx="2236">
                  <c:v>49.72</c:v>
                </c:pt>
                <c:pt idx="2237">
                  <c:v>49.74</c:v>
                </c:pt>
                <c:pt idx="2238">
                  <c:v>49.76</c:v>
                </c:pt>
                <c:pt idx="2239">
                  <c:v>49.78</c:v>
                </c:pt>
                <c:pt idx="2240">
                  <c:v>49.8</c:v>
                </c:pt>
                <c:pt idx="2241">
                  <c:v>49.82</c:v>
                </c:pt>
                <c:pt idx="2242">
                  <c:v>49.84</c:v>
                </c:pt>
                <c:pt idx="2243">
                  <c:v>49.86</c:v>
                </c:pt>
                <c:pt idx="2244">
                  <c:v>49.88</c:v>
                </c:pt>
                <c:pt idx="2245">
                  <c:v>49.9</c:v>
                </c:pt>
                <c:pt idx="2246">
                  <c:v>49.92</c:v>
                </c:pt>
                <c:pt idx="2247">
                  <c:v>49.94</c:v>
                </c:pt>
                <c:pt idx="2248">
                  <c:v>49.96</c:v>
                </c:pt>
                <c:pt idx="2249">
                  <c:v>49.98</c:v>
                </c:pt>
                <c:pt idx="2250">
                  <c:v>50</c:v>
                </c:pt>
                <c:pt idx="2251">
                  <c:v>50.02</c:v>
                </c:pt>
                <c:pt idx="2252">
                  <c:v>50.04</c:v>
                </c:pt>
                <c:pt idx="2253">
                  <c:v>50.06</c:v>
                </c:pt>
                <c:pt idx="2254">
                  <c:v>50.08</c:v>
                </c:pt>
                <c:pt idx="2255">
                  <c:v>50.1</c:v>
                </c:pt>
                <c:pt idx="2256">
                  <c:v>50.12</c:v>
                </c:pt>
                <c:pt idx="2257">
                  <c:v>50.14</c:v>
                </c:pt>
                <c:pt idx="2258">
                  <c:v>50.16</c:v>
                </c:pt>
                <c:pt idx="2259">
                  <c:v>50.18</c:v>
                </c:pt>
                <c:pt idx="2260">
                  <c:v>50.2</c:v>
                </c:pt>
                <c:pt idx="2261">
                  <c:v>50.22</c:v>
                </c:pt>
                <c:pt idx="2262">
                  <c:v>50.24</c:v>
                </c:pt>
                <c:pt idx="2263">
                  <c:v>50.26</c:v>
                </c:pt>
                <c:pt idx="2264">
                  <c:v>50.28</c:v>
                </c:pt>
                <c:pt idx="2265">
                  <c:v>50.3</c:v>
                </c:pt>
                <c:pt idx="2266">
                  <c:v>50.32</c:v>
                </c:pt>
                <c:pt idx="2267">
                  <c:v>50.34</c:v>
                </c:pt>
                <c:pt idx="2268">
                  <c:v>50.36</c:v>
                </c:pt>
                <c:pt idx="2269">
                  <c:v>50.38</c:v>
                </c:pt>
                <c:pt idx="2270">
                  <c:v>50.4</c:v>
                </c:pt>
                <c:pt idx="2271">
                  <c:v>50.42</c:v>
                </c:pt>
                <c:pt idx="2272">
                  <c:v>50.44</c:v>
                </c:pt>
                <c:pt idx="2273">
                  <c:v>50.46</c:v>
                </c:pt>
                <c:pt idx="2274">
                  <c:v>50.48</c:v>
                </c:pt>
                <c:pt idx="2275">
                  <c:v>50.5</c:v>
                </c:pt>
                <c:pt idx="2276">
                  <c:v>50.52</c:v>
                </c:pt>
                <c:pt idx="2277">
                  <c:v>50.54</c:v>
                </c:pt>
                <c:pt idx="2278">
                  <c:v>50.56</c:v>
                </c:pt>
                <c:pt idx="2279">
                  <c:v>50.58</c:v>
                </c:pt>
                <c:pt idx="2280">
                  <c:v>50.6</c:v>
                </c:pt>
                <c:pt idx="2281">
                  <c:v>50.62</c:v>
                </c:pt>
                <c:pt idx="2282">
                  <c:v>50.64</c:v>
                </c:pt>
                <c:pt idx="2283">
                  <c:v>50.66</c:v>
                </c:pt>
                <c:pt idx="2284">
                  <c:v>50.68</c:v>
                </c:pt>
                <c:pt idx="2285">
                  <c:v>50.7</c:v>
                </c:pt>
                <c:pt idx="2286">
                  <c:v>50.72</c:v>
                </c:pt>
                <c:pt idx="2287">
                  <c:v>50.74</c:v>
                </c:pt>
                <c:pt idx="2288">
                  <c:v>50.76</c:v>
                </c:pt>
                <c:pt idx="2289">
                  <c:v>50.78</c:v>
                </c:pt>
                <c:pt idx="2290">
                  <c:v>50.8</c:v>
                </c:pt>
                <c:pt idx="2291">
                  <c:v>50.82</c:v>
                </c:pt>
                <c:pt idx="2292">
                  <c:v>50.84</c:v>
                </c:pt>
                <c:pt idx="2293">
                  <c:v>50.86</c:v>
                </c:pt>
                <c:pt idx="2294">
                  <c:v>50.88</c:v>
                </c:pt>
                <c:pt idx="2295">
                  <c:v>50.9</c:v>
                </c:pt>
                <c:pt idx="2296">
                  <c:v>50.92</c:v>
                </c:pt>
                <c:pt idx="2297">
                  <c:v>50.94</c:v>
                </c:pt>
                <c:pt idx="2298">
                  <c:v>50.96</c:v>
                </c:pt>
                <c:pt idx="2299">
                  <c:v>50.98</c:v>
                </c:pt>
                <c:pt idx="2300">
                  <c:v>51</c:v>
                </c:pt>
                <c:pt idx="2301">
                  <c:v>51.02</c:v>
                </c:pt>
                <c:pt idx="2302">
                  <c:v>51.04</c:v>
                </c:pt>
                <c:pt idx="2303">
                  <c:v>51.06</c:v>
                </c:pt>
                <c:pt idx="2304">
                  <c:v>51.08</c:v>
                </c:pt>
                <c:pt idx="2305">
                  <c:v>51.1</c:v>
                </c:pt>
                <c:pt idx="2306">
                  <c:v>51.12</c:v>
                </c:pt>
                <c:pt idx="2307">
                  <c:v>51.14</c:v>
                </c:pt>
                <c:pt idx="2308">
                  <c:v>51.16</c:v>
                </c:pt>
                <c:pt idx="2309">
                  <c:v>51.18</c:v>
                </c:pt>
                <c:pt idx="2310">
                  <c:v>51.2</c:v>
                </c:pt>
                <c:pt idx="2311">
                  <c:v>51.22</c:v>
                </c:pt>
                <c:pt idx="2312">
                  <c:v>51.24</c:v>
                </c:pt>
                <c:pt idx="2313">
                  <c:v>51.26</c:v>
                </c:pt>
                <c:pt idx="2314">
                  <c:v>51.28</c:v>
                </c:pt>
                <c:pt idx="2315">
                  <c:v>51.3</c:v>
                </c:pt>
                <c:pt idx="2316">
                  <c:v>51.32</c:v>
                </c:pt>
                <c:pt idx="2317">
                  <c:v>51.34</c:v>
                </c:pt>
                <c:pt idx="2318">
                  <c:v>51.36</c:v>
                </c:pt>
                <c:pt idx="2319">
                  <c:v>51.38</c:v>
                </c:pt>
                <c:pt idx="2320">
                  <c:v>51.4</c:v>
                </c:pt>
                <c:pt idx="2321">
                  <c:v>51.42</c:v>
                </c:pt>
                <c:pt idx="2322">
                  <c:v>51.44</c:v>
                </c:pt>
                <c:pt idx="2323">
                  <c:v>51.46</c:v>
                </c:pt>
                <c:pt idx="2324">
                  <c:v>51.48</c:v>
                </c:pt>
                <c:pt idx="2325">
                  <c:v>51.5</c:v>
                </c:pt>
                <c:pt idx="2326">
                  <c:v>51.52</c:v>
                </c:pt>
                <c:pt idx="2327">
                  <c:v>51.54</c:v>
                </c:pt>
                <c:pt idx="2328">
                  <c:v>51.56</c:v>
                </c:pt>
                <c:pt idx="2329">
                  <c:v>51.58</c:v>
                </c:pt>
                <c:pt idx="2330">
                  <c:v>51.6</c:v>
                </c:pt>
                <c:pt idx="2331">
                  <c:v>51.62</c:v>
                </c:pt>
                <c:pt idx="2332">
                  <c:v>51.64</c:v>
                </c:pt>
                <c:pt idx="2333">
                  <c:v>51.66</c:v>
                </c:pt>
                <c:pt idx="2334">
                  <c:v>51.68</c:v>
                </c:pt>
                <c:pt idx="2335">
                  <c:v>51.7</c:v>
                </c:pt>
                <c:pt idx="2336">
                  <c:v>51.72</c:v>
                </c:pt>
                <c:pt idx="2337">
                  <c:v>51.74</c:v>
                </c:pt>
                <c:pt idx="2338">
                  <c:v>51.76</c:v>
                </c:pt>
                <c:pt idx="2339">
                  <c:v>51.78</c:v>
                </c:pt>
                <c:pt idx="2340">
                  <c:v>51.8</c:v>
                </c:pt>
                <c:pt idx="2341">
                  <c:v>51.82</c:v>
                </c:pt>
                <c:pt idx="2342">
                  <c:v>51.84</c:v>
                </c:pt>
                <c:pt idx="2343">
                  <c:v>51.86</c:v>
                </c:pt>
                <c:pt idx="2344">
                  <c:v>51.88</c:v>
                </c:pt>
                <c:pt idx="2345">
                  <c:v>51.9</c:v>
                </c:pt>
                <c:pt idx="2346">
                  <c:v>51.92</c:v>
                </c:pt>
                <c:pt idx="2347">
                  <c:v>51.94</c:v>
                </c:pt>
                <c:pt idx="2348">
                  <c:v>51.96</c:v>
                </c:pt>
                <c:pt idx="2349">
                  <c:v>51.98</c:v>
                </c:pt>
                <c:pt idx="2350">
                  <c:v>52</c:v>
                </c:pt>
                <c:pt idx="2351">
                  <c:v>52.02</c:v>
                </c:pt>
                <c:pt idx="2352">
                  <c:v>52.04</c:v>
                </c:pt>
                <c:pt idx="2353">
                  <c:v>52.06</c:v>
                </c:pt>
                <c:pt idx="2354">
                  <c:v>52.08</c:v>
                </c:pt>
                <c:pt idx="2355">
                  <c:v>52.1</c:v>
                </c:pt>
                <c:pt idx="2356">
                  <c:v>52.12</c:v>
                </c:pt>
                <c:pt idx="2357">
                  <c:v>52.14</c:v>
                </c:pt>
                <c:pt idx="2358">
                  <c:v>52.16</c:v>
                </c:pt>
                <c:pt idx="2359">
                  <c:v>52.18</c:v>
                </c:pt>
                <c:pt idx="2360">
                  <c:v>52.2</c:v>
                </c:pt>
                <c:pt idx="2361">
                  <c:v>52.22</c:v>
                </c:pt>
                <c:pt idx="2362">
                  <c:v>52.24</c:v>
                </c:pt>
                <c:pt idx="2363">
                  <c:v>52.26</c:v>
                </c:pt>
                <c:pt idx="2364">
                  <c:v>52.28</c:v>
                </c:pt>
                <c:pt idx="2365">
                  <c:v>52.3</c:v>
                </c:pt>
                <c:pt idx="2366">
                  <c:v>52.32</c:v>
                </c:pt>
                <c:pt idx="2367">
                  <c:v>52.34</c:v>
                </c:pt>
                <c:pt idx="2368">
                  <c:v>52.36</c:v>
                </c:pt>
                <c:pt idx="2369">
                  <c:v>52.38</c:v>
                </c:pt>
                <c:pt idx="2370">
                  <c:v>52.4</c:v>
                </c:pt>
                <c:pt idx="2371">
                  <c:v>52.42</c:v>
                </c:pt>
                <c:pt idx="2372">
                  <c:v>52.44</c:v>
                </c:pt>
                <c:pt idx="2373">
                  <c:v>52.46</c:v>
                </c:pt>
                <c:pt idx="2374">
                  <c:v>52.48</c:v>
                </c:pt>
                <c:pt idx="2375">
                  <c:v>52.5</c:v>
                </c:pt>
                <c:pt idx="2376">
                  <c:v>52.52</c:v>
                </c:pt>
                <c:pt idx="2377">
                  <c:v>52.54</c:v>
                </c:pt>
                <c:pt idx="2378">
                  <c:v>52.56</c:v>
                </c:pt>
                <c:pt idx="2379">
                  <c:v>52.58</c:v>
                </c:pt>
                <c:pt idx="2380">
                  <c:v>52.6</c:v>
                </c:pt>
                <c:pt idx="2381">
                  <c:v>52.62</c:v>
                </c:pt>
                <c:pt idx="2382">
                  <c:v>52.64</c:v>
                </c:pt>
                <c:pt idx="2383">
                  <c:v>52.66</c:v>
                </c:pt>
                <c:pt idx="2384">
                  <c:v>52.68</c:v>
                </c:pt>
                <c:pt idx="2385">
                  <c:v>52.7</c:v>
                </c:pt>
                <c:pt idx="2386">
                  <c:v>52.72</c:v>
                </c:pt>
                <c:pt idx="2387">
                  <c:v>52.74</c:v>
                </c:pt>
                <c:pt idx="2388">
                  <c:v>52.76</c:v>
                </c:pt>
                <c:pt idx="2389">
                  <c:v>52.78</c:v>
                </c:pt>
                <c:pt idx="2390">
                  <c:v>52.8</c:v>
                </c:pt>
                <c:pt idx="2391">
                  <c:v>52.82</c:v>
                </c:pt>
                <c:pt idx="2392">
                  <c:v>52.84</c:v>
                </c:pt>
                <c:pt idx="2393">
                  <c:v>52.86</c:v>
                </c:pt>
                <c:pt idx="2394">
                  <c:v>52.88</c:v>
                </c:pt>
                <c:pt idx="2395">
                  <c:v>52.9</c:v>
                </c:pt>
                <c:pt idx="2396">
                  <c:v>52.92</c:v>
                </c:pt>
                <c:pt idx="2397">
                  <c:v>52.94</c:v>
                </c:pt>
                <c:pt idx="2398">
                  <c:v>52.96</c:v>
                </c:pt>
                <c:pt idx="2399">
                  <c:v>52.98</c:v>
                </c:pt>
                <c:pt idx="2400">
                  <c:v>53</c:v>
                </c:pt>
                <c:pt idx="2401">
                  <c:v>53.02</c:v>
                </c:pt>
                <c:pt idx="2402">
                  <c:v>53.04</c:v>
                </c:pt>
                <c:pt idx="2403">
                  <c:v>53.06</c:v>
                </c:pt>
                <c:pt idx="2404">
                  <c:v>53.08</c:v>
                </c:pt>
                <c:pt idx="2405">
                  <c:v>53.1</c:v>
                </c:pt>
                <c:pt idx="2406">
                  <c:v>53.12</c:v>
                </c:pt>
                <c:pt idx="2407">
                  <c:v>53.14</c:v>
                </c:pt>
                <c:pt idx="2408">
                  <c:v>53.16</c:v>
                </c:pt>
                <c:pt idx="2409">
                  <c:v>53.18</c:v>
                </c:pt>
                <c:pt idx="2410">
                  <c:v>53.2</c:v>
                </c:pt>
                <c:pt idx="2411">
                  <c:v>53.22</c:v>
                </c:pt>
                <c:pt idx="2412">
                  <c:v>53.24</c:v>
                </c:pt>
                <c:pt idx="2413">
                  <c:v>53.26</c:v>
                </c:pt>
                <c:pt idx="2414">
                  <c:v>53.28</c:v>
                </c:pt>
                <c:pt idx="2415">
                  <c:v>53.3</c:v>
                </c:pt>
                <c:pt idx="2416">
                  <c:v>53.32</c:v>
                </c:pt>
                <c:pt idx="2417">
                  <c:v>53.34</c:v>
                </c:pt>
                <c:pt idx="2418">
                  <c:v>53.36</c:v>
                </c:pt>
                <c:pt idx="2419">
                  <c:v>53.38</c:v>
                </c:pt>
                <c:pt idx="2420">
                  <c:v>53.4</c:v>
                </c:pt>
                <c:pt idx="2421">
                  <c:v>53.42</c:v>
                </c:pt>
                <c:pt idx="2422">
                  <c:v>53.44</c:v>
                </c:pt>
                <c:pt idx="2423">
                  <c:v>53.46</c:v>
                </c:pt>
                <c:pt idx="2424">
                  <c:v>53.48</c:v>
                </c:pt>
                <c:pt idx="2425">
                  <c:v>53.5</c:v>
                </c:pt>
                <c:pt idx="2426">
                  <c:v>53.52</c:v>
                </c:pt>
                <c:pt idx="2427">
                  <c:v>53.54</c:v>
                </c:pt>
                <c:pt idx="2428">
                  <c:v>53.56</c:v>
                </c:pt>
                <c:pt idx="2429">
                  <c:v>53.58</c:v>
                </c:pt>
                <c:pt idx="2430">
                  <c:v>53.6</c:v>
                </c:pt>
                <c:pt idx="2431">
                  <c:v>53.62</c:v>
                </c:pt>
                <c:pt idx="2432">
                  <c:v>53.64</c:v>
                </c:pt>
                <c:pt idx="2433">
                  <c:v>53.66</c:v>
                </c:pt>
                <c:pt idx="2434">
                  <c:v>53.68</c:v>
                </c:pt>
                <c:pt idx="2435">
                  <c:v>53.7</c:v>
                </c:pt>
                <c:pt idx="2436">
                  <c:v>53.72</c:v>
                </c:pt>
                <c:pt idx="2437">
                  <c:v>53.74</c:v>
                </c:pt>
                <c:pt idx="2438">
                  <c:v>53.76</c:v>
                </c:pt>
                <c:pt idx="2439">
                  <c:v>53.78</c:v>
                </c:pt>
                <c:pt idx="2440">
                  <c:v>53.8</c:v>
                </c:pt>
                <c:pt idx="2441">
                  <c:v>53.82</c:v>
                </c:pt>
                <c:pt idx="2442">
                  <c:v>53.84</c:v>
                </c:pt>
                <c:pt idx="2443">
                  <c:v>53.86</c:v>
                </c:pt>
                <c:pt idx="2444">
                  <c:v>53.88</c:v>
                </c:pt>
                <c:pt idx="2445">
                  <c:v>53.9</c:v>
                </c:pt>
                <c:pt idx="2446">
                  <c:v>53.92</c:v>
                </c:pt>
                <c:pt idx="2447">
                  <c:v>53.94</c:v>
                </c:pt>
                <c:pt idx="2448">
                  <c:v>53.96</c:v>
                </c:pt>
                <c:pt idx="2449">
                  <c:v>53.98</c:v>
                </c:pt>
                <c:pt idx="2450">
                  <c:v>54</c:v>
                </c:pt>
                <c:pt idx="2451">
                  <c:v>54.02</c:v>
                </c:pt>
                <c:pt idx="2452">
                  <c:v>54.04</c:v>
                </c:pt>
                <c:pt idx="2453">
                  <c:v>54.06</c:v>
                </c:pt>
                <c:pt idx="2454">
                  <c:v>54.08</c:v>
                </c:pt>
                <c:pt idx="2455">
                  <c:v>54.1</c:v>
                </c:pt>
                <c:pt idx="2456">
                  <c:v>54.12</c:v>
                </c:pt>
                <c:pt idx="2457">
                  <c:v>54.14</c:v>
                </c:pt>
                <c:pt idx="2458">
                  <c:v>54.16</c:v>
                </c:pt>
                <c:pt idx="2459">
                  <c:v>54.18</c:v>
                </c:pt>
                <c:pt idx="2460">
                  <c:v>54.2</c:v>
                </c:pt>
                <c:pt idx="2461">
                  <c:v>54.22</c:v>
                </c:pt>
                <c:pt idx="2462">
                  <c:v>54.24</c:v>
                </c:pt>
                <c:pt idx="2463">
                  <c:v>54.26</c:v>
                </c:pt>
                <c:pt idx="2464">
                  <c:v>54.28</c:v>
                </c:pt>
                <c:pt idx="2465">
                  <c:v>54.3</c:v>
                </c:pt>
                <c:pt idx="2466">
                  <c:v>54.32</c:v>
                </c:pt>
                <c:pt idx="2467">
                  <c:v>54.34</c:v>
                </c:pt>
                <c:pt idx="2468">
                  <c:v>54.36</c:v>
                </c:pt>
                <c:pt idx="2469">
                  <c:v>54.38</c:v>
                </c:pt>
                <c:pt idx="2470">
                  <c:v>54.4</c:v>
                </c:pt>
                <c:pt idx="2471">
                  <c:v>54.42</c:v>
                </c:pt>
                <c:pt idx="2472">
                  <c:v>54.44</c:v>
                </c:pt>
                <c:pt idx="2473">
                  <c:v>54.46</c:v>
                </c:pt>
                <c:pt idx="2474">
                  <c:v>54.48</c:v>
                </c:pt>
                <c:pt idx="2475">
                  <c:v>54.5</c:v>
                </c:pt>
                <c:pt idx="2476">
                  <c:v>54.52</c:v>
                </c:pt>
                <c:pt idx="2477">
                  <c:v>54.54</c:v>
                </c:pt>
                <c:pt idx="2478">
                  <c:v>54.56</c:v>
                </c:pt>
                <c:pt idx="2479">
                  <c:v>54.58</c:v>
                </c:pt>
                <c:pt idx="2480">
                  <c:v>54.6</c:v>
                </c:pt>
                <c:pt idx="2481">
                  <c:v>54.62</c:v>
                </c:pt>
                <c:pt idx="2482">
                  <c:v>54.64</c:v>
                </c:pt>
                <c:pt idx="2483">
                  <c:v>54.66</c:v>
                </c:pt>
                <c:pt idx="2484">
                  <c:v>54.68</c:v>
                </c:pt>
                <c:pt idx="2485">
                  <c:v>54.7</c:v>
                </c:pt>
                <c:pt idx="2486">
                  <c:v>54.72</c:v>
                </c:pt>
                <c:pt idx="2487">
                  <c:v>54.74</c:v>
                </c:pt>
                <c:pt idx="2488">
                  <c:v>54.76</c:v>
                </c:pt>
                <c:pt idx="2489">
                  <c:v>54.78</c:v>
                </c:pt>
                <c:pt idx="2490">
                  <c:v>54.8</c:v>
                </c:pt>
                <c:pt idx="2491">
                  <c:v>54.82</c:v>
                </c:pt>
                <c:pt idx="2492">
                  <c:v>54.84</c:v>
                </c:pt>
                <c:pt idx="2493">
                  <c:v>54.86</c:v>
                </c:pt>
                <c:pt idx="2494">
                  <c:v>54.88</c:v>
                </c:pt>
                <c:pt idx="2495">
                  <c:v>54.9</c:v>
                </c:pt>
                <c:pt idx="2496">
                  <c:v>54.92</c:v>
                </c:pt>
                <c:pt idx="2497">
                  <c:v>54.94</c:v>
                </c:pt>
                <c:pt idx="2498">
                  <c:v>54.96</c:v>
                </c:pt>
                <c:pt idx="2499">
                  <c:v>54.98</c:v>
                </c:pt>
                <c:pt idx="2500">
                  <c:v>55</c:v>
                </c:pt>
                <c:pt idx="2501">
                  <c:v>55.02</c:v>
                </c:pt>
                <c:pt idx="2502">
                  <c:v>55.04</c:v>
                </c:pt>
                <c:pt idx="2503">
                  <c:v>55.06</c:v>
                </c:pt>
                <c:pt idx="2504">
                  <c:v>55.08</c:v>
                </c:pt>
                <c:pt idx="2505">
                  <c:v>55.1</c:v>
                </c:pt>
                <c:pt idx="2506">
                  <c:v>55.12</c:v>
                </c:pt>
                <c:pt idx="2507">
                  <c:v>55.14</c:v>
                </c:pt>
                <c:pt idx="2508">
                  <c:v>55.16</c:v>
                </c:pt>
                <c:pt idx="2509">
                  <c:v>55.18</c:v>
                </c:pt>
                <c:pt idx="2510">
                  <c:v>55.2</c:v>
                </c:pt>
                <c:pt idx="2511">
                  <c:v>55.22</c:v>
                </c:pt>
                <c:pt idx="2512">
                  <c:v>55.24</c:v>
                </c:pt>
                <c:pt idx="2513">
                  <c:v>55.26</c:v>
                </c:pt>
                <c:pt idx="2514">
                  <c:v>55.28</c:v>
                </c:pt>
                <c:pt idx="2515">
                  <c:v>55.3</c:v>
                </c:pt>
                <c:pt idx="2516">
                  <c:v>55.32</c:v>
                </c:pt>
                <c:pt idx="2517">
                  <c:v>55.34</c:v>
                </c:pt>
                <c:pt idx="2518">
                  <c:v>55.36</c:v>
                </c:pt>
                <c:pt idx="2519">
                  <c:v>55.38</c:v>
                </c:pt>
                <c:pt idx="2520">
                  <c:v>55.4</c:v>
                </c:pt>
                <c:pt idx="2521">
                  <c:v>55.42</c:v>
                </c:pt>
                <c:pt idx="2522">
                  <c:v>55.44</c:v>
                </c:pt>
                <c:pt idx="2523">
                  <c:v>55.46</c:v>
                </c:pt>
                <c:pt idx="2524">
                  <c:v>55.48</c:v>
                </c:pt>
                <c:pt idx="2525">
                  <c:v>55.5</c:v>
                </c:pt>
                <c:pt idx="2526">
                  <c:v>55.52</c:v>
                </c:pt>
                <c:pt idx="2527">
                  <c:v>55.54</c:v>
                </c:pt>
                <c:pt idx="2528">
                  <c:v>55.56</c:v>
                </c:pt>
                <c:pt idx="2529">
                  <c:v>55.58</c:v>
                </c:pt>
                <c:pt idx="2530">
                  <c:v>55.6</c:v>
                </c:pt>
                <c:pt idx="2531">
                  <c:v>55.62</c:v>
                </c:pt>
                <c:pt idx="2532">
                  <c:v>55.64</c:v>
                </c:pt>
                <c:pt idx="2533">
                  <c:v>55.66</c:v>
                </c:pt>
                <c:pt idx="2534">
                  <c:v>55.68</c:v>
                </c:pt>
                <c:pt idx="2535">
                  <c:v>55.7</c:v>
                </c:pt>
                <c:pt idx="2536">
                  <c:v>55.72</c:v>
                </c:pt>
                <c:pt idx="2537">
                  <c:v>55.74</c:v>
                </c:pt>
                <c:pt idx="2538">
                  <c:v>55.76</c:v>
                </c:pt>
                <c:pt idx="2539">
                  <c:v>55.78</c:v>
                </c:pt>
                <c:pt idx="2540">
                  <c:v>55.8</c:v>
                </c:pt>
                <c:pt idx="2541">
                  <c:v>55.82</c:v>
                </c:pt>
                <c:pt idx="2542">
                  <c:v>55.84</c:v>
                </c:pt>
                <c:pt idx="2543">
                  <c:v>55.86</c:v>
                </c:pt>
                <c:pt idx="2544">
                  <c:v>55.88</c:v>
                </c:pt>
                <c:pt idx="2545">
                  <c:v>55.9</c:v>
                </c:pt>
                <c:pt idx="2546">
                  <c:v>55.92</c:v>
                </c:pt>
                <c:pt idx="2547">
                  <c:v>55.94</c:v>
                </c:pt>
                <c:pt idx="2548">
                  <c:v>55.96</c:v>
                </c:pt>
                <c:pt idx="2549">
                  <c:v>55.98</c:v>
                </c:pt>
                <c:pt idx="2550">
                  <c:v>56</c:v>
                </c:pt>
                <c:pt idx="2551">
                  <c:v>56.02</c:v>
                </c:pt>
                <c:pt idx="2552">
                  <c:v>56.04</c:v>
                </c:pt>
                <c:pt idx="2553">
                  <c:v>56.06</c:v>
                </c:pt>
                <c:pt idx="2554">
                  <c:v>56.08</c:v>
                </c:pt>
                <c:pt idx="2555">
                  <c:v>56.1</c:v>
                </c:pt>
                <c:pt idx="2556">
                  <c:v>56.12</c:v>
                </c:pt>
                <c:pt idx="2557">
                  <c:v>56.14</c:v>
                </c:pt>
                <c:pt idx="2558">
                  <c:v>56.16</c:v>
                </c:pt>
                <c:pt idx="2559">
                  <c:v>56.18</c:v>
                </c:pt>
                <c:pt idx="2560">
                  <c:v>56.2</c:v>
                </c:pt>
                <c:pt idx="2561">
                  <c:v>56.22</c:v>
                </c:pt>
                <c:pt idx="2562">
                  <c:v>56.24</c:v>
                </c:pt>
                <c:pt idx="2563">
                  <c:v>56.26</c:v>
                </c:pt>
                <c:pt idx="2564">
                  <c:v>56.28</c:v>
                </c:pt>
                <c:pt idx="2565">
                  <c:v>56.3</c:v>
                </c:pt>
                <c:pt idx="2566">
                  <c:v>56.32</c:v>
                </c:pt>
                <c:pt idx="2567">
                  <c:v>56.34</c:v>
                </c:pt>
                <c:pt idx="2568">
                  <c:v>56.36</c:v>
                </c:pt>
                <c:pt idx="2569">
                  <c:v>56.38</c:v>
                </c:pt>
                <c:pt idx="2570">
                  <c:v>56.4</c:v>
                </c:pt>
                <c:pt idx="2571">
                  <c:v>56.42</c:v>
                </c:pt>
                <c:pt idx="2572">
                  <c:v>56.44</c:v>
                </c:pt>
                <c:pt idx="2573">
                  <c:v>56.46</c:v>
                </c:pt>
                <c:pt idx="2574">
                  <c:v>56.48</c:v>
                </c:pt>
                <c:pt idx="2575">
                  <c:v>56.5</c:v>
                </c:pt>
                <c:pt idx="2576">
                  <c:v>56.52</c:v>
                </c:pt>
                <c:pt idx="2577">
                  <c:v>56.54</c:v>
                </c:pt>
                <c:pt idx="2578">
                  <c:v>56.56</c:v>
                </c:pt>
                <c:pt idx="2579">
                  <c:v>56.58</c:v>
                </c:pt>
                <c:pt idx="2580">
                  <c:v>56.6</c:v>
                </c:pt>
                <c:pt idx="2581">
                  <c:v>56.62</c:v>
                </c:pt>
                <c:pt idx="2582">
                  <c:v>56.64</c:v>
                </c:pt>
                <c:pt idx="2583">
                  <c:v>56.66</c:v>
                </c:pt>
                <c:pt idx="2584">
                  <c:v>56.68</c:v>
                </c:pt>
                <c:pt idx="2585">
                  <c:v>56.7</c:v>
                </c:pt>
                <c:pt idx="2586">
                  <c:v>56.72</c:v>
                </c:pt>
                <c:pt idx="2587">
                  <c:v>56.74</c:v>
                </c:pt>
                <c:pt idx="2588">
                  <c:v>56.76</c:v>
                </c:pt>
                <c:pt idx="2589">
                  <c:v>56.78</c:v>
                </c:pt>
                <c:pt idx="2590">
                  <c:v>56.8</c:v>
                </c:pt>
                <c:pt idx="2591">
                  <c:v>56.82</c:v>
                </c:pt>
                <c:pt idx="2592">
                  <c:v>56.84</c:v>
                </c:pt>
                <c:pt idx="2593">
                  <c:v>56.86</c:v>
                </c:pt>
                <c:pt idx="2594">
                  <c:v>56.88</c:v>
                </c:pt>
                <c:pt idx="2595">
                  <c:v>56.9</c:v>
                </c:pt>
                <c:pt idx="2596">
                  <c:v>56.92</c:v>
                </c:pt>
                <c:pt idx="2597">
                  <c:v>56.94</c:v>
                </c:pt>
                <c:pt idx="2598">
                  <c:v>56.96</c:v>
                </c:pt>
                <c:pt idx="2599">
                  <c:v>56.98</c:v>
                </c:pt>
                <c:pt idx="2600">
                  <c:v>57</c:v>
                </c:pt>
                <c:pt idx="2601">
                  <c:v>57.02</c:v>
                </c:pt>
                <c:pt idx="2602">
                  <c:v>57.04</c:v>
                </c:pt>
                <c:pt idx="2603">
                  <c:v>57.06</c:v>
                </c:pt>
                <c:pt idx="2604">
                  <c:v>57.08</c:v>
                </c:pt>
                <c:pt idx="2605">
                  <c:v>57.1</c:v>
                </c:pt>
                <c:pt idx="2606">
                  <c:v>57.12</c:v>
                </c:pt>
                <c:pt idx="2607">
                  <c:v>57.14</c:v>
                </c:pt>
                <c:pt idx="2608">
                  <c:v>57.16</c:v>
                </c:pt>
                <c:pt idx="2609">
                  <c:v>57.18</c:v>
                </c:pt>
                <c:pt idx="2610">
                  <c:v>57.2</c:v>
                </c:pt>
                <c:pt idx="2611">
                  <c:v>57.22</c:v>
                </c:pt>
                <c:pt idx="2612">
                  <c:v>57.24</c:v>
                </c:pt>
                <c:pt idx="2613">
                  <c:v>57.26</c:v>
                </c:pt>
                <c:pt idx="2614">
                  <c:v>57.28</c:v>
                </c:pt>
                <c:pt idx="2615">
                  <c:v>57.3</c:v>
                </c:pt>
                <c:pt idx="2616">
                  <c:v>57.32</c:v>
                </c:pt>
                <c:pt idx="2617">
                  <c:v>57.34</c:v>
                </c:pt>
                <c:pt idx="2618">
                  <c:v>57.36</c:v>
                </c:pt>
                <c:pt idx="2619">
                  <c:v>57.38</c:v>
                </c:pt>
                <c:pt idx="2620">
                  <c:v>57.4</c:v>
                </c:pt>
                <c:pt idx="2621">
                  <c:v>57.42</c:v>
                </c:pt>
                <c:pt idx="2622">
                  <c:v>57.44</c:v>
                </c:pt>
                <c:pt idx="2623">
                  <c:v>57.46</c:v>
                </c:pt>
                <c:pt idx="2624">
                  <c:v>57.48</c:v>
                </c:pt>
                <c:pt idx="2625">
                  <c:v>57.5</c:v>
                </c:pt>
                <c:pt idx="2626">
                  <c:v>57.52</c:v>
                </c:pt>
                <c:pt idx="2627">
                  <c:v>57.54</c:v>
                </c:pt>
                <c:pt idx="2628">
                  <c:v>57.56</c:v>
                </c:pt>
                <c:pt idx="2629">
                  <c:v>57.58</c:v>
                </c:pt>
                <c:pt idx="2630">
                  <c:v>57.6</c:v>
                </c:pt>
                <c:pt idx="2631">
                  <c:v>57.62</c:v>
                </c:pt>
                <c:pt idx="2632">
                  <c:v>57.64</c:v>
                </c:pt>
                <c:pt idx="2633">
                  <c:v>57.66</c:v>
                </c:pt>
                <c:pt idx="2634">
                  <c:v>57.68</c:v>
                </c:pt>
                <c:pt idx="2635">
                  <c:v>57.7</c:v>
                </c:pt>
                <c:pt idx="2636">
                  <c:v>57.72</c:v>
                </c:pt>
                <c:pt idx="2637">
                  <c:v>57.74</c:v>
                </c:pt>
                <c:pt idx="2638">
                  <c:v>57.76</c:v>
                </c:pt>
                <c:pt idx="2639">
                  <c:v>57.78</c:v>
                </c:pt>
                <c:pt idx="2640">
                  <c:v>57.8</c:v>
                </c:pt>
                <c:pt idx="2641">
                  <c:v>57.82</c:v>
                </c:pt>
                <c:pt idx="2642">
                  <c:v>57.84</c:v>
                </c:pt>
                <c:pt idx="2643">
                  <c:v>57.86</c:v>
                </c:pt>
                <c:pt idx="2644">
                  <c:v>57.88</c:v>
                </c:pt>
                <c:pt idx="2645">
                  <c:v>57.9</c:v>
                </c:pt>
                <c:pt idx="2646">
                  <c:v>57.92</c:v>
                </c:pt>
                <c:pt idx="2647">
                  <c:v>57.94</c:v>
                </c:pt>
                <c:pt idx="2648">
                  <c:v>57.96</c:v>
                </c:pt>
                <c:pt idx="2649">
                  <c:v>57.98</c:v>
                </c:pt>
                <c:pt idx="2650">
                  <c:v>58</c:v>
                </c:pt>
                <c:pt idx="2651">
                  <c:v>58.02</c:v>
                </c:pt>
                <c:pt idx="2652">
                  <c:v>58.04</c:v>
                </c:pt>
                <c:pt idx="2653">
                  <c:v>58.06</c:v>
                </c:pt>
                <c:pt idx="2654">
                  <c:v>58.08</c:v>
                </c:pt>
                <c:pt idx="2655">
                  <c:v>58.1</c:v>
                </c:pt>
                <c:pt idx="2656">
                  <c:v>58.12</c:v>
                </c:pt>
                <c:pt idx="2657">
                  <c:v>58.14</c:v>
                </c:pt>
                <c:pt idx="2658">
                  <c:v>58.16</c:v>
                </c:pt>
                <c:pt idx="2659">
                  <c:v>58.18</c:v>
                </c:pt>
                <c:pt idx="2660">
                  <c:v>58.2</c:v>
                </c:pt>
                <c:pt idx="2661">
                  <c:v>58.22</c:v>
                </c:pt>
                <c:pt idx="2662">
                  <c:v>58.24</c:v>
                </c:pt>
                <c:pt idx="2663">
                  <c:v>58.26</c:v>
                </c:pt>
                <c:pt idx="2664">
                  <c:v>58.28</c:v>
                </c:pt>
                <c:pt idx="2665">
                  <c:v>58.3</c:v>
                </c:pt>
                <c:pt idx="2666">
                  <c:v>58.32</c:v>
                </c:pt>
                <c:pt idx="2667">
                  <c:v>58.34</c:v>
                </c:pt>
                <c:pt idx="2668">
                  <c:v>58.36</c:v>
                </c:pt>
                <c:pt idx="2669">
                  <c:v>58.38</c:v>
                </c:pt>
                <c:pt idx="2670">
                  <c:v>58.4</c:v>
                </c:pt>
                <c:pt idx="2671">
                  <c:v>58.42</c:v>
                </c:pt>
                <c:pt idx="2672">
                  <c:v>58.44</c:v>
                </c:pt>
                <c:pt idx="2673">
                  <c:v>58.46</c:v>
                </c:pt>
                <c:pt idx="2674">
                  <c:v>58.48</c:v>
                </c:pt>
                <c:pt idx="2675">
                  <c:v>58.5</c:v>
                </c:pt>
                <c:pt idx="2676">
                  <c:v>58.52</c:v>
                </c:pt>
                <c:pt idx="2677">
                  <c:v>58.54</c:v>
                </c:pt>
                <c:pt idx="2678">
                  <c:v>58.56</c:v>
                </c:pt>
                <c:pt idx="2679">
                  <c:v>58.58</c:v>
                </c:pt>
                <c:pt idx="2680">
                  <c:v>58.6</c:v>
                </c:pt>
                <c:pt idx="2681">
                  <c:v>58.62</c:v>
                </c:pt>
                <c:pt idx="2682">
                  <c:v>58.64</c:v>
                </c:pt>
                <c:pt idx="2683">
                  <c:v>58.66</c:v>
                </c:pt>
                <c:pt idx="2684">
                  <c:v>58.68</c:v>
                </c:pt>
                <c:pt idx="2685">
                  <c:v>58.7</c:v>
                </c:pt>
                <c:pt idx="2686">
                  <c:v>58.72</c:v>
                </c:pt>
                <c:pt idx="2687">
                  <c:v>58.74</c:v>
                </c:pt>
                <c:pt idx="2688">
                  <c:v>58.76</c:v>
                </c:pt>
                <c:pt idx="2689">
                  <c:v>58.78</c:v>
                </c:pt>
                <c:pt idx="2690">
                  <c:v>58.8</c:v>
                </c:pt>
                <c:pt idx="2691">
                  <c:v>58.82</c:v>
                </c:pt>
                <c:pt idx="2692">
                  <c:v>58.84</c:v>
                </c:pt>
                <c:pt idx="2693">
                  <c:v>58.86</c:v>
                </c:pt>
                <c:pt idx="2694">
                  <c:v>58.88</c:v>
                </c:pt>
                <c:pt idx="2695">
                  <c:v>58.9</c:v>
                </c:pt>
                <c:pt idx="2696">
                  <c:v>58.92</c:v>
                </c:pt>
                <c:pt idx="2697">
                  <c:v>58.94</c:v>
                </c:pt>
                <c:pt idx="2698">
                  <c:v>58.96</c:v>
                </c:pt>
                <c:pt idx="2699">
                  <c:v>58.98</c:v>
                </c:pt>
                <c:pt idx="2700">
                  <c:v>59</c:v>
                </c:pt>
                <c:pt idx="2701">
                  <c:v>59.02</c:v>
                </c:pt>
                <c:pt idx="2702">
                  <c:v>59.04</c:v>
                </c:pt>
                <c:pt idx="2703">
                  <c:v>59.06</c:v>
                </c:pt>
                <c:pt idx="2704">
                  <c:v>59.08</c:v>
                </c:pt>
                <c:pt idx="2705">
                  <c:v>59.1</c:v>
                </c:pt>
                <c:pt idx="2706">
                  <c:v>59.12</c:v>
                </c:pt>
                <c:pt idx="2707">
                  <c:v>59.14</c:v>
                </c:pt>
                <c:pt idx="2708">
                  <c:v>59.16</c:v>
                </c:pt>
                <c:pt idx="2709">
                  <c:v>59.18</c:v>
                </c:pt>
                <c:pt idx="2710">
                  <c:v>59.2</c:v>
                </c:pt>
                <c:pt idx="2711">
                  <c:v>59.22</c:v>
                </c:pt>
                <c:pt idx="2712">
                  <c:v>59.24</c:v>
                </c:pt>
                <c:pt idx="2713">
                  <c:v>59.26</c:v>
                </c:pt>
                <c:pt idx="2714">
                  <c:v>59.28</c:v>
                </c:pt>
                <c:pt idx="2715">
                  <c:v>59.3</c:v>
                </c:pt>
                <c:pt idx="2716">
                  <c:v>59.32</c:v>
                </c:pt>
                <c:pt idx="2717">
                  <c:v>59.34</c:v>
                </c:pt>
                <c:pt idx="2718">
                  <c:v>59.36</c:v>
                </c:pt>
                <c:pt idx="2719">
                  <c:v>59.38</c:v>
                </c:pt>
                <c:pt idx="2720">
                  <c:v>59.4</c:v>
                </c:pt>
                <c:pt idx="2721">
                  <c:v>59.42</c:v>
                </c:pt>
                <c:pt idx="2722">
                  <c:v>59.44</c:v>
                </c:pt>
                <c:pt idx="2723">
                  <c:v>59.46</c:v>
                </c:pt>
                <c:pt idx="2724">
                  <c:v>59.48</c:v>
                </c:pt>
                <c:pt idx="2725">
                  <c:v>59.5</c:v>
                </c:pt>
                <c:pt idx="2726">
                  <c:v>59.52</c:v>
                </c:pt>
                <c:pt idx="2727">
                  <c:v>59.54</c:v>
                </c:pt>
                <c:pt idx="2728">
                  <c:v>59.56</c:v>
                </c:pt>
                <c:pt idx="2729">
                  <c:v>59.58</c:v>
                </c:pt>
                <c:pt idx="2730">
                  <c:v>59.6</c:v>
                </c:pt>
                <c:pt idx="2731">
                  <c:v>59.62</c:v>
                </c:pt>
                <c:pt idx="2732">
                  <c:v>59.64</c:v>
                </c:pt>
                <c:pt idx="2733">
                  <c:v>59.66</c:v>
                </c:pt>
                <c:pt idx="2734">
                  <c:v>59.68</c:v>
                </c:pt>
                <c:pt idx="2735">
                  <c:v>59.7</c:v>
                </c:pt>
                <c:pt idx="2736">
                  <c:v>59.72</c:v>
                </c:pt>
                <c:pt idx="2737">
                  <c:v>59.74</c:v>
                </c:pt>
                <c:pt idx="2738">
                  <c:v>59.76</c:v>
                </c:pt>
                <c:pt idx="2739">
                  <c:v>59.78</c:v>
                </c:pt>
                <c:pt idx="2740">
                  <c:v>59.8</c:v>
                </c:pt>
                <c:pt idx="2741">
                  <c:v>59.82</c:v>
                </c:pt>
                <c:pt idx="2742">
                  <c:v>59.84</c:v>
                </c:pt>
                <c:pt idx="2743">
                  <c:v>59.86</c:v>
                </c:pt>
                <c:pt idx="2744">
                  <c:v>59.88</c:v>
                </c:pt>
                <c:pt idx="2745">
                  <c:v>59.9</c:v>
                </c:pt>
                <c:pt idx="2746">
                  <c:v>59.92</c:v>
                </c:pt>
                <c:pt idx="2747">
                  <c:v>59.94</c:v>
                </c:pt>
                <c:pt idx="2748">
                  <c:v>59.96</c:v>
                </c:pt>
                <c:pt idx="2749">
                  <c:v>59.98</c:v>
                </c:pt>
                <c:pt idx="2750">
                  <c:v>60</c:v>
                </c:pt>
                <c:pt idx="2751">
                  <c:v>60.02</c:v>
                </c:pt>
                <c:pt idx="2752">
                  <c:v>60.04</c:v>
                </c:pt>
                <c:pt idx="2753">
                  <c:v>60.06</c:v>
                </c:pt>
                <c:pt idx="2754">
                  <c:v>60.08</c:v>
                </c:pt>
                <c:pt idx="2755">
                  <c:v>60.1</c:v>
                </c:pt>
                <c:pt idx="2756">
                  <c:v>60.12</c:v>
                </c:pt>
                <c:pt idx="2757">
                  <c:v>60.14</c:v>
                </c:pt>
                <c:pt idx="2758">
                  <c:v>60.16</c:v>
                </c:pt>
                <c:pt idx="2759">
                  <c:v>60.18</c:v>
                </c:pt>
                <c:pt idx="2760">
                  <c:v>60.2</c:v>
                </c:pt>
                <c:pt idx="2761">
                  <c:v>60.22</c:v>
                </c:pt>
                <c:pt idx="2762">
                  <c:v>60.24</c:v>
                </c:pt>
                <c:pt idx="2763">
                  <c:v>60.26</c:v>
                </c:pt>
                <c:pt idx="2764">
                  <c:v>60.28</c:v>
                </c:pt>
                <c:pt idx="2765">
                  <c:v>60.3</c:v>
                </c:pt>
                <c:pt idx="2766">
                  <c:v>60.32</c:v>
                </c:pt>
                <c:pt idx="2767">
                  <c:v>60.34</c:v>
                </c:pt>
                <c:pt idx="2768">
                  <c:v>60.36</c:v>
                </c:pt>
                <c:pt idx="2769">
                  <c:v>60.38</c:v>
                </c:pt>
                <c:pt idx="2770">
                  <c:v>60.4</c:v>
                </c:pt>
                <c:pt idx="2771">
                  <c:v>60.42</c:v>
                </c:pt>
                <c:pt idx="2772">
                  <c:v>60.44</c:v>
                </c:pt>
                <c:pt idx="2773">
                  <c:v>60.46</c:v>
                </c:pt>
                <c:pt idx="2774">
                  <c:v>60.48</c:v>
                </c:pt>
                <c:pt idx="2775">
                  <c:v>60.5</c:v>
                </c:pt>
                <c:pt idx="2776">
                  <c:v>60.52</c:v>
                </c:pt>
                <c:pt idx="2777">
                  <c:v>60.54</c:v>
                </c:pt>
                <c:pt idx="2778">
                  <c:v>60.56</c:v>
                </c:pt>
                <c:pt idx="2779">
                  <c:v>60.58</c:v>
                </c:pt>
                <c:pt idx="2780">
                  <c:v>60.6</c:v>
                </c:pt>
                <c:pt idx="2781">
                  <c:v>60.62</c:v>
                </c:pt>
                <c:pt idx="2782">
                  <c:v>60.64</c:v>
                </c:pt>
                <c:pt idx="2783">
                  <c:v>60.66</c:v>
                </c:pt>
                <c:pt idx="2784">
                  <c:v>60.68</c:v>
                </c:pt>
                <c:pt idx="2785">
                  <c:v>60.7</c:v>
                </c:pt>
                <c:pt idx="2786">
                  <c:v>60.72</c:v>
                </c:pt>
                <c:pt idx="2787">
                  <c:v>60.74</c:v>
                </c:pt>
                <c:pt idx="2788">
                  <c:v>60.76</c:v>
                </c:pt>
                <c:pt idx="2789">
                  <c:v>60.78</c:v>
                </c:pt>
                <c:pt idx="2790">
                  <c:v>60.8</c:v>
                </c:pt>
                <c:pt idx="2791">
                  <c:v>60.82</c:v>
                </c:pt>
                <c:pt idx="2792">
                  <c:v>60.84</c:v>
                </c:pt>
                <c:pt idx="2793">
                  <c:v>60.86</c:v>
                </c:pt>
                <c:pt idx="2794">
                  <c:v>60.88</c:v>
                </c:pt>
                <c:pt idx="2795">
                  <c:v>60.9</c:v>
                </c:pt>
                <c:pt idx="2796">
                  <c:v>60.92</c:v>
                </c:pt>
                <c:pt idx="2797">
                  <c:v>60.94</c:v>
                </c:pt>
                <c:pt idx="2798">
                  <c:v>60.96</c:v>
                </c:pt>
                <c:pt idx="2799">
                  <c:v>60.98</c:v>
                </c:pt>
                <c:pt idx="2800">
                  <c:v>61</c:v>
                </c:pt>
                <c:pt idx="2801">
                  <c:v>61.02</c:v>
                </c:pt>
                <c:pt idx="2802">
                  <c:v>61.04</c:v>
                </c:pt>
                <c:pt idx="2803">
                  <c:v>61.06</c:v>
                </c:pt>
                <c:pt idx="2804">
                  <c:v>61.08</c:v>
                </c:pt>
                <c:pt idx="2805">
                  <c:v>61.1</c:v>
                </c:pt>
                <c:pt idx="2806">
                  <c:v>61.12</c:v>
                </c:pt>
                <c:pt idx="2807">
                  <c:v>61.14</c:v>
                </c:pt>
                <c:pt idx="2808">
                  <c:v>61.16</c:v>
                </c:pt>
                <c:pt idx="2809">
                  <c:v>61.18</c:v>
                </c:pt>
                <c:pt idx="2810">
                  <c:v>61.2</c:v>
                </c:pt>
                <c:pt idx="2811">
                  <c:v>61.22</c:v>
                </c:pt>
                <c:pt idx="2812">
                  <c:v>61.24</c:v>
                </c:pt>
                <c:pt idx="2813">
                  <c:v>61.26</c:v>
                </c:pt>
                <c:pt idx="2814">
                  <c:v>61.28</c:v>
                </c:pt>
                <c:pt idx="2815">
                  <c:v>61.3</c:v>
                </c:pt>
                <c:pt idx="2816">
                  <c:v>61.32</c:v>
                </c:pt>
                <c:pt idx="2817">
                  <c:v>61.34</c:v>
                </c:pt>
                <c:pt idx="2818">
                  <c:v>61.36</c:v>
                </c:pt>
                <c:pt idx="2819">
                  <c:v>61.38</c:v>
                </c:pt>
                <c:pt idx="2820">
                  <c:v>61.4</c:v>
                </c:pt>
                <c:pt idx="2821">
                  <c:v>61.42</c:v>
                </c:pt>
                <c:pt idx="2822">
                  <c:v>61.44</c:v>
                </c:pt>
                <c:pt idx="2823">
                  <c:v>61.46</c:v>
                </c:pt>
                <c:pt idx="2824">
                  <c:v>61.48</c:v>
                </c:pt>
                <c:pt idx="2825">
                  <c:v>61.5</c:v>
                </c:pt>
                <c:pt idx="2826">
                  <c:v>61.52</c:v>
                </c:pt>
                <c:pt idx="2827">
                  <c:v>61.54</c:v>
                </c:pt>
                <c:pt idx="2828">
                  <c:v>61.56</c:v>
                </c:pt>
                <c:pt idx="2829">
                  <c:v>61.58</c:v>
                </c:pt>
                <c:pt idx="2830">
                  <c:v>61.6</c:v>
                </c:pt>
                <c:pt idx="2831">
                  <c:v>61.62</c:v>
                </c:pt>
                <c:pt idx="2832">
                  <c:v>61.64</c:v>
                </c:pt>
                <c:pt idx="2833">
                  <c:v>61.66</c:v>
                </c:pt>
                <c:pt idx="2834">
                  <c:v>61.68</c:v>
                </c:pt>
                <c:pt idx="2835">
                  <c:v>61.7</c:v>
                </c:pt>
                <c:pt idx="2836">
                  <c:v>61.72</c:v>
                </c:pt>
                <c:pt idx="2837">
                  <c:v>61.74</c:v>
                </c:pt>
                <c:pt idx="2838">
                  <c:v>61.76</c:v>
                </c:pt>
                <c:pt idx="2839">
                  <c:v>61.78</c:v>
                </c:pt>
                <c:pt idx="2840">
                  <c:v>61.8</c:v>
                </c:pt>
                <c:pt idx="2841">
                  <c:v>61.82</c:v>
                </c:pt>
                <c:pt idx="2842">
                  <c:v>61.84</c:v>
                </c:pt>
                <c:pt idx="2843">
                  <c:v>61.86</c:v>
                </c:pt>
                <c:pt idx="2844">
                  <c:v>61.88</c:v>
                </c:pt>
                <c:pt idx="2845">
                  <c:v>61.9</c:v>
                </c:pt>
                <c:pt idx="2846">
                  <c:v>61.92</c:v>
                </c:pt>
                <c:pt idx="2847">
                  <c:v>61.94</c:v>
                </c:pt>
                <c:pt idx="2848">
                  <c:v>61.96</c:v>
                </c:pt>
                <c:pt idx="2849">
                  <c:v>61.98</c:v>
                </c:pt>
                <c:pt idx="2850">
                  <c:v>62</c:v>
                </c:pt>
                <c:pt idx="2851">
                  <c:v>62.02</c:v>
                </c:pt>
                <c:pt idx="2852">
                  <c:v>62.04</c:v>
                </c:pt>
                <c:pt idx="2853">
                  <c:v>62.06</c:v>
                </c:pt>
                <c:pt idx="2854">
                  <c:v>62.08</c:v>
                </c:pt>
                <c:pt idx="2855">
                  <c:v>62.1</c:v>
                </c:pt>
                <c:pt idx="2856">
                  <c:v>62.12</c:v>
                </c:pt>
                <c:pt idx="2857">
                  <c:v>62.14</c:v>
                </c:pt>
                <c:pt idx="2858">
                  <c:v>62.16</c:v>
                </c:pt>
                <c:pt idx="2859">
                  <c:v>62.18</c:v>
                </c:pt>
                <c:pt idx="2860">
                  <c:v>62.2</c:v>
                </c:pt>
                <c:pt idx="2861">
                  <c:v>62.22</c:v>
                </c:pt>
                <c:pt idx="2862">
                  <c:v>62.24</c:v>
                </c:pt>
                <c:pt idx="2863">
                  <c:v>62.26</c:v>
                </c:pt>
                <c:pt idx="2864">
                  <c:v>62.28</c:v>
                </c:pt>
                <c:pt idx="2865">
                  <c:v>62.3</c:v>
                </c:pt>
                <c:pt idx="2866">
                  <c:v>62.32</c:v>
                </c:pt>
                <c:pt idx="2867">
                  <c:v>62.34</c:v>
                </c:pt>
                <c:pt idx="2868">
                  <c:v>62.36</c:v>
                </c:pt>
                <c:pt idx="2869">
                  <c:v>62.38</c:v>
                </c:pt>
                <c:pt idx="2870">
                  <c:v>62.4</c:v>
                </c:pt>
                <c:pt idx="2871">
                  <c:v>62.42</c:v>
                </c:pt>
                <c:pt idx="2872">
                  <c:v>62.44</c:v>
                </c:pt>
                <c:pt idx="2873">
                  <c:v>62.46</c:v>
                </c:pt>
                <c:pt idx="2874">
                  <c:v>62.48</c:v>
                </c:pt>
                <c:pt idx="2875">
                  <c:v>62.5</c:v>
                </c:pt>
                <c:pt idx="2876">
                  <c:v>62.52</c:v>
                </c:pt>
                <c:pt idx="2877">
                  <c:v>62.54</c:v>
                </c:pt>
                <c:pt idx="2878">
                  <c:v>62.56</c:v>
                </c:pt>
                <c:pt idx="2879">
                  <c:v>62.58</c:v>
                </c:pt>
                <c:pt idx="2880">
                  <c:v>62.6</c:v>
                </c:pt>
                <c:pt idx="2881">
                  <c:v>62.62</c:v>
                </c:pt>
                <c:pt idx="2882">
                  <c:v>62.64</c:v>
                </c:pt>
                <c:pt idx="2883">
                  <c:v>62.66</c:v>
                </c:pt>
                <c:pt idx="2884">
                  <c:v>62.68</c:v>
                </c:pt>
                <c:pt idx="2885">
                  <c:v>62.7</c:v>
                </c:pt>
                <c:pt idx="2886">
                  <c:v>62.72</c:v>
                </c:pt>
                <c:pt idx="2887">
                  <c:v>62.74</c:v>
                </c:pt>
                <c:pt idx="2888">
                  <c:v>62.76</c:v>
                </c:pt>
                <c:pt idx="2889">
                  <c:v>62.78</c:v>
                </c:pt>
                <c:pt idx="2890">
                  <c:v>62.8</c:v>
                </c:pt>
                <c:pt idx="2891">
                  <c:v>62.82</c:v>
                </c:pt>
                <c:pt idx="2892">
                  <c:v>62.84</c:v>
                </c:pt>
                <c:pt idx="2893">
                  <c:v>62.86</c:v>
                </c:pt>
                <c:pt idx="2894">
                  <c:v>62.88</c:v>
                </c:pt>
                <c:pt idx="2895">
                  <c:v>62.9</c:v>
                </c:pt>
                <c:pt idx="2896">
                  <c:v>62.92</c:v>
                </c:pt>
                <c:pt idx="2897">
                  <c:v>62.94</c:v>
                </c:pt>
                <c:pt idx="2898">
                  <c:v>62.96</c:v>
                </c:pt>
                <c:pt idx="2899">
                  <c:v>62.98</c:v>
                </c:pt>
                <c:pt idx="2900">
                  <c:v>63</c:v>
                </c:pt>
                <c:pt idx="2901">
                  <c:v>63.02</c:v>
                </c:pt>
                <c:pt idx="2902">
                  <c:v>63.04</c:v>
                </c:pt>
                <c:pt idx="2903">
                  <c:v>63.06</c:v>
                </c:pt>
                <c:pt idx="2904">
                  <c:v>63.08</c:v>
                </c:pt>
                <c:pt idx="2905">
                  <c:v>63.1</c:v>
                </c:pt>
                <c:pt idx="2906">
                  <c:v>63.12</c:v>
                </c:pt>
                <c:pt idx="2907">
                  <c:v>63.14</c:v>
                </c:pt>
                <c:pt idx="2908">
                  <c:v>63.16</c:v>
                </c:pt>
                <c:pt idx="2909">
                  <c:v>63.18</c:v>
                </c:pt>
                <c:pt idx="2910">
                  <c:v>63.2</c:v>
                </c:pt>
                <c:pt idx="2911">
                  <c:v>63.22</c:v>
                </c:pt>
                <c:pt idx="2912">
                  <c:v>63.24</c:v>
                </c:pt>
                <c:pt idx="2913">
                  <c:v>63.26</c:v>
                </c:pt>
                <c:pt idx="2914">
                  <c:v>63.28</c:v>
                </c:pt>
                <c:pt idx="2915">
                  <c:v>63.3</c:v>
                </c:pt>
                <c:pt idx="2916">
                  <c:v>63.32</c:v>
                </c:pt>
                <c:pt idx="2917">
                  <c:v>63.34</c:v>
                </c:pt>
                <c:pt idx="2918">
                  <c:v>63.36</c:v>
                </c:pt>
                <c:pt idx="2919">
                  <c:v>63.38</c:v>
                </c:pt>
                <c:pt idx="2920">
                  <c:v>63.4</c:v>
                </c:pt>
                <c:pt idx="2921">
                  <c:v>63.42</c:v>
                </c:pt>
                <c:pt idx="2922">
                  <c:v>63.44</c:v>
                </c:pt>
                <c:pt idx="2923">
                  <c:v>63.46</c:v>
                </c:pt>
                <c:pt idx="2924">
                  <c:v>63.48</c:v>
                </c:pt>
                <c:pt idx="2925">
                  <c:v>63.5</c:v>
                </c:pt>
                <c:pt idx="2926">
                  <c:v>63.52</c:v>
                </c:pt>
                <c:pt idx="2927">
                  <c:v>63.54</c:v>
                </c:pt>
                <c:pt idx="2928">
                  <c:v>63.56</c:v>
                </c:pt>
                <c:pt idx="2929">
                  <c:v>63.58</c:v>
                </c:pt>
                <c:pt idx="2930">
                  <c:v>63.6</c:v>
                </c:pt>
                <c:pt idx="2931">
                  <c:v>63.62</c:v>
                </c:pt>
                <c:pt idx="2932">
                  <c:v>63.64</c:v>
                </c:pt>
                <c:pt idx="2933">
                  <c:v>63.66</c:v>
                </c:pt>
                <c:pt idx="2934">
                  <c:v>63.68</c:v>
                </c:pt>
                <c:pt idx="2935">
                  <c:v>63.7</c:v>
                </c:pt>
                <c:pt idx="2936">
                  <c:v>63.72</c:v>
                </c:pt>
                <c:pt idx="2937">
                  <c:v>63.74</c:v>
                </c:pt>
                <c:pt idx="2938">
                  <c:v>63.76</c:v>
                </c:pt>
                <c:pt idx="2939">
                  <c:v>63.78</c:v>
                </c:pt>
                <c:pt idx="2940">
                  <c:v>63.8</c:v>
                </c:pt>
                <c:pt idx="2941">
                  <c:v>63.82</c:v>
                </c:pt>
                <c:pt idx="2942">
                  <c:v>63.84</c:v>
                </c:pt>
                <c:pt idx="2943">
                  <c:v>63.86</c:v>
                </c:pt>
                <c:pt idx="2944">
                  <c:v>63.88</c:v>
                </c:pt>
                <c:pt idx="2945">
                  <c:v>63.9</c:v>
                </c:pt>
                <c:pt idx="2946">
                  <c:v>63.92</c:v>
                </c:pt>
                <c:pt idx="2947">
                  <c:v>63.94</c:v>
                </c:pt>
                <c:pt idx="2948">
                  <c:v>63.96</c:v>
                </c:pt>
                <c:pt idx="2949">
                  <c:v>63.98</c:v>
                </c:pt>
                <c:pt idx="2950">
                  <c:v>64</c:v>
                </c:pt>
                <c:pt idx="2951">
                  <c:v>64.02</c:v>
                </c:pt>
                <c:pt idx="2952">
                  <c:v>64.040000000000006</c:v>
                </c:pt>
                <c:pt idx="2953">
                  <c:v>64.06</c:v>
                </c:pt>
                <c:pt idx="2954">
                  <c:v>64.08</c:v>
                </c:pt>
                <c:pt idx="2955">
                  <c:v>64.099999999999994</c:v>
                </c:pt>
                <c:pt idx="2956">
                  <c:v>64.12</c:v>
                </c:pt>
                <c:pt idx="2957">
                  <c:v>64.14</c:v>
                </c:pt>
                <c:pt idx="2958">
                  <c:v>64.16</c:v>
                </c:pt>
                <c:pt idx="2959">
                  <c:v>64.180000000000007</c:v>
                </c:pt>
                <c:pt idx="2960">
                  <c:v>64.2</c:v>
                </c:pt>
                <c:pt idx="2961">
                  <c:v>64.22</c:v>
                </c:pt>
                <c:pt idx="2962">
                  <c:v>64.239999999999995</c:v>
                </c:pt>
                <c:pt idx="2963">
                  <c:v>64.260000000000005</c:v>
                </c:pt>
                <c:pt idx="2964">
                  <c:v>64.28</c:v>
                </c:pt>
                <c:pt idx="2965">
                  <c:v>64.3</c:v>
                </c:pt>
                <c:pt idx="2966">
                  <c:v>64.319999999999993</c:v>
                </c:pt>
                <c:pt idx="2967">
                  <c:v>64.34</c:v>
                </c:pt>
                <c:pt idx="2968">
                  <c:v>64.36</c:v>
                </c:pt>
                <c:pt idx="2969">
                  <c:v>64.38</c:v>
                </c:pt>
                <c:pt idx="2970">
                  <c:v>64.400000000000006</c:v>
                </c:pt>
                <c:pt idx="2971">
                  <c:v>64.42</c:v>
                </c:pt>
                <c:pt idx="2972">
                  <c:v>64.44</c:v>
                </c:pt>
                <c:pt idx="2973">
                  <c:v>64.459999999999994</c:v>
                </c:pt>
                <c:pt idx="2974">
                  <c:v>64.48</c:v>
                </c:pt>
                <c:pt idx="2975">
                  <c:v>64.5</c:v>
                </c:pt>
                <c:pt idx="2976">
                  <c:v>64.52</c:v>
                </c:pt>
                <c:pt idx="2977">
                  <c:v>64.540000000000006</c:v>
                </c:pt>
                <c:pt idx="2978">
                  <c:v>64.56</c:v>
                </c:pt>
                <c:pt idx="2979">
                  <c:v>64.58</c:v>
                </c:pt>
                <c:pt idx="2980">
                  <c:v>64.599999999999994</c:v>
                </c:pt>
                <c:pt idx="2981">
                  <c:v>64.62</c:v>
                </c:pt>
                <c:pt idx="2982">
                  <c:v>64.64</c:v>
                </c:pt>
                <c:pt idx="2983">
                  <c:v>64.66</c:v>
                </c:pt>
                <c:pt idx="2984">
                  <c:v>64.680000000000007</c:v>
                </c:pt>
                <c:pt idx="2985">
                  <c:v>64.7</c:v>
                </c:pt>
                <c:pt idx="2986">
                  <c:v>64.72</c:v>
                </c:pt>
                <c:pt idx="2987">
                  <c:v>64.739999999999995</c:v>
                </c:pt>
                <c:pt idx="2988">
                  <c:v>64.760000000000005</c:v>
                </c:pt>
                <c:pt idx="2989">
                  <c:v>64.78</c:v>
                </c:pt>
                <c:pt idx="2990">
                  <c:v>64.8</c:v>
                </c:pt>
                <c:pt idx="2991">
                  <c:v>64.819999999999993</c:v>
                </c:pt>
                <c:pt idx="2992">
                  <c:v>64.84</c:v>
                </c:pt>
                <c:pt idx="2993">
                  <c:v>64.86</c:v>
                </c:pt>
                <c:pt idx="2994">
                  <c:v>64.88</c:v>
                </c:pt>
                <c:pt idx="2995">
                  <c:v>64.900000000000006</c:v>
                </c:pt>
                <c:pt idx="2996">
                  <c:v>64.92</c:v>
                </c:pt>
                <c:pt idx="2997">
                  <c:v>64.94</c:v>
                </c:pt>
                <c:pt idx="2998">
                  <c:v>64.959999999999994</c:v>
                </c:pt>
                <c:pt idx="2999">
                  <c:v>64.98</c:v>
                </c:pt>
                <c:pt idx="3000">
                  <c:v>65</c:v>
                </c:pt>
                <c:pt idx="3001">
                  <c:v>65.02</c:v>
                </c:pt>
                <c:pt idx="3002">
                  <c:v>65.040000000000006</c:v>
                </c:pt>
                <c:pt idx="3003">
                  <c:v>65.06</c:v>
                </c:pt>
                <c:pt idx="3004">
                  <c:v>65.08</c:v>
                </c:pt>
                <c:pt idx="3005">
                  <c:v>65.099999999999994</c:v>
                </c:pt>
                <c:pt idx="3006">
                  <c:v>65.12</c:v>
                </c:pt>
                <c:pt idx="3007">
                  <c:v>65.14</c:v>
                </c:pt>
                <c:pt idx="3008">
                  <c:v>65.16</c:v>
                </c:pt>
                <c:pt idx="3009">
                  <c:v>65.180000000000007</c:v>
                </c:pt>
                <c:pt idx="3010">
                  <c:v>65.2</c:v>
                </c:pt>
                <c:pt idx="3011">
                  <c:v>65.22</c:v>
                </c:pt>
                <c:pt idx="3012">
                  <c:v>65.239999999999995</c:v>
                </c:pt>
                <c:pt idx="3013">
                  <c:v>65.260000000000005</c:v>
                </c:pt>
                <c:pt idx="3014">
                  <c:v>65.28</c:v>
                </c:pt>
                <c:pt idx="3015">
                  <c:v>65.3</c:v>
                </c:pt>
                <c:pt idx="3016">
                  <c:v>65.319999999999993</c:v>
                </c:pt>
                <c:pt idx="3017">
                  <c:v>65.34</c:v>
                </c:pt>
                <c:pt idx="3018">
                  <c:v>65.36</c:v>
                </c:pt>
                <c:pt idx="3019">
                  <c:v>65.38</c:v>
                </c:pt>
                <c:pt idx="3020">
                  <c:v>65.400000000000006</c:v>
                </c:pt>
                <c:pt idx="3021">
                  <c:v>65.42</c:v>
                </c:pt>
                <c:pt idx="3022">
                  <c:v>65.44</c:v>
                </c:pt>
                <c:pt idx="3023">
                  <c:v>65.459999999999994</c:v>
                </c:pt>
                <c:pt idx="3024">
                  <c:v>65.48</c:v>
                </c:pt>
                <c:pt idx="3025">
                  <c:v>65.5</c:v>
                </c:pt>
                <c:pt idx="3026">
                  <c:v>65.52</c:v>
                </c:pt>
                <c:pt idx="3027">
                  <c:v>65.540000000000006</c:v>
                </c:pt>
                <c:pt idx="3028">
                  <c:v>65.56</c:v>
                </c:pt>
                <c:pt idx="3029">
                  <c:v>65.58</c:v>
                </c:pt>
                <c:pt idx="3030">
                  <c:v>65.599999999999994</c:v>
                </c:pt>
                <c:pt idx="3031">
                  <c:v>65.62</c:v>
                </c:pt>
                <c:pt idx="3032">
                  <c:v>65.64</c:v>
                </c:pt>
                <c:pt idx="3033">
                  <c:v>65.66</c:v>
                </c:pt>
                <c:pt idx="3034">
                  <c:v>65.680000000000007</c:v>
                </c:pt>
                <c:pt idx="3035">
                  <c:v>65.7</c:v>
                </c:pt>
                <c:pt idx="3036">
                  <c:v>65.72</c:v>
                </c:pt>
                <c:pt idx="3037">
                  <c:v>65.739999999999995</c:v>
                </c:pt>
                <c:pt idx="3038">
                  <c:v>65.760000000000005</c:v>
                </c:pt>
                <c:pt idx="3039">
                  <c:v>65.78</c:v>
                </c:pt>
                <c:pt idx="3040">
                  <c:v>65.8</c:v>
                </c:pt>
                <c:pt idx="3041">
                  <c:v>65.819999999999993</c:v>
                </c:pt>
                <c:pt idx="3042">
                  <c:v>65.84</c:v>
                </c:pt>
                <c:pt idx="3043">
                  <c:v>65.86</c:v>
                </c:pt>
                <c:pt idx="3044">
                  <c:v>65.88</c:v>
                </c:pt>
                <c:pt idx="3045">
                  <c:v>65.900000000000006</c:v>
                </c:pt>
                <c:pt idx="3046">
                  <c:v>65.92</c:v>
                </c:pt>
                <c:pt idx="3047">
                  <c:v>65.94</c:v>
                </c:pt>
                <c:pt idx="3048">
                  <c:v>65.959999999999994</c:v>
                </c:pt>
                <c:pt idx="3049">
                  <c:v>65.98</c:v>
                </c:pt>
                <c:pt idx="3050">
                  <c:v>66</c:v>
                </c:pt>
                <c:pt idx="3051">
                  <c:v>66.02</c:v>
                </c:pt>
                <c:pt idx="3052">
                  <c:v>66.040000000000006</c:v>
                </c:pt>
                <c:pt idx="3053">
                  <c:v>66.06</c:v>
                </c:pt>
                <c:pt idx="3054">
                  <c:v>66.08</c:v>
                </c:pt>
                <c:pt idx="3055">
                  <c:v>66.099999999999994</c:v>
                </c:pt>
                <c:pt idx="3056">
                  <c:v>66.12</c:v>
                </c:pt>
                <c:pt idx="3057">
                  <c:v>66.14</c:v>
                </c:pt>
                <c:pt idx="3058">
                  <c:v>66.16</c:v>
                </c:pt>
                <c:pt idx="3059">
                  <c:v>66.180000000000007</c:v>
                </c:pt>
                <c:pt idx="3060">
                  <c:v>66.2</c:v>
                </c:pt>
                <c:pt idx="3061">
                  <c:v>66.22</c:v>
                </c:pt>
                <c:pt idx="3062">
                  <c:v>66.239999999999995</c:v>
                </c:pt>
                <c:pt idx="3063">
                  <c:v>66.260000000000005</c:v>
                </c:pt>
                <c:pt idx="3064">
                  <c:v>66.28</c:v>
                </c:pt>
                <c:pt idx="3065">
                  <c:v>66.3</c:v>
                </c:pt>
                <c:pt idx="3066">
                  <c:v>66.319999999999993</c:v>
                </c:pt>
                <c:pt idx="3067">
                  <c:v>66.34</c:v>
                </c:pt>
                <c:pt idx="3068">
                  <c:v>66.36</c:v>
                </c:pt>
                <c:pt idx="3069">
                  <c:v>66.38</c:v>
                </c:pt>
                <c:pt idx="3070">
                  <c:v>66.400000000000006</c:v>
                </c:pt>
                <c:pt idx="3071">
                  <c:v>66.42</c:v>
                </c:pt>
                <c:pt idx="3072">
                  <c:v>66.44</c:v>
                </c:pt>
                <c:pt idx="3073">
                  <c:v>66.459999999999994</c:v>
                </c:pt>
                <c:pt idx="3074">
                  <c:v>66.48</c:v>
                </c:pt>
                <c:pt idx="3075">
                  <c:v>66.5</c:v>
                </c:pt>
                <c:pt idx="3076">
                  <c:v>66.52</c:v>
                </c:pt>
                <c:pt idx="3077">
                  <c:v>66.540000000000006</c:v>
                </c:pt>
                <c:pt idx="3078">
                  <c:v>66.56</c:v>
                </c:pt>
                <c:pt idx="3079">
                  <c:v>66.58</c:v>
                </c:pt>
                <c:pt idx="3080">
                  <c:v>66.599999999999994</c:v>
                </c:pt>
                <c:pt idx="3081">
                  <c:v>66.62</c:v>
                </c:pt>
                <c:pt idx="3082">
                  <c:v>66.64</c:v>
                </c:pt>
                <c:pt idx="3083">
                  <c:v>66.66</c:v>
                </c:pt>
                <c:pt idx="3084">
                  <c:v>66.680000000000007</c:v>
                </c:pt>
                <c:pt idx="3085">
                  <c:v>66.7</c:v>
                </c:pt>
                <c:pt idx="3086">
                  <c:v>66.72</c:v>
                </c:pt>
                <c:pt idx="3087">
                  <c:v>66.739999999999995</c:v>
                </c:pt>
                <c:pt idx="3088">
                  <c:v>66.760000000000005</c:v>
                </c:pt>
                <c:pt idx="3089">
                  <c:v>66.78</c:v>
                </c:pt>
                <c:pt idx="3090">
                  <c:v>66.8</c:v>
                </c:pt>
                <c:pt idx="3091">
                  <c:v>66.819999999999993</c:v>
                </c:pt>
                <c:pt idx="3092">
                  <c:v>66.84</c:v>
                </c:pt>
                <c:pt idx="3093">
                  <c:v>66.86</c:v>
                </c:pt>
                <c:pt idx="3094">
                  <c:v>66.88</c:v>
                </c:pt>
                <c:pt idx="3095">
                  <c:v>66.900000000000006</c:v>
                </c:pt>
                <c:pt idx="3096">
                  <c:v>66.92</c:v>
                </c:pt>
                <c:pt idx="3097">
                  <c:v>66.94</c:v>
                </c:pt>
                <c:pt idx="3098">
                  <c:v>66.959999999999994</c:v>
                </c:pt>
                <c:pt idx="3099">
                  <c:v>66.98</c:v>
                </c:pt>
                <c:pt idx="3100">
                  <c:v>67</c:v>
                </c:pt>
                <c:pt idx="3101">
                  <c:v>67.02</c:v>
                </c:pt>
                <c:pt idx="3102">
                  <c:v>67.040000000000006</c:v>
                </c:pt>
                <c:pt idx="3103">
                  <c:v>67.06</c:v>
                </c:pt>
                <c:pt idx="3104">
                  <c:v>67.08</c:v>
                </c:pt>
                <c:pt idx="3105">
                  <c:v>67.099999999999994</c:v>
                </c:pt>
                <c:pt idx="3106">
                  <c:v>67.12</c:v>
                </c:pt>
                <c:pt idx="3107">
                  <c:v>67.14</c:v>
                </c:pt>
                <c:pt idx="3108">
                  <c:v>67.16</c:v>
                </c:pt>
                <c:pt idx="3109">
                  <c:v>67.180000000000007</c:v>
                </c:pt>
                <c:pt idx="3110">
                  <c:v>67.2</c:v>
                </c:pt>
                <c:pt idx="3111">
                  <c:v>67.22</c:v>
                </c:pt>
                <c:pt idx="3112">
                  <c:v>67.239999999999995</c:v>
                </c:pt>
                <c:pt idx="3113">
                  <c:v>67.260000000000005</c:v>
                </c:pt>
                <c:pt idx="3114">
                  <c:v>67.28</c:v>
                </c:pt>
                <c:pt idx="3115">
                  <c:v>67.3</c:v>
                </c:pt>
                <c:pt idx="3116">
                  <c:v>67.319999999999993</c:v>
                </c:pt>
                <c:pt idx="3117">
                  <c:v>67.34</c:v>
                </c:pt>
                <c:pt idx="3118">
                  <c:v>67.36</c:v>
                </c:pt>
                <c:pt idx="3119">
                  <c:v>67.38</c:v>
                </c:pt>
                <c:pt idx="3120">
                  <c:v>67.400000000000006</c:v>
                </c:pt>
                <c:pt idx="3121">
                  <c:v>67.42</c:v>
                </c:pt>
                <c:pt idx="3122">
                  <c:v>67.44</c:v>
                </c:pt>
                <c:pt idx="3123">
                  <c:v>67.459999999999994</c:v>
                </c:pt>
                <c:pt idx="3124">
                  <c:v>67.48</c:v>
                </c:pt>
                <c:pt idx="3125">
                  <c:v>67.5</c:v>
                </c:pt>
                <c:pt idx="3126">
                  <c:v>67.52</c:v>
                </c:pt>
                <c:pt idx="3127">
                  <c:v>67.540000000000006</c:v>
                </c:pt>
                <c:pt idx="3128">
                  <c:v>67.56</c:v>
                </c:pt>
                <c:pt idx="3129">
                  <c:v>67.58</c:v>
                </c:pt>
                <c:pt idx="3130">
                  <c:v>67.599999999999994</c:v>
                </c:pt>
                <c:pt idx="3131">
                  <c:v>67.62</c:v>
                </c:pt>
                <c:pt idx="3132">
                  <c:v>67.64</c:v>
                </c:pt>
                <c:pt idx="3133">
                  <c:v>67.66</c:v>
                </c:pt>
                <c:pt idx="3134">
                  <c:v>67.680000000000007</c:v>
                </c:pt>
                <c:pt idx="3135">
                  <c:v>67.7</c:v>
                </c:pt>
                <c:pt idx="3136">
                  <c:v>67.72</c:v>
                </c:pt>
                <c:pt idx="3137">
                  <c:v>67.739999999999995</c:v>
                </c:pt>
                <c:pt idx="3138">
                  <c:v>67.760000000000005</c:v>
                </c:pt>
                <c:pt idx="3139">
                  <c:v>67.78</c:v>
                </c:pt>
                <c:pt idx="3140">
                  <c:v>67.8</c:v>
                </c:pt>
                <c:pt idx="3141">
                  <c:v>67.819999999999993</c:v>
                </c:pt>
                <c:pt idx="3142">
                  <c:v>67.84</c:v>
                </c:pt>
                <c:pt idx="3143">
                  <c:v>67.86</c:v>
                </c:pt>
                <c:pt idx="3144">
                  <c:v>67.88</c:v>
                </c:pt>
                <c:pt idx="3145">
                  <c:v>67.900000000000006</c:v>
                </c:pt>
                <c:pt idx="3146">
                  <c:v>67.92</c:v>
                </c:pt>
                <c:pt idx="3147">
                  <c:v>67.94</c:v>
                </c:pt>
                <c:pt idx="3148">
                  <c:v>67.959999999999994</c:v>
                </c:pt>
                <c:pt idx="3149">
                  <c:v>67.98</c:v>
                </c:pt>
                <c:pt idx="3150">
                  <c:v>68</c:v>
                </c:pt>
                <c:pt idx="3151">
                  <c:v>68.02</c:v>
                </c:pt>
                <c:pt idx="3152">
                  <c:v>68.040000000000006</c:v>
                </c:pt>
                <c:pt idx="3153">
                  <c:v>68.06</c:v>
                </c:pt>
                <c:pt idx="3154">
                  <c:v>68.08</c:v>
                </c:pt>
                <c:pt idx="3155">
                  <c:v>68.099999999999994</c:v>
                </c:pt>
                <c:pt idx="3156">
                  <c:v>68.12</c:v>
                </c:pt>
                <c:pt idx="3157">
                  <c:v>68.14</c:v>
                </c:pt>
                <c:pt idx="3158">
                  <c:v>68.16</c:v>
                </c:pt>
                <c:pt idx="3159">
                  <c:v>68.180000000000007</c:v>
                </c:pt>
                <c:pt idx="3160">
                  <c:v>68.2</c:v>
                </c:pt>
                <c:pt idx="3161">
                  <c:v>68.22</c:v>
                </c:pt>
                <c:pt idx="3162">
                  <c:v>68.239999999999995</c:v>
                </c:pt>
                <c:pt idx="3163">
                  <c:v>68.260000000000005</c:v>
                </c:pt>
                <c:pt idx="3164">
                  <c:v>68.28</c:v>
                </c:pt>
                <c:pt idx="3165">
                  <c:v>68.3</c:v>
                </c:pt>
                <c:pt idx="3166">
                  <c:v>68.319999999999993</c:v>
                </c:pt>
                <c:pt idx="3167">
                  <c:v>68.34</c:v>
                </c:pt>
                <c:pt idx="3168">
                  <c:v>68.36</c:v>
                </c:pt>
                <c:pt idx="3169">
                  <c:v>68.38</c:v>
                </c:pt>
                <c:pt idx="3170">
                  <c:v>68.400000000000006</c:v>
                </c:pt>
                <c:pt idx="3171">
                  <c:v>68.42</c:v>
                </c:pt>
                <c:pt idx="3172">
                  <c:v>68.44</c:v>
                </c:pt>
                <c:pt idx="3173">
                  <c:v>68.459999999999994</c:v>
                </c:pt>
                <c:pt idx="3174">
                  <c:v>68.48</c:v>
                </c:pt>
                <c:pt idx="3175">
                  <c:v>68.5</c:v>
                </c:pt>
                <c:pt idx="3176">
                  <c:v>68.52</c:v>
                </c:pt>
                <c:pt idx="3177">
                  <c:v>68.540000000000006</c:v>
                </c:pt>
                <c:pt idx="3178">
                  <c:v>68.56</c:v>
                </c:pt>
                <c:pt idx="3179">
                  <c:v>68.58</c:v>
                </c:pt>
                <c:pt idx="3180">
                  <c:v>68.599999999999994</c:v>
                </c:pt>
                <c:pt idx="3181">
                  <c:v>68.62</c:v>
                </c:pt>
                <c:pt idx="3182">
                  <c:v>68.64</c:v>
                </c:pt>
                <c:pt idx="3183">
                  <c:v>68.66</c:v>
                </c:pt>
                <c:pt idx="3184">
                  <c:v>68.680000000000007</c:v>
                </c:pt>
                <c:pt idx="3185">
                  <c:v>68.7</c:v>
                </c:pt>
                <c:pt idx="3186">
                  <c:v>68.72</c:v>
                </c:pt>
                <c:pt idx="3187">
                  <c:v>68.739999999999995</c:v>
                </c:pt>
                <c:pt idx="3188">
                  <c:v>68.760000000000005</c:v>
                </c:pt>
                <c:pt idx="3189">
                  <c:v>68.78</c:v>
                </c:pt>
                <c:pt idx="3190">
                  <c:v>68.8</c:v>
                </c:pt>
                <c:pt idx="3191">
                  <c:v>68.819999999999993</c:v>
                </c:pt>
                <c:pt idx="3192">
                  <c:v>68.84</c:v>
                </c:pt>
                <c:pt idx="3193">
                  <c:v>68.86</c:v>
                </c:pt>
                <c:pt idx="3194">
                  <c:v>68.88</c:v>
                </c:pt>
                <c:pt idx="3195">
                  <c:v>68.900000000000006</c:v>
                </c:pt>
                <c:pt idx="3196">
                  <c:v>68.92</c:v>
                </c:pt>
                <c:pt idx="3197">
                  <c:v>68.94</c:v>
                </c:pt>
                <c:pt idx="3198">
                  <c:v>68.959999999999994</c:v>
                </c:pt>
                <c:pt idx="3199">
                  <c:v>68.98</c:v>
                </c:pt>
                <c:pt idx="3200">
                  <c:v>69</c:v>
                </c:pt>
                <c:pt idx="3201">
                  <c:v>69.02</c:v>
                </c:pt>
                <c:pt idx="3202">
                  <c:v>69.040000000000006</c:v>
                </c:pt>
                <c:pt idx="3203">
                  <c:v>69.06</c:v>
                </c:pt>
                <c:pt idx="3204">
                  <c:v>69.08</c:v>
                </c:pt>
                <c:pt idx="3205">
                  <c:v>69.099999999999994</c:v>
                </c:pt>
                <c:pt idx="3206">
                  <c:v>69.12</c:v>
                </c:pt>
                <c:pt idx="3207">
                  <c:v>69.14</c:v>
                </c:pt>
                <c:pt idx="3208">
                  <c:v>69.16</c:v>
                </c:pt>
                <c:pt idx="3209">
                  <c:v>69.180000000000007</c:v>
                </c:pt>
                <c:pt idx="3210">
                  <c:v>69.2</c:v>
                </c:pt>
                <c:pt idx="3211">
                  <c:v>69.22</c:v>
                </c:pt>
                <c:pt idx="3212">
                  <c:v>69.239999999999995</c:v>
                </c:pt>
                <c:pt idx="3213">
                  <c:v>69.260000000000005</c:v>
                </c:pt>
                <c:pt idx="3214">
                  <c:v>69.28</c:v>
                </c:pt>
                <c:pt idx="3215">
                  <c:v>69.3</c:v>
                </c:pt>
                <c:pt idx="3216">
                  <c:v>69.319999999999993</c:v>
                </c:pt>
                <c:pt idx="3217">
                  <c:v>69.34</c:v>
                </c:pt>
                <c:pt idx="3218">
                  <c:v>69.36</c:v>
                </c:pt>
                <c:pt idx="3219">
                  <c:v>69.38</c:v>
                </c:pt>
                <c:pt idx="3220">
                  <c:v>69.400000000000006</c:v>
                </c:pt>
                <c:pt idx="3221">
                  <c:v>69.42</c:v>
                </c:pt>
                <c:pt idx="3222">
                  <c:v>69.44</c:v>
                </c:pt>
                <c:pt idx="3223">
                  <c:v>69.459999999999994</c:v>
                </c:pt>
                <c:pt idx="3224">
                  <c:v>69.48</c:v>
                </c:pt>
                <c:pt idx="3225">
                  <c:v>69.5</c:v>
                </c:pt>
                <c:pt idx="3226">
                  <c:v>69.52</c:v>
                </c:pt>
                <c:pt idx="3227">
                  <c:v>69.540000000000006</c:v>
                </c:pt>
                <c:pt idx="3228">
                  <c:v>69.56</c:v>
                </c:pt>
                <c:pt idx="3229">
                  <c:v>69.58</c:v>
                </c:pt>
                <c:pt idx="3230">
                  <c:v>69.599999999999994</c:v>
                </c:pt>
                <c:pt idx="3231">
                  <c:v>69.62</c:v>
                </c:pt>
                <c:pt idx="3232">
                  <c:v>69.64</c:v>
                </c:pt>
                <c:pt idx="3233">
                  <c:v>69.66</c:v>
                </c:pt>
                <c:pt idx="3234">
                  <c:v>69.680000000000007</c:v>
                </c:pt>
                <c:pt idx="3235">
                  <c:v>69.7</c:v>
                </c:pt>
                <c:pt idx="3236">
                  <c:v>69.72</c:v>
                </c:pt>
                <c:pt idx="3237">
                  <c:v>69.739999999999995</c:v>
                </c:pt>
                <c:pt idx="3238">
                  <c:v>69.760000000000005</c:v>
                </c:pt>
                <c:pt idx="3239">
                  <c:v>69.78</c:v>
                </c:pt>
                <c:pt idx="3240">
                  <c:v>69.8</c:v>
                </c:pt>
                <c:pt idx="3241">
                  <c:v>69.819999999999993</c:v>
                </c:pt>
                <c:pt idx="3242">
                  <c:v>69.84</c:v>
                </c:pt>
                <c:pt idx="3243">
                  <c:v>69.86</c:v>
                </c:pt>
                <c:pt idx="3244">
                  <c:v>69.88</c:v>
                </c:pt>
                <c:pt idx="3245">
                  <c:v>69.900000000000006</c:v>
                </c:pt>
                <c:pt idx="3246">
                  <c:v>69.92</c:v>
                </c:pt>
                <c:pt idx="3247">
                  <c:v>69.94</c:v>
                </c:pt>
                <c:pt idx="3248">
                  <c:v>69.959999999999994</c:v>
                </c:pt>
                <c:pt idx="3249">
                  <c:v>69.98</c:v>
                </c:pt>
                <c:pt idx="3250">
                  <c:v>70</c:v>
                </c:pt>
                <c:pt idx="3251">
                  <c:v>70.02</c:v>
                </c:pt>
                <c:pt idx="3252">
                  <c:v>70.040000000000006</c:v>
                </c:pt>
                <c:pt idx="3253">
                  <c:v>70.06</c:v>
                </c:pt>
                <c:pt idx="3254">
                  <c:v>70.08</c:v>
                </c:pt>
                <c:pt idx="3255">
                  <c:v>70.099999999999994</c:v>
                </c:pt>
                <c:pt idx="3256">
                  <c:v>70.12</c:v>
                </c:pt>
                <c:pt idx="3257">
                  <c:v>70.14</c:v>
                </c:pt>
                <c:pt idx="3258">
                  <c:v>70.16</c:v>
                </c:pt>
                <c:pt idx="3259">
                  <c:v>70.180000000000007</c:v>
                </c:pt>
                <c:pt idx="3260">
                  <c:v>70.2</c:v>
                </c:pt>
                <c:pt idx="3261">
                  <c:v>70.22</c:v>
                </c:pt>
                <c:pt idx="3262">
                  <c:v>70.239999999999995</c:v>
                </c:pt>
                <c:pt idx="3263">
                  <c:v>70.260000000000005</c:v>
                </c:pt>
                <c:pt idx="3264">
                  <c:v>70.28</c:v>
                </c:pt>
                <c:pt idx="3265">
                  <c:v>70.3</c:v>
                </c:pt>
                <c:pt idx="3266">
                  <c:v>70.319999999999993</c:v>
                </c:pt>
                <c:pt idx="3267">
                  <c:v>70.34</c:v>
                </c:pt>
                <c:pt idx="3268">
                  <c:v>70.36</c:v>
                </c:pt>
                <c:pt idx="3269">
                  <c:v>70.38</c:v>
                </c:pt>
                <c:pt idx="3270">
                  <c:v>70.400000000000006</c:v>
                </c:pt>
                <c:pt idx="3271">
                  <c:v>70.42</c:v>
                </c:pt>
                <c:pt idx="3272">
                  <c:v>70.44</c:v>
                </c:pt>
                <c:pt idx="3273">
                  <c:v>70.459999999999994</c:v>
                </c:pt>
                <c:pt idx="3274">
                  <c:v>70.48</c:v>
                </c:pt>
                <c:pt idx="3275">
                  <c:v>70.5</c:v>
                </c:pt>
                <c:pt idx="3276">
                  <c:v>70.52</c:v>
                </c:pt>
                <c:pt idx="3277">
                  <c:v>70.540000000000006</c:v>
                </c:pt>
                <c:pt idx="3278">
                  <c:v>70.56</c:v>
                </c:pt>
                <c:pt idx="3279">
                  <c:v>70.58</c:v>
                </c:pt>
                <c:pt idx="3280">
                  <c:v>70.599999999999994</c:v>
                </c:pt>
                <c:pt idx="3281">
                  <c:v>70.62</c:v>
                </c:pt>
                <c:pt idx="3282">
                  <c:v>70.64</c:v>
                </c:pt>
                <c:pt idx="3283">
                  <c:v>70.66</c:v>
                </c:pt>
                <c:pt idx="3284">
                  <c:v>70.680000000000007</c:v>
                </c:pt>
                <c:pt idx="3285">
                  <c:v>70.7</c:v>
                </c:pt>
                <c:pt idx="3286">
                  <c:v>70.72</c:v>
                </c:pt>
                <c:pt idx="3287">
                  <c:v>70.739999999999995</c:v>
                </c:pt>
                <c:pt idx="3288">
                  <c:v>70.760000000000005</c:v>
                </c:pt>
                <c:pt idx="3289">
                  <c:v>70.78</c:v>
                </c:pt>
                <c:pt idx="3290">
                  <c:v>70.8</c:v>
                </c:pt>
                <c:pt idx="3291">
                  <c:v>70.819999999999993</c:v>
                </c:pt>
                <c:pt idx="3292">
                  <c:v>70.84</c:v>
                </c:pt>
                <c:pt idx="3293">
                  <c:v>70.86</c:v>
                </c:pt>
                <c:pt idx="3294">
                  <c:v>70.88</c:v>
                </c:pt>
                <c:pt idx="3295">
                  <c:v>70.900000000000006</c:v>
                </c:pt>
                <c:pt idx="3296">
                  <c:v>70.92</c:v>
                </c:pt>
                <c:pt idx="3297">
                  <c:v>70.94</c:v>
                </c:pt>
                <c:pt idx="3298">
                  <c:v>70.959999999999994</c:v>
                </c:pt>
                <c:pt idx="3299">
                  <c:v>70.98</c:v>
                </c:pt>
                <c:pt idx="3300">
                  <c:v>71</c:v>
                </c:pt>
                <c:pt idx="3301">
                  <c:v>71.02</c:v>
                </c:pt>
                <c:pt idx="3302">
                  <c:v>71.040000000000006</c:v>
                </c:pt>
                <c:pt idx="3303">
                  <c:v>71.06</c:v>
                </c:pt>
                <c:pt idx="3304">
                  <c:v>71.08</c:v>
                </c:pt>
                <c:pt idx="3305">
                  <c:v>71.099999999999994</c:v>
                </c:pt>
                <c:pt idx="3306">
                  <c:v>71.12</c:v>
                </c:pt>
                <c:pt idx="3307">
                  <c:v>71.14</c:v>
                </c:pt>
                <c:pt idx="3308">
                  <c:v>71.16</c:v>
                </c:pt>
                <c:pt idx="3309">
                  <c:v>71.180000000000007</c:v>
                </c:pt>
                <c:pt idx="3310">
                  <c:v>71.2</c:v>
                </c:pt>
                <c:pt idx="3311">
                  <c:v>71.22</c:v>
                </c:pt>
                <c:pt idx="3312">
                  <c:v>71.239999999999995</c:v>
                </c:pt>
                <c:pt idx="3313">
                  <c:v>71.260000000000005</c:v>
                </c:pt>
                <c:pt idx="3314">
                  <c:v>71.28</c:v>
                </c:pt>
                <c:pt idx="3315">
                  <c:v>71.3</c:v>
                </c:pt>
                <c:pt idx="3316">
                  <c:v>71.319999999999993</c:v>
                </c:pt>
                <c:pt idx="3317">
                  <c:v>71.34</c:v>
                </c:pt>
                <c:pt idx="3318">
                  <c:v>71.36</c:v>
                </c:pt>
                <c:pt idx="3319">
                  <c:v>71.38</c:v>
                </c:pt>
                <c:pt idx="3320">
                  <c:v>71.400000000000006</c:v>
                </c:pt>
                <c:pt idx="3321">
                  <c:v>71.42</c:v>
                </c:pt>
                <c:pt idx="3322">
                  <c:v>71.44</c:v>
                </c:pt>
                <c:pt idx="3323">
                  <c:v>71.459999999999994</c:v>
                </c:pt>
                <c:pt idx="3324">
                  <c:v>71.48</c:v>
                </c:pt>
                <c:pt idx="3325">
                  <c:v>71.5</c:v>
                </c:pt>
                <c:pt idx="3326">
                  <c:v>71.52</c:v>
                </c:pt>
                <c:pt idx="3327">
                  <c:v>71.540000000000006</c:v>
                </c:pt>
                <c:pt idx="3328">
                  <c:v>71.56</c:v>
                </c:pt>
                <c:pt idx="3329">
                  <c:v>71.58</c:v>
                </c:pt>
                <c:pt idx="3330">
                  <c:v>71.599999999999994</c:v>
                </c:pt>
                <c:pt idx="3331">
                  <c:v>71.62</c:v>
                </c:pt>
                <c:pt idx="3332">
                  <c:v>71.64</c:v>
                </c:pt>
                <c:pt idx="3333">
                  <c:v>71.66</c:v>
                </c:pt>
                <c:pt idx="3334">
                  <c:v>71.680000000000007</c:v>
                </c:pt>
                <c:pt idx="3335">
                  <c:v>71.7</c:v>
                </c:pt>
                <c:pt idx="3336">
                  <c:v>71.72</c:v>
                </c:pt>
                <c:pt idx="3337">
                  <c:v>71.739999999999995</c:v>
                </c:pt>
                <c:pt idx="3338">
                  <c:v>71.760000000000005</c:v>
                </c:pt>
                <c:pt idx="3339">
                  <c:v>71.78</c:v>
                </c:pt>
                <c:pt idx="3340">
                  <c:v>71.8</c:v>
                </c:pt>
                <c:pt idx="3341">
                  <c:v>71.819999999999993</c:v>
                </c:pt>
                <c:pt idx="3342">
                  <c:v>71.84</c:v>
                </c:pt>
                <c:pt idx="3343">
                  <c:v>71.86</c:v>
                </c:pt>
                <c:pt idx="3344">
                  <c:v>71.88</c:v>
                </c:pt>
                <c:pt idx="3345">
                  <c:v>71.900000000000006</c:v>
                </c:pt>
                <c:pt idx="3346">
                  <c:v>71.92</c:v>
                </c:pt>
                <c:pt idx="3347">
                  <c:v>71.94</c:v>
                </c:pt>
                <c:pt idx="3348">
                  <c:v>71.959999999999994</c:v>
                </c:pt>
                <c:pt idx="3349">
                  <c:v>71.98</c:v>
                </c:pt>
                <c:pt idx="3350">
                  <c:v>72</c:v>
                </c:pt>
                <c:pt idx="3351">
                  <c:v>72.02</c:v>
                </c:pt>
                <c:pt idx="3352">
                  <c:v>72.040000000000006</c:v>
                </c:pt>
                <c:pt idx="3353">
                  <c:v>72.06</c:v>
                </c:pt>
                <c:pt idx="3354">
                  <c:v>72.08</c:v>
                </c:pt>
                <c:pt idx="3355">
                  <c:v>72.099999999999994</c:v>
                </c:pt>
                <c:pt idx="3356">
                  <c:v>72.12</c:v>
                </c:pt>
                <c:pt idx="3357">
                  <c:v>72.14</c:v>
                </c:pt>
                <c:pt idx="3358">
                  <c:v>72.16</c:v>
                </c:pt>
                <c:pt idx="3359">
                  <c:v>72.180000000000007</c:v>
                </c:pt>
                <c:pt idx="3360">
                  <c:v>72.2</c:v>
                </c:pt>
                <c:pt idx="3361">
                  <c:v>72.22</c:v>
                </c:pt>
                <c:pt idx="3362">
                  <c:v>72.239999999999995</c:v>
                </c:pt>
                <c:pt idx="3363">
                  <c:v>72.260000000000005</c:v>
                </c:pt>
                <c:pt idx="3364">
                  <c:v>72.28</c:v>
                </c:pt>
                <c:pt idx="3365">
                  <c:v>72.3</c:v>
                </c:pt>
                <c:pt idx="3366">
                  <c:v>72.319999999999993</c:v>
                </c:pt>
                <c:pt idx="3367">
                  <c:v>72.34</c:v>
                </c:pt>
                <c:pt idx="3368">
                  <c:v>72.36</c:v>
                </c:pt>
                <c:pt idx="3369">
                  <c:v>72.38</c:v>
                </c:pt>
                <c:pt idx="3370">
                  <c:v>72.400000000000006</c:v>
                </c:pt>
                <c:pt idx="3371">
                  <c:v>72.42</c:v>
                </c:pt>
                <c:pt idx="3372">
                  <c:v>72.44</c:v>
                </c:pt>
                <c:pt idx="3373">
                  <c:v>72.459999999999994</c:v>
                </c:pt>
                <c:pt idx="3374">
                  <c:v>72.48</c:v>
                </c:pt>
                <c:pt idx="3375">
                  <c:v>72.5</c:v>
                </c:pt>
                <c:pt idx="3376">
                  <c:v>72.52</c:v>
                </c:pt>
                <c:pt idx="3377">
                  <c:v>72.540000000000006</c:v>
                </c:pt>
                <c:pt idx="3378">
                  <c:v>72.56</c:v>
                </c:pt>
                <c:pt idx="3379">
                  <c:v>72.58</c:v>
                </c:pt>
                <c:pt idx="3380">
                  <c:v>72.599999999999994</c:v>
                </c:pt>
                <c:pt idx="3381">
                  <c:v>72.62</c:v>
                </c:pt>
                <c:pt idx="3382">
                  <c:v>72.64</c:v>
                </c:pt>
                <c:pt idx="3383">
                  <c:v>72.66</c:v>
                </c:pt>
                <c:pt idx="3384">
                  <c:v>72.680000000000007</c:v>
                </c:pt>
                <c:pt idx="3385">
                  <c:v>72.7</c:v>
                </c:pt>
                <c:pt idx="3386">
                  <c:v>72.72</c:v>
                </c:pt>
                <c:pt idx="3387">
                  <c:v>72.739999999999995</c:v>
                </c:pt>
                <c:pt idx="3388">
                  <c:v>72.760000000000005</c:v>
                </c:pt>
                <c:pt idx="3389">
                  <c:v>72.78</c:v>
                </c:pt>
                <c:pt idx="3390">
                  <c:v>72.8</c:v>
                </c:pt>
                <c:pt idx="3391">
                  <c:v>72.819999999999993</c:v>
                </c:pt>
                <c:pt idx="3392">
                  <c:v>72.84</c:v>
                </c:pt>
                <c:pt idx="3393">
                  <c:v>72.86</c:v>
                </c:pt>
                <c:pt idx="3394">
                  <c:v>72.88</c:v>
                </c:pt>
                <c:pt idx="3395">
                  <c:v>72.900000000000006</c:v>
                </c:pt>
                <c:pt idx="3396">
                  <c:v>72.92</c:v>
                </c:pt>
                <c:pt idx="3397">
                  <c:v>72.94</c:v>
                </c:pt>
                <c:pt idx="3398">
                  <c:v>72.959999999999994</c:v>
                </c:pt>
                <c:pt idx="3399">
                  <c:v>72.98</c:v>
                </c:pt>
                <c:pt idx="3400">
                  <c:v>73</c:v>
                </c:pt>
                <c:pt idx="3401">
                  <c:v>73.02</c:v>
                </c:pt>
                <c:pt idx="3402">
                  <c:v>73.040000000000006</c:v>
                </c:pt>
                <c:pt idx="3403">
                  <c:v>73.06</c:v>
                </c:pt>
                <c:pt idx="3404">
                  <c:v>73.08</c:v>
                </c:pt>
                <c:pt idx="3405">
                  <c:v>73.099999999999994</c:v>
                </c:pt>
                <c:pt idx="3406">
                  <c:v>73.12</c:v>
                </c:pt>
                <c:pt idx="3407">
                  <c:v>73.14</c:v>
                </c:pt>
                <c:pt idx="3408">
                  <c:v>73.16</c:v>
                </c:pt>
                <c:pt idx="3409">
                  <c:v>73.180000000000007</c:v>
                </c:pt>
                <c:pt idx="3410">
                  <c:v>73.2</c:v>
                </c:pt>
                <c:pt idx="3411">
                  <c:v>73.22</c:v>
                </c:pt>
                <c:pt idx="3412">
                  <c:v>73.239999999999995</c:v>
                </c:pt>
                <c:pt idx="3413">
                  <c:v>73.260000000000005</c:v>
                </c:pt>
                <c:pt idx="3414">
                  <c:v>73.28</c:v>
                </c:pt>
                <c:pt idx="3415">
                  <c:v>73.3</c:v>
                </c:pt>
                <c:pt idx="3416">
                  <c:v>73.319999999999993</c:v>
                </c:pt>
                <c:pt idx="3417">
                  <c:v>73.34</c:v>
                </c:pt>
                <c:pt idx="3418">
                  <c:v>73.36</c:v>
                </c:pt>
                <c:pt idx="3419">
                  <c:v>73.38</c:v>
                </c:pt>
                <c:pt idx="3420">
                  <c:v>73.400000000000006</c:v>
                </c:pt>
                <c:pt idx="3421">
                  <c:v>73.42</c:v>
                </c:pt>
                <c:pt idx="3422">
                  <c:v>73.44</c:v>
                </c:pt>
                <c:pt idx="3423">
                  <c:v>73.459999999999994</c:v>
                </c:pt>
                <c:pt idx="3424">
                  <c:v>73.48</c:v>
                </c:pt>
                <c:pt idx="3425">
                  <c:v>73.5</c:v>
                </c:pt>
                <c:pt idx="3426">
                  <c:v>73.52</c:v>
                </c:pt>
                <c:pt idx="3427">
                  <c:v>73.540000000000006</c:v>
                </c:pt>
                <c:pt idx="3428">
                  <c:v>73.56</c:v>
                </c:pt>
                <c:pt idx="3429">
                  <c:v>73.58</c:v>
                </c:pt>
                <c:pt idx="3430">
                  <c:v>73.599999999999994</c:v>
                </c:pt>
                <c:pt idx="3431">
                  <c:v>73.62</c:v>
                </c:pt>
                <c:pt idx="3432">
                  <c:v>73.64</c:v>
                </c:pt>
                <c:pt idx="3433">
                  <c:v>73.66</c:v>
                </c:pt>
                <c:pt idx="3434">
                  <c:v>73.680000000000007</c:v>
                </c:pt>
                <c:pt idx="3435">
                  <c:v>73.7</c:v>
                </c:pt>
                <c:pt idx="3436">
                  <c:v>73.72</c:v>
                </c:pt>
                <c:pt idx="3437">
                  <c:v>73.739999999999995</c:v>
                </c:pt>
                <c:pt idx="3438">
                  <c:v>73.760000000000005</c:v>
                </c:pt>
                <c:pt idx="3439">
                  <c:v>73.78</c:v>
                </c:pt>
                <c:pt idx="3440">
                  <c:v>73.8</c:v>
                </c:pt>
                <c:pt idx="3441">
                  <c:v>73.819999999999993</c:v>
                </c:pt>
                <c:pt idx="3442">
                  <c:v>73.84</c:v>
                </c:pt>
                <c:pt idx="3443">
                  <c:v>73.86</c:v>
                </c:pt>
                <c:pt idx="3444">
                  <c:v>73.88</c:v>
                </c:pt>
                <c:pt idx="3445">
                  <c:v>73.900000000000006</c:v>
                </c:pt>
                <c:pt idx="3446">
                  <c:v>73.92</c:v>
                </c:pt>
                <c:pt idx="3447">
                  <c:v>73.94</c:v>
                </c:pt>
                <c:pt idx="3448">
                  <c:v>73.959999999999994</c:v>
                </c:pt>
                <c:pt idx="3449">
                  <c:v>73.98</c:v>
                </c:pt>
                <c:pt idx="3450">
                  <c:v>74</c:v>
                </c:pt>
                <c:pt idx="3451">
                  <c:v>74.02</c:v>
                </c:pt>
                <c:pt idx="3452">
                  <c:v>74.040000000000006</c:v>
                </c:pt>
                <c:pt idx="3453">
                  <c:v>74.06</c:v>
                </c:pt>
                <c:pt idx="3454">
                  <c:v>74.08</c:v>
                </c:pt>
                <c:pt idx="3455">
                  <c:v>74.099999999999994</c:v>
                </c:pt>
                <c:pt idx="3456">
                  <c:v>74.12</c:v>
                </c:pt>
                <c:pt idx="3457">
                  <c:v>74.14</c:v>
                </c:pt>
                <c:pt idx="3458">
                  <c:v>74.16</c:v>
                </c:pt>
                <c:pt idx="3459">
                  <c:v>74.180000000000007</c:v>
                </c:pt>
                <c:pt idx="3460">
                  <c:v>74.2</c:v>
                </c:pt>
                <c:pt idx="3461">
                  <c:v>74.22</c:v>
                </c:pt>
                <c:pt idx="3462">
                  <c:v>74.239999999999995</c:v>
                </c:pt>
                <c:pt idx="3463">
                  <c:v>74.260000000000005</c:v>
                </c:pt>
                <c:pt idx="3464">
                  <c:v>74.28</c:v>
                </c:pt>
                <c:pt idx="3465">
                  <c:v>74.3</c:v>
                </c:pt>
                <c:pt idx="3466">
                  <c:v>74.319999999999993</c:v>
                </c:pt>
                <c:pt idx="3467">
                  <c:v>74.34</c:v>
                </c:pt>
                <c:pt idx="3468">
                  <c:v>74.36</c:v>
                </c:pt>
                <c:pt idx="3469">
                  <c:v>74.38</c:v>
                </c:pt>
                <c:pt idx="3470">
                  <c:v>74.400000000000006</c:v>
                </c:pt>
                <c:pt idx="3471">
                  <c:v>74.42</c:v>
                </c:pt>
                <c:pt idx="3472">
                  <c:v>74.44</c:v>
                </c:pt>
                <c:pt idx="3473">
                  <c:v>74.459999999999994</c:v>
                </c:pt>
                <c:pt idx="3474">
                  <c:v>74.48</c:v>
                </c:pt>
                <c:pt idx="3475">
                  <c:v>74.5</c:v>
                </c:pt>
                <c:pt idx="3476">
                  <c:v>74.52</c:v>
                </c:pt>
                <c:pt idx="3477">
                  <c:v>74.540000000000006</c:v>
                </c:pt>
                <c:pt idx="3478">
                  <c:v>74.56</c:v>
                </c:pt>
                <c:pt idx="3479">
                  <c:v>74.58</c:v>
                </c:pt>
                <c:pt idx="3480">
                  <c:v>74.599999999999994</c:v>
                </c:pt>
                <c:pt idx="3481">
                  <c:v>74.62</c:v>
                </c:pt>
                <c:pt idx="3482">
                  <c:v>74.64</c:v>
                </c:pt>
                <c:pt idx="3483">
                  <c:v>74.66</c:v>
                </c:pt>
                <c:pt idx="3484">
                  <c:v>74.680000000000007</c:v>
                </c:pt>
                <c:pt idx="3485">
                  <c:v>74.7</c:v>
                </c:pt>
                <c:pt idx="3486">
                  <c:v>74.72</c:v>
                </c:pt>
                <c:pt idx="3487">
                  <c:v>74.739999999999995</c:v>
                </c:pt>
                <c:pt idx="3488">
                  <c:v>74.760000000000005</c:v>
                </c:pt>
                <c:pt idx="3489">
                  <c:v>74.78</c:v>
                </c:pt>
                <c:pt idx="3490">
                  <c:v>74.8</c:v>
                </c:pt>
                <c:pt idx="3491">
                  <c:v>74.819999999999993</c:v>
                </c:pt>
                <c:pt idx="3492">
                  <c:v>74.84</c:v>
                </c:pt>
                <c:pt idx="3493">
                  <c:v>74.86</c:v>
                </c:pt>
                <c:pt idx="3494">
                  <c:v>74.88</c:v>
                </c:pt>
                <c:pt idx="3495">
                  <c:v>74.900000000000006</c:v>
                </c:pt>
                <c:pt idx="3496">
                  <c:v>74.92</c:v>
                </c:pt>
                <c:pt idx="3497">
                  <c:v>74.94</c:v>
                </c:pt>
                <c:pt idx="3498">
                  <c:v>74.959999999999994</c:v>
                </c:pt>
                <c:pt idx="3499">
                  <c:v>74.98</c:v>
                </c:pt>
                <c:pt idx="3500">
                  <c:v>75</c:v>
                </c:pt>
                <c:pt idx="3501">
                  <c:v>75.02</c:v>
                </c:pt>
                <c:pt idx="3502">
                  <c:v>75.040000000000006</c:v>
                </c:pt>
                <c:pt idx="3503">
                  <c:v>75.06</c:v>
                </c:pt>
                <c:pt idx="3504">
                  <c:v>75.08</c:v>
                </c:pt>
                <c:pt idx="3505">
                  <c:v>75.099999999999994</c:v>
                </c:pt>
                <c:pt idx="3506">
                  <c:v>75.12</c:v>
                </c:pt>
                <c:pt idx="3507">
                  <c:v>75.14</c:v>
                </c:pt>
                <c:pt idx="3508">
                  <c:v>75.16</c:v>
                </c:pt>
                <c:pt idx="3509">
                  <c:v>75.180000000000007</c:v>
                </c:pt>
                <c:pt idx="3510">
                  <c:v>75.2</c:v>
                </c:pt>
                <c:pt idx="3511">
                  <c:v>75.22</c:v>
                </c:pt>
                <c:pt idx="3512">
                  <c:v>75.239999999999995</c:v>
                </c:pt>
                <c:pt idx="3513">
                  <c:v>75.260000000000005</c:v>
                </c:pt>
                <c:pt idx="3514">
                  <c:v>75.28</c:v>
                </c:pt>
                <c:pt idx="3515">
                  <c:v>75.3</c:v>
                </c:pt>
                <c:pt idx="3516">
                  <c:v>75.319999999999993</c:v>
                </c:pt>
                <c:pt idx="3517">
                  <c:v>75.34</c:v>
                </c:pt>
                <c:pt idx="3518">
                  <c:v>75.36</c:v>
                </c:pt>
                <c:pt idx="3519">
                  <c:v>75.38</c:v>
                </c:pt>
                <c:pt idx="3520">
                  <c:v>75.400000000000006</c:v>
                </c:pt>
                <c:pt idx="3521">
                  <c:v>75.42</c:v>
                </c:pt>
                <c:pt idx="3522">
                  <c:v>75.44</c:v>
                </c:pt>
                <c:pt idx="3523">
                  <c:v>75.459999999999994</c:v>
                </c:pt>
                <c:pt idx="3524">
                  <c:v>75.48</c:v>
                </c:pt>
                <c:pt idx="3525">
                  <c:v>75.5</c:v>
                </c:pt>
                <c:pt idx="3526">
                  <c:v>75.52</c:v>
                </c:pt>
                <c:pt idx="3527">
                  <c:v>75.540000000000006</c:v>
                </c:pt>
                <c:pt idx="3528">
                  <c:v>75.56</c:v>
                </c:pt>
                <c:pt idx="3529">
                  <c:v>75.58</c:v>
                </c:pt>
                <c:pt idx="3530">
                  <c:v>75.599999999999994</c:v>
                </c:pt>
                <c:pt idx="3531">
                  <c:v>75.62</c:v>
                </c:pt>
                <c:pt idx="3532">
                  <c:v>75.64</c:v>
                </c:pt>
                <c:pt idx="3533">
                  <c:v>75.66</c:v>
                </c:pt>
                <c:pt idx="3534">
                  <c:v>75.680000000000007</c:v>
                </c:pt>
                <c:pt idx="3535">
                  <c:v>75.7</c:v>
                </c:pt>
                <c:pt idx="3536">
                  <c:v>75.72</c:v>
                </c:pt>
                <c:pt idx="3537">
                  <c:v>75.739999999999995</c:v>
                </c:pt>
                <c:pt idx="3538">
                  <c:v>75.760000000000005</c:v>
                </c:pt>
                <c:pt idx="3539">
                  <c:v>75.78</c:v>
                </c:pt>
                <c:pt idx="3540">
                  <c:v>75.8</c:v>
                </c:pt>
                <c:pt idx="3541">
                  <c:v>75.819999999999993</c:v>
                </c:pt>
                <c:pt idx="3542">
                  <c:v>75.84</c:v>
                </c:pt>
                <c:pt idx="3543">
                  <c:v>75.86</c:v>
                </c:pt>
                <c:pt idx="3544">
                  <c:v>75.88</c:v>
                </c:pt>
                <c:pt idx="3545">
                  <c:v>75.900000000000006</c:v>
                </c:pt>
                <c:pt idx="3546">
                  <c:v>75.92</c:v>
                </c:pt>
                <c:pt idx="3547">
                  <c:v>75.94</c:v>
                </c:pt>
                <c:pt idx="3548">
                  <c:v>75.959999999999994</c:v>
                </c:pt>
                <c:pt idx="3549">
                  <c:v>75.98</c:v>
                </c:pt>
                <c:pt idx="3550">
                  <c:v>76</c:v>
                </c:pt>
                <c:pt idx="3551">
                  <c:v>76.02</c:v>
                </c:pt>
                <c:pt idx="3552">
                  <c:v>76.040000000000006</c:v>
                </c:pt>
                <c:pt idx="3553">
                  <c:v>76.06</c:v>
                </c:pt>
                <c:pt idx="3554">
                  <c:v>76.08</c:v>
                </c:pt>
                <c:pt idx="3555">
                  <c:v>76.099999999999994</c:v>
                </c:pt>
                <c:pt idx="3556">
                  <c:v>76.12</c:v>
                </c:pt>
                <c:pt idx="3557">
                  <c:v>76.14</c:v>
                </c:pt>
                <c:pt idx="3558">
                  <c:v>76.16</c:v>
                </c:pt>
                <c:pt idx="3559">
                  <c:v>76.180000000000007</c:v>
                </c:pt>
                <c:pt idx="3560">
                  <c:v>76.2</c:v>
                </c:pt>
                <c:pt idx="3561">
                  <c:v>76.22</c:v>
                </c:pt>
                <c:pt idx="3562">
                  <c:v>76.239999999999995</c:v>
                </c:pt>
                <c:pt idx="3563">
                  <c:v>76.260000000000005</c:v>
                </c:pt>
                <c:pt idx="3564">
                  <c:v>76.28</c:v>
                </c:pt>
                <c:pt idx="3565">
                  <c:v>76.3</c:v>
                </c:pt>
                <c:pt idx="3566">
                  <c:v>76.319999999999993</c:v>
                </c:pt>
                <c:pt idx="3567">
                  <c:v>76.34</c:v>
                </c:pt>
                <c:pt idx="3568">
                  <c:v>76.36</c:v>
                </c:pt>
                <c:pt idx="3569">
                  <c:v>76.38</c:v>
                </c:pt>
                <c:pt idx="3570">
                  <c:v>76.400000000000006</c:v>
                </c:pt>
                <c:pt idx="3571">
                  <c:v>76.42</c:v>
                </c:pt>
                <c:pt idx="3572">
                  <c:v>76.44</c:v>
                </c:pt>
                <c:pt idx="3573">
                  <c:v>76.459999999999994</c:v>
                </c:pt>
                <c:pt idx="3574">
                  <c:v>76.48</c:v>
                </c:pt>
                <c:pt idx="3575">
                  <c:v>76.5</c:v>
                </c:pt>
                <c:pt idx="3576">
                  <c:v>76.52</c:v>
                </c:pt>
                <c:pt idx="3577">
                  <c:v>76.540000000000006</c:v>
                </c:pt>
                <c:pt idx="3578">
                  <c:v>76.56</c:v>
                </c:pt>
                <c:pt idx="3579">
                  <c:v>76.58</c:v>
                </c:pt>
                <c:pt idx="3580">
                  <c:v>76.599999999999994</c:v>
                </c:pt>
                <c:pt idx="3581">
                  <c:v>76.62</c:v>
                </c:pt>
                <c:pt idx="3582">
                  <c:v>76.64</c:v>
                </c:pt>
                <c:pt idx="3583">
                  <c:v>76.66</c:v>
                </c:pt>
                <c:pt idx="3584">
                  <c:v>76.680000000000007</c:v>
                </c:pt>
                <c:pt idx="3585">
                  <c:v>76.7</c:v>
                </c:pt>
                <c:pt idx="3586">
                  <c:v>76.72</c:v>
                </c:pt>
                <c:pt idx="3587">
                  <c:v>76.739999999999995</c:v>
                </c:pt>
                <c:pt idx="3588">
                  <c:v>76.760000000000005</c:v>
                </c:pt>
                <c:pt idx="3589">
                  <c:v>76.78</c:v>
                </c:pt>
                <c:pt idx="3590">
                  <c:v>76.8</c:v>
                </c:pt>
                <c:pt idx="3591">
                  <c:v>76.819999999999993</c:v>
                </c:pt>
                <c:pt idx="3592">
                  <c:v>76.84</c:v>
                </c:pt>
                <c:pt idx="3593">
                  <c:v>76.86</c:v>
                </c:pt>
                <c:pt idx="3594">
                  <c:v>76.88</c:v>
                </c:pt>
                <c:pt idx="3595">
                  <c:v>76.900000000000006</c:v>
                </c:pt>
                <c:pt idx="3596">
                  <c:v>76.92</c:v>
                </c:pt>
                <c:pt idx="3597">
                  <c:v>76.94</c:v>
                </c:pt>
                <c:pt idx="3598">
                  <c:v>76.959999999999994</c:v>
                </c:pt>
                <c:pt idx="3599">
                  <c:v>76.98</c:v>
                </c:pt>
                <c:pt idx="3600">
                  <c:v>77</c:v>
                </c:pt>
                <c:pt idx="3601">
                  <c:v>77.02</c:v>
                </c:pt>
                <c:pt idx="3602">
                  <c:v>77.040000000000006</c:v>
                </c:pt>
                <c:pt idx="3603">
                  <c:v>77.06</c:v>
                </c:pt>
                <c:pt idx="3604">
                  <c:v>77.08</c:v>
                </c:pt>
                <c:pt idx="3605">
                  <c:v>77.099999999999994</c:v>
                </c:pt>
                <c:pt idx="3606">
                  <c:v>77.12</c:v>
                </c:pt>
                <c:pt idx="3607">
                  <c:v>77.14</c:v>
                </c:pt>
                <c:pt idx="3608">
                  <c:v>77.16</c:v>
                </c:pt>
                <c:pt idx="3609">
                  <c:v>77.180000000000007</c:v>
                </c:pt>
                <c:pt idx="3610">
                  <c:v>77.2</c:v>
                </c:pt>
                <c:pt idx="3611">
                  <c:v>77.22</c:v>
                </c:pt>
                <c:pt idx="3612">
                  <c:v>77.239999999999995</c:v>
                </c:pt>
                <c:pt idx="3613">
                  <c:v>77.260000000000005</c:v>
                </c:pt>
                <c:pt idx="3614">
                  <c:v>77.28</c:v>
                </c:pt>
                <c:pt idx="3615">
                  <c:v>77.3</c:v>
                </c:pt>
                <c:pt idx="3616">
                  <c:v>77.319999999999993</c:v>
                </c:pt>
                <c:pt idx="3617">
                  <c:v>77.34</c:v>
                </c:pt>
                <c:pt idx="3618">
                  <c:v>77.36</c:v>
                </c:pt>
                <c:pt idx="3619">
                  <c:v>77.38</c:v>
                </c:pt>
                <c:pt idx="3620">
                  <c:v>77.400000000000006</c:v>
                </c:pt>
                <c:pt idx="3621">
                  <c:v>77.42</c:v>
                </c:pt>
                <c:pt idx="3622">
                  <c:v>77.44</c:v>
                </c:pt>
                <c:pt idx="3623">
                  <c:v>77.459999999999994</c:v>
                </c:pt>
                <c:pt idx="3624">
                  <c:v>77.48</c:v>
                </c:pt>
                <c:pt idx="3625">
                  <c:v>77.5</c:v>
                </c:pt>
                <c:pt idx="3626">
                  <c:v>77.52</c:v>
                </c:pt>
                <c:pt idx="3627">
                  <c:v>77.540000000000006</c:v>
                </c:pt>
                <c:pt idx="3628">
                  <c:v>77.56</c:v>
                </c:pt>
                <c:pt idx="3629">
                  <c:v>77.58</c:v>
                </c:pt>
                <c:pt idx="3630">
                  <c:v>77.599999999999994</c:v>
                </c:pt>
                <c:pt idx="3631">
                  <c:v>77.62</c:v>
                </c:pt>
                <c:pt idx="3632">
                  <c:v>77.64</c:v>
                </c:pt>
                <c:pt idx="3633">
                  <c:v>77.66</c:v>
                </c:pt>
                <c:pt idx="3634">
                  <c:v>77.680000000000007</c:v>
                </c:pt>
                <c:pt idx="3635">
                  <c:v>77.7</c:v>
                </c:pt>
                <c:pt idx="3636">
                  <c:v>77.72</c:v>
                </c:pt>
                <c:pt idx="3637">
                  <c:v>77.739999999999995</c:v>
                </c:pt>
                <c:pt idx="3638">
                  <c:v>77.760000000000005</c:v>
                </c:pt>
                <c:pt idx="3639">
                  <c:v>77.78</c:v>
                </c:pt>
                <c:pt idx="3640">
                  <c:v>77.8</c:v>
                </c:pt>
                <c:pt idx="3641">
                  <c:v>77.819999999999993</c:v>
                </c:pt>
                <c:pt idx="3642">
                  <c:v>77.84</c:v>
                </c:pt>
                <c:pt idx="3643">
                  <c:v>77.86</c:v>
                </c:pt>
                <c:pt idx="3644">
                  <c:v>77.88</c:v>
                </c:pt>
                <c:pt idx="3645">
                  <c:v>77.900000000000006</c:v>
                </c:pt>
                <c:pt idx="3646">
                  <c:v>77.92</c:v>
                </c:pt>
                <c:pt idx="3647">
                  <c:v>77.94</c:v>
                </c:pt>
                <c:pt idx="3648">
                  <c:v>77.959999999999994</c:v>
                </c:pt>
                <c:pt idx="3649">
                  <c:v>77.98</c:v>
                </c:pt>
                <c:pt idx="3650">
                  <c:v>78</c:v>
                </c:pt>
                <c:pt idx="3651">
                  <c:v>78.02</c:v>
                </c:pt>
                <c:pt idx="3652">
                  <c:v>78.040000000000006</c:v>
                </c:pt>
                <c:pt idx="3653">
                  <c:v>78.06</c:v>
                </c:pt>
                <c:pt idx="3654">
                  <c:v>78.08</c:v>
                </c:pt>
                <c:pt idx="3655">
                  <c:v>78.099999999999994</c:v>
                </c:pt>
                <c:pt idx="3656">
                  <c:v>78.12</c:v>
                </c:pt>
                <c:pt idx="3657">
                  <c:v>78.14</c:v>
                </c:pt>
                <c:pt idx="3658">
                  <c:v>78.16</c:v>
                </c:pt>
                <c:pt idx="3659">
                  <c:v>78.180000000000007</c:v>
                </c:pt>
                <c:pt idx="3660">
                  <c:v>78.2</c:v>
                </c:pt>
                <c:pt idx="3661">
                  <c:v>78.22</c:v>
                </c:pt>
                <c:pt idx="3662">
                  <c:v>78.239999999999995</c:v>
                </c:pt>
                <c:pt idx="3663">
                  <c:v>78.260000000000005</c:v>
                </c:pt>
                <c:pt idx="3664">
                  <c:v>78.28</c:v>
                </c:pt>
                <c:pt idx="3665">
                  <c:v>78.3</c:v>
                </c:pt>
                <c:pt idx="3666">
                  <c:v>78.319999999999993</c:v>
                </c:pt>
                <c:pt idx="3667">
                  <c:v>78.34</c:v>
                </c:pt>
                <c:pt idx="3668">
                  <c:v>78.36</c:v>
                </c:pt>
                <c:pt idx="3669">
                  <c:v>78.38</c:v>
                </c:pt>
                <c:pt idx="3670">
                  <c:v>78.400000000000006</c:v>
                </c:pt>
                <c:pt idx="3671">
                  <c:v>78.42</c:v>
                </c:pt>
                <c:pt idx="3672">
                  <c:v>78.44</c:v>
                </c:pt>
                <c:pt idx="3673">
                  <c:v>78.459999999999994</c:v>
                </c:pt>
                <c:pt idx="3674">
                  <c:v>78.48</c:v>
                </c:pt>
                <c:pt idx="3675">
                  <c:v>78.5</c:v>
                </c:pt>
                <c:pt idx="3676">
                  <c:v>78.52</c:v>
                </c:pt>
                <c:pt idx="3677">
                  <c:v>78.540000000000006</c:v>
                </c:pt>
                <c:pt idx="3678">
                  <c:v>78.56</c:v>
                </c:pt>
                <c:pt idx="3679">
                  <c:v>78.58</c:v>
                </c:pt>
                <c:pt idx="3680">
                  <c:v>78.599999999999994</c:v>
                </c:pt>
                <c:pt idx="3681">
                  <c:v>78.62</c:v>
                </c:pt>
                <c:pt idx="3682">
                  <c:v>78.64</c:v>
                </c:pt>
                <c:pt idx="3683">
                  <c:v>78.66</c:v>
                </c:pt>
                <c:pt idx="3684">
                  <c:v>78.680000000000007</c:v>
                </c:pt>
                <c:pt idx="3685">
                  <c:v>78.7</c:v>
                </c:pt>
                <c:pt idx="3686">
                  <c:v>78.72</c:v>
                </c:pt>
                <c:pt idx="3687">
                  <c:v>78.739999999999995</c:v>
                </c:pt>
                <c:pt idx="3688">
                  <c:v>78.760000000000005</c:v>
                </c:pt>
                <c:pt idx="3689">
                  <c:v>78.78</c:v>
                </c:pt>
                <c:pt idx="3690">
                  <c:v>78.8</c:v>
                </c:pt>
                <c:pt idx="3691">
                  <c:v>78.819999999999993</c:v>
                </c:pt>
                <c:pt idx="3692">
                  <c:v>78.84</c:v>
                </c:pt>
                <c:pt idx="3693">
                  <c:v>78.86</c:v>
                </c:pt>
                <c:pt idx="3694">
                  <c:v>78.88</c:v>
                </c:pt>
                <c:pt idx="3695">
                  <c:v>78.900000000000006</c:v>
                </c:pt>
                <c:pt idx="3696">
                  <c:v>78.92</c:v>
                </c:pt>
                <c:pt idx="3697">
                  <c:v>78.94</c:v>
                </c:pt>
                <c:pt idx="3698">
                  <c:v>78.959999999999994</c:v>
                </c:pt>
                <c:pt idx="3699">
                  <c:v>78.98</c:v>
                </c:pt>
                <c:pt idx="3700">
                  <c:v>79</c:v>
                </c:pt>
                <c:pt idx="3701">
                  <c:v>79.02</c:v>
                </c:pt>
                <c:pt idx="3702">
                  <c:v>79.040000000000006</c:v>
                </c:pt>
                <c:pt idx="3703">
                  <c:v>79.06</c:v>
                </c:pt>
                <c:pt idx="3704">
                  <c:v>79.08</c:v>
                </c:pt>
                <c:pt idx="3705">
                  <c:v>79.099999999999994</c:v>
                </c:pt>
                <c:pt idx="3706">
                  <c:v>79.12</c:v>
                </c:pt>
                <c:pt idx="3707">
                  <c:v>79.14</c:v>
                </c:pt>
                <c:pt idx="3708">
                  <c:v>79.16</c:v>
                </c:pt>
                <c:pt idx="3709">
                  <c:v>79.180000000000007</c:v>
                </c:pt>
                <c:pt idx="3710">
                  <c:v>79.2</c:v>
                </c:pt>
                <c:pt idx="3711">
                  <c:v>79.22</c:v>
                </c:pt>
                <c:pt idx="3712">
                  <c:v>79.239999999999995</c:v>
                </c:pt>
                <c:pt idx="3713">
                  <c:v>79.260000000000005</c:v>
                </c:pt>
                <c:pt idx="3714">
                  <c:v>79.28</c:v>
                </c:pt>
                <c:pt idx="3715">
                  <c:v>79.3</c:v>
                </c:pt>
                <c:pt idx="3716">
                  <c:v>79.319999999999993</c:v>
                </c:pt>
                <c:pt idx="3717">
                  <c:v>79.34</c:v>
                </c:pt>
                <c:pt idx="3718">
                  <c:v>79.36</c:v>
                </c:pt>
                <c:pt idx="3719">
                  <c:v>79.38</c:v>
                </c:pt>
                <c:pt idx="3720">
                  <c:v>79.400000000000006</c:v>
                </c:pt>
                <c:pt idx="3721">
                  <c:v>79.42</c:v>
                </c:pt>
                <c:pt idx="3722">
                  <c:v>79.44</c:v>
                </c:pt>
                <c:pt idx="3723">
                  <c:v>79.459999999999994</c:v>
                </c:pt>
                <c:pt idx="3724">
                  <c:v>79.48</c:v>
                </c:pt>
                <c:pt idx="3725">
                  <c:v>79.5</c:v>
                </c:pt>
                <c:pt idx="3726">
                  <c:v>79.52</c:v>
                </c:pt>
                <c:pt idx="3727">
                  <c:v>79.540000000000006</c:v>
                </c:pt>
                <c:pt idx="3728">
                  <c:v>79.56</c:v>
                </c:pt>
                <c:pt idx="3729">
                  <c:v>79.58</c:v>
                </c:pt>
                <c:pt idx="3730">
                  <c:v>79.599999999999994</c:v>
                </c:pt>
                <c:pt idx="3731">
                  <c:v>79.62</c:v>
                </c:pt>
                <c:pt idx="3732">
                  <c:v>79.64</c:v>
                </c:pt>
                <c:pt idx="3733">
                  <c:v>79.66</c:v>
                </c:pt>
                <c:pt idx="3734">
                  <c:v>79.680000000000007</c:v>
                </c:pt>
                <c:pt idx="3735">
                  <c:v>79.7</c:v>
                </c:pt>
                <c:pt idx="3736">
                  <c:v>79.72</c:v>
                </c:pt>
                <c:pt idx="3737">
                  <c:v>79.739999999999995</c:v>
                </c:pt>
                <c:pt idx="3738">
                  <c:v>79.760000000000005</c:v>
                </c:pt>
                <c:pt idx="3739">
                  <c:v>79.78</c:v>
                </c:pt>
                <c:pt idx="3740">
                  <c:v>79.8</c:v>
                </c:pt>
                <c:pt idx="3741">
                  <c:v>79.819999999999993</c:v>
                </c:pt>
                <c:pt idx="3742">
                  <c:v>79.84</c:v>
                </c:pt>
                <c:pt idx="3743">
                  <c:v>79.86</c:v>
                </c:pt>
                <c:pt idx="3744">
                  <c:v>79.88</c:v>
                </c:pt>
                <c:pt idx="3745">
                  <c:v>79.900000000000006</c:v>
                </c:pt>
                <c:pt idx="3746">
                  <c:v>79.92</c:v>
                </c:pt>
                <c:pt idx="3747">
                  <c:v>79.94</c:v>
                </c:pt>
                <c:pt idx="3748">
                  <c:v>79.959999999999994</c:v>
                </c:pt>
                <c:pt idx="3749">
                  <c:v>79.98</c:v>
                </c:pt>
                <c:pt idx="3750">
                  <c:v>80</c:v>
                </c:pt>
              </c:numCache>
            </c:numRef>
          </c:xVal>
          <c:yVal>
            <c:numRef>
              <c:f>'[Senior Thesis Work P2.xlsx]a,b,g-CD-NaOH'!$AG$2:$AG$3752</c:f>
              <c:numCache>
                <c:formatCode>General</c:formatCode>
                <c:ptCount val="3751"/>
                <c:pt idx="0">
                  <c:v>5.3055326176713464</c:v>
                </c:pt>
                <c:pt idx="1">
                  <c:v>5.2992017616295071</c:v>
                </c:pt>
                <c:pt idx="2">
                  <c:v>5.2992017616295071</c:v>
                </c:pt>
                <c:pt idx="3">
                  <c:v>5.3027800715661986</c:v>
                </c:pt>
                <c:pt idx="4">
                  <c:v>5.2843380126617117</c:v>
                </c:pt>
                <c:pt idx="5">
                  <c:v>5.2815854665565647</c:v>
                </c:pt>
                <c:pt idx="6">
                  <c:v>5.2917698871456098</c:v>
                </c:pt>
                <c:pt idx="7">
                  <c:v>5.2890173410404628</c:v>
                </c:pt>
                <c:pt idx="8">
                  <c:v>5.2661712083677399</c:v>
                </c:pt>
                <c:pt idx="9">
                  <c:v>5.2945224332507568</c:v>
                </c:pt>
                <c:pt idx="10">
                  <c:v>5.2843380126617117</c:v>
                </c:pt>
                <c:pt idx="11">
                  <c:v>5.2881915772089183</c:v>
                </c:pt>
                <c:pt idx="12">
                  <c:v>5.2890173410404628</c:v>
                </c:pt>
                <c:pt idx="13">
                  <c:v>5.2854390311037713</c:v>
                </c:pt>
                <c:pt idx="14">
                  <c:v>5.280759702725021</c:v>
                </c:pt>
                <c:pt idx="15">
                  <c:v>5.2881915772089183</c:v>
                </c:pt>
                <c:pt idx="16">
                  <c:v>5.283512248830168</c:v>
                </c:pt>
                <c:pt idx="17">
                  <c:v>5.2953481970823013</c:v>
                </c:pt>
                <c:pt idx="18">
                  <c:v>5.286264794935315</c:v>
                </c:pt>
                <c:pt idx="19">
                  <c:v>5.2843380126617117</c:v>
                </c:pt>
                <c:pt idx="20">
                  <c:v>5.2614918799889896</c:v>
                </c:pt>
                <c:pt idx="21">
                  <c:v>5.2752546105147262</c:v>
                </c:pt>
                <c:pt idx="22">
                  <c:v>5.2780071566198732</c:v>
                </c:pt>
                <c:pt idx="23">
                  <c:v>5.2826864849986235</c:v>
                </c:pt>
                <c:pt idx="24">
                  <c:v>5.2843380126617117</c:v>
                </c:pt>
                <c:pt idx="25">
                  <c:v>5.2760803743462699</c:v>
                </c:pt>
                <c:pt idx="26">
                  <c:v>5.2780071566198732</c:v>
                </c:pt>
                <c:pt idx="27">
                  <c:v>5.2642444260941375</c:v>
                </c:pt>
                <c:pt idx="28">
                  <c:v>5.2854390311037713</c:v>
                </c:pt>
                <c:pt idx="29">
                  <c:v>5.2843380126617117</c:v>
                </c:pt>
                <c:pt idx="30">
                  <c:v>5.2936966694192131</c:v>
                </c:pt>
                <c:pt idx="31">
                  <c:v>5.2780071566198732</c:v>
                </c:pt>
                <c:pt idx="32">
                  <c:v>5.2771813927883295</c:v>
                </c:pt>
                <c:pt idx="33">
                  <c:v>5.2780071566198732</c:v>
                </c:pt>
                <c:pt idx="34">
                  <c:v>5.2826864849986235</c:v>
                </c:pt>
                <c:pt idx="35">
                  <c:v>5.2788329204514177</c:v>
                </c:pt>
                <c:pt idx="36">
                  <c:v>5.2540600055050923</c:v>
                </c:pt>
                <c:pt idx="37">
                  <c:v>5.2843380126617117</c:v>
                </c:pt>
                <c:pt idx="38">
                  <c:v>5.2799339388934765</c:v>
                </c:pt>
                <c:pt idx="39">
                  <c:v>5.2661712083677399</c:v>
                </c:pt>
                <c:pt idx="40">
                  <c:v>5.2780071566198732</c:v>
                </c:pt>
                <c:pt idx="41">
                  <c:v>5.2890173410404628</c:v>
                </c:pt>
                <c:pt idx="42">
                  <c:v>5.2917698871456098</c:v>
                </c:pt>
                <c:pt idx="43">
                  <c:v>5.3027800715661986</c:v>
                </c:pt>
                <c:pt idx="44">
                  <c:v>5.2788329204514177</c:v>
                </c:pt>
                <c:pt idx="45">
                  <c:v>5.3008532892925952</c:v>
                </c:pt>
                <c:pt idx="46">
                  <c:v>5.3063583815028901</c:v>
                </c:pt>
                <c:pt idx="47">
                  <c:v>5.2953481970823013</c:v>
                </c:pt>
                <c:pt idx="48">
                  <c:v>5.3212221304706855</c:v>
                </c:pt>
                <c:pt idx="49">
                  <c:v>5.3082851637764934</c:v>
                </c:pt>
                <c:pt idx="50">
                  <c:v>5.3047068538398019</c:v>
                </c:pt>
                <c:pt idx="51">
                  <c:v>5.3137902559867882</c:v>
                </c:pt>
                <c:pt idx="52">
                  <c:v>5.3146160198183319</c:v>
                </c:pt>
                <c:pt idx="53">
                  <c:v>5.2744288466831817</c:v>
                </c:pt>
                <c:pt idx="54">
                  <c:v>5.3212221304706855</c:v>
                </c:pt>
                <c:pt idx="55">
                  <c:v>5.3157170382603907</c:v>
                </c:pt>
                <c:pt idx="56">
                  <c:v>5.3192953481970822</c:v>
                </c:pt>
                <c:pt idx="57">
                  <c:v>5.3239746765758325</c:v>
                </c:pt>
                <c:pt idx="58">
                  <c:v>5.3366363886595103</c:v>
                </c:pt>
                <c:pt idx="59">
                  <c:v>5.3385631709331127</c:v>
                </c:pt>
                <c:pt idx="60">
                  <c:v>5.3212221304706855</c:v>
                </c:pt>
                <c:pt idx="61">
                  <c:v>5.3366363886595103</c:v>
                </c:pt>
                <c:pt idx="62">
                  <c:v>5.3413157170382606</c:v>
                </c:pt>
                <c:pt idx="63">
                  <c:v>5.350399119185246</c:v>
                </c:pt>
                <c:pt idx="64">
                  <c:v>5.3751720341315714</c:v>
                </c:pt>
                <c:pt idx="65">
                  <c:v>5.3652628681530414</c:v>
                </c:pt>
                <c:pt idx="66">
                  <c:v>5.3669143958161296</c:v>
                </c:pt>
                <c:pt idx="67">
                  <c:v>5.3476465730800991</c:v>
                </c:pt>
                <c:pt idx="68">
                  <c:v>5.3936140930360583</c:v>
                </c:pt>
                <c:pt idx="69">
                  <c:v>5.381778144783925</c:v>
                </c:pt>
                <c:pt idx="70">
                  <c:v>5.4026974951830447</c:v>
                </c:pt>
                <c:pt idx="71">
                  <c:v>5.3790255986787781</c:v>
                </c:pt>
                <c:pt idx="72">
                  <c:v>5.3900357830993668</c:v>
                </c:pt>
                <c:pt idx="73">
                  <c:v>5.4054500412881916</c:v>
                </c:pt>
                <c:pt idx="74">
                  <c:v>5.3955408753096616</c:v>
                </c:pt>
                <c:pt idx="75">
                  <c:v>5.4018717313515001</c:v>
                </c:pt>
                <c:pt idx="76">
                  <c:v>5.425818882466281</c:v>
                </c:pt>
                <c:pt idx="77">
                  <c:v>5.3881090008257635</c:v>
                </c:pt>
                <c:pt idx="78">
                  <c:v>5.420313790255987</c:v>
                </c:pt>
                <c:pt idx="79">
                  <c:v>5.4238921001926785</c:v>
                </c:pt>
                <c:pt idx="80">
                  <c:v>5.4266446462978255</c:v>
                </c:pt>
                <c:pt idx="81">
                  <c:v>5.4137076796036334</c:v>
                </c:pt>
                <c:pt idx="82">
                  <c:v>5.4164602257087804</c:v>
                </c:pt>
                <c:pt idx="83">
                  <c:v>5.4137076796036334</c:v>
                </c:pt>
                <c:pt idx="84">
                  <c:v>5.4247178640242222</c:v>
                </c:pt>
                <c:pt idx="85">
                  <c:v>5.4266446462978255</c:v>
                </c:pt>
                <c:pt idx="86">
                  <c:v>5.3982934214148086</c:v>
                </c:pt>
                <c:pt idx="87">
                  <c:v>5.3963666391412053</c:v>
                </c:pt>
                <c:pt idx="88">
                  <c:v>5.4054500412881916</c:v>
                </c:pt>
                <c:pt idx="89">
                  <c:v>5.3999449490778968</c:v>
                </c:pt>
                <c:pt idx="90">
                  <c:v>5.3614093036058357</c:v>
                </c:pt>
                <c:pt idx="91">
                  <c:v>5.3743462703000278</c:v>
                </c:pt>
                <c:pt idx="92">
                  <c:v>5.366088631984586</c:v>
                </c:pt>
                <c:pt idx="93">
                  <c:v>5.3165428020919352</c:v>
                </c:pt>
                <c:pt idx="94">
                  <c:v>5.3311312964492155</c:v>
                </c:pt>
                <c:pt idx="95">
                  <c:v>5.350399119185246</c:v>
                </c:pt>
                <c:pt idx="96">
                  <c:v>5.3633360858794381</c:v>
                </c:pt>
                <c:pt idx="97">
                  <c:v>5.3559042113955408</c:v>
                </c:pt>
                <c:pt idx="98">
                  <c:v>5.3385631709331127</c:v>
                </c:pt>
                <c:pt idx="99">
                  <c:v>5.3366363886595103</c:v>
                </c:pt>
                <c:pt idx="100">
                  <c:v>5.3413157170382606</c:v>
                </c:pt>
                <c:pt idx="101">
                  <c:v>5.3377374071015691</c:v>
                </c:pt>
                <c:pt idx="102">
                  <c:v>5.3074593999449489</c:v>
                </c:pt>
                <c:pt idx="103">
                  <c:v>5.3311312964492155</c:v>
                </c:pt>
                <c:pt idx="104">
                  <c:v>5.2898431048720065</c:v>
                </c:pt>
                <c:pt idx="105">
                  <c:v>5.2945224332507568</c:v>
                </c:pt>
                <c:pt idx="106">
                  <c:v>5.2925956509771535</c:v>
                </c:pt>
                <c:pt idx="107">
                  <c:v>5.2752546105147262</c:v>
                </c:pt>
                <c:pt idx="108">
                  <c:v>5.2725020644095792</c:v>
                </c:pt>
                <c:pt idx="109">
                  <c:v>5.2312138728323703</c:v>
                </c:pt>
                <c:pt idx="110">
                  <c:v>5.2595650977153863</c:v>
                </c:pt>
                <c:pt idx="111">
                  <c:v>5.2623176438205341</c:v>
                </c:pt>
                <c:pt idx="112">
                  <c:v>5.2367189650426642</c:v>
                </c:pt>
                <c:pt idx="113">
                  <c:v>5.2579135700522981</c:v>
                </c:pt>
                <c:pt idx="114">
                  <c:v>5.2413982934214145</c:v>
                </c:pt>
                <c:pt idx="115">
                  <c:v>5.2540600055050923</c:v>
                </c:pt>
                <c:pt idx="116">
                  <c:v>5.2669969721992844</c:v>
                </c:pt>
                <c:pt idx="117">
                  <c:v>5.2532342416735478</c:v>
                </c:pt>
                <c:pt idx="118">
                  <c:v>5.244976603358106</c:v>
                </c:pt>
                <c:pt idx="119">
                  <c:v>5.2559867877786957</c:v>
                </c:pt>
                <c:pt idx="120">
                  <c:v>5.2413982934214145</c:v>
                </c:pt>
                <c:pt idx="121">
                  <c:v>5.2312138728323703</c:v>
                </c:pt>
                <c:pt idx="122">
                  <c:v>5.2347921827690618</c:v>
                </c:pt>
                <c:pt idx="123">
                  <c:v>5.2276355628956788</c:v>
                </c:pt>
                <c:pt idx="124">
                  <c:v>5.22653454445362</c:v>
                </c:pt>
                <c:pt idx="125">
                  <c:v>5.2430498210845036</c:v>
                </c:pt>
                <c:pt idx="126">
                  <c:v>5.2320396366639139</c:v>
                </c:pt>
                <c:pt idx="127">
                  <c:v>5.2276355628956788</c:v>
                </c:pt>
                <c:pt idx="128">
                  <c:v>5.2347921827690618</c:v>
                </c:pt>
                <c:pt idx="129">
                  <c:v>5.2284613267272224</c:v>
                </c:pt>
                <c:pt idx="130">
                  <c:v>5.2375447288742087</c:v>
                </c:pt>
                <c:pt idx="131">
                  <c:v>5.2331406551059727</c:v>
                </c:pt>
                <c:pt idx="132">
                  <c:v>5.2320396366639139</c:v>
                </c:pt>
                <c:pt idx="133">
                  <c:v>5.2331406551059727</c:v>
                </c:pt>
                <c:pt idx="134">
                  <c:v>5.2402972749793557</c:v>
                </c:pt>
                <c:pt idx="135">
                  <c:v>5.2320396366639139</c:v>
                </c:pt>
                <c:pt idx="136">
                  <c:v>5.2083677401596473</c:v>
                </c:pt>
                <c:pt idx="137">
                  <c:v>5.2248830167905309</c:v>
                </c:pt>
                <c:pt idx="138">
                  <c:v>5.2221304706853839</c:v>
                </c:pt>
                <c:pt idx="139">
                  <c:v>5.2276355628956788</c:v>
                </c:pt>
                <c:pt idx="140">
                  <c:v>5.2303881090008257</c:v>
                </c:pt>
                <c:pt idx="141">
                  <c:v>5.2221304706853839</c:v>
                </c:pt>
                <c:pt idx="142">
                  <c:v>5.2312138728323703</c:v>
                </c:pt>
                <c:pt idx="143">
                  <c:v>5.2540600055050923</c:v>
                </c:pt>
                <c:pt idx="144">
                  <c:v>5.2441508395265624</c:v>
                </c:pt>
                <c:pt idx="145">
                  <c:v>5.2303881090008257</c:v>
                </c:pt>
                <c:pt idx="146">
                  <c:v>5.2257087806220754</c:v>
                </c:pt>
                <c:pt idx="147">
                  <c:v>5.2237819983484721</c:v>
                </c:pt>
                <c:pt idx="148">
                  <c:v>5.2237819983484721</c:v>
                </c:pt>
                <c:pt idx="149">
                  <c:v>5.2367189650426642</c:v>
                </c:pt>
                <c:pt idx="150">
                  <c:v>5.2413982934214145</c:v>
                </c:pt>
                <c:pt idx="151">
                  <c:v>5.2276355628956788</c:v>
                </c:pt>
                <c:pt idx="152">
                  <c:v>5.2174511423066336</c:v>
                </c:pt>
                <c:pt idx="153">
                  <c:v>5.1981833195706031</c:v>
                </c:pt>
                <c:pt idx="154">
                  <c:v>5.2292870905587669</c:v>
                </c:pt>
                <c:pt idx="155">
                  <c:v>5.2229562345169285</c:v>
                </c:pt>
                <c:pt idx="156">
                  <c:v>5.2284613267272224</c:v>
                </c:pt>
                <c:pt idx="157">
                  <c:v>5.22653454445362</c:v>
                </c:pt>
                <c:pt idx="158">
                  <c:v>5.2257087806220754</c:v>
                </c:pt>
                <c:pt idx="159">
                  <c:v>5.2402972749793557</c:v>
                </c:pt>
                <c:pt idx="160">
                  <c:v>5.2339664189375172</c:v>
                </c:pt>
                <c:pt idx="161">
                  <c:v>5.2402972749793557</c:v>
                </c:pt>
                <c:pt idx="162">
                  <c:v>5.242224057252959</c:v>
                </c:pt>
                <c:pt idx="163">
                  <c:v>5.2347921827690618</c:v>
                </c:pt>
                <c:pt idx="164">
                  <c:v>5.2413982934214145</c:v>
                </c:pt>
                <c:pt idx="165">
                  <c:v>5.2312138728323703</c:v>
                </c:pt>
                <c:pt idx="166">
                  <c:v>5.2331406551059727</c:v>
                </c:pt>
                <c:pt idx="167">
                  <c:v>5.2292870905587669</c:v>
                </c:pt>
                <c:pt idx="168">
                  <c:v>5.2458023671896505</c:v>
                </c:pt>
                <c:pt idx="169">
                  <c:v>5.2477291494632539</c:v>
                </c:pt>
                <c:pt idx="170">
                  <c:v>5.2485549132947975</c:v>
                </c:pt>
                <c:pt idx="171">
                  <c:v>5.22653454445362</c:v>
                </c:pt>
                <c:pt idx="172">
                  <c:v>5.2430498210845036</c:v>
                </c:pt>
                <c:pt idx="173">
                  <c:v>5.2221304706853839</c:v>
                </c:pt>
                <c:pt idx="174">
                  <c:v>5.22653454445362</c:v>
                </c:pt>
                <c:pt idx="175">
                  <c:v>5.2375447288742087</c:v>
                </c:pt>
                <c:pt idx="176">
                  <c:v>5.2477291494632539</c:v>
                </c:pt>
                <c:pt idx="177">
                  <c:v>5.2634186622625929</c:v>
                </c:pt>
                <c:pt idx="178">
                  <c:v>5.2430498210845036</c:v>
                </c:pt>
                <c:pt idx="179">
                  <c:v>5.2744288466831817</c:v>
                </c:pt>
                <c:pt idx="180">
                  <c:v>5.2513074593999445</c:v>
                </c:pt>
                <c:pt idx="181">
                  <c:v>5.2469033856317093</c:v>
                </c:pt>
                <c:pt idx="182">
                  <c:v>5.2504816955684008</c:v>
                </c:pt>
                <c:pt idx="183">
                  <c:v>5.2606661161574459</c:v>
                </c:pt>
                <c:pt idx="184">
                  <c:v>5.2540600055050923</c:v>
                </c:pt>
                <c:pt idx="185">
                  <c:v>5.2661712083677399</c:v>
                </c:pt>
                <c:pt idx="186">
                  <c:v>5.2650701899256811</c:v>
                </c:pt>
                <c:pt idx="187">
                  <c:v>5.2815854665565647</c:v>
                </c:pt>
                <c:pt idx="188">
                  <c:v>5.2799339388934765</c:v>
                </c:pt>
                <c:pt idx="189">
                  <c:v>5.280759702725021</c:v>
                </c:pt>
                <c:pt idx="190">
                  <c:v>5.2945224332507568</c:v>
                </c:pt>
                <c:pt idx="191">
                  <c:v>5.3000275254610516</c:v>
                </c:pt>
                <c:pt idx="192">
                  <c:v>5.2771813927883295</c:v>
                </c:pt>
                <c:pt idx="193">
                  <c:v>5.2642444260941375</c:v>
                </c:pt>
                <c:pt idx="194">
                  <c:v>5.2559867877786957</c:v>
                </c:pt>
                <c:pt idx="195">
                  <c:v>5.2788329204514177</c:v>
                </c:pt>
                <c:pt idx="196">
                  <c:v>5.2614918799889896</c:v>
                </c:pt>
                <c:pt idx="197">
                  <c:v>5.2634186622625929</c:v>
                </c:pt>
                <c:pt idx="198">
                  <c:v>5.2669969721992844</c:v>
                </c:pt>
                <c:pt idx="199">
                  <c:v>5.2441508395265624</c:v>
                </c:pt>
                <c:pt idx="200">
                  <c:v>5.2430498210845036</c:v>
                </c:pt>
                <c:pt idx="201">
                  <c:v>5.2331406551059727</c:v>
                </c:pt>
                <c:pt idx="202">
                  <c:v>5.2595650977153863</c:v>
                </c:pt>
                <c:pt idx="203">
                  <c:v>5.2595650977153863</c:v>
                </c:pt>
                <c:pt idx="204">
                  <c:v>5.244976603358106</c:v>
                </c:pt>
                <c:pt idx="205">
                  <c:v>5.2331406551059727</c:v>
                </c:pt>
                <c:pt idx="206">
                  <c:v>5.2174511423066336</c:v>
                </c:pt>
                <c:pt idx="207">
                  <c:v>5.2358932012111206</c:v>
                </c:pt>
                <c:pt idx="208">
                  <c:v>5.2402972749793557</c:v>
                </c:pt>
                <c:pt idx="209">
                  <c:v>5.2174511423066336</c:v>
                </c:pt>
                <c:pt idx="210">
                  <c:v>5.2138728323699421</c:v>
                </c:pt>
                <c:pt idx="211">
                  <c:v>5.2276355628956788</c:v>
                </c:pt>
                <c:pt idx="212">
                  <c:v>5.2182769061381782</c:v>
                </c:pt>
                <c:pt idx="213">
                  <c:v>5.2119460500963388</c:v>
                </c:pt>
                <c:pt idx="214">
                  <c:v>5.2331406551059727</c:v>
                </c:pt>
                <c:pt idx="215">
                  <c:v>5.2009358656757501</c:v>
                </c:pt>
                <c:pt idx="216">
                  <c:v>5.2182769061381782</c:v>
                </c:pt>
                <c:pt idx="217">
                  <c:v>5.2119460500963388</c:v>
                </c:pt>
                <c:pt idx="218">
                  <c:v>5.2056151940545003</c:v>
                </c:pt>
                <c:pt idx="219">
                  <c:v>5.1946050096339116</c:v>
                </c:pt>
                <c:pt idx="220">
                  <c:v>5.2138728323699421</c:v>
                </c:pt>
                <c:pt idx="221">
                  <c:v>5.2182769061381782</c:v>
                </c:pt>
                <c:pt idx="222">
                  <c:v>5.2138728323699421</c:v>
                </c:pt>
                <c:pt idx="223">
                  <c:v>5.2127718139278834</c:v>
                </c:pt>
                <c:pt idx="224">
                  <c:v>5.2138728323699421</c:v>
                </c:pt>
                <c:pt idx="225">
                  <c:v>5.2174511423066336</c:v>
                </c:pt>
                <c:pt idx="226">
                  <c:v>5.2146985962014867</c:v>
                </c:pt>
                <c:pt idx="227">
                  <c:v>5.2111202862647952</c:v>
                </c:pt>
                <c:pt idx="228">
                  <c:v>5.2100192678227364</c:v>
                </c:pt>
                <c:pt idx="229">
                  <c:v>5.2045141756124416</c:v>
                </c:pt>
                <c:pt idx="230">
                  <c:v>5.2284613267272224</c:v>
                </c:pt>
                <c:pt idx="231">
                  <c:v>5.1899256812551613</c:v>
                </c:pt>
                <c:pt idx="232">
                  <c:v>5.2210294522433252</c:v>
                </c:pt>
                <c:pt idx="233">
                  <c:v>5.2091935039911919</c:v>
                </c:pt>
                <c:pt idx="234">
                  <c:v>5.2091935039911919</c:v>
                </c:pt>
                <c:pt idx="235">
                  <c:v>5.203688411780897</c:v>
                </c:pt>
                <c:pt idx="236">
                  <c:v>5.2045141756124416</c:v>
                </c:pt>
                <c:pt idx="237">
                  <c:v>5.2210294522433252</c:v>
                </c:pt>
                <c:pt idx="238">
                  <c:v>5.2138728323699421</c:v>
                </c:pt>
                <c:pt idx="239">
                  <c:v>5.2100192678227364</c:v>
                </c:pt>
                <c:pt idx="240">
                  <c:v>5.2257087806220754</c:v>
                </c:pt>
                <c:pt idx="241">
                  <c:v>5.2127718139278834</c:v>
                </c:pt>
                <c:pt idx="242">
                  <c:v>5.22653454445362</c:v>
                </c:pt>
                <c:pt idx="243">
                  <c:v>5.2100192678227364</c:v>
                </c:pt>
                <c:pt idx="244">
                  <c:v>5.1935039911918528</c:v>
                </c:pt>
                <c:pt idx="245">
                  <c:v>5.2146985962014867</c:v>
                </c:pt>
                <c:pt idx="246">
                  <c:v>5.2221304706853839</c:v>
                </c:pt>
                <c:pt idx="247">
                  <c:v>5.2303881090008257</c:v>
                </c:pt>
                <c:pt idx="248">
                  <c:v>5.2221304706853839</c:v>
                </c:pt>
                <c:pt idx="249">
                  <c:v>5.2119460500963388</c:v>
                </c:pt>
                <c:pt idx="250">
                  <c:v>5.2146985962014867</c:v>
                </c:pt>
                <c:pt idx="251">
                  <c:v>5.2339664189375172</c:v>
                </c:pt>
                <c:pt idx="252">
                  <c:v>5.2257087806220754</c:v>
                </c:pt>
                <c:pt idx="253">
                  <c:v>5.2155243600330303</c:v>
                </c:pt>
                <c:pt idx="254">
                  <c:v>5.203688411780897</c:v>
                </c:pt>
                <c:pt idx="255">
                  <c:v>5.2091935039911919</c:v>
                </c:pt>
                <c:pt idx="256">
                  <c:v>5.242224057252959</c:v>
                </c:pt>
                <c:pt idx="257">
                  <c:v>5.2091935039911919</c:v>
                </c:pt>
                <c:pt idx="258">
                  <c:v>5.2303881090008257</c:v>
                </c:pt>
                <c:pt idx="259">
                  <c:v>5.2091935039911919</c:v>
                </c:pt>
                <c:pt idx="260">
                  <c:v>5.2320396366639139</c:v>
                </c:pt>
                <c:pt idx="261">
                  <c:v>5.2237819983484721</c:v>
                </c:pt>
                <c:pt idx="262">
                  <c:v>5.2138728323699421</c:v>
                </c:pt>
                <c:pt idx="263">
                  <c:v>5.2229562345169285</c:v>
                </c:pt>
                <c:pt idx="264">
                  <c:v>5.2292870905587669</c:v>
                </c:pt>
                <c:pt idx="265">
                  <c:v>5.2339664189375172</c:v>
                </c:pt>
                <c:pt idx="266">
                  <c:v>5.2119460500963388</c:v>
                </c:pt>
                <c:pt idx="267">
                  <c:v>5.22653454445362</c:v>
                </c:pt>
                <c:pt idx="268">
                  <c:v>5.2276355628956788</c:v>
                </c:pt>
                <c:pt idx="269">
                  <c:v>5.2237819983484721</c:v>
                </c:pt>
                <c:pt idx="270">
                  <c:v>5.2524084778420042</c:v>
                </c:pt>
                <c:pt idx="271">
                  <c:v>5.2202036884117806</c:v>
                </c:pt>
                <c:pt idx="272">
                  <c:v>5.2257087806220754</c:v>
                </c:pt>
                <c:pt idx="273">
                  <c:v>5.2394715111478121</c:v>
                </c:pt>
                <c:pt idx="274">
                  <c:v>5.2513074593999445</c:v>
                </c:pt>
                <c:pt idx="275">
                  <c:v>5.2386457473162675</c:v>
                </c:pt>
                <c:pt idx="276">
                  <c:v>5.2347921827690618</c:v>
                </c:pt>
                <c:pt idx="277">
                  <c:v>5.2386457473162675</c:v>
                </c:pt>
                <c:pt idx="278">
                  <c:v>5.2402972749793557</c:v>
                </c:pt>
                <c:pt idx="279">
                  <c:v>5.2339664189375172</c:v>
                </c:pt>
                <c:pt idx="280">
                  <c:v>5.242224057252959</c:v>
                </c:pt>
                <c:pt idx="281">
                  <c:v>5.2532342416735478</c:v>
                </c:pt>
                <c:pt idx="282">
                  <c:v>5.2689237544728877</c:v>
                </c:pt>
                <c:pt idx="283">
                  <c:v>5.2441508395265624</c:v>
                </c:pt>
                <c:pt idx="284">
                  <c:v>5.2532342416735478</c:v>
                </c:pt>
                <c:pt idx="285">
                  <c:v>5.2634186622625929</c:v>
                </c:pt>
                <c:pt idx="286">
                  <c:v>5.280759702725021</c:v>
                </c:pt>
                <c:pt idx="287">
                  <c:v>5.2513074593999445</c:v>
                </c:pt>
                <c:pt idx="288">
                  <c:v>5.2661712083677399</c:v>
                </c:pt>
                <c:pt idx="289">
                  <c:v>5.2716763005780347</c:v>
                </c:pt>
                <c:pt idx="290">
                  <c:v>5.2524084778420042</c:v>
                </c:pt>
                <c:pt idx="291">
                  <c:v>5.2669969721992844</c:v>
                </c:pt>
                <c:pt idx="292">
                  <c:v>5.2788329204514177</c:v>
                </c:pt>
                <c:pt idx="293">
                  <c:v>5.2678227360308281</c:v>
                </c:pt>
                <c:pt idx="294">
                  <c:v>5.2925956509771535</c:v>
                </c:pt>
                <c:pt idx="295">
                  <c:v>5.2870905587668595</c:v>
                </c:pt>
                <c:pt idx="296">
                  <c:v>5.2826864849986235</c:v>
                </c:pt>
                <c:pt idx="297">
                  <c:v>5.2843380126617117</c:v>
                </c:pt>
                <c:pt idx="298">
                  <c:v>5.2890173410404628</c:v>
                </c:pt>
                <c:pt idx="299">
                  <c:v>5.3074593999449489</c:v>
                </c:pt>
                <c:pt idx="300">
                  <c:v>5.3129644921552437</c:v>
                </c:pt>
                <c:pt idx="301">
                  <c:v>5.3256262042389206</c:v>
                </c:pt>
                <c:pt idx="302">
                  <c:v>5.3082851637764934</c:v>
                </c:pt>
                <c:pt idx="303">
                  <c:v>5.3303055326176718</c:v>
                </c:pt>
                <c:pt idx="304">
                  <c:v>5.3157170382603907</c:v>
                </c:pt>
                <c:pt idx="305">
                  <c:v>5.3256262042389206</c:v>
                </c:pt>
                <c:pt idx="306">
                  <c:v>5.3413157170382606</c:v>
                </c:pt>
                <c:pt idx="307">
                  <c:v>5.32204789430223</c:v>
                </c:pt>
                <c:pt idx="308">
                  <c:v>5.3413157170382606</c:v>
                </c:pt>
                <c:pt idx="309">
                  <c:v>5.3239746765758325</c:v>
                </c:pt>
                <c:pt idx="310">
                  <c:v>5.343242499311863</c:v>
                </c:pt>
                <c:pt idx="311">
                  <c:v>5.3523259014588493</c:v>
                </c:pt>
                <c:pt idx="312">
                  <c:v>5.3542526837324527</c:v>
                </c:pt>
                <c:pt idx="313">
                  <c:v>5.3459950454170109</c:v>
                </c:pt>
                <c:pt idx="314">
                  <c:v>5.3633360858794381</c:v>
                </c:pt>
                <c:pt idx="315">
                  <c:v>5.3614093036058357</c:v>
                </c:pt>
                <c:pt idx="316">
                  <c:v>5.3853564547206165</c:v>
                </c:pt>
                <c:pt idx="317">
                  <c:v>5.4037985136251034</c:v>
                </c:pt>
                <c:pt idx="318">
                  <c:v>5.381778144783925</c:v>
                </c:pt>
                <c:pt idx="319">
                  <c:v>5.381778144783925</c:v>
                </c:pt>
                <c:pt idx="320">
                  <c:v>5.3770988164051747</c:v>
                </c:pt>
                <c:pt idx="321">
                  <c:v>5.4037985136251034</c:v>
                </c:pt>
                <c:pt idx="322">
                  <c:v>5.4156344618772367</c:v>
                </c:pt>
                <c:pt idx="323">
                  <c:v>5.4183870079823837</c:v>
                </c:pt>
                <c:pt idx="324">
                  <c:v>5.4384805945499588</c:v>
                </c:pt>
                <c:pt idx="325">
                  <c:v>5.432975502339664</c:v>
                </c:pt>
                <c:pt idx="326">
                  <c:v>5.4238921001926785</c:v>
                </c:pt>
                <c:pt idx="327">
                  <c:v>5.4293971924029725</c:v>
                </c:pt>
                <c:pt idx="328">
                  <c:v>5.4266446462978255</c:v>
                </c:pt>
                <c:pt idx="329">
                  <c:v>5.42747041012937</c:v>
                </c:pt>
                <c:pt idx="330">
                  <c:v>5.4164602257087804</c:v>
                </c:pt>
                <c:pt idx="331">
                  <c:v>5.4266446462978255</c:v>
                </c:pt>
                <c:pt idx="332">
                  <c:v>5.4514175612441509</c:v>
                </c:pt>
                <c:pt idx="333">
                  <c:v>5.4505917974126064</c:v>
                </c:pt>
                <c:pt idx="334">
                  <c:v>5.425818882466281</c:v>
                </c:pt>
                <c:pt idx="335">
                  <c:v>5.4082025873933386</c:v>
                </c:pt>
                <c:pt idx="336">
                  <c:v>5.430222956234517</c:v>
                </c:pt>
                <c:pt idx="337">
                  <c:v>5.4357280484448118</c:v>
                </c:pt>
                <c:pt idx="338">
                  <c:v>5.4522433250756954</c:v>
                </c:pt>
                <c:pt idx="339">
                  <c:v>5.4533443435177542</c:v>
                </c:pt>
                <c:pt idx="340">
                  <c:v>5.4467382328654006</c:v>
                </c:pt>
                <c:pt idx="341">
                  <c:v>5.4450867052023124</c:v>
                </c:pt>
                <c:pt idx="342">
                  <c:v>5.4596751995595927</c:v>
                </c:pt>
                <c:pt idx="343">
                  <c:v>5.4467382328654006</c:v>
                </c:pt>
                <c:pt idx="344">
                  <c:v>5.4533443435177542</c:v>
                </c:pt>
                <c:pt idx="345">
                  <c:v>5.4560968896229012</c:v>
                </c:pt>
                <c:pt idx="346">
                  <c:v>5.4439856867602536</c:v>
                </c:pt>
                <c:pt idx="347">
                  <c:v>5.4247178640242222</c:v>
                </c:pt>
                <c:pt idx="348">
                  <c:v>5.425818882466281</c:v>
                </c:pt>
                <c:pt idx="349">
                  <c:v>5.4192127718139282</c:v>
                </c:pt>
                <c:pt idx="350">
                  <c:v>5.3999449490778968</c:v>
                </c:pt>
                <c:pt idx="351">
                  <c:v>5.3908615469309114</c:v>
                </c:pt>
                <c:pt idx="352">
                  <c:v>5.3735205064684832</c:v>
                </c:pt>
                <c:pt idx="353">
                  <c:v>5.3578309936691442</c:v>
                </c:pt>
                <c:pt idx="354">
                  <c:v>5.3487475915221578</c:v>
                </c:pt>
                <c:pt idx="355">
                  <c:v>5.3680154142581884</c:v>
                </c:pt>
                <c:pt idx="356">
                  <c:v>5.3570052298375996</c:v>
                </c:pt>
                <c:pt idx="357">
                  <c:v>5.3559042113955408</c:v>
                </c:pt>
                <c:pt idx="358">
                  <c:v>5.3303055326176718</c:v>
                </c:pt>
                <c:pt idx="359">
                  <c:v>5.3201211120286267</c:v>
                </c:pt>
                <c:pt idx="360">
                  <c:v>5.3377374071015691</c:v>
                </c:pt>
                <c:pt idx="361">
                  <c:v>5.3385631709331127</c:v>
                </c:pt>
                <c:pt idx="362">
                  <c:v>5.3366363886595103</c:v>
                </c:pt>
                <c:pt idx="363">
                  <c:v>5.32204789430223</c:v>
                </c:pt>
                <c:pt idx="364">
                  <c:v>5.3358106248279658</c:v>
                </c:pt>
                <c:pt idx="365">
                  <c:v>5.3165428020919352</c:v>
                </c:pt>
                <c:pt idx="366">
                  <c:v>5.340489953206716</c:v>
                </c:pt>
                <c:pt idx="367">
                  <c:v>5.3184695843655385</c:v>
                </c:pt>
                <c:pt idx="368">
                  <c:v>5.3523259014588493</c:v>
                </c:pt>
                <c:pt idx="369">
                  <c:v>5.3212221304706855</c:v>
                </c:pt>
                <c:pt idx="370">
                  <c:v>5.3165428020919352</c:v>
                </c:pt>
                <c:pt idx="371">
                  <c:v>5.350399119185246</c:v>
                </c:pt>
                <c:pt idx="372">
                  <c:v>5.3669143958161296</c:v>
                </c:pt>
                <c:pt idx="373">
                  <c:v>5.324800440407377</c:v>
                </c:pt>
                <c:pt idx="374">
                  <c:v>5.3495733553537024</c:v>
                </c:pt>
                <c:pt idx="375">
                  <c:v>5.3641618497109826</c:v>
                </c:pt>
                <c:pt idx="376">
                  <c:v>5.3707679603633363</c:v>
                </c:pt>
                <c:pt idx="377">
                  <c:v>5.3680154142581884</c:v>
                </c:pt>
                <c:pt idx="378">
                  <c:v>5.3779245802367193</c:v>
                </c:pt>
                <c:pt idx="379">
                  <c:v>5.3779245802367193</c:v>
                </c:pt>
                <c:pt idx="380">
                  <c:v>5.3853564547206165</c:v>
                </c:pt>
                <c:pt idx="381">
                  <c:v>5.4046242774566471</c:v>
                </c:pt>
                <c:pt idx="382">
                  <c:v>5.4037985136251034</c:v>
                </c:pt>
                <c:pt idx="383">
                  <c:v>5.3936140930360583</c:v>
                </c:pt>
                <c:pt idx="384">
                  <c:v>5.4109551334984864</c:v>
                </c:pt>
                <c:pt idx="385">
                  <c:v>5.4073768235617949</c:v>
                </c:pt>
                <c:pt idx="386">
                  <c:v>5.4156344618772367</c:v>
                </c:pt>
                <c:pt idx="387">
                  <c:v>5.391687310762455</c:v>
                </c:pt>
                <c:pt idx="388">
                  <c:v>5.4395816129920176</c:v>
                </c:pt>
                <c:pt idx="389">
                  <c:v>5.4211395540875307</c:v>
                </c:pt>
                <c:pt idx="390">
                  <c:v>5.4404073768235621</c:v>
                </c:pt>
                <c:pt idx="391">
                  <c:v>5.425818882466281</c:v>
                </c:pt>
                <c:pt idx="392">
                  <c:v>5.4321497385081203</c:v>
                </c:pt>
                <c:pt idx="393">
                  <c:v>5.3944398568676029</c:v>
                </c:pt>
                <c:pt idx="394">
                  <c:v>5.4156344618772367</c:v>
                </c:pt>
                <c:pt idx="395">
                  <c:v>5.4120561519405452</c:v>
                </c:pt>
                <c:pt idx="396">
                  <c:v>5.4054500412881916</c:v>
                </c:pt>
                <c:pt idx="397">
                  <c:v>5.4349022846132673</c:v>
                </c:pt>
                <c:pt idx="398">
                  <c:v>5.3927883292045138</c:v>
                </c:pt>
                <c:pt idx="399">
                  <c:v>5.4293971924029725</c:v>
                </c:pt>
                <c:pt idx="400">
                  <c:v>5.4026974951830447</c:v>
                </c:pt>
                <c:pt idx="401">
                  <c:v>5.4459124690338561</c:v>
                </c:pt>
                <c:pt idx="402">
                  <c:v>5.4073768235617949</c:v>
                </c:pt>
                <c:pt idx="403">
                  <c:v>5.4514175612441509</c:v>
                </c:pt>
                <c:pt idx="404">
                  <c:v>5.461601981833196</c:v>
                </c:pt>
                <c:pt idx="405">
                  <c:v>5.4797687861271678</c:v>
                </c:pt>
                <c:pt idx="406">
                  <c:v>5.4761904761904763</c:v>
                </c:pt>
                <c:pt idx="407">
                  <c:v>5.4899532067162129</c:v>
                </c:pt>
                <c:pt idx="408">
                  <c:v>5.4734379300853293</c:v>
                </c:pt>
                <c:pt idx="409">
                  <c:v>5.5403248004404073</c:v>
                </c:pt>
                <c:pt idx="410">
                  <c:v>5.5111478117258468</c:v>
                </c:pt>
                <c:pt idx="411">
                  <c:v>5.5276630883567304</c:v>
                </c:pt>
                <c:pt idx="412">
                  <c:v>5.5513349848609961</c:v>
                </c:pt>
                <c:pt idx="413">
                  <c:v>5.5772089182493811</c:v>
                </c:pt>
                <c:pt idx="414">
                  <c:v>5.567024497660336</c:v>
                </c:pt>
                <c:pt idx="415">
                  <c:v>5.5615194054500412</c:v>
                </c:pt>
                <c:pt idx="416">
                  <c:v>5.5551885494082027</c:v>
                </c:pt>
                <c:pt idx="417">
                  <c:v>5.5579410955133497</c:v>
                </c:pt>
                <c:pt idx="418">
                  <c:v>5.5238095238095237</c:v>
                </c:pt>
                <c:pt idx="419">
                  <c:v>5.5064684833470956</c:v>
                </c:pt>
                <c:pt idx="420">
                  <c:v>5.5037159372419486</c:v>
                </c:pt>
                <c:pt idx="421">
                  <c:v>5.4946325350949632</c:v>
                </c:pt>
                <c:pt idx="422">
                  <c:v>5.502890173410405</c:v>
                </c:pt>
                <c:pt idx="423">
                  <c:v>5.4384805945499588</c:v>
                </c:pt>
                <c:pt idx="424">
                  <c:v>5.4395816129920176</c:v>
                </c:pt>
                <c:pt idx="425">
                  <c:v>5.4164602257087804</c:v>
                </c:pt>
                <c:pt idx="426">
                  <c:v>5.4037985136251034</c:v>
                </c:pt>
                <c:pt idx="427">
                  <c:v>5.3652628681530414</c:v>
                </c:pt>
                <c:pt idx="428">
                  <c:v>5.3982934214148086</c:v>
                </c:pt>
                <c:pt idx="429">
                  <c:v>5.3641618497109826</c:v>
                </c:pt>
                <c:pt idx="430">
                  <c:v>5.3715937241948799</c:v>
                </c:pt>
                <c:pt idx="431">
                  <c:v>5.3680154142581884</c:v>
                </c:pt>
                <c:pt idx="432">
                  <c:v>5.3578309936691442</c:v>
                </c:pt>
                <c:pt idx="433">
                  <c:v>5.3743462703000278</c:v>
                </c:pt>
                <c:pt idx="434">
                  <c:v>5.340489953206716</c:v>
                </c:pt>
                <c:pt idx="435">
                  <c:v>5.3495733553537024</c:v>
                </c:pt>
                <c:pt idx="436">
                  <c:v>5.3614093036058357</c:v>
                </c:pt>
                <c:pt idx="437">
                  <c:v>5.340489953206716</c:v>
                </c:pt>
                <c:pt idx="438">
                  <c:v>5.343242499311863</c:v>
                </c:pt>
                <c:pt idx="439">
                  <c:v>5.343242499311863</c:v>
                </c:pt>
                <c:pt idx="440">
                  <c:v>5.366088631984586</c:v>
                </c:pt>
                <c:pt idx="441">
                  <c:v>5.3680154142581884</c:v>
                </c:pt>
                <c:pt idx="442">
                  <c:v>5.3715937241948799</c:v>
                </c:pt>
                <c:pt idx="443">
                  <c:v>5.3559042113955408</c:v>
                </c:pt>
                <c:pt idx="444">
                  <c:v>5.3633360858794381</c:v>
                </c:pt>
                <c:pt idx="445">
                  <c:v>5.3669143958161296</c:v>
                </c:pt>
                <c:pt idx="446">
                  <c:v>5.366088631984586</c:v>
                </c:pt>
                <c:pt idx="447">
                  <c:v>5.3586567575006878</c:v>
                </c:pt>
                <c:pt idx="448">
                  <c:v>5.3669143958161296</c:v>
                </c:pt>
                <c:pt idx="449">
                  <c:v>5.3625103220478945</c:v>
                </c:pt>
                <c:pt idx="450">
                  <c:v>5.3652628681530414</c:v>
                </c:pt>
                <c:pt idx="451">
                  <c:v>5.3680154142581884</c:v>
                </c:pt>
                <c:pt idx="452">
                  <c:v>5.3605835397742911</c:v>
                </c:pt>
                <c:pt idx="453">
                  <c:v>5.3468208092485545</c:v>
                </c:pt>
                <c:pt idx="454">
                  <c:v>5.3586567575006878</c:v>
                </c:pt>
                <c:pt idx="455">
                  <c:v>5.381778144783925</c:v>
                </c:pt>
                <c:pt idx="456">
                  <c:v>5.327552986512524</c:v>
                </c:pt>
                <c:pt idx="457">
                  <c:v>5.3597577759427466</c:v>
                </c:pt>
                <c:pt idx="458">
                  <c:v>5.3385631709331127</c:v>
                </c:pt>
                <c:pt idx="459">
                  <c:v>5.3228736581337737</c:v>
                </c:pt>
                <c:pt idx="460">
                  <c:v>5.324800440407377</c:v>
                </c:pt>
                <c:pt idx="461">
                  <c:v>5.3559042113955408</c:v>
                </c:pt>
                <c:pt idx="462">
                  <c:v>5.3559042113955408</c:v>
                </c:pt>
                <c:pt idx="463">
                  <c:v>5.3165428020919352</c:v>
                </c:pt>
                <c:pt idx="464">
                  <c:v>5.3459950454170109</c:v>
                </c:pt>
                <c:pt idx="465">
                  <c:v>5.3413157170382606</c:v>
                </c:pt>
                <c:pt idx="466">
                  <c:v>5.3625103220478945</c:v>
                </c:pt>
                <c:pt idx="467">
                  <c:v>5.3311312964492155</c:v>
                </c:pt>
                <c:pt idx="468">
                  <c:v>5.3377374071015691</c:v>
                </c:pt>
                <c:pt idx="469">
                  <c:v>5.3393889347646573</c:v>
                </c:pt>
                <c:pt idx="470">
                  <c:v>5.340489953206716</c:v>
                </c:pt>
                <c:pt idx="471">
                  <c:v>5.3283787503440685</c:v>
                </c:pt>
                <c:pt idx="472">
                  <c:v>5.3256262042389206</c:v>
                </c:pt>
                <c:pt idx="473">
                  <c:v>5.3377374071015691</c:v>
                </c:pt>
                <c:pt idx="474">
                  <c:v>5.3201211120286267</c:v>
                </c:pt>
                <c:pt idx="475">
                  <c:v>5.32204789430223</c:v>
                </c:pt>
                <c:pt idx="476">
                  <c:v>5.3129644921552437</c:v>
                </c:pt>
                <c:pt idx="477">
                  <c:v>5.3184695843655385</c:v>
                </c:pt>
                <c:pt idx="478">
                  <c:v>5.3082851637764934</c:v>
                </c:pt>
                <c:pt idx="479">
                  <c:v>5.3157170382603907</c:v>
                </c:pt>
                <c:pt idx="480">
                  <c:v>5.3303055326176718</c:v>
                </c:pt>
                <c:pt idx="481">
                  <c:v>5.3212221304706855</c:v>
                </c:pt>
                <c:pt idx="482">
                  <c:v>5.3129644921552437</c:v>
                </c:pt>
                <c:pt idx="483">
                  <c:v>5.3294797687861273</c:v>
                </c:pt>
                <c:pt idx="484">
                  <c:v>5.3256262042389206</c:v>
                </c:pt>
                <c:pt idx="485">
                  <c:v>5.3330580787228188</c:v>
                </c:pt>
                <c:pt idx="486">
                  <c:v>5.3036058353977431</c:v>
                </c:pt>
                <c:pt idx="487">
                  <c:v>5.3173685659234788</c:v>
                </c:pt>
                <c:pt idx="488">
                  <c:v>5.3239746765758325</c:v>
                </c:pt>
                <c:pt idx="489">
                  <c:v>5.3184695843655385</c:v>
                </c:pt>
                <c:pt idx="490">
                  <c:v>5.3267272226809803</c:v>
                </c:pt>
                <c:pt idx="491">
                  <c:v>5.309110927608037</c:v>
                </c:pt>
                <c:pt idx="492">
                  <c:v>5.2953481970823013</c:v>
                </c:pt>
                <c:pt idx="493">
                  <c:v>5.3102119460500967</c:v>
                </c:pt>
                <c:pt idx="494">
                  <c:v>5.3338838425543624</c:v>
                </c:pt>
                <c:pt idx="495">
                  <c:v>5.2964492155243601</c:v>
                </c:pt>
                <c:pt idx="496">
                  <c:v>5.3184695843655385</c:v>
                </c:pt>
                <c:pt idx="497">
                  <c:v>5.3047068538398019</c:v>
                </c:pt>
                <c:pt idx="498">
                  <c:v>5.3000275254610516</c:v>
                </c:pt>
                <c:pt idx="499">
                  <c:v>5.3129644921552437</c:v>
                </c:pt>
                <c:pt idx="500">
                  <c:v>5.2964492155243601</c:v>
                </c:pt>
                <c:pt idx="501">
                  <c:v>5.3047068538398019</c:v>
                </c:pt>
                <c:pt idx="502">
                  <c:v>5.3201211120286267</c:v>
                </c:pt>
                <c:pt idx="503">
                  <c:v>5.3137902559867882</c:v>
                </c:pt>
                <c:pt idx="504">
                  <c:v>5.309110927608037</c:v>
                </c:pt>
                <c:pt idx="505">
                  <c:v>5.3311312964492155</c:v>
                </c:pt>
                <c:pt idx="506">
                  <c:v>5.3027800715661986</c:v>
                </c:pt>
                <c:pt idx="507">
                  <c:v>5.3027800715661986</c:v>
                </c:pt>
                <c:pt idx="508">
                  <c:v>5.2964492155243601</c:v>
                </c:pt>
                <c:pt idx="509">
                  <c:v>5.3118634737131849</c:v>
                </c:pt>
                <c:pt idx="510">
                  <c:v>5.3311312964492155</c:v>
                </c:pt>
                <c:pt idx="511">
                  <c:v>5.2890173410404628</c:v>
                </c:pt>
                <c:pt idx="512">
                  <c:v>5.3157170382603907</c:v>
                </c:pt>
                <c:pt idx="513">
                  <c:v>5.3157170382603907</c:v>
                </c:pt>
                <c:pt idx="514">
                  <c:v>5.2898431048720065</c:v>
                </c:pt>
                <c:pt idx="515">
                  <c:v>5.3129644921552437</c:v>
                </c:pt>
                <c:pt idx="516">
                  <c:v>5.3137902559867882</c:v>
                </c:pt>
                <c:pt idx="517">
                  <c:v>5.3055326176713464</c:v>
                </c:pt>
                <c:pt idx="518">
                  <c:v>5.3146160198183319</c:v>
                </c:pt>
                <c:pt idx="519">
                  <c:v>5.3110377098816404</c:v>
                </c:pt>
                <c:pt idx="520">
                  <c:v>5.2964492155243601</c:v>
                </c:pt>
                <c:pt idx="521">
                  <c:v>5.3129644921552437</c:v>
                </c:pt>
                <c:pt idx="522">
                  <c:v>5.3330580787228188</c:v>
                </c:pt>
                <c:pt idx="523">
                  <c:v>5.3228736581337737</c:v>
                </c:pt>
                <c:pt idx="524">
                  <c:v>5.3201211120286267</c:v>
                </c:pt>
                <c:pt idx="525">
                  <c:v>5.3055326176713464</c:v>
                </c:pt>
                <c:pt idx="526">
                  <c:v>5.3055326176713464</c:v>
                </c:pt>
                <c:pt idx="527">
                  <c:v>5.2890173410404628</c:v>
                </c:pt>
                <c:pt idx="528">
                  <c:v>5.3212221304706855</c:v>
                </c:pt>
                <c:pt idx="529">
                  <c:v>5.3303055326176718</c:v>
                </c:pt>
                <c:pt idx="530">
                  <c:v>5.3036058353977431</c:v>
                </c:pt>
                <c:pt idx="531">
                  <c:v>5.3110377098816404</c:v>
                </c:pt>
                <c:pt idx="532">
                  <c:v>5.3201211120286267</c:v>
                </c:pt>
                <c:pt idx="533">
                  <c:v>5.3311312964492155</c:v>
                </c:pt>
                <c:pt idx="534">
                  <c:v>5.3448940269749521</c:v>
                </c:pt>
                <c:pt idx="535">
                  <c:v>5.3267272226809803</c:v>
                </c:pt>
                <c:pt idx="536">
                  <c:v>5.3192953481970822</c:v>
                </c:pt>
                <c:pt idx="537">
                  <c:v>5.3330580787228188</c:v>
                </c:pt>
                <c:pt idx="538">
                  <c:v>5.340489953206716</c:v>
                </c:pt>
                <c:pt idx="539">
                  <c:v>5.32204789430223</c:v>
                </c:pt>
                <c:pt idx="540">
                  <c:v>5.309110927608037</c:v>
                </c:pt>
                <c:pt idx="541">
                  <c:v>5.3303055326176718</c:v>
                </c:pt>
                <c:pt idx="542">
                  <c:v>5.3495733553537024</c:v>
                </c:pt>
                <c:pt idx="543">
                  <c:v>5.3294797687861273</c:v>
                </c:pt>
                <c:pt idx="544">
                  <c:v>5.3173685659234788</c:v>
                </c:pt>
                <c:pt idx="545">
                  <c:v>5.343242499311863</c:v>
                </c:pt>
                <c:pt idx="546">
                  <c:v>5.3358106248279658</c:v>
                </c:pt>
                <c:pt idx="547">
                  <c:v>5.3487475915221578</c:v>
                </c:pt>
                <c:pt idx="548">
                  <c:v>5.3550784475639963</c:v>
                </c:pt>
                <c:pt idx="549">
                  <c:v>5.3531516652903939</c:v>
                </c:pt>
                <c:pt idx="550">
                  <c:v>5.3531516652903939</c:v>
                </c:pt>
                <c:pt idx="551">
                  <c:v>5.3790255986787781</c:v>
                </c:pt>
                <c:pt idx="552">
                  <c:v>5.3559042113955408</c:v>
                </c:pt>
                <c:pt idx="553">
                  <c:v>5.3476465730800991</c:v>
                </c:pt>
                <c:pt idx="554">
                  <c:v>5.3669143958161296</c:v>
                </c:pt>
                <c:pt idx="555">
                  <c:v>5.3515001376273048</c:v>
                </c:pt>
                <c:pt idx="556">
                  <c:v>5.3908615469309114</c:v>
                </c:pt>
                <c:pt idx="557">
                  <c:v>5.3715937241948799</c:v>
                </c:pt>
                <c:pt idx="558">
                  <c:v>5.4037985136251034</c:v>
                </c:pt>
                <c:pt idx="559">
                  <c:v>5.3743462703000278</c:v>
                </c:pt>
                <c:pt idx="560">
                  <c:v>5.4175612441508392</c:v>
                </c:pt>
                <c:pt idx="561">
                  <c:v>5.4175612441508392</c:v>
                </c:pt>
                <c:pt idx="562">
                  <c:v>5.4037985136251034</c:v>
                </c:pt>
                <c:pt idx="563">
                  <c:v>5.4082025873933386</c:v>
                </c:pt>
                <c:pt idx="564">
                  <c:v>5.4018717313515001</c:v>
                </c:pt>
                <c:pt idx="565">
                  <c:v>5.423066336361134</c:v>
                </c:pt>
                <c:pt idx="566">
                  <c:v>5.4183870079823837</c:v>
                </c:pt>
                <c:pt idx="567">
                  <c:v>5.4018717313515001</c:v>
                </c:pt>
                <c:pt idx="568">
                  <c:v>5.4128819157720889</c:v>
                </c:pt>
                <c:pt idx="569">
                  <c:v>5.4211395540875307</c:v>
                </c:pt>
                <c:pt idx="570">
                  <c:v>5.4148086980456922</c:v>
                </c:pt>
                <c:pt idx="571">
                  <c:v>5.4192127718139282</c:v>
                </c:pt>
                <c:pt idx="572">
                  <c:v>5.4156344618772367</c:v>
                </c:pt>
                <c:pt idx="573">
                  <c:v>5.4156344618772367</c:v>
                </c:pt>
                <c:pt idx="574">
                  <c:v>5.4109551334984864</c:v>
                </c:pt>
                <c:pt idx="575">
                  <c:v>5.423066336361134</c:v>
                </c:pt>
                <c:pt idx="576">
                  <c:v>5.423066336361134</c:v>
                </c:pt>
                <c:pt idx="577">
                  <c:v>5.4505917974126064</c:v>
                </c:pt>
                <c:pt idx="578">
                  <c:v>5.4321497385081203</c:v>
                </c:pt>
                <c:pt idx="579">
                  <c:v>5.4137076796036334</c:v>
                </c:pt>
                <c:pt idx="580">
                  <c:v>5.4285714285714288</c:v>
                </c:pt>
                <c:pt idx="581">
                  <c:v>5.432975502339664</c:v>
                </c:pt>
                <c:pt idx="582">
                  <c:v>5.4596751995595927</c:v>
                </c:pt>
                <c:pt idx="583">
                  <c:v>5.4247178640242222</c:v>
                </c:pt>
                <c:pt idx="584">
                  <c:v>5.4423341590971646</c:v>
                </c:pt>
                <c:pt idx="585">
                  <c:v>5.4478392513074594</c:v>
                </c:pt>
                <c:pt idx="586">
                  <c:v>5.4266446462978255</c:v>
                </c:pt>
                <c:pt idx="587">
                  <c:v>5.4467382328654006</c:v>
                </c:pt>
                <c:pt idx="588">
                  <c:v>5.4505917974126064</c:v>
                </c:pt>
                <c:pt idx="589">
                  <c:v>5.4349022846132673</c:v>
                </c:pt>
                <c:pt idx="590">
                  <c:v>5.4651802917698875</c:v>
                </c:pt>
                <c:pt idx="591">
                  <c:v>5.4560968896229012</c:v>
                </c:pt>
                <c:pt idx="592">
                  <c:v>5.4450867052023124</c:v>
                </c:pt>
                <c:pt idx="593">
                  <c:v>5.4412331406551058</c:v>
                </c:pt>
                <c:pt idx="594">
                  <c:v>5.4632535094962842</c:v>
                </c:pt>
                <c:pt idx="595">
                  <c:v>5.4439856867602536</c:v>
                </c:pt>
                <c:pt idx="596">
                  <c:v>5.42747041012937</c:v>
                </c:pt>
                <c:pt idx="597">
                  <c:v>5.430222956234517</c:v>
                </c:pt>
                <c:pt idx="598">
                  <c:v>5.4238921001926785</c:v>
                </c:pt>
                <c:pt idx="599">
                  <c:v>5.4247178640242222</c:v>
                </c:pt>
                <c:pt idx="600">
                  <c:v>5.4109551334984864</c:v>
                </c:pt>
                <c:pt idx="601">
                  <c:v>5.4808698045692266</c:v>
                </c:pt>
                <c:pt idx="602">
                  <c:v>5.4486650151390039</c:v>
                </c:pt>
                <c:pt idx="603">
                  <c:v>5.4459124690338561</c:v>
                </c:pt>
                <c:pt idx="604">
                  <c:v>5.4560968896229012</c:v>
                </c:pt>
                <c:pt idx="605">
                  <c:v>5.4797687861271678</c:v>
                </c:pt>
                <c:pt idx="606">
                  <c:v>5.468758601706579</c:v>
                </c:pt>
                <c:pt idx="607">
                  <c:v>5.4726121662537848</c:v>
                </c:pt>
                <c:pt idx="608">
                  <c:v>5.4753647123589317</c:v>
                </c:pt>
                <c:pt idx="609">
                  <c:v>5.487200660611065</c:v>
                </c:pt>
                <c:pt idx="610">
                  <c:v>5.4954582989265068</c:v>
                </c:pt>
                <c:pt idx="611">
                  <c:v>5.4789430222956232</c:v>
                </c:pt>
                <c:pt idx="612">
                  <c:v>5.4907789705477565</c:v>
                </c:pt>
                <c:pt idx="613">
                  <c:v>5.5001376273052571</c:v>
                </c:pt>
                <c:pt idx="614">
                  <c:v>5.5139003578309937</c:v>
                </c:pt>
                <c:pt idx="615">
                  <c:v>5.505642719515552</c:v>
                </c:pt>
                <c:pt idx="616">
                  <c:v>5.5072942471786401</c:v>
                </c:pt>
                <c:pt idx="617">
                  <c:v>5.5229837599779792</c:v>
                </c:pt>
                <c:pt idx="618">
                  <c:v>5.5320671621249655</c:v>
                </c:pt>
                <c:pt idx="619">
                  <c:v>5.5485824387558491</c:v>
                </c:pt>
                <c:pt idx="620">
                  <c:v>5.5403248004404073</c:v>
                </c:pt>
                <c:pt idx="621">
                  <c:v>5.5579410955133497</c:v>
                </c:pt>
                <c:pt idx="622">
                  <c:v>5.5485824387558491</c:v>
                </c:pt>
                <c:pt idx="623">
                  <c:v>5.569777043765483</c:v>
                </c:pt>
                <c:pt idx="624">
                  <c:v>5.608312689237545</c:v>
                </c:pt>
                <c:pt idx="625">
                  <c:v>5.6129920176162953</c:v>
                </c:pt>
                <c:pt idx="626">
                  <c:v>5.6102394715111474</c:v>
                </c:pt>
                <c:pt idx="627">
                  <c:v>5.6248279658684286</c:v>
                </c:pt>
                <c:pt idx="628">
                  <c:v>5.6716212496559315</c:v>
                </c:pt>
                <c:pt idx="629">
                  <c:v>5.665290393614093</c:v>
                </c:pt>
                <c:pt idx="630">
                  <c:v>5.6515276630883564</c:v>
                </c:pt>
                <c:pt idx="631">
                  <c:v>5.6735480319295348</c:v>
                </c:pt>
                <c:pt idx="632">
                  <c:v>5.690889072391963</c:v>
                </c:pt>
                <c:pt idx="633">
                  <c:v>5.6771263418662263</c:v>
                </c:pt>
                <c:pt idx="634">
                  <c:v>5.7101568951279935</c:v>
                </c:pt>
                <c:pt idx="635">
                  <c:v>5.6972199284338014</c:v>
                </c:pt>
                <c:pt idx="636">
                  <c:v>5.6881365262868151</c:v>
                </c:pt>
                <c:pt idx="637">
                  <c:v>5.690889072391963</c:v>
                </c:pt>
                <c:pt idx="638">
                  <c:v>5.6798788879713733</c:v>
                </c:pt>
                <c:pt idx="639">
                  <c:v>5.7148362235067438</c:v>
                </c:pt>
                <c:pt idx="640">
                  <c:v>5.6999724745389484</c:v>
                </c:pt>
                <c:pt idx="641">
                  <c:v>5.6928158546655654</c:v>
                </c:pt>
                <c:pt idx="642">
                  <c:v>5.690889072391963</c:v>
                </c:pt>
                <c:pt idx="643">
                  <c:v>5.6763005780346818</c:v>
                </c:pt>
                <c:pt idx="644">
                  <c:v>5.6669419212771812</c:v>
                </c:pt>
                <c:pt idx="645">
                  <c:v>5.6385906963941643</c:v>
                </c:pt>
                <c:pt idx="646">
                  <c:v>5.6889622901183596</c:v>
                </c:pt>
                <c:pt idx="647">
                  <c:v>5.6669419212771812</c:v>
                </c:pt>
                <c:pt idx="648">
                  <c:v>5.6055601431323971</c:v>
                </c:pt>
                <c:pt idx="649">
                  <c:v>5.6531791907514446</c:v>
                </c:pt>
                <c:pt idx="650">
                  <c:v>5.633911368015414</c:v>
                </c:pt>
                <c:pt idx="651">
                  <c:v>5.6504266446462976</c:v>
                </c:pt>
                <c:pt idx="652">
                  <c:v>5.6358381502890174</c:v>
                </c:pt>
                <c:pt idx="653">
                  <c:v>5.6449215524360037</c:v>
                </c:pt>
                <c:pt idx="654">
                  <c:v>5.6440957886044592</c:v>
                </c:pt>
                <c:pt idx="655">
                  <c:v>5.66804293971924</c:v>
                </c:pt>
                <c:pt idx="656">
                  <c:v>5.6559317368565925</c:v>
                </c:pt>
                <c:pt idx="657">
                  <c:v>5.6955684007707132</c:v>
                </c:pt>
                <c:pt idx="658">
                  <c:v>5.6955684007707132</c:v>
                </c:pt>
                <c:pt idx="659">
                  <c:v>5.6862097440132118</c:v>
                </c:pt>
                <c:pt idx="660">
                  <c:v>5.7285989540324804</c:v>
                </c:pt>
                <c:pt idx="661">
                  <c:v>5.750619322873658</c:v>
                </c:pt>
                <c:pt idx="662">
                  <c:v>5.7018992568125517</c:v>
                </c:pt>
                <c:pt idx="663">
                  <c:v>5.7632810349573358</c:v>
                </c:pt>
                <c:pt idx="664">
                  <c:v>5.7423616845582162</c:v>
                </c:pt>
                <c:pt idx="665">
                  <c:v>5.7707129094412331</c:v>
                </c:pt>
                <c:pt idx="666">
                  <c:v>5.7935590421139551</c:v>
                </c:pt>
                <c:pt idx="667">
                  <c:v>5.7990641343242499</c:v>
                </c:pt>
                <c:pt idx="668">
                  <c:v>5.8615469309110928</c:v>
                </c:pt>
                <c:pt idx="669">
                  <c:v>5.8642994770162398</c:v>
                </c:pt>
                <c:pt idx="670">
                  <c:v>5.8678777869529313</c:v>
                </c:pt>
                <c:pt idx="671">
                  <c:v>5.9724745389485276</c:v>
                </c:pt>
                <c:pt idx="672">
                  <c:v>5.9130195430773469</c:v>
                </c:pt>
                <c:pt idx="673">
                  <c:v>5.9322873658133775</c:v>
                </c:pt>
                <c:pt idx="674">
                  <c:v>5.9311863473713187</c:v>
                </c:pt>
                <c:pt idx="675">
                  <c:v>5.9377924580236723</c:v>
                </c:pt>
                <c:pt idx="676">
                  <c:v>5.9909165978530137</c:v>
                </c:pt>
                <c:pt idx="677">
                  <c:v>5.9504541701073492</c:v>
                </c:pt>
                <c:pt idx="678">
                  <c:v>6</c:v>
                </c:pt>
                <c:pt idx="679">
                  <c:v>5.9763281034957334</c:v>
                </c:pt>
                <c:pt idx="680">
                  <c:v>5.9394439856867605</c:v>
                </c:pt>
                <c:pt idx="681">
                  <c:v>5.9386182218552159</c:v>
                </c:pt>
                <c:pt idx="682">
                  <c:v>5.8634737131846961</c:v>
                </c:pt>
                <c:pt idx="683">
                  <c:v>5.8257638315441787</c:v>
                </c:pt>
                <c:pt idx="684">
                  <c:v>5.8257638315441787</c:v>
                </c:pt>
                <c:pt idx="685">
                  <c:v>5.7935590421139551</c:v>
                </c:pt>
                <c:pt idx="686">
                  <c:v>5.8018166804293969</c:v>
                </c:pt>
                <c:pt idx="687">
                  <c:v>5.7844756399669697</c:v>
                </c:pt>
                <c:pt idx="688">
                  <c:v>5.7597027250206443</c:v>
                </c:pt>
                <c:pt idx="689">
                  <c:v>5.7330030278007156</c:v>
                </c:pt>
                <c:pt idx="690">
                  <c:v>5.7357555739058625</c:v>
                </c:pt>
                <c:pt idx="691">
                  <c:v>5.6798788879713733</c:v>
                </c:pt>
                <c:pt idx="692">
                  <c:v>5.7109826589595372</c:v>
                </c:pt>
                <c:pt idx="693">
                  <c:v>5.6991467107074048</c:v>
                </c:pt>
                <c:pt idx="694">
                  <c:v>5.6826314340765212</c:v>
                </c:pt>
                <c:pt idx="695">
                  <c:v>5.7230938618221856</c:v>
                </c:pt>
                <c:pt idx="696">
                  <c:v>5.6862097440132118</c:v>
                </c:pt>
                <c:pt idx="697">
                  <c:v>5.6928158546655654</c:v>
                </c:pt>
                <c:pt idx="698">
                  <c:v>5.6881365262868151</c:v>
                </c:pt>
                <c:pt idx="699">
                  <c:v>5.706578585191302</c:v>
                </c:pt>
                <c:pt idx="700">
                  <c:v>5.6991467107074048</c:v>
                </c:pt>
                <c:pt idx="701">
                  <c:v>5.6936416184971099</c:v>
                </c:pt>
                <c:pt idx="702">
                  <c:v>5.7074043490228465</c:v>
                </c:pt>
                <c:pt idx="703">
                  <c:v>5.7109826589595372</c:v>
                </c:pt>
                <c:pt idx="704">
                  <c:v>5.7101568951279935</c:v>
                </c:pt>
                <c:pt idx="705">
                  <c:v>5.7054775667492432</c:v>
                </c:pt>
                <c:pt idx="706">
                  <c:v>5.6696944673823282</c:v>
                </c:pt>
                <c:pt idx="707">
                  <c:v>5.690889072391963</c:v>
                </c:pt>
                <c:pt idx="708">
                  <c:v>5.6248279658684286</c:v>
                </c:pt>
                <c:pt idx="709">
                  <c:v>5.6798788879713733</c:v>
                </c:pt>
                <c:pt idx="710">
                  <c:v>5.6716212496559315</c:v>
                </c:pt>
                <c:pt idx="711">
                  <c:v>5.6818056702449766</c:v>
                </c:pt>
                <c:pt idx="712">
                  <c:v>5.6542802091935043</c:v>
                </c:pt>
                <c:pt idx="713">
                  <c:v>5.6460225708780625</c:v>
                </c:pt>
                <c:pt idx="714">
                  <c:v>5.611065235342692</c:v>
                </c:pt>
                <c:pt idx="715">
                  <c:v>5.6449215524360037</c:v>
                </c:pt>
                <c:pt idx="716">
                  <c:v>5.6432700247729146</c:v>
                </c:pt>
                <c:pt idx="717">
                  <c:v>5.6606110652353427</c:v>
                </c:pt>
                <c:pt idx="718">
                  <c:v>5.6036333608587947</c:v>
                </c:pt>
                <c:pt idx="719">
                  <c:v>5.6394164602257089</c:v>
                </c:pt>
                <c:pt idx="720">
                  <c:v>5.5945499587118084</c:v>
                </c:pt>
                <c:pt idx="721">
                  <c:v>5.611065235342692</c:v>
                </c:pt>
                <c:pt idx="722">
                  <c:v>5.5807872281860718</c:v>
                </c:pt>
                <c:pt idx="723">
                  <c:v>5.5973025048169553</c:v>
                </c:pt>
                <c:pt idx="724">
                  <c:v>5.6036333608587947</c:v>
                </c:pt>
                <c:pt idx="725">
                  <c:v>5.6118909991742365</c:v>
                </c:pt>
                <c:pt idx="726">
                  <c:v>5.5835397742912196</c:v>
                </c:pt>
                <c:pt idx="727">
                  <c:v>5.5937241948802647</c:v>
                </c:pt>
                <c:pt idx="728">
                  <c:v>5.5780346820809248</c:v>
                </c:pt>
                <c:pt idx="729">
                  <c:v>5.5862923203963666</c:v>
                </c:pt>
                <c:pt idx="730">
                  <c:v>5.6019818331957056</c:v>
                </c:pt>
                <c:pt idx="731">
                  <c:v>5.6157445637214423</c:v>
                </c:pt>
                <c:pt idx="732">
                  <c:v>5.5854665565648229</c:v>
                </c:pt>
                <c:pt idx="733">
                  <c:v>5.5973025048169553</c:v>
                </c:pt>
                <c:pt idx="734">
                  <c:v>5.5909716487751169</c:v>
                </c:pt>
                <c:pt idx="735">
                  <c:v>5.5579410955133497</c:v>
                </c:pt>
                <c:pt idx="736">
                  <c:v>5.5973025048169553</c:v>
                </c:pt>
                <c:pt idx="737">
                  <c:v>5.5752821359757778</c:v>
                </c:pt>
                <c:pt idx="738">
                  <c:v>5.5788604459124693</c:v>
                </c:pt>
                <c:pt idx="739">
                  <c:v>5.5650977153867327</c:v>
                </c:pt>
                <c:pt idx="740">
                  <c:v>5.5898706303330581</c:v>
                </c:pt>
                <c:pt idx="741">
                  <c:v>5.5772089182493811</c:v>
                </c:pt>
                <c:pt idx="742">
                  <c:v>5.6000550509221032</c:v>
                </c:pt>
                <c:pt idx="743">
                  <c:v>5.5513349848609961</c:v>
                </c:pt>
                <c:pt idx="744">
                  <c:v>5.5733553537021745</c:v>
                </c:pt>
                <c:pt idx="745">
                  <c:v>5.5854665565648229</c:v>
                </c:pt>
                <c:pt idx="746">
                  <c:v>5.5367464905037158</c:v>
                </c:pt>
                <c:pt idx="747">
                  <c:v>5.5634461877236445</c:v>
                </c:pt>
                <c:pt idx="748">
                  <c:v>5.5843655381227633</c:v>
                </c:pt>
                <c:pt idx="749">
                  <c:v>5.5540875309661439</c:v>
                </c:pt>
                <c:pt idx="750">
                  <c:v>5.5898706303330581</c:v>
                </c:pt>
                <c:pt idx="751">
                  <c:v>5.5595926231764379</c:v>
                </c:pt>
                <c:pt idx="752">
                  <c:v>5.5661987338287915</c:v>
                </c:pt>
                <c:pt idx="753">
                  <c:v>5.5469309110927609</c:v>
                </c:pt>
                <c:pt idx="754">
                  <c:v>5.5524360033030558</c:v>
                </c:pt>
                <c:pt idx="755">
                  <c:v>5.5788604459124693</c:v>
                </c:pt>
                <c:pt idx="756">
                  <c:v>5.5469309110927609</c:v>
                </c:pt>
                <c:pt idx="757">
                  <c:v>5.5953757225433529</c:v>
                </c:pt>
                <c:pt idx="758">
                  <c:v>5.6138177814478389</c:v>
                </c:pt>
                <c:pt idx="759">
                  <c:v>5.5689512799339393</c:v>
                </c:pt>
                <c:pt idx="760">
                  <c:v>5.569777043765483</c:v>
                </c:pt>
                <c:pt idx="761">
                  <c:v>5.5642719515551882</c:v>
                </c:pt>
                <c:pt idx="762">
                  <c:v>5.5595926231764379</c:v>
                </c:pt>
                <c:pt idx="763">
                  <c:v>5.6047343793008535</c:v>
                </c:pt>
                <c:pt idx="764">
                  <c:v>5.5788604459124693</c:v>
                </c:pt>
                <c:pt idx="765">
                  <c:v>5.5623451692815857</c:v>
                </c:pt>
                <c:pt idx="766">
                  <c:v>5.57252958987063</c:v>
                </c:pt>
                <c:pt idx="767">
                  <c:v>5.5678502614918797</c:v>
                </c:pt>
                <c:pt idx="768">
                  <c:v>5.57252958987063</c:v>
                </c:pt>
                <c:pt idx="769">
                  <c:v>5.5430773465455543</c:v>
                </c:pt>
                <c:pt idx="770">
                  <c:v>5.5689512799339393</c:v>
                </c:pt>
                <c:pt idx="771">
                  <c:v>5.5780346820809248</c:v>
                </c:pt>
                <c:pt idx="772">
                  <c:v>5.5595926231764379</c:v>
                </c:pt>
                <c:pt idx="773">
                  <c:v>5.5359207266721722</c:v>
                </c:pt>
                <c:pt idx="774">
                  <c:v>5.5147261216625374</c:v>
                </c:pt>
                <c:pt idx="775">
                  <c:v>5.5717038260390863</c:v>
                </c:pt>
                <c:pt idx="776">
                  <c:v>5.5642719515551882</c:v>
                </c:pt>
                <c:pt idx="777">
                  <c:v>5.5450041288191576</c:v>
                </c:pt>
                <c:pt idx="778">
                  <c:v>5.5513349848609961</c:v>
                </c:pt>
                <c:pt idx="779">
                  <c:v>5.5642719515551882</c:v>
                </c:pt>
                <c:pt idx="780">
                  <c:v>5.5615194054500412</c:v>
                </c:pt>
                <c:pt idx="781">
                  <c:v>5.5505092210294524</c:v>
                </c:pt>
                <c:pt idx="782">
                  <c:v>5.5642719515551882</c:v>
                </c:pt>
                <c:pt idx="783">
                  <c:v>5.544178364987614</c:v>
                </c:pt>
                <c:pt idx="784">
                  <c:v>5.5293146160198186</c:v>
                </c:pt>
                <c:pt idx="785">
                  <c:v>5.569777043765483</c:v>
                </c:pt>
                <c:pt idx="786">
                  <c:v>5.5623451692815857</c:v>
                </c:pt>
                <c:pt idx="787">
                  <c:v>5.5579410955133497</c:v>
                </c:pt>
                <c:pt idx="788">
                  <c:v>5.5615194054500412</c:v>
                </c:pt>
                <c:pt idx="789">
                  <c:v>5.57252958987063</c:v>
                </c:pt>
                <c:pt idx="790">
                  <c:v>5.5678502614918797</c:v>
                </c:pt>
                <c:pt idx="791">
                  <c:v>5.6019818331957056</c:v>
                </c:pt>
                <c:pt idx="792">
                  <c:v>5.5890448665015136</c:v>
                </c:pt>
                <c:pt idx="793">
                  <c:v>5.6330856041838704</c:v>
                </c:pt>
                <c:pt idx="794">
                  <c:v>5.5862923203963666</c:v>
                </c:pt>
                <c:pt idx="795">
                  <c:v>5.5890448665015136</c:v>
                </c:pt>
                <c:pt idx="796">
                  <c:v>5.6157445637214423</c:v>
                </c:pt>
                <c:pt idx="797">
                  <c:v>5.6240022020368841</c:v>
                </c:pt>
                <c:pt idx="798">
                  <c:v>5.6542802091935043</c:v>
                </c:pt>
                <c:pt idx="799">
                  <c:v>5.6322598403523259</c:v>
                </c:pt>
                <c:pt idx="800">
                  <c:v>5.6735480319295348</c:v>
                </c:pt>
                <c:pt idx="801">
                  <c:v>5.6394164602257089</c:v>
                </c:pt>
                <c:pt idx="802">
                  <c:v>5.6322598403523259</c:v>
                </c:pt>
                <c:pt idx="803">
                  <c:v>5.626754748142031</c:v>
                </c:pt>
                <c:pt idx="804">
                  <c:v>5.6220754197632807</c:v>
                </c:pt>
                <c:pt idx="805">
                  <c:v>5.6212496559317371</c:v>
                </c:pt>
                <c:pt idx="806">
                  <c:v>5.6055601431323971</c:v>
                </c:pt>
                <c:pt idx="807">
                  <c:v>5.5926231764382051</c:v>
                </c:pt>
                <c:pt idx="808">
                  <c:v>5.5788604459124693</c:v>
                </c:pt>
                <c:pt idx="809">
                  <c:v>5.5678502614918797</c:v>
                </c:pt>
                <c:pt idx="810">
                  <c:v>5.5661987338287915</c:v>
                </c:pt>
                <c:pt idx="811">
                  <c:v>5.5540875309661439</c:v>
                </c:pt>
                <c:pt idx="812">
                  <c:v>5.5623451692815857</c:v>
                </c:pt>
                <c:pt idx="813">
                  <c:v>5.5505092210294524</c:v>
                </c:pt>
                <c:pt idx="814">
                  <c:v>5.5339939443985688</c:v>
                </c:pt>
                <c:pt idx="815">
                  <c:v>5.5202312138728322</c:v>
                </c:pt>
                <c:pt idx="816">
                  <c:v>5.5276630883567304</c:v>
                </c:pt>
                <c:pt idx="817">
                  <c:v>5.5276630883567304</c:v>
                </c:pt>
                <c:pt idx="818">
                  <c:v>5.5229837599779792</c:v>
                </c:pt>
                <c:pt idx="819">
                  <c:v>5.5403248004404073</c:v>
                </c:pt>
                <c:pt idx="820">
                  <c:v>5.5304156344618773</c:v>
                </c:pt>
                <c:pt idx="821">
                  <c:v>5.5017891549683462</c:v>
                </c:pt>
                <c:pt idx="822">
                  <c:v>5.5111478117258468</c:v>
                </c:pt>
                <c:pt idx="823">
                  <c:v>5.5238095238095237</c:v>
                </c:pt>
                <c:pt idx="824">
                  <c:v>5.4990366088631983</c:v>
                </c:pt>
                <c:pt idx="825">
                  <c:v>5.5304156344618773</c:v>
                </c:pt>
                <c:pt idx="826">
                  <c:v>5.5001376273052571</c:v>
                </c:pt>
                <c:pt idx="827">
                  <c:v>5.5037159372419486</c:v>
                </c:pt>
                <c:pt idx="828">
                  <c:v>5.4880264244426096</c:v>
                </c:pt>
                <c:pt idx="829">
                  <c:v>5.502890173410405</c:v>
                </c:pt>
                <c:pt idx="830">
                  <c:v>5.5174786677676853</c:v>
                </c:pt>
                <c:pt idx="831">
                  <c:v>5.5174786677676853</c:v>
                </c:pt>
                <c:pt idx="832">
                  <c:v>5.4927057528213599</c:v>
                </c:pt>
                <c:pt idx="833">
                  <c:v>5.5202312138728322</c:v>
                </c:pt>
                <c:pt idx="834">
                  <c:v>5.4880264244426096</c:v>
                </c:pt>
                <c:pt idx="835">
                  <c:v>5.4753647123589317</c:v>
                </c:pt>
                <c:pt idx="836">
                  <c:v>5.4825213322323147</c:v>
                </c:pt>
                <c:pt idx="837">
                  <c:v>5.4907789705477565</c:v>
                </c:pt>
                <c:pt idx="838">
                  <c:v>5.5139003578309937</c:v>
                </c:pt>
                <c:pt idx="839">
                  <c:v>5.4825213322323147</c:v>
                </c:pt>
                <c:pt idx="840">
                  <c:v>5.5045417010734932</c:v>
                </c:pt>
                <c:pt idx="841">
                  <c:v>5.4844481145059181</c:v>
                </c:pt>
                <c:pt idx="842">
                  <c:v>5.4770162400220208</c:v>
                </c:pt>
                <c:pt idx="843">
                  <c:v>5.4816955684007711</c:v>
                </c:pt>
                <c:pt idx="844">
                  <c:v>5.4935315166529044</c:v>
                </c:pt>
                <c:pt idx="845">
                  <c:v>5.4596751995595927</c:v>
                </c:pt>
                <c:pt idx="846">
                  <c:v>5.4679328378750345</c:v>
                </c:pt>
                <c:pt idx="847">
                  <c:v>5.5009633911368017</c:v>
                </c:pt>
                <c:pt idx="848">
                  <c:v>5.4863748967795214</c:v>
                </c:pt>
                <c:pt idx="849">
                  <c:v>5.4514175612441509</c:v>
                </c:pt>
                <c:pt idx="850">
                  <c:v>5.4660060556014312</c:v>
                </c:pt>
                <c:pt idx="851">
                  <c:v>5.4770162400220208</c:v>
                </c:pt>
                <c:pt idx="852">
                  <c:v>5.464354527938343</c:v>
                </c:pt>
                <c:pt idx="853">
                  <c:v>5.4706853839801814</c:v>
                </c:pt>
                <c:pt idx="854">
                  <c:v>5.4605009633911372</c:v>
                </c:pt>
                <c:pt idx="855">
                  <c:v>5.474263693916873</c:v>
                </c:pt>
                <c:pt idx="856">
                  <c:v>5.4660060556014312</c:v>
                </c:pt>
                <c:pt idx="857">
                  <c:v>5.4706853839801814</c:v>
                </c:pt>
                <c:pt idx="858">
                  <c:v>5.4494907789705476</c:v>
                </c:pt>
                <c:pt idx="859">
                  <c:v>5.4632535094962842</c:v>
                </c:pt>
                <c:pt idx="860">
                  <c:v>5.4671070740434899</c:v>
                </c:pt>
                <c:pt idx="861">
                  <c:v>5.430222956234517</c:v>
                </c:pt>
                <c:pt idx="862">
                  <c:v>5.4651802917698875</c:v>
                </c:pt>
                <c:pt idx="863">
                  <c:v>5.4340765207817228</c:v>
                </c:pt>
                <c:pt idx="864">
                  <c:v>5.4651802917698875</c:v>
                </c:pt>
                <c:pt idx="865">
                  <c:v>5.4505917974126064</c:v>
                </c:pt>
                <c:pt idx="866">
                  <c:v>5.4706853839801814</c:v>
                </c:pt>
                <c:pt idx="867">
                  <c:v>5.4588494357280481</c:v>
                </c:pt>
                <c:pt idx="868">
                  <c:v>5.4423341590971646</c:v>
                </c:pt>
                <c:pt idx="869">
                  <c:v>5.4522433250756954</c:v>
                </c:pt>
                <c:pt idx="870">
                  <c:v>5.468758601706579</c:v>
                </c:pt>
                <c:pt idx="871">
                  <c:v>5.4671070740434899</c:v>
                </c:pt>
                <c:pt idx="872">
                  <c:v>5.4423341590971646</c:v>
                </c:pt>
                <c:pt idx="873">
                  <c:v>5.4368290668868706</c:v>
                </c:pt>
                <c:pt idx="874">
                  <c:v>5.4357280484448118</c:v>
                </c:pt>
                <c:pt idx="875">
                  <c:v>5.4404073768235621</c:v>
                </c:pt>
                <c:pt idx="876">
                  <c:v>5.4285714285714288</c:v>
                </c:pt>
                <c:pt idx="877">
                  <c:v>5.4368290668868706</c:v>
                </c:pt>
                <c:pt idx="878">
                  <c:v>5.4560968896229012</c:v>
                </c:pt>
                <c:pt idx="879">
                  <c:v>5.4541701073492979</c:v>
                </c:pt>
                <c:pt idx="880">
                  <c:v>5.4321497385081203</c:v>
                </c:pt>
                <c:pt idx="881">
                  <c:v>5.4533443435177542</c:v>
                </c:pt>
                <c:pt idx="882">
                  <c:v>5.4376548307184143</c:v>
                </c:pt>
                <c:pt idx="883">
                  <c:v>5.425818882466281</c:v>
                </c:pt>
                <c:pt idx="884">
                  <c:v>5.4340765207817228</c:v>
                </c:pt>
                <c:pt idx="885">
                  <c:v>5.4522433250756954</c:v>
                </c:pt>
                <c:pt idx="886">
                  <c:v>5.4313239746765758</c:v>
                </c:pt>
                <c:pt idx="887">
                  <c:v>5.464354527938343</c:v>
                </c:pt>
                <c:pt idx="888">
                  <c:v>5.4313239746765758</c:v>
                </c:pt>
                <c:pt idx="889">
                  <c:v>5.4321497385081203</c:v>
                </c:pt>
                <c:pt idx="890">
                  <c:v>5.4340765207817228</c:v>
                </c:pt>
                <c:pt idx="891">
                  <c:v>5.4632535094962842</c:v>
                </c:pt>
                <c:pt idx="892">
                  <c:v>5.4560968896229012</c:v>
                </c:pt>
                <c:pt idx="893">
                  <c:v>5.4349022846132673</c:v>
                </c:pt>
                <c:pt idx="894">
                  <c:v>5.468758601706579</c:v>
                </c:pt>
                <c:pt idx="895">
                  <c:v>5.464354527938343</c:v>
                </c:pt>
                <c:pt idx="896">
                  <c:v>5.4494907789705476</c:v>
                </c:pt>
                <c:pt idx="897">
                  <c:v>5.4679328378750345</c:v>
                </c:pt>
                <c:pt idx="898">
                  <c:v>5.464354527938343</c:v>
                </c:pt>
                <c:pt idx="899">
                  <c:v>5.4624277456647397</c:v>
                </c:pt>
                <c:pt idx="900">
                  <c:v>5.4946325350949632</c:v>
                </c:pt>
                <c:pt idx="901">
                  <c:v>5.4605009633911372</c:v>
                </c:pt>
                <c:pt idx="902">
                  <c:v>5.4836223506743735</c:v>
                </c:pt>
                <c:pt idx="903">
                  <c:v>5.4907789705477565</c:v>
                </c:pt>
                <c:pt idx="904">
                  <c:v>5.4990366088631983</c:v>
                </c:pt>
                <c:pt idx="905">
                  <c:v>5.4770162400220208</c:v>
                </c:pt>
                <c:pt idx="906">
                  <c:v>5.4880264244426096</c:v>
                </c:pt>
                <c:pt idx="907">
                  <c:v>5.5210569777043768</c:v>
                </c:pt>
                <c:pt idx="908">
                  <c:v>5.4781172584640796</c:v>
                </c:pt>
                <c:pt idx="909">
                  <c:v>5.468758601706579</c:v>
                </c:pt>
                <c:pt idx="910">
                  <c:v>5.4753647123589317</c:v>
                </c:pt>
                <c:pt idx="911">
                  <c:v>5.4494907789705476</c:v>
                </c:pt>
                <c:pt idx="912">
                  <c:v>5.4577484172859894</c:v>
                </c:pt>
                <c:pt idx="913">
                  <c:v>5.4734379300853293</c:v>
                </c:pt>
                <c:pt idx="914">
                  <c:v>5.4852738783374626</c:v>
                </c:pt>
                <c:pt idx="915">
                  <c:v>5.4852738783374626</c:v>
                </c:pt>
                <c:pt idx="916">
                  <c:v>5.4698596201486378</c:v>
                </c:pt>
                <c:pt idx="917">
                  <c:v>5.4698596201486378</c:v>
                </c:pt>
                <c:pt idx="918">
                  <c:v>5.4761904761904763</c:v>
                </c:pt>
                <c:pt idx="919">
                  <c:v>5.4825213322323147</c:v>
                </c:pt>
                <c:pt idx="920">
                  <c:v>5.4734379300853293</c:v>
                </c:pt>
                <c:pt idx="921">
                  <c:v>5.4907789705477565</c:v>
                </c:pt>
                <c:pt idx="922">
                  <c:v>5.4753647123589317</c:v>
                </c:pt>
                <c:pt idx="923">
                  <c:v>5.4624277456647397</c:v>
                </c:pt>
                <c:pt idx="924">
                  <c:v>5.4825213322323147</c:v>
                </c:pt>
                <c:pt idx="925">
                  <c:v>5.4863748967795214</c:v>
                </c:pt>
                <c:pt idx="926">
                  <c:v>5.4844481145059181</c:v>
                </c:pt>
                <c:pt idx="927">
                  <c:v>5.4596751995595927</c:v>
                </c:pt>
                <c:pt idx="928">
                  <c:v>5.4698596201486378</c:v>
                </c:pt>
                <c:pt idx="929">
                  <c:v>5.4698596201486378</c:v>
                </c:pt>
                <c:pt idx="930">
                  <c:v>5.4808698045692266</c:v>
                </c:pt>
                <c:pt idx="931">
                  <c:v>5.468758601706579</c:v>
                </c:pt>
                <c:pt idx="932">
                  <c:v>5.4698596201486378</c:v>
                </c:pt>
                <c:pt idx="933">
                  <c:v>5.4770162400220208</c:v>
                </c:pt>
                <c:pt idx="934">
                  <c:v>5.4836223506743735</c:v>
                </c:pt>
                <c:pt idx="935">
                  <c:v>5.4891274428846684</c:v>
                </c:pt>
                <c:pt idx="936">
                  <c:v>5.4918799889898153</c:v>
                </c:pt>
                <c:pt idx="937">
                  <c:v>5.4808698045692266</c:v>
                </c:pt>
                <c:pt idx="938">
                  <c:v>5.4549958711808424</c:v>
                </c:pt>
                <c:pt idx="939">
                  <c:v>5.4651802917698875</c:v>
                </c:pt>
                <c:pt idx="940">
                  <c:v>5.4753647123589317</c:v>
                </c:pt>
                <c:pt idx="941">
                  <c:v>5.4935315166529044</c:v>
                </c:pt>
                <c:pt idx="942">
                  <c:v>5.4797687861271678</c:v>
                </c:pt>
                <c:pt idx="943">
                  <c:v>5.4789430222956232</c:v>
                </c:pt>
                <c:pt idx="944">
                  <c:v>5.464354527938343</c:v>
                </c:pt>
                <c:pt idx="945">
                  <c:v>5.4918799889898153</c:v>
                </c:pt>
                <c:pt idx="946">
                  <c:v>5.4660060556014312</c:v>
                </c:pt>
                <c:pt idx="947">
                  <c:v>5.4781172584640796</c:v>
                </c:pt>
                <c:pt idx="948">
                  <c:v>5.5001376273052571</c:v>
                </c:pt>
                <c:pt idx="949">
                  <c:v>5.505642719515552</c:v>
                </c:pt>
                <c:pt idx="950">
                  <c:v>5.5139003578309937</c:v>
                </c:pt>
                <c:pt idx="951">
                  <c:v>5.5072942471786401</c:v>
                </c:pt>
                <c:pt idx="952">
                  <c:v>5.4880264244426096</c:v>
                </c:pt>
                <c:pt idx="953">
                  <c:v>5.4918799889898153</c:v>
                </c:pt>
                <c:pt idx="954">
                  <c:v>5.4770162400220208</c:v>
                </c:pt>
                <c:pt idx="955">
                  <c:v>5.4946325350949632</c:v>
                </c:pt>
                <c:pt idx="956">
                  <c:v>5.468758601706579</c:v>
                </c:pt>
                <c:pt idx="957">
                  <c:v>5.4825213322323147</c:v>
                </c:pt>
                <c:pt idx="958">
                  <c:v>5.5229837599779792</c:v>
                </c:pt>
                <c:pt idx="959">
                  <c:v>5.4891274428846684</c:v>
                </c:pt>
                <c:pt idx="960">
                  <c:v>5.4770162400220208</c:v>
                </c:pt>
                <c:pt idx="961">
                  <c:v>5.5009633911368017</c:v>
                </c:pt>
                <c:pt idx="962">
                  <c:v>5.474263693916873</c:v>
                </c:pt>
                <c:pt idx="963">
                  <c:v>5.4927057528213599</c:v>
                </c:pt>
                <c:pt idx="964">
                  <c:v>5.4825213322323147</c:v>
                </c:pt>
                <c:pt idx="965">
                  <c:v>5.505642719515552</c:v>
                </c:pt>
                <c:pt idx="966">
                  <c:v>5.5072942471786401</c:v>
                </c:pt>
                <c:pt idx="967">
                  <c:v>5.5229837599779792</c:v>
                </c:pt>
                <c:pt idx="968">
                  <c:v>5.505642719515552</c:v>
                </c:pt>
                <c:pt idx="969">
                  <c:v>5.5458298926507021</c:v>
                </c:pt>
                <c:pt idx="970">
                  <c:v>5.5221579961464355</c:v>
                </c:pt>
                <c:pt idx="971">
                  <c:v>5.5367464905037158</c:v>
                </c:pt>
                <c:pt idx="972">
                  <c:v>5.4899532067162129</c:v>
                </c:pt>
                <c:pt idx="973">
                  <c:v>5.510046793283788</c:v>
                </c:pt>
                <c:pt idx="974">
                  <c:v>5.512799339388935</c:v>
                </c:pt>
                <c:pt idx="975">
                  <c:v>5.5072942471786401</c:v>
                </c:pt>
                <c:pt idx="976">
                  <c:v>5.5339939443985688</c:v>
                </c:pt>
                <c:pt idx="977">
                  <c:v>5.5524360033030558</c:v>
                </c:pt>
                <c:pt idx="978">
                  <c:v>5.5367464905037158</c:v>
                </c:pt>
                <c:pt idx="979">
                  <c:v>5.5386732727773191</c:v>
                </c:pt>
                <c:pt idx="980">
                  <c:v>5.5689512799339393</c:v>
                </c:pt>
                <c:pt idx="981">
                  <c:v>5.5744563721442333</c:v>
                </c:pt>
                <c:pt idx="982">
                  <c:v>5.5917974126066614</c:v>
                </c:pt>
                <c:pt idx="983">
                  <c:v>5.5780346820809248</c:v>
                </c:pt>
                <c:pt idx="984">
                  <c:v>5.5973025048169553</c:v>
                </c:pt>
                <c:pt idx="985">
                  <c:v>5.5937241948802647</c:v>
                </c:pt>
                <c:pt idx="986">
                  <c:v>5.6074869254060005</c:v>
                </c:pt>
                <c:pt idx="987">
                  <c:v>5.6322598403523259</c:v>
                </c:pt>
                <c:pt idx="988">
                  <c:v>5.6036333608587947</c:v>
                </c:pt>
                <c:pt idx="989">
                  <c:v>5.6055601431323971</c:v>
                </c:pt>
                <c:pt idx="990">
                  <c:v>5.6008808147536469</c:v>
                </c:pt>
                <c:pt idx="991">
                  <c:v>5.5890448665015136</c:v>
                </c:pt>
                <c:pt idx="992">
                  <c:v>5.6047343793008535</c:v>
                </c:pt>
                <c:pt idx="993">
                  <c:v>5.5973025048169553</c:v>
                </c:pt>
                <c:pt idx="994">
                  <c:v>5.5909716487751169</c:v>
                </c:pt>
                <c:pt idx="995">
                  <c:v>5.5689512799339393</c:v>
                </c:pt>
                <c:pt idx="996">
                  <c:v>5.5579410955133497</c:v>
                </c:pt>
                <c:pt idx="997">
                  <c:v>5.567024497660336</c:v>
                </c:pt>
                <c:pt idx="998">
                  <c:v>5.5595926231764379</c:v>
                </c:pt>
                <c:pt idx="999">
                  <c:v>5.5650977153867327</c:v>
                </c:pt>
                <c:pt idx="1000">
                  <c:v>5.5304156344618773</c:v>
                </c:pt>
                <c:pt idx="1001">
                  <c:v>5.5386732727773191</c:v>
                </c:pt>
                <c:pt idx="1002">
                  <c:v>5.5331681805670243</c:v>
                </c:pt>
                <c:pt idx="1003">
                  <c:v>5.544178364987614</c:v>
                </c:pt>
                <c:pt idx="1004">
                  <c:v>5.5083952656206989</c:v>
                </c:pt>
                <c:pt idx="1005">
                  <c:v>5.5587668593448942</c:v>
                </c:pt>
                <c:pt idx="1006">
                  <c:v>5.5221579961464355</c:v>
                </c:pt>
                <c:pt idx="1007">
                  <c:v>5.4907789705477565</c:v>
                </c:pt>
                <c:pt idx="1008">
                  <c:v>5.5367464905037158</c:v>
                </c:pt>
                <c:pt idx="1009">
                  <c:v>5.4880264244426096</c:v>
                </c:pt>
                <c:pt idx="1010">
                  <c:v>5.5092210294522435</c:v>
                </c:pt>
                <c:pt idx="1011">
                  <c:v>5.4982108450316547</c:v>
                </c:pt>
                <c:pt idx="1012">
                  <c:v>5.5092210294522435</c:v>
                </c:pt>
                <c:pt idx="1013">
                  <c:v>5.5194054500412886</c:v>
                </c:pt>
                <c:pt idx="1014">
                  <c:v>5.4825213322323147</c:v>
                </c:pt>
                <c:pt idx="1015">
                  <c:v>5.4734379300853293</c:v>
                </c:pt>
                <c:pt idx="1016">
                  <c:v>5.510046793283788</c:v>
                </c:pt>
                <c:pt idx="1017">
                  <c:v>5.5111478117258468</c:v>
                </c:pt>
                <c:pt idx="1018">
                  <c:v>5.502890173410405</c:v>
                </c:pt>
                <c:pt idx="1019">
                  <c:v>5.4781172584640796</c:v>
                </c:pt>
                <c:pt idx="1020">
                  <c:v>5.5037159372419486</c:v>
                </c:pt>
                <c:pt idx="1021">
                  <c:v>5.505642719515552</c:v>
                </c:pt>
                <c:pt idx="1022">
                  <c:v>5.474263693916873</c:v>
                </c:pt>
                <c:pt idx="1023">
                  <c:v>5.4734379300853293</c:v>
                </c:pt>
                <c:pt idx="1024">
                  <c:v>5.471511147811726</c:v>
                </c:pt>
                <c:pt idx="1025">
                  <c:v>5.4770162400220208</c:v>
                </c:pt>
                <c:pt idx="1026">
                  <c:v>5.4852738783374626</c:v>
                </c:pt>
                <c:pt idx="1027">
                  <c:v>5.4962840627580514</c:v>
                </c:pt>
                <c:pt idx="1028">
                  <c:v>5.502890173410405</c:v>
                </c:pt>
                <c:pt idx="1029">
                  <c:v>5.4816955684007711</c:v>
                </c:pt>
                <c:pt idx="1030">
                  <c:v>5.4954582989265068</c:v>
                </c:pt>
                <c:pt idx="1031">
                  <c:v>5.4816955684007711</c:v>
                </c:pt>
                <c:pt idx="1032">
                  <c:v>5.5017891549683462</c:v>
                </c:pt>
                <c:pt idx="1033">
                  <c:v>5.5147261216625374</c:v>
                </c:pt>
                <c:pt idx="1034">
                  <c:v>5.5045417010734932</c:v>
                </c:pt>
                <c:pt idx="1035">
                  <c:v>5.4852738783374626</c:v>
                </c:pt>
                <c:pt idx="1036">
                  <c:v>5.5009633911368017</c:v>
                </c:pt>
                <c:pt idx="1037">
                  <c:v>5.5339939443985688</c:v>
                </c:pt>
                <c:pt idx="1038">
                  <c:v>5.5210569777043768</c:v>
                </c:pt>
                <c:pt idx="1039">
                  <c:v>5.4753647123589317</c:v>
                </c:pt>
                <c:pt idx="1040">
                  <c:v>5.5147261216625374</c:v>
                </c:pt>
                <c:pt idx="1041">
                  <c:v>5.502890173410405</c:v>
                </c:pt>
                <c:pt idx="1042">
                  <c:v>5.487200660611065</c:v>
                </c:pt>
                <c:pt idx="1043">
                  <c:v>5.4973850812001102</c:v>
                </c:pt>
                <c:pt idx="1044">
                  <c:v>5.505642719515552</c:v>
                </c:pt>
                <c:pt idx="1045">
                  <c:v>5.4927057528213599</c:v>
                </c:pt>
                <c:pt idx="1046">
                  <c:v>5.4899532067162129</c:v>
                </c:pt>
                <c:pt idx="1047">
                  <c:v>5.4935315166529044</c:v>
                </c:pt>
                <c:pt idx="1048">
                  <c:v>5.4679328378750345</c:v>
                </c:pt>
                <c:pt idx="1049">
                  <c:v>5.487200660611065</c:v>
                </c:pt>
                <c:pt idx="1050">
                  <c:v>5.4514175612441509</c:v>
                </c:pt>
                <c:pt idx="1051">
                  <c:v>5.4863748967795214</c:v>
                </c:pt>
                <c:pt idx="1052">
                  <c:v>5.4797687861271678</c:v>
                </c:pt>
                <c:pt idx="1053">
                  <c:v>5.471511147811726</c:v>
                </c:pt>
                <c:pt idx="1054">
                  <c:v>5.4588494357280481</c:v>
                </c:pt>
                <c:pt idx="1055">
                  <c:v>5.4671070740434899</c:v>
                </c:pt>
                <c:pt idx="1056">
                  <c:v>5.4698596201486378</c:v>
                </c:pt>
                <c:pt idx="1057">
                  <c:v>5.468758601706579</c:v>
                </c:pt>
                <c:pt idx="1058">
                  <c:v>5.4560968896229012</c:v>
                </c:pt>
                <c:pt idx="1059">
                  <c:v>5.4781172584640796</c:v>
                </c:pt>
                <c:pt idx="1060">
                  <c:v>5.4706853839801814</c:v>
                </c:pt>
                <c:pt idx="1061">
                  <c:v>5.4660060556014312</c:v>
                </c:pt>
                <c:pt idx="1062">
                  <c:v>5.464354527938343</c:v>
                </c:pt>
                <c:pt idx="1063">
                  <c:v>5.4624277456647397</c:v>
                </c:pt>
                <c:pt idx="1064">
                  <c:v>5.4459124690338561</c:v>
                </c:pt>
                <c:pt idx="1065">
                  <c:v>5.4505917974126064</c:v>
                </c:pt>
                <c:pt idx="1066">
                  <c:v>5.4632535094962842</c:v>
                </c:pt>
                <c:pt idx="1067">
                  <c:v>5.4293971924029725</c:v>
                </c:pt>
                <c:pt idx="1068">
                  <c:v>5.4560968896229012</c:v>
                </c:pt>
                <c:pt idx="1069">
                  <c:v>5.4734379300853293</c:v>
                </c:pt>
                <c:pt idx="1070">
                  <c:v>5.4660060556014312</c:v>
                </c:pt>
                <c:pt idx="1071">
                  <c:v>5.4514175612441509</c:v>
                </c:pt>
                <c:pt idx="1072">
                  <c:v>5.4450867052023124</c:v>
                </c:pt>
                <c:pt idx="1073">
                  <c:v>5.4734379300853293</c:v>
                </c:pt>
                <c:pt idx="1074">
                  <c:v>5.4505917974126064</c:v>
                </c:pt>
                <c:pt idx="1075">
                  <c:v>5.4797687861271678</c:v>
                </c:pt>
                <c:pt idx="1076">
                  <c:v>5.4423341590971646</c:v>
                </c:pt>
                <c:pt idx="1077">
                  <c:v>5.4569226534544457</c:v>
                </c:pt>
                <c:pt idx="1078">
                  <c:v>5.4549958711808424</c:v>
                </c:pt>
                <c:pt idx="1079">
                  <c:v>5.468758601706579</c:v>
                </c:pt>
                <c:pt idx="1080">
                  <c:v>5.4797687861271678</c:v>
                </c:pt>
                <c:pt idx="1081">
                  <c:v>5.4698596201486378</c:v>
                </c:pt>
                <c:pt idx="1082">
                  <c:v>5.4797687861271678</c:v>
                </c:pt>
                <c:pt idx="1083">
                  <c:v>5.4918799889898153</c:v>
                </c:pt>
                <c:pt idx="1084">
                  <c:v>5.4596751995595927</c:v>
                </c:pt>
                <c:pt idx="1085">
                  <c:v>5.4899532067162129</c:v>
                </c:pt>
                <c:pt idx="1086">
                  <c:v>5.4761904761904763</c:v>
                </c:pt>
                <c:pt idx="1087">
                  <c:v>5.4844481145059181</c:v>
                </c:pt>
                <c:pt idx="1088">
                  <c:v>5.502890173410405</c:v>
                </c:pt>
                <c:pt idx="1089">
                  <c:v>5.4761904761904763</c:v>
                </c:pt>
                <c:pt idx="1090">
                  <c:v>5.505642719515552</c:v>
                </c:pt>
                <c:pt idx="1091">
                  <c:v>5.4990366088631983</c:v>
                </c:pt>
                <c:pt idx="1092">
                  <c:v>5.4651802917698875</c:v>
                </c:pt>
                <c:pt idx="1093">
                  <c:v>5.4596751995595927</c:v>
                </c:pt>
                <c:pt idx="1094">
                  <c:v>5.4632535094962842</c:v>
                </c:pt>
                <c:pt idx="1095">
                  <c:v>5.461601981833196</c:v>
                </c:pt>
                <c:pt idx="1096">
                  <c:v>5.4706853839801814</c:v>
                </c:pt>
                <c:pt idx="1097">
                  <c:v>5.4514175612441509</c:v>
                </c:pt>
                <c:pt idx="1098">
                  <c:v>5.4671070740434899</c:v>
                </c:pt>
                <c:pt idx="1099">
                  <c:v>5.4698596201486378</c:v>
                </c:pt>
                <c:pt idx="1100">
                  <c:v>5.4770162400220208</c:v>
                </c:pt>
                <c:pt idx="1101">
                  <c:v>5.4605009633911372</c:v>
                </c:pt>
                <c:pt idx="1102">
                  <c:v>5.4541701073492979</c:v>
                </c:pt>
                <c:pt idx="1103">
                  <c:v>5.4459124690338561</c:v>
                </c:pt>
                <c:pt idx="1104">
                  <c:v>5.4384805945499588</c:v>
                </c:pt>
                <c:pt idx="1105">
                  <c:v>5.4357280484448118</c:v>
                </c:pt>
                <c:pt idx="1106">
                  <c:v>5.461601981833196</c:v>
                </c:pt>
                <c:pt idx="1107">
                  <c:v>5.425818882466281</c:v>
                </c:pt>
                <c:pt idx="1108">
                  <c:v>5.4384805945499588</c:v>
                </c:pt>
                <c:pt idx="1109">
                  <c:v>5.4313239746765758</c:v>
                </c:pt>
                <c:pt idx="1110">
                  <c:v>5.4285714285714288</c:v>
                </c:pt>
                <c:pt idx="1111">
                  <c:v>5.4450867052023124</c:v>
                </c:pt>
                <c:pt idx="1112">
                  <c:v>5.4505917974126064</c:v>
                </c:pt>
                <c:pt idx="1113">
                  <c:v>5.4404073768235621</c:v>
                </c:pt>
                <c:pt idx="1114">
                  <c:v>5.4505917974126064</c:v>
                </c:pt>
                <c:pt idx="1115">
                  <c:v>5.4533443435177542</c:v>
                </c:pt>
                <c:pt idx="1116">
                  <c:v>5.4285714285714288</c:v>
                </c:pt>
                <c:pt idx="1117">
                  <c:v>5.4238921001926785</c:v>
                </c:pt>
                <c:pt idx="1118">
                  <c:v>5.4467382328654006</c:v>
                </c:pt>
                <c:pt idx="1119">
                  <c:v>5.4505917974126064</c:v>
                </c:pt>
                <c:pt idx="1120">
                  <c:v>5.4494907789705476</c:v>
                </c:pt>
                <c:pt idx="1121">
                  <c:v>5.4450867052023124</c:v>
                </c:pt>
                <c:pt idx="1122">
                  <c:v>5.3971924029727498</c:v>
                </c:pt>
                <c:pt idx="1123">
                  <c:v>5.4148086980456922</c:v>
                </c:pt>
                <c:pt idx="1124">
                  <c:v>5.4093036058353974</c:v>
                </c:pt>
                <c:pt idx="1125">
                  <c:v>5.4293971924029725</c:v>
                </c:pt>
                <c:pt idx="1126">
                  <c:v>5.4368290668868706</c:v>
                </c:pt>
                <c:pt idx="1127">
                  <c:v>5.4046242774566471</c:v>
                </c:pt>
                <c:pt idx="1128">
                  <c:v>5.425818882466281</c:v>
                </c:pt>
                <c:pt idx="1129">
                  <c:v>5.4211395540875307</c:v>
                </c:pt>
                <c:pt idx="1130">
                  <c:v>5.432975502339664</c:v>
                </c:pt>
                <c:pt idx="1131">
                  <c:v>5.4247178640242222</c:v>
                </c:pt>
                <c:pt idx="1132">
                  <c:v>5.420313790255987</c:v>
                </c:pt>
                <c:pt idx="1133">
                  <c:v>5.4046242774566471</c:v>
                </c:pt>
                <c:pt idx="1134">
                  <c:v>5.4164602257087804</c:v>
                </c:pt>
                <c:pt idx="1135">
                  <c:v>5.3999449490778968</c:v>
                </c:pt>
                <c:pt idx="1136">
                  <c:v>5.4148086980456922</c:v>
                </c:pt>
                <c:pt idx="1137">
                  <c:v>5.4120561519405452</c:v>
                </c:pt>
                <c:pt idx="1138">
                  <c:v>5.4148086980456922</c:v>
                </c:pt>
                <c:pt idx="1139">
                  <c:v>5.4494907789705476</c:v>
                </c:pt>
                <c:pt idx="1140">
                  <c:v>5.3963666391412053</c:v>
                </c:pt>
                <c:pt idx="1141">
                  <c:v>5.4219653179190752</c:v>
                </c:pt>
                <c:pt idx="1142">
                  <c:v>5.384530690889072</c:v>
                </c:pt>
                <c:pt idx="1143">
                  <c:v>5.4026974951830447</c:v>
                </c:pt>
                <c:pt idx="1144">
                  <c:v>5.4054500412881916</c:v>
                </c:pt>
                <c:pt idx="1145">
                  <c:v>5.3696669419212775</c:v>
                </c:pt>
                <c:pt idx="1146">
                  <c:v>5.4164602257087804</c:v>
                </c:pt>
                <c:pt idx="1147">
                  <c:v>5.4101293696669419</c:v>
                </c:pt>
                <c:pt idx="1148">
                  <c:v>5.4137076796036334</c:v>
                </c:pt>
                <c:pt idx="1149">
                  <c:v>5.4247178640242222</c:v>
                </c:pt>
                <c:pt idx="1150">
                  <c:v>5.3881090008257635</c:v>
                </c:pt>
                <c:pt idx="1151">
                  <c:v>5.3991191852463531</c:v>
                </c:pt>
                <c:pt idx="1152">
                  <c:v>5.4054500412881916</c:v>
                </c:pt>
                <c:pt idx="1153">
                  <c:v>5.3971924029727498</c:v>
                </c:pt>
                <c:pt idx="1154">
                  <c:v>5.3751720341315714</c:v>
                </c:pt>
                <c:pt idx="1155">
                  <c:v>5.3779245802367193</c:v>
                </c:pt>
                <c:pt idx="1156">
                  <c:v>5.3735205064684832</c:v>
                </c:pt>
                <c:pt idx="1157">
                  <c:v>5.3963666391412053</c:v>
                </c:pt>
                <c:pt idx="1158">
                  <c:v>5.3688411780897329</c:v>
                </c:pt>
                <c:pt idx="1159">
                  <c:v>5.4148086980456922</c:v>
                </c:pt>
                <c:pt idx="1160">
                  <c:v>5.3963666391412053</c:v>
                </c:pt>
                <c:pt idx="1161">
                  <c:v>5.3762730525736302</c:v>
                </c:pt>
                <c:pt idx="1162">
                  <c:v>5.3881090008257635</c:v>
                </c:pt>
                <c:pt idx="1163">
                  <c:v>5.3641618497109826</c:v>
                </c:pt>
                <c:pt idx="1164">
                  <c:v>5.381778144783925</c:v>
                </c:pt>
                <c:pt idx="1165">
                  <c:v>5.3881090008257635</c:v>
                </c:pt>
                <c:pt idx="1166">
                  <c:v>5.3834296724470132</c:v>
                </c:pt>
                <c:pt idx="1167">
                  <c:v>5.3605835397742911</c:v>
                </c:pt>
                <c:pt idx="1168">
                  <c:v>5.3861822185521611</c:v>
                </c:pt>
                <c:pt idx="1169">
                  <c:v>5.3826039086154696</c:v>
                </c:pt>
                <c:pt idx="1170">
                  <c:v>5.3597577759427466</c:v>
                </c:pt>
                <c:pt idx="1171">
                  <c:v>5.3688411780897329</c:v>
                </c:pt>
                <c:pt idx="1172">
                  <c:v>5.366088631984586</c:v>
                </c:pt>
                <c:pt idx="1173">
                  <c:v>5.3696669419212775</c:v>
                </c:pt>
                <c:pt idx="1174">
                  <c:v>5.3779245802367193</c:v>
                </c:pt>
                <c:pt idx="1175">
                  <c:v>5.381778144783925</c:v>
                </c:pt>
                <c:pt idx="1176">
                  <c:v>5.381778144783925</c:v>
                </c:pt>
                <c:pt idx="1177">
                  <c:v>5.3963666391412053</c:v>
                </c:pt>
                <c:pt idx="1178">
                  <c:v>5.3790255986787781</c:v>
                </c:pt>
                <c:pt idx="1179">
                  <c:v>5.3625103220478945</c:v>
                </c:pt>
                <c:pt idx="1180">
                  <c:v>5.3715937241948799</c:v>
                </c:pt>
                <c:pt idx="1181">
                  <c:v>5.3806771263418662</c:v>
                </c:pt>
                <c:pt idx="1182">
                  <c:v>5.3999449490778968</c:v>
                </c:pt>
                <c:pt idx="1183">
                  <c:v>5.384530690889072</c:v>
                </c:pt>
                <c:pt idx="1184">
                  <c:v>5.3963666391412053</c:v>
                </c:pt>
                <c:pt idx="1185">
                  <c:v>5.3724194880264244</c:v>
                </c:pt>
                <c:pt idx="1186">
                  <c:v>5.3779245802367193</c:v>
                </c:pt>
                <c:pt idx="1187">
                  <c:v>5.3944398568676029</c:v>
                </c:pt>
                <c:pt idx="1188">
                  <c:v>5.3751720341315714</c:v>
                </c:pt>
                <c:pt idx="1189">
                  <c:v>5.366088631984586</c:v>
                </c:pt>
                <c:pt idx="1190">
                  <c:v>5.3798513625103217</c:v>
                </c:pt>
                <c:pt idx="1191">
                  <c:v>5.3991191852463531</c:v>
                </c:pt>
                <c:pt idx="1192">
                  <c:v>5.381778144783925</c:v>
                </c:pt>
                <c:pt idx="1193">
                  <c:v>5.3542526837324527</c:v>
                </c:pt>
                <c:pt idx="1194">
                  <c:v>5.388934764657308</c:v>
                </c:pt>
                <c:pt idx="1195">
                  <c:v>5.3790255986787781</c:v>
                </c:pt>
                <c:pt idx="1196">
                  <c:v>5.3724194880264244</c:v>
                </c:pt>
                <c:pt idx="1197">
                  <c:v>5.3724194880264244</c:v>
                </c:pt>
                <c:pt idx="1198">
                  <c:v>5.3806771263418662</c:v>
                </c:pt>
                <c:pt idx="1199">
                  <c:v>5.3735205064684832</c:v>
                </c:pt>
                <c:pt idx="1200">
                  <c:v>5.3735205064684832</c:v>
                </c:pt>
                <c:pt idx="1201">
                  <c:v>5.3963666391412053</c:v>
                </c:pt>
                <c:pt idx="1202">
                  <c:v>5.3971924029727498</c:v>
                </c:pt>
                <c:pt idx="1203">
                  <c:v>5.3853564547206165</c:v>
                </c:pt>
                <c:pt idx="1204">
                  <c:v>5.4093036058353974</c:v>
                </c:pt>
                <c:pt idx="1205">
                  <c:v>5.381778144783925</c:v>
                </c:pt>
                <c:pt idx="1206">
                  <c:v>5.4183870079823837</c:v>
                </c:pt>
                <c:pt idx="1207">
                  <c:v>5.3779245802367193</c:v>
                </c:pt>
                <c:pt idx="1208">
                  <c:v>5.3779245802367193</c:v>
                </c:pt>
                <c:pt idx="1209">
                  <c:v>5.3586567575006878</c:v>
                </c:pt>
                <c:pt idx="1210">
                  <c:v>5.3826039086154696</c:v>
                </c:pt>
                <c:pt idx="1211">
                  <c:v>5.3779245802367193</c:v>
                </c:pt>
                <c:pt idx="1212">
                  <c:v>5.3751720341315714</c:v>
                </c:pt>
                <c:pt idx="1213">
                  <c:v>5.4093036058353974</c:v>
                </c:pt>
                <c:pt idx="1214">
                  <c:v>5.425818882466281</c:v>
                </c:pt>
                <c:pt idx="1215">
                  <c:v>5.3853564547206165</c:v>
                </c:pt>
                <c:pt idx="1216">
                  <c:v>5.3963666391412053</c:v>
                </c:pt>
                <c:pt idx="1217">
                  <c:v>5.4109551334984864</c:v>
                </c:pt>
                <c:pt idx="1218">
                  <c:v>5.4018717313515001</c:v>
                </c:pt>
                <c:pt idx="1219">
                  <c:v>5.391687310762455</c:v>
                </c:pt>
                <c:pt idx="1220">
                  <c:v>5.4128819157720889</c:v>
                </c:pt>
                <c:pt idx="1221">
                  <c:v>5.3908615469309114</c:v>
                </c:pt>
                <c:pt idx="1222">
                  <c:v>5.3971924029727498</c:v>
                </c:pt>
                <c:pt idx="1223">
                  <c:v>5.4219653179190752</c:v>
                </c:pt>
                <c:pt idx="1224">
                  <c:v>5.4238921001926785</c:v>
                </c:pt>
                <c:pt idx="1225">
                  <c:v>5.3982934214148086</c:v>
                </c:pt>
                <c:pt idx="1226">
                  <c:v>5.4109551334984864</c:v>
                </c:pt>
                <c:pt idx="1227">
                  <c:v>5.4238921001926785</c:v>
                </c:pt>
                <c:pt idx="1228">
                  <c:v>5.4164602257087804</c:v>
                </c:pt>
                <c:pt idx="1229">
                  <c:v>5.4093036058353974</c:v>
                </c:pt>
                <c:pt idx="1230">
                  <c:v>5.425818882466281</c:v>
                </c:pt>
                <c:pt idx="1231">
                  <c:v>5.42747041012937</c:v>
                </c:pt>
                <c:pt idx="1232">
                  <c:v>5.4148086980456922</c:v>
                </c:pt>
                <c:pt idx="1233">
                  <c:v>5.4679328378750345</c:v>
                </c:pt>
                <c:pt idx="1234">
                  <c:v>5.430222956234517</c:v>
                </c:pt>
                <c:pt idx="1235">
                  <c:v>5.4522433250756954</c:v>
                </c:pt>
                <c:pt idx="1236">
                  <c:v>5.4423341590971646</c:v>
                </c:pt>
                <c:pt idx="1237">
                  <c:v>5.4671070740434899</c:v>
                </c:pt>
                <c:pt idx="1238">
                  <c:v>5.4478392513074594</c:v>
                </c:pt>
                <c:pt idx="1239">
                  <c:v>5.4494907789705476</c:v>
                </c:pt>
                <c:pt idx="1240">
                  <c:v>5.4384805945499588</c:v>
                </c:pt>
                <c:pt idx="1241">
                  <c:v>5.4541701073492979</c:v>
                </c:pt>
                <c:pt idx="1242">
                  <c:v>5.4431599229287091</c:v>
                </c:pt>
                <c:pt idx="1243">
                  <c:v>5.4486650151390039</c:v>
                </c:pt>
                <c:pt idx="1244">
                  <c:v>5.423066336361134</c:v>
                </c:pt>
                <c:pt idx="1245">
                  <c:v>5.4093036058353974</c:v>
                </c:pt>
                <c:pt idx="1246">
                  <c:v>5.4109551334984864</c:v>
                </c:pt>
                <c:pt idx="1247">
                  <c:v>5.4368290668868706</c:v>
                </c:pt>
                <c:pt idx="1248">
                  <c:v>5.4128819157720889</c:v>
                </c:pt>
                <c:pt idx="1249">
                  <c:v>5.4109551334984864</c:v>
                </c:pt>
                <c:pt idx="1250">
                  <c:v>5.4486650151390039</c:v>
                </c:pt>
                <c:pt idx="1251">
                  <c:v>5.4384805945499588</c:v>
                </c:pt>
                <c:pt idx="1252">
                  <c:v>5.4412331406551058</c:v>
                </c:pt>
                <c:pt idx="1253">
                  <c:v>5.4037985136251034</c:v>
                </c:pt>
                <c:pt idx="1254">
                  <c:v>5.4046242774566471</c:v>
                </c:pt>
                <c:pt idx="1255">
                  <c:v>5.4093036058353974</c:v>
                </c:pt>
                <c:pt idx="1256">
                  <c:v>5.4137076796036334</c:v>
                </c:pt>
                <c:pt idx="1257">
                  <c:v>5.3982934214148086</c:v>
                </c:pt>
                <c:pt idx="1258">
                  <c:v>5.423066336361134</c:v>
                </c:pt>
                <c:pt idx="1259">
                  <c:v>5.4065510597302504</c:v>
                </c:pt>
                <c:pt idx="1260">
                  <c:v>5.391687310762455</c:v>
                </c:pt>
                <c:pt idx="1261">
                  <c:v>5.4073768235617949</c:v>
                </c:pt>
                <c:pt idx="1262">
                  <c:v>5.3790255986787781</c:v>
                </c:pt>
                <c:pt idx="1263">
                  <c:v>5.3743462703000278</c:v>
                </c:pt>
                <c:pt idx="1264">
                  <c:v>5.3955408753096616</c:v>
                </c:pt>
                <c:pt idx="1265">
                  <c:v>5.3963666391412053</c:v>
                </c:pt>
                <c:pt idx="1266">
                  <c:v>5.4128819157720889</c:v>
                </c:pt>
                <c:pt idx="1267">
                  <c:v>5.4065510597302504</c:v>
                </c:pt>
                <c:pt idx="1268">
                  <c:v>5.3586567575006878</c:v>
                </c:pt>
                <c:pt idx="1269">
                  <c:v>5.3834296724470132</c:v>
                </c:pt>
                <c:pt idx="1270">
                  <c:v>5.3927883292045138</c:v>
                </c:pt>
                <c:pt idx="1271">
                  <c:v>5.3936140930360583</c:v>
                </c:pt>
                <c:pt idx="1272">
                  <c:v>5.388934764657308</c:v>
                </c:pt>
                <c:pt idx="1273">
                  <c:v>5.4026974951830447</c:v>
                </c:pt>
                <c:pt idx="1274">
                  <c:v>5.4101293696669419</c:v>
                </c:pt>
                <c:pt idx="1275">
                  <c:v>5.3853564547206165</c:v>
                </c:pt>
                <c:pt idx="1276">
                  <c:v>5.3806771263418662</c:v>
                </c:pt>
                <c:pt idx="1277">
                  <c:v>5.3779245802367193</c:v>
                </c:pt>
                <c:pt idx="1278">
                  <c:v>5.4321497385081203</c:v>
                </c:pt>
                <c:pt idx="1279">
                  <c:v>5.4164602257087804</c:v>
                </c:pt>
                <c:pt idx="1280">
                  <c:v>5.3834296724470132</c:v>
                </c:pt>
                <c:pt idx="1281">
                  <c:v>5.4065510597302504</c:v>
                </c:pt>
                <c:pt idx="1282">
                  <c:v>5.3927883292045138</c:v>
                </c:pt>
                <c:pt idx="1283">
                  <c:v>5.3806771263418662</c:v>
                </c:pt>
                <c:pt idx="1284">
                  <c:v>5.4046242774566471</c:v>
                </c:pt>
                <c:pt idx="1285">
                  <c:v>5.3908615469309114</c:v>
                </c:pt>
                <c:pt idx="1286">
                  <c:v>5.4010459675199556</c:v>
                </c:pt>
                <c:pt idx="1287">
                  <c:v>5.3982934214148086</c:v>
                </c:pt>
                <c:pt idx="1288">
                  <c:v>5.4156344618772367</c:v>
                </c:pt>
                <c:pt idx="1289">
                  <c:v>5.3927883292045138</c:v>
                </c:pt>
                <c:pt idx="1290">
                  <c:v>5.4073768235617949</c:v>
                </c:pt>
                <c:pt idx="1291">
                  <c:v>5.3806771263418662</c:v>
                </c:pt>
                <c:pt idx="1292">
                  <c:v>5.3834296724470132</c:v>
                </c:pt>
                <c:pt idx="1293">
                  <c:v>5.3982934214148086</c:v>
                </c:pt>
                <c:pt idx="1294">
                  <c:v>5.4120561519405452</c:v>
                </c:pt>
                <c:pt idx="1295">
                  <c:v>5.4120561519405452</c:v>
                </c:pt>
                <c:pt idx="1296">
                  <c:v>5.381778144783925</c:v>
                </c:pt>
                <c:pt idx="1297">
                  <c:v>5.3743462703000278</c:v>
                </c:pt>
                <c:pt idx="1298">
                  <c:v>5.4026974951830447</c:v>
                </c:pt>
                <c:pt idx="1299">
                  <c:v>5.3944398568676029</c:v>
                </c:pt>
                <c:pt idx="1300">
                  <c:v>5.391687310762455</c:v>
                </c:pt>
                <c:pt idx="1301">
                  <c:v>5.3641618497109826</c:v>
                </c:pt>
                <c:pt idx="1302">
                  <c:v>5.3806771263418662</c:v>
                </c:pt>
                <c:pt idx="1303">
                  <c:v>5.3735205064684832</c:v>
                </c:pt>
                <c:pt idx="1304">
                  <c:v>5.3955408753096616</c:v>
                </c:pt>
                <c:pt idx="1305">
                  <c:v>5.4065510597302504</c:v>
                </c:pt>
                <c:pt idx="1306">
                  <c:v>5.4082025873933386</c:v>
                </c:pt>
                <c:pt idx="1307">
                  <c:v>5.3936140930360583</c:v>
                </c:pt>
                <c:pt idx="1308">
                  <c:v>5.3834296724470132</c:v>
                </c:pt>
                <c:pt idx="1309">
                  <c:v>5.3834296724470132</c:v>
                </c:pt>
                <c:pt idx="1310">
                  <c:v>5.3936140930360583</c:v>
                </c:pt>
                <c:pt idx="1311">
                  <c:v>5.3770988164051747</c:v>
                </c:pt>
                <c:pt idx="1312">
                  <c:v>5.4175612441508392</c:v>
                </c:pt>
                <c:pt idx="1313">
                  <c:v>5.388934764657308</c:v>
                </c:pt>
                <c:pt idx="1314">
                  <c:v>5.3779245802367193</c:v>
                </c:pt>
                <c:pt idx="1315">
                  <c:v>5.3908615469309114</c:v>
                </c:pt>
                <c:pt idx="1316">
                  <c:v>5.3625103220478945</c:v>
                </c:pt>
                <c:pt idx="1317">
                  <c:v>5.3991191852463531</c:v>
                </c:pt>
                <c:pt idx="1318">
                  <c:v>5.3770988164051747</c:v>
                </c:pt>
                <c:pt idx="1319">
                  <c:v>5.3586567575006878</c:v>
                </c:pt>
                <c:pt idx="1320">
                  <c:v>5.381778144783925</c:v>
                </c:pt>
                <c:pt idx="1321">
                  <c:v>5.3908615469309114</c:v>
                </c:pt>
                <c:pt idx="1322">
                  <c:v>5.3963666391412053</c:v>
                </c:pt>
                <c:pt idx="1323">
                  <c:v>5.4093036058353974</c:v>
                </c:pt>
                <c:pt idx="1324">
                  <c:v>5.391687310762455</c:v>
                </c:pt>
                <c:pt idx="1325">
                  <c:v>5.4054500412881916</c:v>
                </c:pt>
                <c:pt idx="1326">
                  <c:v>5.3982934214148086</c:v>
                </c:pt>
                <c:pt idx="1327">
                  <c:v>5.4026974951830447</c:v>
                </c:pt>
                <c:pt idx="1328">
                  <c:v>5.3944398568676029</c:v>
                </c:pt>
                <c:pt idx="1329">
                  <c:v>5.3790255986787781</c:v>
                </c:pt>
                <c:pt idx="1330">
                  <c:v>5.3751720341315714</c:v>
                </c:pt>
                <c:pt idx="1331">
                  <c:v>5.3633360858794381</c:v>
                </c:pt>
                <c:pt idx="1332">
                  <c:v>5.3751720341315714</c:v>
                </c:pt>
                <c:pt idx="1333">
                  <c:v>5.3688411780897329</c:v>
                </c:pt>
                <c:pt idx="1334">
                  <c:v>5.366088631984586</c:v>
                </c:pt>
                <c:pt idx="1335">
                  <c:v>5.3735205064684832</c:v>
                </c:pt>
                <c:pt idx="1336">
                  <c:v>5.3999449490778968</c:v>
                </c:pt>
                <c:pt idx="1337">
                  <c:v>5.3971924029727498</c:v>
                </c:pt>
                <c:pt idx="1338">
                  <c:v>5.3881090008257635</c:v>
                </c:pt>
                <c:pt idx="1339">
                  <c:v>5.3762730525736302</c:v>
                </c:pt>
                <c:pt idx="1340">
                  <c:v>5.3881090008257635</c:v>
                </c:pt>
                <c:pt idx="1341">
                  <c:v>5.3936140930360583</c:v>
                </c:pt>
                <c:pt idx="1342">
                  <c:v>5.3652628681530414</c:v>
                </c:pt>
                <c:pt idx="1343">
                  <c:v>5.4164602257087804</c:v>
                </c:pt>
                <c:pt idx="1344">
                  <c:v>5.3955408753096616</c:v>
                </c:pt>
                <c:pt idx="1345">
                  <c:v>5.4026974951830447</c:v>
                </c:pt>
                <c:pt idx="1346">
                  <c:v>5.430222956234517</c:v>
                </c:pt>
                <c:pt idx="1347">
                  <c:v>5.4238921001926785</c:v>
                </c:pt>
                <c:pt idx="1348">
                  <c:v>5.432975502339664</c:v>
                </c:pt>
                <c:pt idx="1349">
                  <c:v>5.4439856867602536</c:v>
                </c:pt>
                <c:pt idx="1350">
                  <c:v>5.4651802917698875</c:v>
                </c:pt>
                <c:pt idx="1351">
                  <c:v>5.4605009633911372</c:v>
                </c:pt>
                <c:pt idx="1352">
                  <c:v>5.4808698045692266</c:v>
                </c:pt>
                <c:pt idx="1353">
                  <c:v>5.4781172584640796</c:v>
                </c:pt>
                <c:pt idx="1354">
                  <c:v>5.4946325350949632</c:v>
                </c:pt>
                <c:pt idx="1355">
                  <c:v>5.5458298926507021</c:v>
                </c:pt>
                <c:pt idx="1356">
                  <c:v>5.5678502614918797</c:v>
                </c:pt>
                <c:pt idx="1357">
                  <c:v>5.5871180842279111</c:v>
                </c:pt>
                <c:pt idx="1358">
                  <c:v>5.5917974126066614</c:v>
                </c:pt>
                <c:pt idx="1359">
                  <c:v>5.5293146160198186</c:v>
                </c:pt>
                <c:pt idx="1360">
                  <c:v>5.5202312138728322</c:v>
                </c:pt>
                <c:pt idx="1361">
                  <c:v>5.5430773465455543</c:v>
                </c:pt>
                <c:pt idx="1362">
                  <c:v>5.544178364987614</c:v>
                </c:pt>
                <c:pt idx="1363">
                  <c:v>5.5017891549683462</c:v>
                </c:pt>
                <c:pt idx="1364">
                  <c:v>5.5587668593448942</c:v>
                </c:pt>
                <c:pt idx="1365">
                  <c:v>5.5513349848609961</c:v>
                </c:pt>
                <c:pt idx="1366">
                  <c:v>5.5386732727773191</c:v>
                </c:pt>
                <c:pt idx="1367">
                  <c:v>5.5339939443985688</c:v>
                </c:pt>
                <c:pt idx="1368">
                  <c:v>5.4962840627580514</c:v>
                </c:pt>
                <c:pt idx="1369">
                  <c:v>5.4907789705477565</c:v>
                </c:pt>
                <c:pt idx="1370">
                  <c:v>5.4973850812001102</c:v>
                </c:pt>
                <c:pt idx="1371">
                  <c:v>5.4605009633911372</c:v>
                </c:pt>
                <c:pt idx="1372">
                  <c:v>5.4164602257087804</c:v>
                </c:pt>
                <c:pt idx="1373">
                  <c:v>5.432975502339664</c:v>
                </c:pt>
                <c:pt idx="1374">
                  <c:v>5.4376548307184143</c:v>
                </c:pt>
                <c:pt idx="1375">
                  <c:v>5.4321497385081203</c:v>
                </c:pt>
                <c:pt idx="1376">
                  <c:v>5.4137076796036334</c:v>
                </c:pt>
                <c:pt idx="1377">
                  <c:v>5.3927883292045138</c:v>
                </c:pt>
                <c:pt idx="1378">
                  <c:v>5.4183870079823837</c:v>
                </c:pt>
                <c:pt idx="1379">
                  <c:v>5.4065510597302504</c:v>
                </c:pt>
                <c:pt idx="1380">
                  <c:v>5.3999449490778968</c:v>
                </c:pt>
                <c:pt idx="1381">
                  <c:v>5.3826039086154696</c:v>
                </c:pt>
                <c:pt idx="1382">
                  <c:v>5.381778144783925</c:v>
                </c:pt>
                <c:pt idx="1383">
                  <c:v>5.4046242774566471</c:v>
                </c:pt>
                <c:pt idx="1384">
                  <c:v>5.420313790255987</c:v>
                </c:pt>
                <c:pt idx="1385">
                  <c:v>5.4349022846132673</c:v>
                </c:pt>
                <c:pt idx="1386">
                  <c:v>5.3861822185521611</c:v>
                </c:pt>
                <c:pt idx="1387">
                  <c:v>5.3881090008257635</c:v>
                </c:pt>
                <c:pt idx="1388">
                  <c:v>5.3900357830993668</c:v>
                </c:pt>
                <c:pt idx="1389">
                  <c:v>5.4026974951830447</c:v>
                </c:pt>
                <c:pt idx="1390">
                  <c:v>5.4109551334984864</c:v>
                </c:pt>
                <c:pt idx="1391">
                  <c:v>5.4238921001926785</c:v>
                </c:pt>
                <c:pt idx="1392">
                  <c:v>5.4156344618772367</c:v>
                </c:pt>
                <c:pt idx="1393">
                  <c:v>5.4340765207817228</c:v>
                </c:pt>
                <c:pt idx="1394">
                  <c:v>5.4128819157720889</c:v>
                </c:pt>
                <c:pt idx="1395">
                  <c:v>5.4247178640242222</c:v>
                </c:pt>
                <c:pt idx="1396">
                  <c:v>5.3908615469309114</c:v>
                </c:pt>
                <c:pt idx="1397">
                  <c:v>5.4384805945499588</c:v>
                </c:pt>
                <c:pt idx="1398">
                  <c:v>5.4046242774566471</c:v>
                </c:pt>
                <c:pt idx="1399">
                  <c:v>5.4340765207817228</c:v>
                </c:pt>
                <c:pt idx="1400">
                  <c:v>5.4211395540875307</c:v>
                </c:pt>
                <c:pt idx="1401">
                  <c:v>5.4368290668868706</c:v>
                </c:pt>
                <c:pt idx="1402">
                  <c:v>5.4412331406551058</c:v>
                </c:pt>
                <c:pt idx="1403">
                  <c:v>5.4368290668868706</c:v>
                </c:pt>
                <c:pt idx="1404">
                  <c:v>5.4651802917698875</c:v>
                </c:pt>
                <c:pt idx="1405">
                  <c:v>5.468758601706579</c:v>
                </c:pt>
                <c:pt idx="1406">
                  <c:v>5.4522433250756954</c:v>
                </c:pt>
                <c:pt idx="1407">
                  <c:v>5.5009633911368017</c:v>
                </c:pt>
                <c:pt idx="1408">
                  <c:v>5.4797687861271678</c:v>
                </c:pt>
                <c:pt idx="1409">
                  <c:v>5.4946325350949632</c:v>
                </c:pt>
                <c:pt idx="1410">
                  <c:v>5.5210569777043768</c:v>
                </c:pt>
                <c:pt idx="1411">
                  <c:v>5.5414258188824661</c:v>
                </c:pt>
                <c:pt idx="1412">
                  <c:v>5.5458298926507021</c:v>
                </c:pt>
                <c:pt idx="1413">
                  <c:v>5.5623451692815857</c:v>
                </c:pt>
                <c:pt idx="1414">
                  <c:v>5.5276630883567304</c:v>
                </c:pt>
                <c:pt idx="1415">
                  <c:v>5.5606936416184976</c:v>
                </c:pt>
                <c:pt idx="1416">
                  <c:v>5.4962840627580514</c:v>
                </c:pt>
                <c:pt idx="1417">
                  <c:v>5.4541701073492979</c:v>
                </c:pt>
                <c:pt idx="1418">
                  <c:v>5.4852738783374626</c:v>
                </c:pt>
                <c:pt idx="1419">
                  <c:v>5.471511147811726</c:v>
                </c:pt>
                <c:pt idx="1420">
                  <c:v>5.4439856867602536</c:v>
                </c:pt>
                <c:pt idx="1421">
                  <c:v>5.420313790255987</c:v>
                </c:pt>
                <c:pt idx="1422">
                  <c:v>5.4109551334984864</c:v>
                </c:pt>
                <c:pt idx="1423">
                  <c:v>5.430222956234517</c:v>
                </c:pt>
                <c:pt idx="1424">
                  <c:v>5.4128819157720889</c:v>
                </c:pt>
                <c:pt idx="1425">
                  <c:v>5.4340765207817228</c:v>
                </c:pt>
                <c:pt idx="1426">
                  <c:v>5.4175612441508392</c:v>
                </c:pt>
                <c:pt idx="1427">
                  <c:v>5.4192127718139282</c:v>
                </c:pt>
                <c:pt idx="1428">
                  <c:v>5.4219653179190752</c:v>
                </c:pt>
                <c:pt idx="1429">
                  <c:v>5.430222956234517</c:v>
                </c:pt>
                <c:pt idx="1430">
                  <c:v>5.4054500412881916</c:v>
                </c:pt>
                <c:pt idx="1431">
                  <c:v>5.4101293696669419</c:v>
                </c:pt>
                <c:pt idx="1432">
                  <c:v>5.3834296724470132</c:v>
                </c:pt>
                <c:pt idx="1433">
                  <c:v>5.4293971924029725</c:v>
                </c:pt>
                <c:pt idx="1434">
                  <c:v>5.3927883292045138</c:v>
                </c:pt>
                <c:pt idx="1435">
                  <c:v>5.3999449490778968</c:v>
                </c:pt>
                <c:pt idx="1436">
                  <c:v>5.4137076796036334</c:v>
                </c:pt>
                <c:pt idx="1437">
                  <c:v>5.4128819157720889</c:v>
                </c:pt>
                <c:pt idx="1438">
                  <c:v>5.391687310762455</c:v>
                </c:pt>
                <c:pt idx="1439">
                  <c:v>5.3927883292045138</c:v>
                </c:pt>
                <c:pt idx="1440">
                  <c:v>5.3881090008257635</c:v>
                </c:pt>
                <c:pt idx="1441">
                  <c:v>5.3971924029727498</c:v>
                </c:pt>
                <c:pt idx="1442">
                  <c:v>5.3971924029727498</c:v>
                </c:pt>
                <c:pt idx="1443">
                  <c:v>5.3834296724470132</c:v>
                </c:pt>
                <c:pt idx="1444">
                  <c:v>5.4137076796036334</c:v>
                </c:pt>
                <c:pt idx="1445">
                  <c:v>5.4065510597302504</c:v>
                </c:pt>
                <c:pt idx="1446">
                  <c:v>5.3963666391412053</c:v>
                </c:pt>
                <c:pt idx="1447">
                  <c:v>5.4384805945499588</c:v>
                </c:pt>
                <c:pt idx="1448">
                  <c:v>5.430222956234517</c:v>
                </c:pt>
                <c:pt idx="1449">
                  <c:v>5.3971924029727498</c:v>
                </c:pt>
                <c:pt idx="1450">
                  <c:v>5.3982934214148086</c:v>
                </c:pt>
                <c:pt idx="1451">
                  <c:v>5.4101293696669419</c:v>
                </c:pt>
                <c:pt idx="1452">
                  <c:v>5.4384805945499588</c:v>
                </c:pt>
                <c:pt idx="1453">
                  <c:v>5.4082025873933386</c:v>
                </c:pt>
                <c:pt idx="1454">
                  <c:v>5.4321497385081203</c:v>
                </c:pt>
                <c:pt idx="1455">
                  <c:v>5.4093036058353974</c:v>
                </c:pt>
                <c:pt idx="1456">
                  <c:v>5.4018717313515001</c:v>
                </c:pt>
                <c:pt idx="1457">
                  <c:v>5.3982934214148086</c:v>
                </c:pt>
                <c:pt idx="1458">
                  <c:v>5.4148086980456922</c:v>
                </c:pt>
                <c:pt idx="1459">
                  <c:v>5.3927883292045138</c:v>
                </c:pt>
                <c:pt idx="1460">
                  <c:v>5.4247178640242222</c:v>
                </c:pt>
                <c:pt idx="1461">
                  <c:v>5.3806771263418662</c:v>
                </c:pt>
                <c:pt idx="1462">
                  <c:v>5.3853564547206165</c:v>
                </c:pt>
                <c:pt idx="1463">
                  <c:v>5.391687310762455</c:v>
                </c:pt>
                <c:pt idx="1464">
                  <c:v>5.3999449490778968</c:v>
                </c:pt>
                <c:pt idx="1465">
                  <c:v>5.420313790255987</c:v>
                </c:pt>
                <c:pt idx="1466">
                  <c:v>5.4026974951830447</c:v>
                </c:pt>
                <c:pt idx="1467">
                  <c:v>5.4211395540875307</c:v>
                </c:pt>
                <c:pt idx="1468">
                  <c:v>5.3770988164051747</c:v>
                </c:pt>
                <c:pt idx="1469">
                  <c:v>5.388934764657308</c:v>
                </c:pt>
                <c:pt idx="1470">
                  <c:v>5.4137076796036334</c:v>
                </c:pt>
                <c:pt idx="1471">
                  <c:v>5.3971924029727498</c:v>
                </c:pt>
                <c:pt idx="1472">
                  <c:v>5.4101293696669419</c:v>
                </c:pt>
                <c:pt idx="1473">
                  <c:v>5.3936140930360583</c:v>
                </c:pt>
                <c:pt idx="1474">
                  <c:v>5.4073768235617949</c:v>
                </c:pt>
                <c:pt idx="1475">
                  <c:v>5.3936140930360583</c:v>
                </c:pt>
                <c:pt idx="1476">
                  <c:v>5.4065510597302504</c:v>
                </c:pt>
                <c:pt idx="1477">
                  <c:v>5.388934764657308</c:v>
                </c:pt>
                <c:pt idx="1478">
                  <c:v>5.3881090008257635</c:v>
                </c:pt>
                <c:pt idx="1479">
                  <c:v>5.4054500412881916</c:v>
                </c:pt>
                <c:pt idx="1480">
                  <c:v>5.384530690889072</c:v>
                </c:pt>
                <c:pt idx="1481">
                  <c:v>5.3936140930360583</c:v>
                </c:pt>
                <c:pt idx="1482">
                  <c:v>5.3853564547206165</c:v>
                </c:pt>
                <c:pt idx="1483">
                  <c:v>5.3743462703000278</c:v>
                </c:pt>
                <c:pt idx="1484">
                  <c:v>5.391687310762455</c:v>
                </c:pt>
                <c:pt idx="1485">
                  <c:v>5.3881090008257635</c:v>
                </c:pt>
                <c:pt idx="1486">
                  <c:v>5.3908615469309114</c:v>
                </c:pt>
                <c:pt idx="1487">
                  <c:v>5.388934764657308</c:v>
                </c:pt>
                <c:pt idx="1488">
                  <c:v>5.3955408753096616</c:v>
                </c:pt>
                <c:pt idx="1489">
                  <c:v>5.4018717313515001</c:v>
                </c:pt>
                <c:pt idx="1490">
                  <c:v>5.3900357830993668</c:v>
                </c:pt>
                <c:pt idx="1491">
                  <c:v>5.3834296724470132</c:v>
                </c:pt>
                <c:pt idx="1492">
                  <c:v>5.3853564547206165</c:v>
                </c:pt>
                <c:pt idx="1493">
                  <c:v>5.4010459675199556</c:v>
                </c:pt>
                <c:pt idx="1494">
                  <c:v>5.4046242774566471</c:v>
                </c:pt>
                <c:pt idx="1495">
                  <c:v>5.4054500412881916</c:v>
                </c:pt>
                <c:pt idx="1496">
                  <c:v>5.420313790255987</c:v>
                </c:pt>
                <c:pt idx="1497">
                  <c:v>5.3955408753096616</c:v>
                </c:pt>
                <c:pt idx="1498">
                  <c:v>5.4156344618772367</c:v>
                </c:pt>
                <c:pt idx="1499">
                  <c:v>5.3963666391412053</c:v>
                </c:pt>
                <c:pt idx="1500">
                  <c:v>5.3999449490778968</c:v>
                </c:pt>
                <c:pt idx="1501">
                  <c:v>5.3806771263418662</c:v>
                </c:pt>
                <c:pt idx="1502">
                  <c:v>5.3779245802367193</c:v>
                </c:pt>
                <c:pt idx="1503">
                  <c:v>5.4093036058353974</c:v>
                </c:pt>
                <c:pt idx="1504">
                  <c:v>5.425818882466281</c:v>
                </c:pt>
                <c:pt idx="1505">
                  <c:v>5.4109551334984864</c:v>
                </c:pt>
                <c:pt idx="1506">
                  <c:v>5.388934764657308</c:v>
                </c:pt>
                <c:pt idx="1507">
                  <c:v>5.4037985136251034</c:v>
                </c:pt>
                <c:pt idx="1508">
                  <c:v>5.4247178640242222</c:v>
                </c:pt>
                <c:pt idx="1509">
                  <c:v>5.4156344618772367</c:v>
                </c:pt>
                <c:pt idx="1510">
                  <c:v>5.4065510597302504</c:v>
                </c:pt>
                <c:pt idx="1511">
                  <c:v>5.4054500412881916</c:v>
                </c:pt>
                <c:pt idx="1512">
                  <c:v>5.4065510597302504</c:v>
                </c:pt>
                <c:pt idx="1513">
                  <c:v>5.3707679603633363</c:v>
                </c:pt>
                <c:pt idx="1514">
                  <c:v>5.3963666391412053</c:v>
                </c:pt>
                <c:pt idx="1515">
                  <c:v>5.4109551334984864</c:v>
                </c:pt>
                <c:pt idx="1516">
                  <c:v>5.4065510597302504</c:v>
                </c:pt>
                <c:pt idx="1517">
                  <c:v>5.4046242774566471</c:v>
                </c:pt>
                <c:pt idx="1518">
                  <c:v>5.3861822185521611</c:v>
                </c:pt>
                <c:pt idx="1519">
                  <c:v>5.3971924029727498</c:v>
                </c:pt>
                <c:pt idx="1520">
                  <c:v>5.4137076796036334</c:v>
                </c:pt>
                <c:pt idx="1521">
                  <c:v>5.3963666391412053</c:v>
                </c:pt>
                <c:pt idx="1522">
                  <c:v>5.3834296724470132</c:v>
                </c:pt>
                <c:pt idx="1523">
                  <c:v>5.430222956234517</c:v>
                </c:pt>
                <c:pt idx="1524">
                  <c:v>5.423066336361134</c:v>
                </c:pt>
                <c:pt idx="1525">
                  <c:v>5.4073768235617949</c:v>
                </c:pt>
                <c:pt idx="1526">
                  <c:v>5.423066336361134</c:v>
                </c:pt>
                <c:pt idx="1527">
                  <c:v>5.4148086980456922</c:v>
                </c:pt>
                <c:pt idx="1528">
                  <c:v>5.4450867052023124</c:v>
                </c:pt>
                <c:pt idx="1529">
                  <c:v>5.4101293696669419</c:v>
                </c:pt>
                <c:pt idx="1530">
                  <c:v>5.3955408753096616</c:v>
                </c:pt>
                <c:pt idx="1531">
                  <c:v>5.430222956234517</c:v>
                </c:pt>
                <c:pt idx="1532">
                  <c:v>5.4109551334984864</c:v>
                </c:pt>
                <c:pt idx="1533">
                  <c:v>5.4175612441508392</c:v>
                </c:pt>
                <c:pt idx="1534">
                  <c:v>5.4148086980456922</c:v>
                </c:pt>
                <c:pt idx="1535">
                  <c:v>5.4423341590971646</c:v>
                </c:pt>
                <c:pt idx="1536">
                  <c:v>5.4412331406551058</c:v>
                </c:pt>
                <c:pt idx="1537">
                  <c:v>5.4211395540875307</c:v>
                </c:pt>
                <c:pt idx="1538">
                  <c:v>5.4128819157720889</c:v>
                </c:pt>
                <c:pt idx="1539">
                  <c:v>5.4065510597302504</c:v>
                </c:pt>
                <c:pt idx="1540">
                  <c:v>5.4018717313515001</c:v>
                </c:pt>
                <c:pt idx="1541">
                  <c:v>5.4192127718139282</c:v>
                </c:pt>
                <c:pt idx="1542">
                  <c:v>5.4109551334984864</c:v>
                </c:pt>
                <c:pt idx="1543">
                  <c:v>5.3881090008257635</c:v>
                </c:pt>
                <c:pt idx="1544">
                  <c:v>5.4431599229287091</c:v>
                </c:pt>
                <c:pt idx="1545">
                  <c:v>5.4148086980456922</c:v>
                </c:pt>
                <c:pt idx="1546">
                  <c:v>5.4183870079823837</c:v>
                </c:pt>
                <c:pt idx="1547">
                  <c:v>5.4219653179190752</c:v>
                </c:pt>
                <c:pt idx="1548">
                  <c:v>5.4018717313515001</c:v>
                </c:pt>
                <c:pt idx="1549">
                  <c:v>5.4082025873933386</c:v>
                </c:pt>
                <c:pt idx="1550">
                  <c:v>5.4120561519405452</c:v>
                </c:pt>
                <c:pt idx="1551">
                  <c:v>5.4175612441508392</c:v>
                </c:pt>
                <c:pt idx="1552">
                  <c:v>5.425818882466281</c:v>
                </c:pt>
                <c:pt idx="1553">
                  <c:v>5.4026974951830447</c:v>
                </c:pt>
                <c:pt idx="1554">
                  <c:v>5.4065510597302504</c:v>
                </c:pt>
                <c:pt idx="1555">
                  <c:v>5.430222956234517</c:v>
                </c:pt>
                <c:pt idx="1556">
                  <c:v>5.3927883292045138</c:v>
                </c:pt>
                <c:pt idx="1557">
                  <c:v>5.3982934214148086</c:v>
                </c:pt>
                <c:pt idx="1558">
                  <c:v>5.3826039086154696</c:v>
                </c:pt>
                <c:pt idx="1559">
                  <c:v>5.4148086980456922</c:v>
                </c:pt>
                <c:pt idx="1560">
                  <c:v>5.430222956234517</c:v>
                </c:pt>
                <c:pt idx="1561">
                  <c:v>5.42747041012937</c:v>
                </c:pt>
                <c:pt idx="1562">
                  <c:v>5.3982934214148086</c:v>
                </c:pt>
                <c:pt idx="1563">
                  <c:v>5.388934764657308</c:v>
                </c:pt>
                <c:pt idx="1564">
                  <c:v>5.3963666391412053</c:v>
                </c:pt>
                <c:pt idx="1565">
                  <c:v>5.4054500412881916</c:v>
                </c:pt>
                <c:pt idx="1566">
                  <c:v>5.391687310762455</c:v>
                </c:pt>
                <c:pt idx="1567">
                  <c:v>5.4109551334984864</c:v>
                </c:pt>
                <c:pt idx="1568">
                  <c:v>5.3724194880264244</c:v>
                </c:pt>
                <c:pt idx="1569">
                  <c:v>5.3834296724470132</c:v>
                </c:pt>
                <c:pt idx="1570">
                  <c:v>5.3927883292045138</c:v>
                </c:pt>
                <c:pt idx="1571">
                  <c:v>5.4120561519405452</c:v>
                </c:pt>
                <c:pt idx="1572">
                  <c:v>5.3963666391412053</c:v>
                </c:pt>
                <c:pt idx="1573">
                  <c:v>5.4018717313515001</c:v>
                </c:pt>
                <c:pt idx="1574">
                  <c:v>5.3826039086154696</c:v>
                </c:pt>
                <c:pt idx="1575">
                  <c:v>5.3963666391412053</c:v>
                </c:pt>
                <c:pt idx="1576">
                  <c:v>5.3900357830993668</c:v>
                </c:pt>
                <c:pt idx="1577">
                  <c:v>5.388934764657308</c:v>
                </c:pt>
                <c:pt idx="1578">
                  <c:v>5.4010459675199556</c:v>
                </c:pt>
                <c:pt idx="1579">
                  <c:v>5.4026974951830447</c:v>
                </c:pt>
                <c:pt idx="1580">
                  <c:v>5.4219653179190752</c:v>
                </c:pt>
                <c:pt idx="1581">
                  <c:v>5.3806771263418662</c:v>
                </c:pt>
                <c:pt idx="1582">
                  <c:v>5.3982934214148086</c:v>
                </c:pt>
                <c:pt idx="1583">
                  <c:v>5.3826039086154696</c:v>
                </c:pt>
                <c:pt idx="1584">
                  <c:v>5.3861822185521611</c:v>
                </c:pt>
                <c:pt idx="1585">
                  <c:v>5.3900357830993668</c:v>
                </c:pt>
                <c:pt idx="1586">
                  <c:v>5.3955408753096616</c:v>
                </c:pt>
                <c:pt idx="1587">
                  <c:v>5.3927883292045138</c:v>
                </c:pt>
                <c:pt idx="1588">
                  <c:v>5.3826039086154696</c:v>
                </c:pt>
                <c:pt idx="1589">
                  <c:v>5.3762730525736302</c:v>
                </c:pt>
                <c:pt idx="1590">
                  <c:v>5.3999449490778968</c:v>
                </c:pt>
                <c:pt idx="1591">
                  <c:v>5.4101293696669419</c:v>
                </c:pt>
                <c:pt idx="1592">
                  <c:v>5.4156344618772367</c:v>
                </c:pt>
                <c:pt idx="1593">
                  <c:v>5.4101293696669419</c:v>
                </c:pt>
                <c:pt idx="1594">
                  <c:v>5.423066336361134</c:v>
                </c:pt>
                <c:pt idx="1595">
                  <c:v>5.3872832369942198</c:v>
                </c:pt>
                <c:pt idx="1596">
                  <c:v>5.3900357830993668</c:v>
                </c:pt>
                <c:pt idx="1597">
                  <c:v>5.3900357830993668</c:v>
                </c:pt>
                <c:pt idx="1598">
                  <c:v>5.4073768235617949</c:v>
                </c:pt>
                <c:pt idx="1599">
                  <c:v>5.3963666391412053</c:v>
                </c:pt>
                <c:pt idx="1600">
                  <c:v>5.3963666391412053</c:v>
                </c:pt>
                <c:pt idx="1601">
                  <c:v>5.420313790255987</c:v>
                </c:pt>
                <c:pt idx="1602">
                  <c:v>5.3872832369942198</c:v>
                </c:pt>
                <c:pt idx="1603">
                  <c:v>5.4109551334984864</c:v>
                </c:pt>
                <c:pt idx="1604">
                  <c:v>5.3955408753096616</c:v>
                </c:pt>
                <c:pt idx="1605">
                  <c:v>5.4037985136251034</c:v>
                </c:pt>
                <c:pt idx="1606">
                  <c:v>5.4266446462978255</c:v>
                </c:pt>
                <c:pt idx="1607">
                  <c:v>5.425818882466281</c:v>
                </c:pt>
                <c:pt idx="1608">
                  <c:v>5.4026974951830447</c:v>
                </c:pt>
                <c:pt idx="1609">
                  <c:v>5.4101293696669419</c:v>
                </c:pt>
                <c:pt idx="1610">
                  <c:v>5.4137076796036334</c:v>
                </c:pt>
                <c:pt idx="1611">
                  <c:v>5.4046242774566471</c:v>
                </c:pt>
                <c:pt idx="1612">
                  <c:v>5.4120561519405452</c:v>
                </c:pt>
                <c:pt idx="1613">
                  <c:v>5.4037985136251034</c:v>
                </c:pt>
                <c:pt idx="1614">
                  <c:v>5.4093036058353974</c:v>
                </c:pt>
                <c:pt idx="1615">
                  <c:v>5.4211395540875307</c:v>
                </c:pt>
                <c:pt idx="1616">
                  <c:v>5.42747041012937</c:v>
                </c:pt>
                <c:pt idx="1617">
                  <c:v>5.4340765207817228</c:v>
                </c:pt>
                <c:pt idx="1618">
                  <c:v>5.4137076796036334</c:v>
                </c:pt>
                <c:pt idx="1619">
                  <c:v>5.4156344618772367</c:v>
                </c:pt>
                <c:pt idx="1620">
                  <c:v>5.4505917974126064</c:v>
                </c:pt>
                <c:pt idx="1621">
                  <c:v>5.4340765207817228</c:v>
                </c:pt>
                <c:pt idx="1622">
                  <c:v>5.4321497385081203</c:v>
                </c:pt>
                <c:pt idx="1623">
                  <c:v>5.4478392513074594</c:v>
                </c:pt>
                <c:pt idx="1624">
                  <c:v>5.4459124690338561</c:v>
                </c:pt>
                <c:pt idx="1625">
                  <c:v>5.4753647123589317</c:v>
                </c:pt>
                <c:pt idx="1626">
                  <c:v>5.474263693916873</c:v>
                </c:pt>
                <c:pt idx="1627">
                  <c:v>5.4844481145059181</c:v>
                </c:pt>
                <c:pt idx="1628">
                  <c:v>5.4852738783374626</c:v>
                </c:pt>
                <c:pt idx="1629">
                  <c:v>5.5119735755573904</c:v>
                </c:pt>
                <c:pt idx="1630">
                  <c:v>5.525736306083127</c:v>
                </c:pt>
                <c:pt idx="1631">
                  <c:v>5.5551885494082027</c:v>
                </c:pt>
                <c:pt idx="1632">
                  <c:v>5.5587668593448942</c:v>
                </c:pt>
                <c:pt idx="1633">
                  <c:v>5.5386732727773191</c:v>
                </c:pt>
                <c:pt idx="1634">
                  <c:v>5.5761078998073215</c:v>
                </c:pt>
                <c:pt idx="1635">
                  <c:v>5.5799614643545281</c:v>
                </c:pt>
                <c:pt idx="1636">
                  <c:v>5.5422515827140106</c:v>
                </c:pt>
                <c:pt idx="1637">
                  <c:v>5.5367464905037158</c:v>
                </c:pt>
                <c:pt idx="1638">
                  <c:v>5.569777043765483</c:v>
                </c:pt>
                <c:pt idx="1639">
                  <c:v>5.544178364987614</c:v>
                </c:pt>
                <c:pt idx="1640">
                  <c:v>5.5331681805670243</c:v>
                </c:pt>
                <c:pt idx="1641">
                  <c:v>5.4954582989265068</c:v>
                </c:pt>
                <c:pt idx="1642">
                  <c:v>5.5072942471786401</c:v>
                </c:pt>
                <c:pt idx="1643">
                  <c:v>5.5139003578309937</c:v>
                </c:pt>
                <c:pt idx="1644">
                  <c:v>5.4825213322323147</c:v>
                </c:pt>
                <c:pt idx="1645">
                  <c:v>5.4907789705477565</c:v>
                </c:pt>
                <c:pt idx="1646">
                  <c:v>5.4569226534544457</c:v>
                </c:pt>
                <c:pt idx="1647">
                  <c:v>5.4533443435177542</c:v>
                </c:pt>
                <c:pt idx="1648">
                  <c:v>5.4549958711808424</c:v>
                </c:pt>
                <c:pt idx="1649">
                  <c:v>5.4349022846132673</c:v>
                </c:pt>
                <c:pt idx="1650">
                  <c:v>5.4183870079823837</c:v>
                </c:pt>
                <c:pt idx="1651">
                  <c:v>5.4395816129920176</c:v>
                </c:pt>
                <c:pt idx="1652">
                  <c:v>5.4357280484448118</c:v>
                </c:pt>
                <c:pt idx="1653">
                  <c:v>5.4211395540875307</c:v>
                </c:pt>
                <c:pt idx="1654">
                  <c:v>5.4266446462978255</c:v>
                </c:pt>
                <c:pt idx="1655">
                  <c:v>5.4054500412881916</c:v>
                </c:pt>
                <c:pt idx="1656">
                  <c:v>5.4238921001926785</c:v>
                </c:pt>
                <c:pt idx="1657">
                  <c:v>5.423066336361134</c:v>
                </c:pt>
                <c:pt idx="1658">
                  <c:v>5.3900357830993668</c:v>
                </c:pt>
                <c:pt idx="1659">
                  <c:v>5.4093036058353974</c:v>
                </c:pt>
                <c:pt idx="1660">
                  <c:v>5.3900357830993668</c:v>
                </c:pt>
                <c:pt idx="1661">
                  <c:v>5.4211395540875307</c:v>
                </c:pt>
                <c:pt idx="1662">
                  <c:v>5.366088631984586</c:v>
                </c:pt>
                <c:pt idx="1663">
                  <c:v>5.3834296724470132</c:v>
                </c:pt>
                <c:pt idx="1664">
                  <c:v>5.4037985136251034</c:v>
                </c:pt>
                <c:pt idx="1665">
                  <c:v>5.4211395540875307</c:v>
                </c:pt>
                <c:pt idx="1666">
                  <c:v>5.3707679603633363</c:v>
                </c:pt>
                <c:pt idx="1667">
                  <c:v>5.3762730525736302</c:v>
                </c:pt>
                <c:pt idx="1668">
                  <c:v>5.3743462703000278</c:v>
                </c:pt>
                <c:pt idx="1669">
                  <c:v>5.3872832369942198</c:v>
                </c:pt>
                <c:pt idx="1670">
                  <c:v>5.3853564547206165</c:v>
                </c:pt>
                <c:pt idx="1671">
                  <c:v>5.3881090008257635</c:v>
                </c:pt>
                <c:pt idx="1672">
                  <c:v>5.3955408753096616</c:v>
                </c:pt>
                <c:pt idx="1673">
                  <c:v>5.3743462703000278</c:v>
                </c:pt>
                <c:pt idx="1674">
                  <c:v>5.3724194880264244</c:v>
                </c:pt>
                <c:pt idx="1675">
                  <c:v>5.4018717313515001</c:v>
                </c:pt>
                <c:pt idx="1676">
                  <c:v>5.3633360858794381</c:v>
                </c:pt>
                <c:pt idx="1677">
                  <c:v>5.3715937241948799</c:v>
                </c:pt>
                <c:pt idx="1678">
                  <c:v>5.3955408753096616</c:v>
                </c:pt>
                <c:pt idx="1679">
                  <c:v>5.3900357830993668</c:v>
                </c:pt>
                <c:pt idx="1680">
                  <c:v>5.3715937241948799</c:v>
                </c:pt>
                <c:pt idx="1681">
                  <c:v>5.391687310762455</c:v>
                </c:pt>
                <c:pt idx="1682">
                  <c:v>5.3743462703000278</c:v>
                </c:pt>
                <c:pt idx="1683">
                  <c:v>5.3834296724470132</c:v>
                </c:pt>
                <c:pt idx="1684">
                  <c:v>5.3826039086154696</c:v>
                </c:pt>
                <c:pt idx="1685">
                  <c:v>5.3597577759427466</c:v>
                </c:pt>
                <c:pt idx="1686">
                  <c:v>5.3688411780897329</c:v>
                </c:pt>
                <c:pt idx="1687">
                  <c:v>5.3798513625103217</c:v>
                </c:pt>
                <c:pt idx="1688">
                  <c:v>5.3487475915221578</c:v>
                </c:pt>
                <c:pt idx="1689">
                  <c:v>5.3770988164051747</c:v>
                </c:pt>
                <c:pt idx="1690">
                  <c:v>5.3669143958161296</c:v>
                </c:pt>
                <c:pt idx="1691">
                  <c:v>5.3322323148912742</c:v>
                </c:pt>
                <c:pt idx="1692">
                  <c:v>5.3597577759427466</c:v>
                </c:pt>
                <c:pt idx="1693">
                  <c:v>5.3669143958161296</c:v>
                </c:pt>
                <c:pt idx="1694">
                  <c:v>5.3669143958161296</c:v>
                </c:pt>
                <c:pt idx="1695">
                  <c:v>5.3468208092485545</c:v>
                </c:pt>
                <c:pt idx="1696">
                  <c:v>5.3641618497109826</c:v>
                </c:pt>
                <c:pt idx="1697">
                  <c:v>5.3531516652903939</c:v>
                </c:pt>
                <c:pt idx="1698">
                  <c:v>5.3680154142581884</c:v>
                </c:pt>
                <c:pt idx="1699">
                  <c:v>5.3468208092485545</c:v>
                </c:pt>
                <c:pt idx="1700">
                  <c:v>5.3625103220478945</c:v>
                </c:pt>
                <c:pt idx="1701">
                  <c:v>5.3633360858794381</c:v>
                </c:pt>
                <c:pt idx="1702">
                  <c:v>5.3743462703000278</c:v>
                </c:pt>
                <c:pt idx="1703">
                  <c:v>5.3487475915221578</c:v>
                </c:pt>
                <c:pt idx="1704">
                  <c:v>5.3724194880264244</c:v>
                </c:pt>
                <c:pt idx="1705">
                  <c:v>5.3570052298375996</c:v>
                </c:pt>
                <c:pt idx="1706">
                  <c:v>5.388934764657308</c:v>
                </c:pt>
                <c:pt idx="1707">
                  <c:v>5.3625103220478945</c:v>
                </c:pt>
                <c:pt idx="1708">
                  <c:v>5.3586567575006878</c:v>
                </c:pt>
                <c:pt idx="1709">
                  <c:v>5.340489953206716</c:v>
                </c:pt>
                <c:pt idx="1710">
                  <c:v>5.3652628681530414</c:v>
                </c:pt>
                <c:pt idx="1711">
                  <c:v>5.3633360858794381</c:v>
                </c:pt>
                <c:pt idx="1712">
                  <c:v>5.3625103220478945</c:v>
                </c:pt>
                <c:pt idx="1713">
                  <c:v>5.3586567575006878</c:v>
                </c:pt>
                <c:pt idx="1714">
                  <c:v>5.3586567575006878</c:v>
                </c:pt>
                <c:pt idx="1715">
                  <c:v>5.3806771263418662</c:v>
                </c:pt>
                <c:pt idx="1716">
                  <c:v>5.3798513625103217</c:v>
                </c:pt>
                <c:pt idx="1717">
                  <c:v>5.3421414808698042</c:v>
                </c:pt>
                <c:pt idx="1718">
                  <c:v>5.3881090008257635</c:v>
                </c:pt>
                <c:pt idx="1719">
                  <c:v>5.3605835397742911</c:v>
                </c:pt>
                <c:pt idx="1720">
                  <c:v>5.3476465730800991</c:v>
                </c:pt>
                <c:pt idx="1721">
                  <c:v>5.3448940269749521</c:v>
                </c:pt>
                <c:pt idx="1722">
                  <c:v>5.3570052298375996</c:v>
                </c:pt>
                <c:pt idx="1723">
                  <c:v>5.3715937241948799</c:v>
                </c:pt>
                <c:pt idx="1724">
                  <c:v>5.3680154142581884</c:v>
                </c:pt>
                <c:pt idx="1725">
                  <c:v>5.3586567575006878</c:v>
                </c:pt>
                <c:pt idx="1726">
                  <c:v>5.384530690889072</c:v>
                </c:pt>
                <c:pt idx="1727">
                  <c:v>5.3614093036058357</c:v>
                </c:pt>
                <c:pt idx="1728">
                  <c:v>5.3790255986787781</c:v>
                </c:pt>
                <c:pt idx="1729">
                  <c:v>5.3798513625103217</c:v>
                </c:pt>
                <c:pt idx="1730">
                  <c:v>5.3834296724470132</c:v>
                </c:pt>
                <c:pt idx="1731">
                  <c:v>5.3790255986787781</c:v>
                </c:pt>
                <c:pt idx="1732">
                  <c:v>5.3861822185521611</c:v>
                </c:pt>
                <c:pt idx="1733">
                  <c:v>5.3614093036058357</c:v>
                </c:pt>
                <c:pt idx="1734">
                  <c:v>5.3393889347646573</c:v>
                </c:pt>
                <c:pt idx="1735">
                  <c:v>5.3495733553537024</c:v>
                </c:pt>
                <c:pt idx="1736">
                  <c:v>5.3515001376273048</c:v>
                </c:pt>
                <c:pt idx="1737">
                  <c:v>5.3834296724470132</c:v>
                </c:pt>
                <c:pt idx="1738">
                  <c:v>5.3440682631434075</c:v>
                </c:pt>
                <c:pt idx="1739">
                  <c:v>5.3459950454170109</c:v>
                </c:pt>
                <c:pt idx="1740">
                  <c:v>5.3448940269749521</c:v>
                </c:pt>
                <c:pt idx="1741">
                  <c:v>5.3826039086154696</c:v>
                </c:pt>
                <c:pt idx="1742">
                  <c:v>5.3597577759427466</c:v>
                </c:pt>
                <c:pt idx="1743">
                  <c:v>5.3936140930360583</c:v>
                </c:pt>
                <c:pt idx="1744">
                  <c:v>5.3724194880264244</c:v>
                </c:pt>
                <c:pt idx="1745">
                  <c:v>5.3625103220478945</c:v>
                </c:pt>
                <c:pt idx="1746">
                  <c:v>5.3908615469309114</c:v>
                </c:pt>
                <c:pt idx="1747">
                  <c:v>5.381778144783925</c:v>
                </c:pt>
                <c:pt idx="1748">
                  <c:v>5.388934764657308</c:v>
                </c:pt>
                <c:pt idx="1749">
                  <c:v>5.388934764657308</c:v>
                </c:pt>
                <c:pt idx="1750">
                  <c:v>5.3633360858794381</c:v>
                </c:pt>
                <c:pt idx="1751">
                  <c:v>5.3927883292045138</c:v>
                </c:pt>
                <c:pt idx="1752">
                  <c:v>5.3982934214148086</c:v>
                </c:pt>
                <c:pt idx="1753">
                  <c:v>5.3900357830993668</c:v>
                </c:pt>
                <c:pt idx="1754">
                  <c:v>5.3779245802367193</c:v>
                </c:pt>
                <c:pt idx="1755">
                  <c:v>5.3751720341315714</c:v>
                </c:pt>
                <c:pt idx="1756">
                  <c:v>5.4128819157720889</c:v>
                </c:pt>
                <c:pt idx="1757">
                  <c:v>5.3872832369942198</c:v>
                </c:pt>
                <c:pt idx="1758">
                  <c:v>5.3853564547206165</c:v>
                </c:pt>
                <c:pt idx="1759">
                  <c:v>5.3715937241948799</c:v>
                </c:pt>
                <c:pt idx="1760">
                  <c:v>5.4093036058353974</c:v>
                </c:pt>
                <c:pt idx="1761">
                  <c:v>5.3798513625103217</c:v>
                </c:pt>
                <c:pt idx="1762">
                  <c:v>5.3559042113955408</c:v>
                </c:pt>
                <c:pt idx="1763">
                  <c:v>5.3715937241948799</c:v>
                </c:pt>
                <c:pt idx="1764">
                  <c:v>5.3715937241948799</c:v>
                </c:pt>
                <c:pt idx="1765">
                  <c:v>5.3459950454170109</c:v>
                </c:pt>
                <c:pt idx="1766">
                  <c:v>5.3735205064684832</c:v>
                </c:pt>
                <c:pt idx="1767">
                  <c:v>5.3770988164051747</c:v>
                </c:pt>
                <c:pt idx="1768">
                  <c:v>5.3459950454170109</c:v>
                </c:pt>
                <c:pt idx="1769">
                  <c:v>5.340489953206716</c:v>
                </c:pt>
                <c:pt idx="1770">
                  <c:v>5.3751720341315714</c:v>
                </c:pt>
                <c:pt idx="1771">
                  <c:v>5.3515001376273048</c:v>
                </c:pt>
                <c:pt idx="1772">
                  <c:v>5.3652628681530414</c:v>
                </c:pt>
                <c:pt idx="1773">
                  <c:v>5.3724194880264244</c:v>
                </c:pt>
                <c:pt idx="1774">
                  <c:v>5.3366363886595103</c:v>
                </c:pt>
                <c:pt idx="1775">
                  <c:v>5.3413157170382606</c:v>
                </c:pt>
                <c:pt idx="1776">
                  <c:v>5.3605835397742911</c:v>
                </c:pt>
                <c:pt idx="1777">
                  <c:v>5.3515001376273048</c:v>
                </c:pt>
                <c:pt idx="1778">
                  <c:v>5.3487475915221578</c:v>
                </c:pt>
                <c:pt idx="1779">
                  <c:v>5.343242499311863</c:v>
                </c:pt>
                <c:pt idx="1780">
                  <c:v>5.3385631709331127</c:v>
                </c:pt>
                <c:pt idx="1781">
                  <c:v>5.3338838425543624</c:v>
                </c:pt>
                <c:pt idx="1782">
                  <c:v>5.3303055326176718</c:v>
                </c:pt>
                <c:pt idx="1783">
                  <c:v>5.3421414808698042</c:v>
                </c:pt>
                <c:pt idx="1784">
                  <c:v>5.3322323148912742</c:v>
                </c:pt>
                <c:pt idx="1785">
                  <c:v>5.343242499311863</c:v>
                </c:pt>
                <c:pt idx="1786">
                  <c:v>5.3448940269749521</c:v>
                </c:pt>
                <c:pt idx="1787">
                  <c:v>5.3129644921552437</c:v>
                </c:pt>
                <c:pt idx="1788">
                  <c:v>5.3294797687861273</c:v>
                </c:pt>
                <c:pt idx="1789">
                  <c:v>5.3192953481970822</c:v>
                </c:pt>
                <c:pt idx="1790">
                  <c:v>5.327552986512524</c:v>
                </c:pt>
                <c:pt idx="1791">
                  <c:v>5.3459950454170109</c:v>
                </c:pt>
                <c:pt idx="1792">
                  <c:v>5.3385631709331127</c:v>
                </c:pt>
                <c:pt idx="1793">
                  <c:v>5.3239746765758325</c:v>
                </c:pt>
                <c:pt idx="1794">
                  <c:v>5.3487475915221578</c:v>
                </c:pt>
                <c:pt idx="1795">
                  <c:v>5.3358106248279658</c:v>
                </c:pt>
                <c:pt idx="1796">
                  <c:v>5.3338838425543624</c:v>
                </c:pt>
                <c:pt idx="1797">
                  <c:v>5.3413157170382606</c:v>
                </c:pt>
                <c:pt idx="1798">
                  <c:v>5.3468208092485545</c:v>
                </c:pt>
                <c:pt idx="1799">
                  <c:v>5.3349848609964212</c:v>
                </c:pt>
                <c:pt idx="1800">
                  <c:v>5.3322323148912742</c:v>
                </c:pt>
                <c:pt idx="1801">
                  <c:v>5.3267272226809803</c:v>
                </c:pt>
                <c:pt idx="1802">
                  <c:v>5.3256262042389206</c:v>
                </c:pt>
                <c:pt idx="1803">
                  <c:v>5.3358106248279658</c:v>
                </c:pt>
                <c:pt idx="1804">
                  <c:v>5.3385631709331127</c:v>
                </c:pt>
                <c:pt idx="1805">
                  <c:v>5.3495733553537024</c:v>
                </c:pt>
                <c:pt idx="1806">
                  <c:v>5.3625103220478945</c:v>
                </c:pt>
                <c:pt idx="1807">
                  <c:v>5.3550784475639963</c:v>
                </c:pt>
                <c:pt idx="1808">
                  <c:v>5.3440682631434075</c:v>
                </c:pt>
                <c:pt idx="1809">
                  <c:v>5.3476465730800991</c:v>
                </c:pt>
                <c:pt idx="1810">
                  <c:v>5.3448940269749521</c:v>
                </c:pt>
                <c:pt idx="1811">
                  <c:v>5.3790255986787781</c:v>
                </c:pt>
                <c:pt idx="1812">
                  <c:v>5.3385631709331127</c:v>
                </c:pt>
                <c:pt idx="1813">
                  <c:v>5.340489953206716</c:v>
                </c:pt>
                <c:pt idx="1814">
                  <c:v>5.3212221304706855</c:v>
                </c:pt>
                <c:pt idx="1815">
                  <c:v>5.3459950454170109</c:v>
                </c:pt>
                <c:pt idx="1816">
                  <c:v>5.3338838425543624</c:v>
                </c:pt>
                <c:pt idx="1817">
                  <c:v>5.3578309936691442</c:v>
                </c:pt>
                <c:pt idx="1818">
                  <c:v>5.3487475915221578</c:v>
                </c:pt>
                <c:pt idx="1819">
                  <c:v>5.3652628681530414</c:v>
                </c:pt>
                <c:pt idx="1820">
                  <c:v>5.3542526837324527</c:v>
                </c:pt>
                <c:pt idx="1821">
                  <c:v>5.3421414808698042</c:v>
                </c:pt>
                <c:pt idx="1822">
                  <c:v>5.3487475915221578</c:v>
                </c:pt>
                <c:pt idx="1823">
                  <c:v>5.3294797687861273</c:v>
                </c:pt>
                <c:pt idx="1824">
                  <c:v>5.3495733553537024</c:v>
                </c:pt>
                <c:pt idx="1825">
                  <c:v>5.3082851637764934</c:v>
                </c:pt>
                <c:pt idx="1826">
                  <c:v>5.3118634737131849</c:v>
                </c:pt>
                <c:pt idx="1827">
                  <c:v>5.3129644921552437</c:v>
                </c:pt>
                <c:pt idx="1828">
                  <c:v>5.3366363886595103</c:v>
                </c:pt>
                <c:pt idx="1829">
                  <c:v>5.3212221304706855</c:v>
                </c:pt>
                <c:pt idx="1830">
                  <c:v>5.327552986512524</c:v>
                </c:pt>
                <c:pt idx="1831">
                  <c:v>5.3110377098816404</c:v>
                </c:pt>
                <c:pt idx="1832">
                  <c:v>5.3110377098816404</c:v>
                </c:pt>
                <c:pt idx="1833">
                  <c:v>5.3036058353977431</c:v>
                </c:pt>
                <c:pt idx="1834">
                  <c:v>5.3192953481970822</c:v>
                </c:pt>
                <c:pt idx="1835">
                  <c:v>5.3118634737131849</c:v>
                </c:pt>
                <c:pt idx="1836">
                  <c:v>5.3459950454170109</c:v>
                </c:pt>
                <c:pt idx="1837">
                  <c:v>5.3110377098816404</c:v>
                </c:pt>
                <c:pt idx="1838">
                  <c:v>5.3228736581337737</c:v>
                </c:pt>
                <c:pt idx="1839">
                  <c:v>5.3110377098816404</c:v>
                </c:pt>
                <c:pt idx="1840">
                  <c:v>5.3110377098816404</c:v>
                </c:pt>
                <c:pt idx="1841">
                  <c:v>5.3082851637764934</c:v>
                </c:pt>
                <c:pt idx="1842">
                  <c:v>5.3165428020919352</c:v>
                </c:pt>
                <c:pt idx="1843">
                  <c:v>5.3212221304706855</c:v>
                </c:pt>
                <c:pt idx="1844">
                  <c:v>5.2881915772089183</c:v>
                </c:pt>
                <c:pt idx="1845">
                  <c:v>5.3239746765758325</c:v>
                </c:pt>
                <c:pt idx="1846">
                  <c:v>5.3157170382603907</c:v>
                </c:pt>
                <c:pt idx="1847">
                  <c:v>5.3102119460500967</c:v>
                </c:pt>
                <c:pt idx="1848">
                  <c:v>5.3036058353977431</c:v>
                </c:pt>
                <c:pt idx="1849">
                  <c:v>5.3047068538398019</c:v>
                </c:pt>
                <c:pt idx="1850">
                  <c:v>5.3047068538398019</c:v>
                </c:pt>
                <c:pt idx="1851">
                  <c:v>5.2925956509771535</c:v>
                </c:pt>
                <c:pt idx="1852">
                  <c:v>5.3019543077346549</c:v>
                </c:pt>
                <c:pt idx="1853">
                  <c:v>5.2799339388934765</c:v>
                </c:pt>
                <c:pt idx="1854">
                  <c:v>5.3228736581337737</c:v>
                </c:pt>
                <c:pt idx="1855">
                  <c:v>5.3146160198183319</c:v>
                </c:pt>
                <c:pt idx="1856">
                  <c:v>5.3063583815028901</c:v>
                </c:pt>
                <c:pt idx="1857">
                  <c:v>5.3102119460500967</c:v>
                </c:pt>
                <c:pt idx="1858">
                  <c:v>5.2854390311037713</c:v>
                </c:pt>
                <c:pt idx="1859">
                  <c:v>5.3047068538398019</c:v>
                </c:pt>
                <c:pt idx="1860">
                  <c:v>5.3074593999449489</c:v>
                </c:pt>
                <c:pt idx="1861">
                  <c:v>5.309110927608037</c:v>
                </c:pt>
                <c:pt idx="1862">
                  <c:v>5.32204789430223</c:v>
                </c:pt>
                <c:pt idx="1863">
                  <c:v>5.3165428020919352</c:v>
                </c:pt>
                <c:pt idx="1864">
                  <c:v>5.3055326176713464</c:v>
                </c:pt>
                <c:pt idx="1865">
                  <c:v>5.3019543077346549</c:v>
                </c:pt>
                <c:pt idx="1866">
                  <c:v>5.3055326176713464</c:v>
                </c:pt>
                <c:pt idx="1867">
                  <c:v>5.3008532892925952</c:v>
                </c:pt>
                <c:pt idx="1868">
                  <c:v>5.3146160198183319</c:v>
                </c:pt>
                <c:pt idx="1869">
                  <c:v>5.324800440407377</c:v>
                </c:pt>
                <c:pt idx="1870">
                  <c:v>5.3008532892925952</c:v>
                </c:pt>
                <c:pt idx="1871">
                  <c:v>5.3256262042389206</c:v>
                </c:pt>
                <c:pt idx="1872">
                  <c:v>5.3118634737131849</c:v>
                </c:pt>
                <c:pt idx="1873">
                  <c:v>5.2945224332507568</c:v>
                </c:pt>
                <c:pt idx="1874">
                  <c:v>5.3165428020919352</c:v>
                </c:pt>
                <c:pt idx="1875">
                  <c:v>5.3201211120286267</c:v>
                </c:pt>
                <c:pt idx="1876">
                  <c:v>5.3146160198183319</c:v>
                </c:pt>
                <c:pt idx="1877">
                  <c:v>5.3055326176713464</c:v>
                </c:pt>
                <c:pt idx="1878">
                  <c:v>5.3184695843655385</c:v>
                </c:pt>
                <c:pt idx="1879">
                  <c:v>5.3008532892925952</c:v>
                </c:pt>
                <c:pt idx="1880">
                  <c:v>5.324800440407377</c:v>
                </c:pt>
                <c:pt idx="1881">
                  <c:v>5.2992017616295071</c:v>
                </c:pt>
                <c:pt idx="1882">
                  <c:v>5.3055326176713464</c:v>
                </c:pt>
                <c:pt idx="1883">
                  <c:v>5.2909441233140653</c:v>
                </c:pt>
                <c:pt idx="1884">
                  <c:v>5.3201211120286267</c:v>
                </c:pt>
                <c:pt idx="1885">
                  <c:v>5.3047068538398019</c:v>
                </c:pt>
                <c:pt idx="1886">
                  <c:v>5.3192953481970822</c:v>
                </c:pt>
                <c:pt idx="1887">
                  <c:v>5.3074593999449489</c:v>
                </c:pt>
                <c:pt idx="1888">
                  <c:v>5.3055326176713464</c:v>
                </c:pt>
                <c:pt idx="1889">
                  <c:v>5.3448940269749521</c:v>
                </c:pt>
                <c:pt idx="1890">
                  <c:v>5.3146160198183319</c:v>
                </c:pt>
                <c:pt idx="1891">
                  <c:v>5.3110377098816404</c:v>
                </c:pt>
                <c:pt idx="1892">
                  <c:v>5.3256262042389206</c:v>
                </c:pt>
                <c:pt idx="1893">
                  <c:v>5.3212221304706855</c:v>
                </c:pt>
                <c:pt idx="1894">
                  <c:v>5.3074593999449489</c:v>
                </c:pt>
                <c:pt idx="1895">
                  <c:v>5.3349848609964212</c:v>
                </c:pt>
                <c:pt idx="1896">
                  <c:v>5.3027800715661986</c:v>
                </c:pt>
                <c:pt idx="1897">
                  <c:v>5.2992017616295071</c:v>
                </c:pt>
                <c:pt idx="1898">
                  <c:v>5.3074593999449489</c:v>
                </c:pt>
                <c:pt idx="1899">
                  <c:v>5.309110927608037</c:v>
                </c:pt>
                <c:pt idx="1900">
                  <c:v>5.3047068538398019</c:v>
                </c:pt>
                <c:pt idx="1901">
                  <c:v>5.3074593999449489</c:v>
                </c:pt>
                <c:pt idx="1902">
                  <c:v>5.3063583815028901</c:v>
                </c:pt>
                <c:pt idx="1903">
                  <c:v>5.3311312964492155</c:v>
                </c:pt>
                <c:pt idx="1904">
                  <c:v>5.32204789430223</c:v>
                </c:pt>
                <c:pt idx="1905">
                  <c:v>5.324800440407377</c:v>
                </c:pt>
                <c:pt idx="1906">
                  <c:v>5.2992017616295071</c:v>
                </c:pt>
                <c:pt idx="1907">
                  <c:v>5.3027800715661986</c:v>
                </c:pt>
                <c:pt idx="1908">
                  <c:v>5.3110377098816404</c:v>
                </c:pt>
                <c:pt idx="1909">
                  <c:v>5.2972749793559046</c:v>
                </c:pt>
                <c:pt idx="1910">
                  <c:v>5.286264794935315</c:v>
                </c:pt>
                <c:pt idx="1911">
                  <c:v>5.3008532892925952</c:v>
                </c:pt>
                <c:pt idx="1912">
                  <c:v>5.2909441233140653</c:v>
                </c:pt>
                <c:pt idx="1913">
                  <c:v>5.2725020644095792</c:v>
                </c:pt>
                <c:pt idx="1914">
                  <c:v>5.2992017616295071</c:v>
                </c:pt>
                <c:pt idx="1915">
                  <c:v>5.2909441233140653</c:v>
                </c:pt>
                <c:pt idx="1916">
                  <c:v>5.2981007431874483</c:v>
                </c:pt>
                <c:pt idx="1917">
                  <c:v>5.3082851637764934</c:v>
                </c:pt>
                <c:pt idx="1918">
                  <c:v>5.2881915772089183</c:v>
                </c:pt>
                <c:pt idx="1919">
                  <c:v>5.3000275254610516</c:v>
                </c:pt>
                <c:pt idx="1920">
                  <c:v>5.286264794935315</c:v>
                </c:pt>
                <c:pt idx="1921">
                  <c:v>5.2870905587668595</c:v>
                </c:pt>
                <c:pt idx="1922">
                  <c:v>5.3184695843655385</c:v>
                </c:pt>
                <c:pt idx="1923">
                  <c:v>5.3000275254610516</c:v>
                </c:pt>
                <c:pt idx="1924">
                  <c:v>5.2890173410404628</c:v>
                </c:pt>
                <c:pt idx="1925">
                  <c:v>5.3393889347646573</c:v>
                </c:pt>
                <c:pt idx="1926">
                  <c:v>5.3055326176713464</c:v>
                </c:pt>
                <c:pt idx="1927">
                  <c:v>5.3283787503440685</c:v>
                </c:pt>
                <c:pt idx="1928">
                  <c:v>5.3192953481970822</c:v>
                </c:pt>
                <c:pt idx="1929">
                  <c:v>5.309110927608037</c:v>
                </c:pt>
                <c:pt idx="1930">
                  <c:v>5.3267272226809803</c:v>
                </c:pt>
                <c:pt idx="1931">
                  <c:v>5.3173685659234788</c:v>
                </c:pt>
                <c:pt idx="1932">
                  <c:v>5.3110377098816404</c:v>
                </c:pt>
                <c:pt idx="1933">
                  <c:v>5.3322323148912742</c:v>
                </c:pt>
                <c:pt idx="1934">
                  <c:v>5.3283787503440685</c:v>
                </c:pt>
                <c:pt idx="1935">
                  <c:v>5.3110377098816404</c:v>
                </c:pt>
                <c:pt idx="1936">
                  <c:v>5.3019543077346549</c:v>
                </c:pt>
                <c:pt idx="1937">
                  <c:v>5.3055326176713464</c:v>
                </c:pt>
                <c:pt idx="1938">
                  <c:v>5.2925956509771535</c:v>
                </c:pt>
                <c:pt idx="1939">
                  <c:v>5.3157170382603907</c:v>
                </c:pt>
                <c:pt idx="1940">
                  <c:v>5.2945224332507568</c:v>
                </c:pt>
                <c:pt idx="1941">
                  <c:v>5.3036058353977431</c:v>
                </c:pt>
                <c:pt idx="1942">
                  <c:v>5.2854390311037713</c:v>
                </c:pt>
                <c:pt idx="1943">
                  <c:v>5.3129644921552437</c:v>
                </c:pt>
                <c:pt idx="1944">
                  <c:v>5.2890173410404628</c:v>
                </c:pt>
                <c:pt idx="1945">
                  <c:v>5.2953481970823013</c:v>
                </c:pt>
                <c:pt idx="1946">
                  <c:v>5.2705752821359759</c:v>
                </c:pt>
                <c:pt idx="1947">
                  <c:v>5.3008532892925952</c:v>
                </c:pt>
                <c:pt idx="1948">
                  <c:v>5.2881915772089183</c:v>
                </c:pt>
                <c:pt idx="1949">
                  <c:v>5.2870905587668595</c:v>
                </c:pt>
                <c:pt idx="1950">
                  <c:v>5.2771813927883295</c:v>
                </c:pt>
                <c:pt idx="1951">
                  <c:v>5.2705752821359759</c:v>
                </c:pt>
                <c:pt idx="1952">
                  <c:v>5.2925956509771535</c:v>
                </c:pt>
                <c:pt idx="1953">
                  <c:v>5.2760803743462699</c:v>
                </c:pt>
                <c:pt idx="1954">
                  <c:v>5.2870905587668595</c:v>
                </c:pt>
                <c:pt idx="1955">
                  <c:v>5.280759702725021</c:v>
                </c:pt>
                <c:pt idx="1956">
                  <c:v>5.2843380126617117</c:v>
                </c:pt>
                <c:pt idx="1957">
                  <c:v>5.2788329204514177</c:v>
                </c:pt>
                <c:pt idx="1958">
                  <c:v>5.2843380126617117</c:v>
                </c:pt>
                <c:pt idx="1959">
                  <c:v>5.2992017616295071</c:v>
                </c:pt>
                <c:pt idx="1960">
                  <c:v>5.2815854665565647</c:v>
                </c:pt>
                <c:pt idx="1961">
                  <c:v>5.2972749793559046</c:v>
                </c:pt>
                <c:pt idx="1962">
                  <c:v>5.2788329204514177</c:v>
                </c:pt>
                <c:pt idx="1963">
                  <c:v>5.283512248830168</c:v>
                </c:pt>
                <c:pt idx="1964">
                  <c:v>5.2925956509771535</c:v>
                </c:pt>
                <c:pt idx="1965">
                  <c:v>5.2760803743462699</c:v>
                </c:pt>
                <c:pt idx="1966">
                  <c:v>5.2917698871456098</c:v>
                </c:pt>
                <c:pt idx="1967">
                  <c:v>5.2854390311037713</c:v>
                </c:pt>
                <c:pt idx="1968">
                  <c:v>5.2799339388934765</c:v>
                </c:pt>
                <c:pt idx="1969">
                  <c:v>5.2579135700522981</c:v>
                </c:pt>
                <c:pt idx="1970">
                  <c:v>5.2854390311037713</c:v>
                </c:pt>
                <c:pt idx="1971">
                  <c:v>5.2945224332507568</c:v>
                </c:pt>
                <c:pt idx="1972">
                  <c:v>5.2881915772089183</c:v>
                </c:pt>
                <c:pt idx="1973">
                  <c:v>5.2815854665565647</c:v>
                </c:pt>
                <c:pt idx="1974">
                  <c:v>5.2854390311037713</c:v>
                </c:pt>
                <c:pt idx="1975">
                  <c:v>5.2595650977153863</c:v>
                </c:pt>
                <c:pt idx="1976">
                  <c:v>5.2752546105147262</c:v>
                </c:pt>
                <c:pt idx="1977">
                  <c:v>5.280759702725021</c:v>
                </c:pt>
                <c:pt idx="1978">
                  <c:v>5.2972749793559046</c:v>
                </c:pt>
                <c:pt idx="1979">
                  <c:v>5.309110927608037</c:v>
                </c:pt>
                <c:pt idx="1980">
                  <c:v>5.3027800715661986</c:v>
                </c:pt>
                <c:pt idx="1981">
                  <c:v>5.2917698871456098</c:v>
                </c:pt>
                <c:pt idx="1982">
                  <c:v>5.3047068538398019</c:v>
                </c:pt>
                <c:pt idx="1983">
                  <c:v>5.2815854665565647</c:v>
                </c:pt>
                <c:pt idx="1984">
                  <c:v>5.2744288466831817</c:v>
                </c:pt>
                <c:pt idx="1985">
                  <c:v>5.2925956509771535</c:v>
                </c:pt>
                <c:pt idx="1986">
                  <c:v>5.309110927608037</c:v>
                </c:pt>
                <c:pt idx="1987">
                  <c:v>5.2981007431874483</c:v>
                </c:pt>
                <c:pt idx="1988">
                  <c:v>5.2917698871456098</c:v>
                </c:pt>
                <c:pt idx="1989">
                  <c:v>5.2917698871456098</c:v>
                </c:pt>
                <c:pt idx="1990">
                  <c:v>5.3283787503440685</c:v>
                </c:pt>
                <c:pt idx="1991">
                  <c:v>5.3303055326176718</c:v>
                </c:pt>
                <c:pt idx="1992">
                  <c:v>5.3165428020919352</c:v>
                </c:pt>
                <c:pt idx="1993">
                  <c:v>5.3294797687861273</c:v>
                </c:pt>
                <c:pt idx="1994">
                  <c:v>5.3239746765758325</c:v>
                </c:pt>
                <c:pt idx="1995">
                  <c:v>5.2981007431874483</c:v>
                </c:pt>
                <c:pt idx="1996">
                  <c:v>5.3118634737131849</c:v>
                </c:pt>
                <c:pt idx="1997">
                  <c:v>5.3283787503440685</c:v>
                </c:pt>
                <c:pt idx="1998">
                  <c:v>5.3074593999449489</c:v>
                </c:pt>
                <c:pt idx="1999">
                  <c:v>5.3377374071015691</c:v>
                </c:pt>
                <c:pt idx="2000">
                  <c:v>5.3322323148912742</c:v>
                </c:pt>
                <c:pt idx="2001">
                  <c:v>5.3515001376273048</c:v>
                </c:pt>
                <c:pt idx="2002">
                  <c:v>5.3239746765758325</c:v>
                </c:pt>
                <c:pt idx="2003">
                  <c:v>5.3413157170382606</c:v>
                </c:pt>
                <c:pt idx="2004">
                  <c:v>5.3338838425543624</c:v>
                </c:pt>
                <c:pt idx="2005">
                  <c:v>5.3542526837324527</c:v>
                </c:pt>
                <c:pt idx="2006">
                  <c:v>5.3487475915221578</c:v>
                </c:pt>
                <c:pt idx="2007">
                  <c:v>5.327552986512524</c:v>
                </c:pt>
                <c:pt idx="2008">
                  <c:v>5.3338838425543624</c:v>
                </c:pt>
                <c:pt idx="2009">
                  <c:v>5.3146160198183319</c:v>
                </c:pt>
                <c:pt idx="2010">
                  <c:v>5.3212221304706855</c:v>
                </c:pt>
                <c:pt idx="2011">
                  <c:v>5.3129644921552437</c:v>
                </c:pt>
                <c:pt idx="2012">
                  <c:v>5.3192953481970822</c:v>
                </c:pt>
                <c:pt idx="2013">
                  <c:v>5.3055326176713464</c:v>
                </c:pt>
                <c:pt idx="2014">
                  <c:v>5.2945224332507568</c:v>
                </c:pt>
                <c:pt idx="2015">
                  <c:v>5.3027800715661986</c:v>
                </c:pt>
                <c:pt idx="2016">
                  <c:v>5.2936966694192131</c:v>
                </c:pt>
                <c:pt idx="2017">
                  <c:v>5.286264794935315</c:v>
                </c:pt>
                <c:pt idx="2018">
                  <c:v>5.2964492155243601</c:v>
                </c:pt>
                <c:pt idx="2019">
                  <c:v>5.2744288466831817</c:v>
                </c:pt>
                <c:pt idx="2020">
                  <c:v>5.2826864849986235</c:v>
                </c:pt>
                <c:pt idx="2021">
                  <c:v>5.2854390311037713</c:v>
                </c:pt>
                <c:pt idx="2022">
                  <c:v>5.2513074593999445</c:v>
                </c:pt>
                <c:pt idx="2023">
                  <c:v>5.2788329204514177</c:v>
                </c:pt>
                <c:pt idx="2024">
                  <c:v>5.2650701899256811</c:v>
                </c:pt>
                <c:pt idx="2025">
                  <c:v>5.2540600055050923</c:v>
                </c:pt>
                <c:pt idx="2026">
                  <c:v>5.2799339388934765</c:v>
                </c:pt>
                <c:pt idx="2027">
                  <c:v>5.2826864849986235</c:v>
                </c:pt>
                <c:pt idx="2028">
                  <c:v>5.2854390311037713</c:v>
                </c:pt>
                <c:pt idx="2029">
                  <c:v>5.2705752821359759</c:v>
                </c:pt>
                <c:pt idx="2030">
                  <c:v>5.2678227360308281</c:v>
                </c:pt>
                <c:pt idx="2031">
                  <c:v>5.2697495183044314</c:v>
                </c:pt>
                <c:pt idx="2032">
                  <c:v>5.2843380126617117</c:v>
                </c:pt>
                <c:pt idx="2033">
                  <c:v>5.2705752821359759</c:v>
                </c:pt>
                <c:pt idx="2034">
                  <c:v>5.2725020644095792</c:v>
                </c:pt>
                <c:pt idx="2035">
                  <c:v>5.2788329204514177</c:v>
                </c:pt>
                <c:pt idx="2036">
                  <c:v>5.2725020644095792</c:v>
                </c:pt>
                <c:pt idx="2037">
                  <c:v>5.2771813927883295</c:v>
                </c:pt>
                <c:pt idx="2038">
                  <c:v>5.2623176438205341</c:v>
                </c:pt>
                <c:pt idx="2039">
                  <c:v>5.2826864849986235</c:v>
                </c:pt>
                <c:pt idx="2040">
                  <c:v>5.2771813927883295</c:v>
                </c:pt>
                <c:pt idx="2041">
                  <c:v>5.2716763005780347</c:v>
                </c:pt>
                <c:pt idx="2042">
                  <c:v>5.2614918799889896</c:v>
                </c:pt>
                <c:pt idx="2043">
                  <c:v>5.2587393338838426</c:v>
                </c:pt>
                <c:pt idx="2044">
                  <c:v>5.2733278282411229</c:v>
                </c:pt>
                <c:pt idx="2045">
                  <c:v>5.2669969721992844</c:v>
                </c:pt>
                <c:pt idx="2046">
                  <c:v>5.2925956509771535</c:v>
                </c:pt>
                <c:pt idx="2047">
                  <c:v>5.2705752821359759</c:v>
                </c:pt>
                <c:pt idx="2048">
                  <c:v>5.2606661161574459</c:v>
                </c:pt>
                <c:pt idx="2049">
                  <c:v>5.2890173410404628</c:v>
                </c:pt>
                <c:pt idx="2050">
                  <c:v>5.2689237544728877</c:v>
                </c:pt>
                <c:pt idx="2051">
                  <c:v>5.2614918799889896</c:v>
                </c:pt>
                <c:pt idx="2052">
                  <c:v>5.2953481970823013</c:v>
                </c:pt>
                <c:pt idx="2053">
                  <c:v>5.3102119460500967</c:v>
                </c:pt>
                <c:pt idx="2054">
                  <c:v>5.2595650977153863</c:v>
                </c:pt>
                <c:pt idx="2055">
                  <c:v>5.280759702725021</c:v>
                </c:pt>
                <c:pt idx="2056">
                  <c:v>5.283512248830168</c:v>
                </c:pt>
                <c:pt idx="2057">
                  <c:v>5.286264794935315</c:v>
                </c:pt>
                <c:pt idx="2058">
                  <c:v>5.2799339388934765</c:v>
                </c:pt>
                <c:pt idx="2059">
                  <c:v>5.2799339388934765</c:v>
                </c:pt>
                <c:pt idx="2060">
                  <c:v>5.2870905587668595</c:v>
                </c:pt>
                <c:pt idx="2061">
                  <c:v>5.2815854665565647</c:v>
                </c:pt>
                <c:pt idx="2062">
                  <c:v>5.2669969721992844</c:v>
                </c:pt>
                <c:pt idx="2063">
                  <c:v>5.2917698871456098</c:v>
                </c:pt>
                <c:pt idx="2064">
                  <c:v>5.2881915772089183</c:v>
                </c:pt>
                <c:pt idx="2065">
                  <c:v>5.3063583815028901</c:v>
                </c:pt>
                <c:pt idx="2066">
                  <c:v>5.2780071566198732</c:v>
                </c:pt>
                <c:pt idx="2067">
                  <c:v>5.2925956509771535</c:v>
                </c:pt>
                <c:pt idx="2068">
                  <c:v>5.2744288466831817</c:v>
                </c:pt>
                <c:pt idx="2069">
                  <c:v>5.2595650977153863</c:v>
                </c:pt>
                <c:pt idx="2070">
                  <c:v>5.2945224332507568</c:v>
                </c:pt>
                <c:pt idx="2071">
                  <c:v>5.2788329204514177</c:v>
                </c:pt>
                <c:pt idx="2072">
                  <c:v>5.2771813927883295</c:v>
                </c:pt>
                <c:pt idx="2073">
                  <c:v>5.2945224332507568</c:v>
                </c:pt>
                <c:pt idx="2074">
                  <c:v>5.286264794935315</c:v>
                </c:pt>
                <c:pt idx="2075">
                  <c:v>5.2752546105147262</c:v>
                </c:pt>
                <c:pt idx="2076">
                  <c:v>5.2678227360308281</c:v>
                </c:pt>
                <c:pt idx="2077">
                  <c:v>5.2780071566198732</c:v>
                </c:pt>
                <c:pt idx="2078">
                  <c:v>5.2992017616295071</c:v>
                </c:pt>
                <c:pt idx="2079">
                  <c:v>5.2854390311037713</c:v>
                </c:pt>
                <c:pt idx="2080">
                  <c:v>5.2945224332507568</c:v>
                </c:pt>
                <c:pt idx="2081">
                  <c:v>5.2799339388934765</c:v>
                </c:pt>
                <c:pt idx="2082">
                  <c:v>5.2661712083677399</c:v>
                </c:pt>
                <c:pt idx="2083">
                  <c:v>5.2725020644095792</c:v>
                </c:pt>
                <c:pt idx="2084">
                  <c:v>5.280759702725021</c:v>
                </c:pt>
                <c:pt idx="2085">
                  <c:v>5.2733278282411229</c:v>
                </c:pt>
                <c:pt idx="2086">
                  <c:v>5.2788329204514177</c:v>
                </c:pt>
                <c:pt idx="2087">
                  <c:v>5.2760803743462699</c:v>
                </c:pt>
                <c:pt idx="2088">
                  <c:v>5.2716763005780347</c:v>
                </c:pt>
                <c:pt idx="2089">
                  <c:v>5.2705752821359759</c:v>
                </c:pt>
                <c:pt idx="2090">
                  <c:v>5.2843380126617117</c:v>
                </c:pt>
                <c:pt idx="2091">
                  <c:v>5.283512248830168</c:v>
                </c:pt>
                <c:pt idx="2092">
                  <c:v>5.2532342416735478</c:v>
                </c:pt>
                <c:pt idx="2093">
                  <c:v>5.2716763005780347</c:v>
                </c:pt>
                <c:pt idx="2094">
                  <c:v>5.2642444260941375</c:v>
                </c:pt>
                <c:pt idx="2095">
                  <c:v>5.2614918799889896</c:v>
                </c:pt>
                <c:pt idx="2096">
                  <c:v>5.2760803743462699</c:v>
                </c:pt>
                <c:pt idx="2097">
                  <c:v>5.2881915772089183</c:v>
                </c:pt>
                <c:pt idx="2098">
                  <c:v>5.2760803743462699</c:v>
                </c:pt>
                <c:pt idx="2099">
                  <c:v>5.2661712083677399</c:v>
                </c:pt>
                <c:pt idx="2100">
                  <c:v>5.2614918799889896</c:v>
                </c:pt>
                <c:pt idx="2101">
                  <c:v>5.2760803743462699</c:v>
                </c:pt>
                <c:pt idx="2102">
                  <c:v>5.2760803743462699</c:v>
                </c:pt>
                <c:pt idx="2103">
                  <c:v>5.2669969721992844</c:v>
                </c:pt>
                <c:pt idx="2104">
                  <c:v>5.3000275254610516</c:v>
                </c:pt>
                <c:pt idx="2105">
                  <c:v>5.2890173410404628</c:v>
                </c:pt>
                <c:pt idx="2106">
                  <c:v>5.2917698871456098</c:v>
                </c:pt>
                <c:pt idx="2107">
                  <c:v>5.283512248830168</c:v>
                </c:pt>
                <c:pt idx="2108">
                  <c:v>5.2595650977153863</c:v>
                </c:pt>
                <c:pt idx="2109">
                  <c:v>5.2689237544728877</c:v>
                </c:pt>
                <c:pt idx="2110">
                  <c:v>5.2623176438205341</c:v>
                </c:pt>
                <c:pt idx="2111">
                  <c:v>5.2716763005780347</c:v>
                </c:pt>
                <c:pt idx="2112">
                  <c:v>5.2780071566198732</c:v>
                </c:pt>
                <c:pt idx="2113">
                  <c:v>5.2752546105147262</c:v>
                </c:pt>
                <c:pt idx="2114">
                  <c:v>5.2642444260941375</c:v>
                </c:pt>
                <c:pt idx="2115">
                  <c:v>5.2788329204514177</c:v>
                </c:pt>
                <c:pt idx="2116">
                  <c:v>5.2854390311037713</c:v>
                </c:pt>
                <c:pt idx="2117">
                  <c:v>5.2661712083677399</c:v>
                </c:pt>
                <c:pt idx="2118">
                  <c:v>5.2606661161574459</c:v>
                </c:pt>
                <c:pt idx="2119">
                  <c:v>5.2606661161574459</c:v>
                </c:pt>
                <c:pt idx="2120">
                  <c:v>5.2752546105147262</c:v>
                </c:pt>
                <c:pt idx="2121">
                  <c:v>5.2890173410404628</c:v>
                </c:pt>
                <c:pt idx="2122">
                  <c:v>5.2606661161574459</c:v>
                </c:pt>
                <c:pt idx="2123">
                  <c:v>5.2744288466831817</c:v>
                </c:pt>
                <c:pt idx="2124">
                  <c:v>5.2697495183044314</c:v>
                </c:pt>
                <c:pt idx="2125">
                  <c:v>5.2725020644095792</c:v>
                </c:pt>
                <c:pt idx="2126">
                  <c:v>5.2898431048720065</c:v>
                </c:pt>
                <c:pt idx="2127">
                  <c:v>5.2953481970823013</c:v>
                </c:pt>
                <c:pt idx="2128">
                  <c:v>5.283512248830168</c:v>
                </c:pt>
                <c:pt idx="2129">
                  <c:v>5.2705752821359759</c:v>
                </c:pt>
                <c:pt idx="2130">
                  <c:v>5.2532342416735478</c:v>
                </c:pt>
                <c:pt idx="2131">
                  <c:v>5.2678227360308281</c:v>
                </c:pt>
                <c:pt idx="2132">
                  <c:v>5.2697495183044314</c:v>
                </c:pt>
                <c:pt idx="2133">
                  <c:v>5.2843380126617117</c:v>
                </c:pt>
                <c:pt idx="2134">
                  <c:v>5.2716763005780347</c:v>
                </c:pt>
                <c:pt idx="2135">
                  <c:v>5.2780071566198732</c:v>
                </c:pt>
                <c:pt idx="2136">
                  <c:v>5.283512248830168</c:v>
                </c:pt>
                <c:pt idx="2137">
                  <c:v>5.2614918799889896</c:v>
                </c:pt>
                <c:pt idx="2138">
                  <c:v>5.2477291494632539</c:v>
                </c:pt>
                <c:pt idx="2139">
                  <c:v>5.2870905587668595</c:v>
                </c:pt>
                <c:pt idx="2140">
                  <c:v>5.2733278282411229</c:v>
                </c:pt>
                <c:pt idx="2141">
                  <c:v>5.2669969721992844</c:v>
                </c:pt>
                <c:pt idx="2142">
                  <c:v>5.2551610239471511</c:v>
                </c:pt>
                <c:pt idx="2143">
                  <c:v>5.2623176438205341</c:v>
                </c:pt>
                <c:pt idx="2144">
                  <c:v>5.2595650977153863</c:v>
                </c:pt>
                <c:pt idx="2145">
                  <c:v>5.2669969721992844</c:v>
                </c:pt>
                <c:pt idx="2146">
                  <c:v>5.2634186622625929</c:v>
                </c:pt>
                <c:pt idx="2147">
                  <c:v>5.2705752821359759</c:v>
                </c:pt>
                <c:pt idx="2148">
                  <c:v>5.2733278282411229</c:v>
                </c:pt>
                <c:pt idx="2149">
                  <c:v>5.2579135700522981</c:v>
                </c:pt>
                <c:pt idx="2150">
                  <c:v>5.2752546105147262</c:v>
                </c:pt>
                <c:pt idx="2151">
                  <c:v>5.2642444260941375</c:v>
                </c:pt>
                <c:pt idx="2152">
                  <c:v>5.2725020644095792</c:v>
                </c:pt>
                <c:pt idx="2153">
                  <c:v>5.2606661161574459</c:v>
                </c:pt>
                <c:pt idx="2154">
                  <c:v>5.2642444260941375</c:v>
                </c:pt>
                <c:pt idx="2155">
                  <c:v>5.2430498210845036</c:v>
                </c:pt>
                <c:pt idx="2156">
                  <c:v>5.2568125516102393</c:v>
                </c:pt>
                <c:pt idx="2157">
                  <c:v>5.2568125516102393</c:v>
                </c:pt>
                <c:pt idx="2158">
                  <c:v>5.283512248830168</c:v>
                </c:pt>
                <c:pt idx="2159">
                  <c:v>5.2477291494632539</c:v>
                </c:pt>
                <c:pt idx="2160">
                  <c:v>5.2843380126617117</c:v>
                </c:pt>
                <c:pt idx="2161">
                  <c:v>5.2568125516102393</c:v>
                </c:pt>
                <c:pt idx="2162">
                  <c:v>5.2458023671896505</c:v>
                </c:pt>
                <c:pt idx="2163">
                  <c:v>5.2870905587668595</c:v>
                </c:pt>
                <c:pt idx="2164">
                  <c:v>5.2587393338838426</c:v>
                </c:pt>
                <c:pt idx="2165">
                  <c:v>5.2469033856317093</c:v>
                </c:pt>
                <c:pt idx="2166">
                  <c:v>5.2661712083677399</c:v>
                </c:pt>
                <c:pt idx="2167">
                  <c:v>5.2870905587668595</c:v>
                </c:pt>
                <c:pt idx="2168">
                  <c:v>5.2606661161574459</c:v>
                </c:pt>
                <c:pt idx="2169">
                  <c:v>5.2843380126617117</c:v>
                </c:pt>
                <c:pt idx="2170">
                  <c:v>5.2689237544728877</c:v>
                </c:pt>
                <c:pt idx="2171">
                  <c:v>5.2826864849986235</c:v>
                </c:pt>
                <c:pt idx="2172">
                  <c:v>5.286264794935315</c:v>
                </c:pt>
                <c:pt idx="2173">
                  <c:v>5.2524084778420042</c:v>
                </c:pt>
                <c:pt idx="2174">
                  <c:v>5.2568125516102393</c:v>
                </c:pt>
                <c:pt idx="2175">
                  <c:v>5.2650701899256811</c:v>
                </c:pt>
                <c:pt idx="2176">
                  <c:v>5.2559867877786957</c:v>
                </c:pt>
                <c:pt idx="2177">
                  <c:v>5.2540600055050923</c:v>
                </c:pt>
                <c:pt idx="2178">
                  <c:v>5.2579135700522981</c:v>
                </c:pt>
                <c:pt idx="2179">
                  <c:v>5.2634186622625929</c:v>
                </c:pt>
                <c:pt idx="2180">
                  <c:v>5.2606661161574459</c:v>
                </c:pt>
                <c:pt idx="2181">
                  <c:v>5.2697495183044314</c:v>
                </c:pt>
                <c:pt idx="2182">
                  <c:v>5.2441508395265624</c:v>
                </c:pt>
                <c:pt idx="2183">
                  <c:v>5.2661712083677399</c:v>
                </c:pt>
                <c:pt idx="2184">
                  <c:v>5.2716763005780347</c:v>
                </c:pt>
                <c:pt idx="2185">
                  <c:v>5.2524084778420042</c:v>
                </c:pt>
                <c:pt idx="2186">
                  <c:v>5.2532342416735478</c:v>
                </c:pt>
                <c:pt idx="2187">
                  <c:v>5.2551610239471511</c:v>
                </c:pt>
                <c:pt idx="2188">
                  <c:v>5.244976603358106</c:v>
                </c:pt>
                <c:pt idx="2189">
                  <c:v>5.2331406551059727</c:v>
                </c:pt>
                <c:pt idx="2190">
                  <c:v>5.2458023671896505</c:v>
                </c:pt>
                <c:pt idx="2191">
                  <c:v>5.2394715111478121</c:v>
                </c:pt>
                <c:pt idx="2192">
                  <c:v>5.2248830167905309</c:v>
                </c:pt>
                <c:pt idx="2193">
                  <c:v>5.2441508395265624</c:v>
                </c:pt>
                <c:pt idx="2194">
                  <c:v>5.2331406551059727</c:v>
                </c:pt>
                <c:pt idx="2195">
                  <c:v>5.2568125516102393</c:v>
                </c:pt>
                <c:pt idx="2196">
                  <c:v>5.2320396366639139</c:v>
                </c:pt>
                <c:pt idx="2197">
                  <c:v>5.2358932012111206</c:v>
                </c:pt>
                <c:pt idx="2198">
                  <c:v>5.2579135700522981</c:v>
                </c:pt>
                <c:pt idx="2199">
                  <c:v>5.2669969721992844</c:v>
                </c:pt>
                <c:pt idx="2200">
                  <c:v>5.2469033856317093</c:v>
                </c:pt>
                <c:pt idx="2201">
                  <c:v>5.242224057252959</c:v>
                </c:pt>
                <c:pt idx="2202">
                  <c:v>5.2496559317368563</c:v>
                </c:pt>
                <c:pt idx="2203">
                  <c:v>5.2524084778420042</c:v>
                </c:pt>
                <c:pt idx="2204">
                  <c:v>5.2367189650426642</c:v>
                </c:pt>
                <c:pt idx="2205">
                  <c:v>5.2477291494632539</c:v>
                </c:pt>
                <c:pt idx="2206">
                  <c:v>5.2485549132947975</c:v>
                </c:pt>
                <c:pt idx="2207">
                  <c:v>5.2485549132947975</c:v>
                </c:pt>
                <c:pt idx="2208">
                  <c:v>5.2320396366639139</c:v>
                </c:pt>
                <c:pt idx="2209">
                  <c:v>5.2532342416735478</c:v>
                </c:pt>
                <c:pt idx="2210">
                  <c:v>5.2532342416735478</c:v>
                </c:pt>
                <c:pt idx="2211">
                  <c:v>5.2469033856317093</c:v>
                </c:pt>
                <c:pt idx="2212">
                  <c:v>5.2458023671896505</c:v>
                </c:pt>
                <c:pt idx="2213">
                  <c:v>5.2358932012111206</c:v>
                </c:pt>
                <c:pt idx="2214">
                  <c:v>5.2524084778420042</c:v>
                </c:pt>
                <c:pt idx="2215">
                  <c:v>5.2458023671896505</c:v>
                </c:pt>
                <c:pt idx="2216">
                  <c:v>5.2210294522433252</c:v>
                </c:pt>
                <c:pt idx="2217">
                  <c:v>5.2248830167905309</c:v>
                </c:pt>
                <c:pt idx="2218">
                  <c:v>5.2367189650426642</c:v>
                </c:pt>
                <c:pt idx="2219">
                  <c:v>5.2477291494632539</c:v>
                </c:pt>
                <c:pt idx="2220">
                  <c:v>5.2477291494632539</c:v>
                </c:pt>
                <c:pt idx="2221">
                  <c:v>5.2292870905587669</c:v>
                </c:pt>
                <c:pt idx="2222">
                  <c:v>5.2771813927883295</c:v>
                </c:pt>
                <c:pt idx="2223">
                  <c:v>5.2689237544728877</c:v>
                </c:pt>
                <c:pt idx="2224">
                  <c:v>5.2358932012111206</c:v>
                </c:pt>
                <c:pt idx="2225">
                  <c:v>5.2458023671896505</c:v>
                </c:pt>
                <c:pt idx="2226">
                  <c:v>5.22653454445362</c:v>
                </c:pt>
                <c:pt idx="2227">
                  <c:v>5.2229562345169285</c:v>
                </c:pt>
                <c:pt idx="2228">
                  <c:v>5.2347921827690618</c:v>
                </c:pt>
                <c:pt idx="2229">
                  <c:v>5.2331406551059727</c:v>
                </c:pt>
                <c:pt idx="2230">
                  <c:v>5.2339664189375172</c:v>
                </c:pt>
                <c:pt idx="2231">
                  <c:v>5.2257087806220754</c:v>
                </c:pt>
                <c:pt idx="2232">
                  <c:v>5.22653454445362</c:v>
                </c:pt>
                <c:pt idx="2233">
                  <c:v>5.2441508395265624</c:v>
                </c:pt>
                <c:pt idx="2234">
                  <c:v>5.2469033856317093</c:v>
                </c:pt>
                <c:pt idx="2235">
                  <c:v>5.2347921827690618</c:v>
                </c:pt>
                <c:pt idx="2236">
                  <c:v>5.2402972749793557</c:v>
                </c:pt>
                <c:pt idx="2237">
                  <c:v>5.2284613267272224</c:v>
                </c:pt>
                <c:pt idx="2238">
                  <c:v>5.2303881090008257</c:v>
                </c:pt>
                <c:pt idx="2239">
                  <c:v>5.2174511423066336</c:v>
                </c:pt>
                <c:pt idx="2240">
                  <c:v>5.2312138728323703</c:v>
                </c:pt>
                <c:pt idx="2241">
                  <c:v>5.2402972749793557</c:v>
                </c:pt>
                <c:pt idx="2242">
                  <c:v>5.2320396366639139</c:v>
                </c:pt>
                <c:pt idx="2243">
                  <c:v>5.2413982934214145</c:v>
                </c:pt>
                <c:pt idx="2244">
                  <c:v>5.2320396366639139</c:v>
                </c:pt>
                <c:pt idx="2245">
                  <c:v>5.2485549132947975</c:v>
                </c:pt>
                <c:pt idx="2246">
                  <c:v>5.2551610239471511</c:v>
                </c:pt>
                <c:pt idx="2247">
                  <c:v>5.2402972749793557</c:v>
                </c:pt>
                <c:pt idx="2248">
                  <c:v>5.2237819983484721</c:v>
                </c:pt>
                <c:pt idx="2249">
                  <c:v>5.2347921827690618</c:v>
                </c:pt>
                <c:pt idx="2250">
                  <c:v>5.2276355628956788</c:v>
                </c:pt>
                <c:pt idx="2251">
                  <c:v>5.2138728323699421</c:v>
                </c:pt>
                <c:pt idx="2252">
                  <c:v>5.2430498210845036</c:v>
                </c:pt>
                <c:pt idx="2253">
                  <c:v>5.2276355628956788</c:v>
                </c:pt>
                <c:pt idx="2254">
                  <c:v>5.2284613267272224</c:v>
                </c:pt>
                <c:pt idx="2255">
                  <c:v>5.2064409578860449</c:v>
                </c:pt>
                <c:pt idx="2256">
                  <c:v>5.2257087806220754</c:v>
                </c:pt>
                <c:pt idx="2257">
                  <c:v>5.2202036884117806</c:v>
                </c:pt>
                <c:pt idx="2258">
                  <c:v>5.2248830167905309</c:v>
                </c:pt>
                <c:pt idx="2259">
                  <c:v>5.2358932012111206</c:v>
                </c:pt>
                <c:pt idx="2260">
                  <c:v>5.22653454445362</c:v>
                </c:pt>
                <c:pt idx="2261">
                  <c:v>5.2221304706853839</c:v>
                </c:pt>
                <c:pt idx="2262">
                  <c:v>5.2248830167905309</c:v>
                </c:pt>
                <c:pt idx="2263">
                  <c:v>5.2100192678227364</c:v>
                </c:pt>
                <c:pt idx="2264">
                  <c:v>5.2430498210845036</c:v>
                </c:pt>
                <c:pt idx="2265">
                  <c:v>5.2284613267272224</c:v>
                </c:pt>
                <c:pt idx="2266">
                  <c:v>5.2331406551059727</c:v>
                </c:pt>
                <c:pt idx="2267">
                  <c:v>5.2386457473162675</c:v>
                </c:pt>
                <c:pt idx="2268">
                  <c:v>5.2375447288742087</c:v>
                </c:pt>
                <c:pt idx="2269">
                  <c:v>5.2320396366639139</c:v>
                </c:pt>
                <c:pt idx="2270">
                  <c:v>5.2358932012111206</c:v>
                </c:pt>
                <c:pt idx="2271">
                  <c:v>5.2276355628956788</c:v>
                </c:pt>
                <c:pt idx="2272">
                  <c:v>5.2138728323699421</c:v>
                </c:pt>
                <c:pt idx="2273">
                  <c:v>5.2257087806220754</c:v>
                </c:pt>
                <c:pt idx="2274">
                  <c:v>5.2100192678227364</c:v>
                </c:pt>
                <c:pt idx="2275">
                  <c:v>5.2111202862647952</c:v>
                </c:pt>
                <c:pt idx="2276">
                  <c:v>5.2045141756124416</c:v>
                </c:pt>
                <c:pt idx="2277">
                  <c:v>5.2276355628956788</c:v>
                </c:pt>
                <c:pt idx="2278">
                  <c:v>5.2257087806220754</c:v>
                </c:pt>
                <c:pt idx="2279">
                  <c:v>5.2375447288742087</c:v>
                </c:pt>
                <c:pt idx="2280">
                  <c:v>5.2210294522433252</c:v>
                </c:pt>
                <c:pt idx="2281">
                  <c:v>5.2111202862647952</c:v>
                </c:pt>
                <c:pt idx="2282">
                  <c:v>5.2386457473162675</c:v>
                </c:pt>
                <c:pt idx="2283">
                  <c:v>5.2138728323699421</c:v>
                </c:pt>
                <c:pt idx="2284">
                  <c:v>5.2221304706853839</c:v>
                </c:pt>
                <c:pt idx="2285">
                  <c:v>5.2394715111478121</c:v>
                </c:pt>
                <c:pt idx="2286">
                  <c:v>5.2339664189375172</c:v>
                </c:pt>
                <c:pt idx="2287">
                  <c:v>5.2320396366639139</c:v>
                </c:pt>
                <c:pt idx="2288">
                  <c:v>5.2402972749793557</c:v>
                </c:pt>
                <c:pt idx="2289">
                  <c:v>5.2248830167905309</c:v>
                </c:pt>
                <c:pt idx="2290">
                  <c:v>5.2402972749793557</c:v>
                </c:pt>
                <c:pt idx="2291">
                  <c:v>5.2375447288742087</c:v>
                </c:pt>
                <c:pt idx="2292">
                  <c:v>5.2138728323699421</c:v>
                </c:pt>
                <c:pt idx="2293">
                  <c:v>5.2182769061381782</c:v>
                </c:pt>
                <c:pt idx="2294">
                  <c:v>5.2182769061381782</c:v>
                </c:pt>
                <c:pt idx="2295">
                  <c:v>5.2248830167905309</c:v>
                </c:pt>
                <c:pt idx="2296">
                  <c:v>5.2339664189375172</c:v>
                </c:pt>
                <c:pt idx="2297">
                  <c:v>5.2276355628956788</c:v>
                </c:pt>
                <c:pt idx="2298">
                  <c:v>5.2358932012111206</c:v>
                </c:pt>
                <c:pt idx="2299">
                  <c:v>5.2312138728323703</c:v>
                </c:pt>
                <c:pt idx="2300">
                  <c:v>5.2375447288742087</c:v>
                </c:pt>
                <c:pt idx="2301">
                  <c:v>5.219377924580237</c:v>
                </c:pt>
                <c:pt idx="2302">
                  <c:v>5.2375447288742087</c:v>
                </c:pt>
                <c:pt idx="2303">
                  <c:v>5.2138728323699421</c:v>
                </c:pt>
                <c:pt idx="2304">
                  <c:v>5.2045141756124416</c:v>
                </c:pt>
                <c:pt idx="2305">
                  <c:v>5.2064409578860449</c:v>
                </c:pt>
                <c:pt idx="2306">
                  <c:v>5.2155243600330303</c:v>
                </c:pt>
                <c:pt idx="2307">
                  <c:v>5.2056151940545003</c:v>
                </c:pt>
                <c:pt idx="2308">
                  <c:v>5.2155243600330303</c:v>
                </c:pt>
                <c:pt idx="2309">
                  <c:v>5.22653454445362</c:v>
                </c:pt>
                <c:pt idx="2310">
                  <c:v>5.203688411780897</c:v>
                </c:pt>
                <c:pt idx="2311">
                  <c:v>5.2469033856317093</c:v>
                </c:pt>
                <c:pt idx="2312">
                  <c:v>5.2100192678227364</c:v>
                </c:pt>
                <c:pt idx="2313">
                  <c:v>5.2284613267272224</c:v>
                </c:pt>
                <c:pt idx="2314">
                  <c:v>5.2091935039911919</c:v>
                </c:pt>
                <c:pt idx="2315">
                  <c:v>5.2138728323699421</c:v>
                </c:pt>
                <c:pt idx="2316">
                  <c:v>5.219377924580237</c:v>
                </c:pt>
                <c:pt idx="2317">
                  <c:v>5.2146985962014867</c:v>
                </c:pt>
                <c:pt idx="2318">
                  <c:v>5.2017616295072946</c:v>
                </c:pt>
                <c:pt idx="2319">
                  <c:v>5.2248830167905309</c:v>
                </c:pt>
                <c:pt idx="2320">
                  <c:v>5.2100192678227364</c:v>
                </c:pt>
                <c:pt idx="2321">
                  <c:v>5.2138728323699421</c:v>
                </c:pt>
                <c:pt idx="2322">
                  <c:v>5.2276355628956788</c:v>
                </c:pt>
                <c:pt idx="2323">
                  <c:v>5.2394715111478121</c:v>
                </c:pt>
                <c:pt idx="2324">
                  <c:v>5.2394715111478121</c:v>
                </c:pt>
                <c:pt idx="2325">
                  <c:v>5.2237819983484721</c:v>
                </c:pt>
                <c:pt idx="2326">
                  <c:v>5.2257087806220754</c:v>
                </c:pt>
                <c:pt idx="2327">
                  <c:v>5.22653454445362</c:v>
                </c:pt>
                <c:pt idx="2328">
                  <c:v>5.2146985962014867</c:v>
                </c:pt>
                <c:pt idx="2329">
                  <c:v>5.2056151940545003</c:v>
                </c:pt>
                <c:pt idx="2330">
                  <c:v>5.2229562345169285</c:v>
                </c:pt>
                <c:pt idx="2331">
                  <c:v>5.2028626479493534</c:v>
                </c:pt>
                <c:pt idx="2332">
                  <c:v>5.1990090834021467</c:v>
                </c:pt>
                <c:pt idx="2333">
                  <c:v>5.2182769061381782</c:v>
                </c:pt>
                <c:pt idx="2334">
                  <c:v>5.1926782273603083</c:v>
                </c:pt>
                <c:pt idx="2335">
                  <c:v>5.2182769061381782</c:v>
                </c:pt>
                <c:pt idx="2336">
                  <c:v>5.2017616295072946</c:v>
                </c:pt>
                <c:pt idx="2337">
                  <c:v>5.219377924580237</c:v>
                </c:pt>
                <c:pt idx="2338">
                  <c:v>5.2009358656757501</c:v>
                </c:pt>
                <c:pt idx="2339">
                  <c:v>5.2146985962014867</c:v>
                </c:pt>
                <c:pt idx="2340">
                  <c:v>5.2127718139278834</c:v>
                </c:pt>
                <c:pt idx="2341">
                  <c:v>5.2166253784750891</c:v>
                </c:pt>
                <c:pt idx="2342">
                  <c:v>5.2072667217175885</c:v>
                </c:pt>
                <c:pt idx="2343">
                  <c:v>5.2174511423066336</c:v>
                </c:pt>
                <c:pt idx="2344">
                  <c:v>5.1926782273603083</c:v>
                </c:pt>
                <c:pt idx="2345">
                  <c:v>5.203688411780897</c:v>
                </c:pt>
                <c:pt idx="2346">
                  <c:v>5.1990090834021467</c:v>
                </c:pt>
                <c:pt idx="2347">
                  <c:v>5.2064409578860449</c:v>
                </c:pt>
                <c:pt idx="2348">
                  <c:v>5.2119460500963388</c:v>
                </c:pt>
                <c:pt idx="2349">
                  <c:v>5.2146985962014867</c:v>
                </c:pt>
                <c:pt idx="2350">
                  <c:v>5.219377924580237</c:v>
                </c:pt>
                <c:pt idx="2351">
                  <c:v>5.2221304706853839</c:v>
                </c:pt>
                <c:pt idx="2352">
                  <c:v>5.2138728323699421</c:v>
                </c:pt>
                <c:pt idx="2353">
                  <c:v>5.2331406551059727</c:v>
                </c:pt>
                <c:pt idx="2354">
                  <c:v>5.2155243600330303</c:v>
                </c:pt>
                <c:pt idx="2355">
                  <c:v>5.2292870905587669</c:v>
                </c:pt>
                <c:pt idx="2356">
                  <c:v>5.2276355628956788</c:v>
                </c:pt>
                <c:pt idx="2357">
                  <c:v>5.2331406551059727</c:v>
                </c:pt>
                <c:pt idx="2358">
                  <c:v>5.2072667217175885</c:v>
                </c:pt>
                <c:pt idx="2359">
                  <c:v>5.2146985962014867</c:v>
                </c:pt>
                <c:pt idx="2360">
                  <c:v>5.2221304706853839</c:v>
                </c:pt>
                <c:pt idx="2361">
                  <c:v>5.2248830167905309</c:v>
                </c:pt>
                <c:pt idx="2362">
                  <c:v>5.2017616295072946</c:v>
                </c:pt>
                <c:pt idx="2363">
                  <c:v>5.2083677401596473</c:v>
                </c:pt>
                <c:pt idx="2364">
                  <c:v>5.2100192678227364</c:v>
                </c:pt>
                <c:pt idx="2365">
                  <c:v>5.2155243600330303</c:v>
                </c:pt>
                <c:pt idx="2366">
                  <c:v>5.22653454445362</c:v>
                </c:pt>
                <c:pt idx="2367">
                  <c:v>5.2091935039911919</c:v>
                </c:pt>
                <c:pt idx="2368">
                  <c:v>5.2100192678227364</c:v>
                </c:pt>
                <c:pt idx="2369">
                  <c:v>5.2229562345169285</c:v>
                </c:pt>
                <c:pt idx="2370">
                  <c:v>5.2174511423066336</c:v>
                </c:pt>
                <c:pt idx="2371">
                  <c:v>5.2155243600330303</c:v>
                </c:pt>
                <c:pt idx="2372">
                  <c:v>5.2127718139278834</c:v>
                </c:pt>
                <c:pt idx="2373">
                  <c:v>5.2072667217175885</c:v>
                </c:pt>
                <c:pt idx="2374">
                  <c:v>5.2001101018442055</c:v>
                </c:pt>
                <c:pt idx="2375">
                  <c:v>5.2001101018442055</c:v>
                </c:pt>
                <c:pt idx="2376">
                  <c:v>5.2083677401596473</c:v>
                </c:pt>
                <c:pt idx="2377">
                  <c:v>5.2083677401596473</c:v>
                </c:pt>
                <c:pt idx="2378">
                  <c:v>5.2155243600330303</c:v>
                </c:pt>
                <c:pt idx="2379">
                  <c:v>5.1962565372969998</c:v>
                </c:pt>
                <c:pt idx="2380">
                  <c:v>5.2083677401596473</c:v>
                </c:pt>
                <c:pt idx="2381">
                  <c:v>5.2064409578860449</c:v>
                </c:pt>
                <c:pt idx="2382">
                  <c:v>5.203688411780897</c:v>
                </c:pt>
                <c:pt idx="2383">
                  <c:v>5.1946050096339116</c:v>
                </c:pt>
                <c:pt idx="2384">
                  <c:v>5.2045141756124416</c:v>
                </c:pt>
                <c:pt idx="2385">
                  <c:v>5.2009358656757501</c:v>
                </c:pt>
                <c:pt idx="2386">
                  <c:v>5.1907514450867049</c:v>
                </c:pt>
                <c:pt idx="2387">
                  <c:v>5.1954307734654552</c:v>
                </c:pt>
                <c:pt idx="2388">
                  <c:v>5.2064409578860449</c:v>
                </c:pt>
                <c:pt idx="2389">
                  <c:v>5.2001101018442055</c:v>
                </c:pt>
                <c:pt idx="2390">
                  <c:v>5.2028626479493534</c:v>
                </c:pt>
                <c:pt idx="2391">
                  <c:v>5.1871731351500134</c:v>
                </c:pt>
                <c:pt idx="2392">
                  <c:v>5.1918524635287637</c:v>
                </c:pt>
                <c:pt idx="2393">
                  <c:v>5.2009358656757501</c:v>
                </c:pt>
                <c:pt idx="2394">
                  <c:v>5.1962565372969998</c:v>
                </c:pt>
                <c:pt idx="2395">
                  <c:v>5.2111202862647952</c:v>
                </c:pt>
                <c:pt idx="2396">
                  <c:v>5.2009358656757501</c:v>
                </c:pt>
                <c:pt idx="2397">
                  <c:v>5.1918524635287637</c:v>
                </c:pt>
                <c:pt idx="2398">
                  <c:v>5.2138728323699421</c:v>
                </c:pt>
                <c:pt idx="2399">
                  <c:v>5.187998898981558</c:v>
                </c:pt>
                <c:pt idx="2400">
                  <c:v>5.2056151940545003</c:v>
                </c:pt>
                <c:pt idx="2401">
                  <c:v>5.2202036884117806</c:v>
                </c:pt>
                <c:pt idx="2402">
                  <c:v>5.2083677401596473</c:v>
                </c:pt>
                <c:pt idx="2403">
                  <c:v>5.2056151940545003</c:v>
                </c:pt>
                <c:pt idx="2404">
                  <c:v>5.1899256812551613</c:v>
                </c:pt>
                <c:pt idx="2405">
                  <c:v>5.1926782273603083</c:v>
                </c:pt>
                <c:pt idx="2406">
                  <c:v>5.1973575557390586</c:v>
                </c:pt>
                <c:pt idx="2407">
                  <c:v>5.1946050096339116</c:v>
                </c:pt>
                <c:pt idx="2408">
                  <c:v>5.1844205890448665</c:v>
                </c:pt>
                <c:pt idx="2409">
                  <c:v>5.1946050096339116</c:v>
                </c:pt>
                <c:pt idx="2410">
                  <c:v>5.1725846407927332</c:v>
                </c:pt>
                <c:pt idx="2411">
                  <c:v>5.2009358656757501</c:v>
                </c:pt>
                <c:pt idx="2412">
                  <c:v>5.1946050096339116</c:v>
                </c:pt>
                <c:pt idx="2413">
                  <c:v>5.1962565372969998</c:v>
                </c:pt>
                <c:pt idx="2414">
                  <c:v>5.2017616295072946</c:v>
                </c:pt>
                <c:pt idx="2415">
                  <c:v>5.1981833195706031</c:v>
                </c:pt>
                <c:pt idx="2416">
                  <c:v>5.1871731351500134</c:v>
                </c:pt>
                <c:pt idx="2417">
                  <c:v>5.1753371868978801</c:v>
                </c:pt>
                <c:pt idx="2418">
                  <c:v>5.203688411780897</c:v>
                </c:pt>
                <c:pt idx="2419">
                  <c:v>5.1835948252133219</c:v>
                </c:pt>
                <c:pt idx="2420">
                  <c:v>5.1962565372969998</c:v>
                </c:pt>
                <c:pt idx="2421">
                  <c:v>5.1981833195706031</c:v>
                </c:pt>
                <c:pt idx="2422">
                  <c:v>5.185246352876411</c:v>
                </c:pt>
                <c:pt idx="2423">
                  <c:v>5.1981833195706031</c:v>
                </c:pt>
                <c:pt idx="2424">
                  <c:v>5.1990090834021467</c:v>
                </c:pt>
                <c:pt idx="2425">
                  <c:v>5.1990090834021467</c:v>
                </c:pt>
                <c:pt idx="2426">
                  <c:v>5.187998898981558</c:v>
                </c:pt>
                <c:pt idx="2427">
                  <c:v>5.1890999174236168</c:v>
                </c:pt>
                <c:pt idx="2428">
                  <c:v>5.1926782273603083</c:v>
                </c:pt>
                <c:pt idx="2429">
                  <c:v>5.1871731351500134</c:v>
                </c:pt>
                <c:pt idx="2430">
                  <c:v>5.1890999174236168</c:v>
                </c:pt>
                <c:pt idx="2431">
                  <c:v>5.1973575557390586</c:v>
                </c:pt>
                <c:pt idx="2432">
                  <c:v>5.1946050096339116</c:v>
                </c:pt>
                <c:pt idx="2433">
                  <c:v>5.1954307734654552</c:v>
                </c:pt>
                <c:pt idx="2434">
                  <c:v>5.1844205890448665</c:v>
                </c:pt>
                <c:pt idx="2435">
                  <c:v>5.2001101018442055</c:v>
                </c:pt>
                <c:pt idx="2436">
                  <c:v>5.2100192678227364</c:v>
                </c:pt>
                <c:pt idx="2437">
                  <c:v>5.1890999174236168</c:v>
                </c:pt>
                <c:pt idx="2438">
                  <c:v>5.1769887145609692</c:v>
                </c:pt>
                <c:pt idx="2439">
                  <c:v>5.1935039911918528</c:v>
                </c:pt>
                <c:pt idx="2440">
                  <c:v>5.2045141756124416</c:v>
                </c:pt>
                <c:pt idx="2441">
                  <c:v>5.1946050096339116</c:v>
                </c:pt>
                <c:pt idx="2442">
                  <c:v>5.1918524635287637</c:v>
                </c:pt>
                <c:pt idx="2443">
                  <c:v>5.1926782273603083</c:v>
                </c:pt>
                <c:pt idx="2444">
                  <c:v>5.1926782273603083</c:v>
                </c:pt>
                <c:pt idx="2445">
                  <c:v>5.1962565372969998</c:v>
                </c:pt>
                <c:pt idx="2446">
                  <c:v>5.1761629507294247</c:v>
                </c:pt>
                <c:pt idx="2447">
                  <c:v>5.187998898981558</c:v>
                </c:pt>
                <c:pt idx="2448">
                  <c:v>5.1863473713184698</c:v>
                </c:pt>
                <c:pt idx="2449">
                  <c:v>5.1844205890448665</c:v>
                </c:pt>
                <c:pt idx="2450">
                  <c:v>5.1981833195706031</c:v>
                </c:pt>
                <c:pt idx="2451">
                  <c:v>5.1946050096339116</c:v>
                </c:pt>
                <c:pt idx="2452">
                  <c:v>5.2028626479493534</c:v>
                </c:pt>
                <c:pt idx="2453">
                  <c:v>5.1981833195706031</c:v>
                </c:pt>
                <c:pt idx="2454">
                  <c:v>5.1935039911918528</c:v>
                </c:pt>
                <c:pt idx="2455">
                  <c:v>5.180842279108175</c:v>
                </c:pt>
                <c:pt idx="2456">
                  <c:v>5.1871731351500134</c:v>
                </c:pt>
                <c:pt idx="2457">
                  <c:v>5.1954307734654552</c:v>
                </c:pt>
                <c:pt idx="2458">
                  <c:v>5.2100192678227364</c:v>
                </c:pt>
                <c:pt idx="2459">
                  <c:v>5.1871731351500134</c:v>
                </c:pt>
                <c:pt idx="2460">
                  <c:v>5.1954307734654552</c:v>
                </c:pt>
                <c:pt idx="2461">
                  <c:v>5.1844205890448665</c:v>
                </c:pt>
                <c:pt idx="2462">
                  <c:v>5.1946050096339116</c:v>
                </c:pt>
                <c:pt idx="2463">
                  <c:v>5.1926782273603083</c:v>
                </c:pt>
                <c:pt idx="2464">
                  <c:v>5.1753371868978801</c:v>
                </c:pt>
                <c:pt idx="2465">
                  <c:v>5.1973575557390586</c:v>
                </c:pt>
                <c:pt idx="2466">
                  <c:v>5.1962565372969998</c:v>
                </c:pt>
                <c:pt idx="2467">
                  <c:v>5.1899256812551613</c:v>
                </c:pt>
                <c:pt idx="2468">
                  <c:v>5.1742361684558213</c:v>
                </c:pt>
                <c:pt idx="2469">
                  <c:v>5.1973575557390586</c:v>
                </c:pt>
                <c:pt idx="2470">
                  <c:v>5.1990090834021467</c:v>
                </c:pt>
                <c:pt idx="2471">
                  <c:v>5.1907514450867049</c:v>
                </c:pt>
                <c:pt idx="2472">
                  <c:v>5.1797412606661162</c:v>
                </c:pt>
                <c:pt idx="2473">
                  <c:v>5.185246352876411</c:v>
                </c:pt>
                <c:pt idx="2474">
                  <c:v>5.1789154968345716</c:v>
                </c:pt>
                <c:pt idx="2475">
                  <c:v>5.1734104046242777</c:v>
                </c:pt>
                <c:pt idx="2476">
                  <c:v>5.1742361684558213</c:v>
                </c:pt>
                <c:pt idx="2477">
                  <c:v>5.2001101018442055</c:v>
                </c:pt>
                <c:pt idx="2478">
                  <c:v>5.180842279108175</c:v>
                </c:pt>
                <c:pt idx="2479">
                  <c:v>5.1899256812551613</c:v>
                </c:pt>
                <c:pt idx="2480">
                  <c:v>5.1871731351500134</c:v>
                </c:pt>
                <c:pt idx="2481">
                  <c:v>5.1824938067712631</c:v>
                </c:pt>
                <c:pt idx="2482">
                  <c:v>5.2009358656757501</c:v>
                </c:pt>
                <c:pt idx="2483">
                  <c:v>5.1973575557390586</c:v>
                </c:pt>
                <c:pt idx="2484">
                  <c:v>5.1890999174236168</c:v>
                </c:pt>
                <c:pt idx="2485">
                  <c:v>5.1742361684558213</c:v>
                </c:pt>
                <c:pt idx="2486">
                  <c:v>5.178089733003028</c:v>
                </c:pt>
                <c:pt idx="2487">
                  <c:v>5.1918524635287637</c:v>
                </c:pt>
                <c:pt idx="2488">
                  <c:v>5.1844205890448665</c:v>
                </c:pt>
                <c:pt idx="2489">
                  <c:v>5.1899256812551613</c:v>
                </c:pt>
                <c:pt idx="2490">
                  <c:v>5.1797412606661162</c:v>
                </c:pt>
                <c:pt idx="2491">
                  <c:v>5.1797412606661162</c:v>
                </c:pt>
                <c:pt idx="2492">
                  <c:v>5.1935039911918528</c:v>
                </c:pt>
                <c:pt idx="2493">
                  <c:v>5.1761629507294247</c:v>
                </c:pt>
                <c:pt idx="2494">
                  <c:v>5.178089733003028</c:v>
                </c:pt>
                <c:pt idx="2495">
                  <c:v>5.1698320946875862</c:v>
                </c:pt>
                <c:pt idx="2496">
                  <c:v>5.1844205890448665</c:v>
                </c:pt>
                <c:pt idx="2497">
                  <c:v>5.2028626479493534</c:v>
                </c:pt>
                <c:pt idx="2498">
                  <c:v>5.1899256812551613</c:v>
                </c:pt>
                <c:pt idx="2499">
                  <c:v>5.2017616295072946</c:v>
                </c:pt>
                <c:pt idx="2500">
                  <c:v>5.2083677401596473</c:v>
                </c:pt>
                <c:pt idx="2501">
                  <c:v>5.2056151940545003</c:v>
                </c:pt>
                <c:pt idx="2502">
                  <c:v>5.2292870905587669</c:v>
                </c:pt>
                <c:pt idx="2503">
                  <c:v>5.280759702725021</c:v>
                </c:pt>
                <c:pt idx="2504">
                  <c:v>5.327552986512524</c:v>
                </c:pt>
                <c:pt idx="2505">
                  <c:v>5.3173685659234788</c:v>
                </c:pt>
                <c:pt idx="2506">
                  <c:v>5.2606661161574459</c:v>
                </c:pt>
                <c:pt idx="2507">
                  <c:v>5.2331406551059727</c:v>
                </c:pt>
                <c:pt idx="2508">
                  <c:v>5.2237819983484721</c:v>
                </c:pt>
                <c:pt idx="2509">
                  <c:v>5.2146985962014867</c:v>
                </c:pt>
                <c:pt idx="2510">
                  <c:v>5.2394715111478121</c:v>
                </c:pt>
                <c:pt idx="2511">
                  <c:v>5.2634186622625929</c:v>
                </c:pt>
                <c:pt idx="2512">
                  <c:v>5.2780071566198732</c:v>
                </c:pt>
                <c:pt idx="2513">
                  <c:v>5.2705752821359759</c:v>
                </c:pt>
                <c:pt idx="2514">
                  <c:v>5.2469033856317093</c:v>
                </c:pt>
                <c:pt idx="2515">
                  <c:v>5.1954307734654552</c:v>
                </c:pt>
                <c:pt idx="2516">
                  <c:v>5.1816680429397195</c:v>
                </c:pt>
                <c:pt idx="2517">
                  <c:v>5.1907514450867049</c:v>
                </c:pt>
                <c:pt idx="2518">
                  <c:v>5.180842279108175</c:v>
                </c:pt>
                <c:pt idx="2519">
                  <c:v>5.1753371868978801</c:v>
                </c:pt>
                <c:pt idx="2520">
                  <c:v>5.1753371868978801</c:v>
                </c:pt>
                <c:pt idx="2521">
                  <c:v>5.178089733003028</c:v>
                </c:pt>
                <c:pt idx="2522">
                  <c:v>5.1890999174236168</c:v>
                </c:pt>
                <c:pt idx="2523">
                  <c:v>5.1835948252133219</c:v>
                </c:pt>
                <c:pt idx="2524">
                  <c:v>5.1797412606661162</c:v>
                </c:pt>
                <c:pt idx="2525">
                  <c:v>5.187998898981558</c:v>
                </c:pt>
                <c:pt idx="2526">
                  <c:v>5.1935039911918528</c:v>
                </c:pt>
                <c:pt idx="2527">
                  <c:v>5.1769887145609692</c:v>
                </c:pt>
                <c:pt idx="2528">
                  <c:v>5.180842279108175</c:v>
                </c:pt>
                <c:pt idx="2529">
                  <c:v>5.1844205890448665</c:v>
                </c:pt>
                <c:pt idx="2530">
                  <c:v>5.1824938067712631</c:v>
                </c:pt>
                <c:pt idx="2531">
                  <c:v>5.1742361684558213</c:v>
                </c:pt>
                <c:pt idx="2532">
                  <c:v>5.1816680429397195</c:v>
                </c:pt>
                <c:pt idx="2533">
                  <c:v>5.1797412606661162</c:v>
                </c:pt>
                <c:pt idx="2534">
                  <c:v>5.187998898981558</c:v>
                </c:pt>
                <c:pt idx="2535">
                  <c:v>5.203688411780897</c:v>
                </c:pt>
                <c:pt idx="2536">
                  <c:v>5.1899256812551613</c:v>
                </c:pt>
                <c:pt idx="2537">
                  <c:v>5.1797412606661162</c:v>
                </c:pt>
                <c:pt idx="2538">
                  <c:v>5.1835948252133219</c:v>
                </c:pt>
                <c:pt idx="2539">
                  <c:v>5.1863473713184698</c:v>
                </c:pt>
                <c:pt idx="2540">
                  <c:v>5.1687310762455274</c:v>
                </c:pt>
                <c:pt idx="2541">
                  <c:v>5.1797412606661162</c:v>
                </c:pt>
                <c:pt idx="2542">
                  <c:v>5.1651527663088359</c:v>
                </c:pt>
                <c:pt idx="2543">
                  <c:v>5.1706578585191298</c:v>
                </c:pt>
                <c:pt idx="2544">
                  <c:v>5.1643270024772914</c:v>
                </c:pt>
                <c:pt idx="2545">
                  <c:v>5.1615744563721444</c:v>
                </c:pt>
                <c:pt idx="2546">
                  <c:v>5.1753371868978801</c:v>
                </c:pt>
                <c:pt idx="2547">
                  <c:v>5.1679053124139829</c:v>
                </c:pt>
                <c:pt idx="2548">
                  <c:v>5.178089733003028</c:v>
                </c:pt>
                <c:pt idx="2549">
                  <c:v>5.1632259840352326</c:v>
                </c:pt>
                <c:pt idx="2550">
                  <c:v>5.1687310762455274</c:v>
                </c:pt>
                <c:pt idx="2551">
                  <c:v>5.1734104046242777</c:v>
                </c:pt>
                <c:pt idx="2552">
                  <c:v>5.1643270024772914</c:v>
                </c:pt>
                <c:pt idx="2553">
                  <c:v>5.1679053124139829</c:v>
                </c:pt>
                <c:pt idx="2554">
                  <c:v>5.1824938067712631</c:v>
                </c:pt>
                <c:pt idx="2555">
                  <c:v>5.1742361684558213</c:v>
                </c:pt>
                <c:pt idx="2556">
                  <c:v>5.1541425818882463</c:v>
                </c:pt>
                <c:pt idx="2557">
                  <c:v>5.1824938067712631</c:v>
                </c:pt>
                <c:pt idx="2558">
                  <c:v>5.1734104046242777</c:v>
                </c:pt>
                <c:pt idx="2559">
                  <c:v>5.1588219102669965</c:v>
                </c:pt>
                <c:pt idx="2560">
                  <c:v>5.1659785301403796</c:v>
                </c:pt>
                <c:pt idx="2561">
                  <c:v>5.1907514450867049</c:v>
                </c:pt>
                <c:pt idx="2562">
                  <c:v>5.1687310762455274</c:v>
                </c:pt>
                <c:pt idx="2563">
                  <c:v>5.1679053124139829</c:v>
                </c:pt>
                <c:pt idx="2564">
                  <c:v>5.1816680429397195</c:v>
                </c:pt>
                <c:pt idx="2565">
                  <c:v>5.185246352876411</c:v>
                </c:pt>
                <c:pt idx="2566">
                  <c:v>5.178089733003028</c:v>
                </c:pt>
                <c:pt idx="2567">
                  <c:v>5.1560693641618496</c:v>
                </c:pt>
                <c:pt idx="2568">
                  <c:v>5.1990090834021467</c:v>
                </c:pt>
                <c:pt idx="2569">
                  <c:v>5.1632259840352326</c:v>
                </c:pt>
                <c:pt idx="2570">
                  <c:v>5.1615744563721444</c:v>
                </c:pt>
                <c:pt idx="2571">
                  <c:v>5.1679053124139829</c:v>
                </c:pt>
                <c:pt idx="2572">
                  <c:v>5.178089733003028</c:v>
                </c:pt>
                <c:pt idx="2573">
                  <c:v>5.1899256812551613</c:v>
                </c:pt>
                <c:pt idx="2574">
                  <c:v>5.1706578585191298</c:v>
                </c:pt>
                <c:pt idx="2575">
                  <c:v>5.1742361684558213</c:v>
                </c:pt>
                <c:pt idx="2576">
                  <c:v>5.1706578585191298</c:v>
                </c:pt>
                <c:pt idx="2577">
                  <c:v>5.1643270024772914</c:v>
                </c:pt>
                <c:pt idx="2578">
                  <c:v>5.1769887145609692</c:v>
                </c:pt>
                <c:pt idx="2579">
                  <c:v>5.1659785301403796</c:v>
                </c:pt>
                <c:pt idx="2580">
                  <c:v>5.1659785301403796</c:v>
                </c:pt>
                <c:pt idx="2581">
                  <c:v>5.1698320946875862</c:v>
                </c:pt>
                <c:pt idx="2582">
                  <c:v>5.1742361684558213</c:v>
                </c:pt>
                <c:pt idx="2583">
                  <c:v>5.1687310762455274</c:v>
                </c:pt>
                <c:pt idx="2584">
                  <c:v>5.1714836223506744</c:v>
                </c:pt>
                <c:pt idx="2585">
                  <c:v>5.1890999174236168</c:v>
                </c:pt>
                <c:pt idx="2586">
                  <c:v>5.1761629507294247</c:v>
                </c:pt>
                <c:pt idx="2587">
                  <c:v>5.1706578585191298</c:v>
                </c:pt>
                <c:pt idx="2588">
                  <c:v>5.1962565372969998</c:v>
                </c:pt>
                <c:pt idx="2589">
                  <c:v>5.1604734379300856</c:v>
                </c:pt>
                <c:pt idx="2590">
                  <c:v>5.1659785301403796</c:v>
                </c:pt>
                <c:pt idx="2591">
                  <c:v>5.1725846407927332</c:v>
                </c:pt>
                <c:pt idx="2592">
                  <c:v>5.1577208918249378</c:v>
                </c:pt>
                <c:pt idx="2593">
                  <c:v>5.1725846407927332</c:v>
                </c:pt>
                <c:pt idx="2594">
                  <c:v>5.1549683457197908</c:v>
                </c:pt>
                <c:pt idx="2595">
                  <c:v>5.1706578585191298</c:v>
                </c:pt>
                <c:pt idx="2596">
                  <c:v>5.1698320946875862</c:v>
                </c:pt>
                <c:pt idx="2597">
                  <c:v>5.1698320946875862</c:v>
                </c:pt>
                <c:pt idx="2598">
                  <c:v>5.180842279108175</c:v>
                </c:pt>
                <c:pt idx="2599">
                  <c:v>5.1789154968345716</c:v>
                </c:pt>
                <c:pt idx="2600">
                  <c:v>5.1753371868978801</c:v>
                </c:pt>
                <c:pt idx="2601">
                  <c:v>5.1797412606661162</c:v>
                </c:pt>
                <c:pt idx="2602">
                  <c:v>5.1835948252133219</c:v>
                </c:pt>
                <c:pt idx="2603">
                  <c:v>5.1679053124139829</c:v>
                </c:pt>
                <c:pt idx="2604">
                  <c:v>5.1890999174236168</c:v>
                </c:pt>
                <c:pt idx="2605">
                  <c:v>5.1824938067712631</c:v>
                </c:pt>
                <c:pt idx="2606">
                  <c:v>5.1725846407927332</c:v>
                </c:pt>
                <c:pt idx="2607">
                  <c:v>5.1659785301403796</c:v>
                </c:pt>
                <c:pt idx="2608">
                  <c:v>5.1753371868978801</c:v>
                </c:pt>
                <c:pt idx="2609">
                  <c:v>5.1734104046242777</c:v>
                </c:pt>
                <c:pt idx="2610">
                  <c:v>5.1789154968345716</c:v>
                </c:pt>
                <c:pt idx="2611">
                  <c:v>5.1513900357830993</c:v>
                </c:pt>
                <c:pt idx="2612">
                  <c:v>5.1797412606661162</c:v>
                </c:pt>
                <c:pt idx="2613">
                  <c:v>5.1761629507294247</c:v>
                </c:pt>
                <c:pt idx="2614">
                  <c:v>5.1706578585191298</c:v>
                </c:pt>
                <c:pt idx="2615">
                  <c:v>5.1761629507294247</c:v>
                </c:pt>
                <c:pt idx="2616">
                  <c:v>5.1742361684558213</c:v>
                </c:pt>
                <c:pt idx="2617">
                  <c:v>5.1615744563721444</c:v>
                </c:pt>
                <c:pt idx="2618">
                  <c:v>5.1651527663088359</c:v>
                </c:pt>
                <c:pt idx="2619">
                  <c:v>5.185246352876411</c:v>
                </c:pt>
                <c:pt idx="2620">
                  <c:v>5.1505642719515556</c:v>
                </c:pt>
                <c:pt idx="2621">
                  <c:v>5.1643270024772914</c:v>
                </c:pt>
                <c:pt idx="2622">
                  <c:v>5.1632259840352326</c:v>
                </c:pt>
                <c:pt idx="2623">
                  <c:v>5.1698320946875862</c:v>
                </c:pt>
                <c:pt idx="2624">
                  <c:v>5.1588219102669965</c:v>
                </c:pt>
                <c:pt idx="2625">
                  <c:v>5.1643270024772914</c:v>
                </c:pt>
                <c:pt idx="2626">
                  <c:v>5.146710707404349</c:v>
                </c:pt>
                <c:pt idx="2627">
                  <c:v>5.1423066336361138</c:v>
                </c:pt>
                <c:pt idx="2628">
                  <c:v>5.1659785301403796</c:v>
                </c:pt>
                <c:pt idx="2629">
                  <c:v>5.1596476740985411</c:v>
                </c:pt>
                <c:pt idx="2630">
                  <c:v>5.1513900357830993</c:v>
                </c:pt>
                <c:pt idx="2631">
                  <c:v>5.1588219102669965</c:v>
                </c:pt>
                <c:pt idx="2632">
                  <c:v>5.1522157996146438</c:v>
                </c:pt>
                <c:pt idx="2633">
                  <c:v>5.1513900357830993</c:v>
                </c:pt>
                <c:pt idx="2634">
                  <c:v>5.1687310762455274</c:v>
                </c:pt>
                <c:pt idx="2635">
                  <c:v>5.1533168180567026</c:v>
                </c:pt>
                <c:pt idx="2636">
                  <c:v>5.1687310762455274</c:v>
                </c:pt>
                <c:pt idx="2637">
                  <c:v>5.1670795485824383</c:v>
                </c:pt>
                <c:pt idx="2638">
                  <c:v>5.1604734379300856</c:v>
                </c:pt>
                <c:pt idx="2639">
                  <c:v>5.1560693641618496</c:v>
                </c:pt>
                <c:pt idx="2640">
                  <c:v>5.1604734379300856</c:v>
                </c:pt>
                <c:pt idx="2641">
                  <c:v>5.1651527663088359</c:v>
                </c:pt>
                <c:pt idx="2642">
                  <c:v>5.180842279108175</c:v>
                </c:pt>
                <c:pt idx="2643">
                  <c:v>5.1698320946875862</c:v>
                </c:pt>
                <c:pt idx="2644">
                  <c:v>5.1706578585191298</c:v>
                </c:pt>
                <c:pt idx="2645">
                  <c:v>5.146710707404349</c:v>
                </c:pt>
                <c:pt idx="2646">
                  <c:v>5.1651527663088359</c:v>
                </c:pt>
                <c:pt idx="2647">
                  <c:v>5.1687310762455274</c:v>
                </c:pt>
                <c:pt idx="2648">
                  <c:v>5.1513900357830993</c:v>
                </c:pt>
                <c:pt idx="2649">
                  <c:v>5.1615744563721444</c:v>
                </c:pt>
                <c:pt idx="2650">
                  <c:v>5.1714836223506744</c:v>
                </c:pt>
                <c:pt idx="2651">
                  <c:v>5.1505642719515556</c:v>
                </c:pt>
                <c:pt idx="2652">
                  <c:v>5.1560693641618496</c:v>
                </c:pt>
                <c:pt idx="2653">
                  <c:v>5.1651527663088359</c:v>
                </c:pt>
                <c:pt idx="2654">
                  <c:v>5.1596476740985411</c:v>
                </c:pt>
                <c:pt idx="2655">
                  <c:v>5.139554087530966</c:v>
                </c:pt>
                <c:pt idx="2656">
                  <c:v>5.1714836223506744</c:v>
                </c:pt>
                <c:pt idx="2657">
                  <c:v>5.1604734379300856</c:v>
                </c:pt>
                <c:pt idx="2658">
                  <c:v>5.1659785301403796</c:v>
                </c:pt>
                <c:pt idx="2659">
                  <c:v>5.1577208918249378</c:v>
                </c:pt>
                <c:pt idx="2660">
                  <c:v>5.1513900357830993</c:v>
                </c:pt>
                <c:pt idx="2661">
                  <c:v>5.1431323974676575</c:v>
                </c:pt>
                <c:pt idx="2662">
                  <c:v>5.149463253509496</c:v>
                </c:pt>
                <c:pt idx="2663">
                  <c:v>5.1505642719515556</c:v>
                </c:pt>
                <c:pt idx="2664">
                  <c:v>5.143958161299202</c:v>
                </c:pt>
                <c:pt idx="2665">
                  <c:v>5.1577208918249378</c:v>
                </c:pt>
                <c:pt idx="2666">
                  <c:v>5.1560693641618496</c:v>
                </c:pt>
                <c:pt idx="2667">
                  <c:v>5.1533168180567026</c:v>
                </c:pt>
                <c:pt idx="2668">
                  <c:v>5.1679053124139829</c:v>
                </c:pt>
                <c:pt idx="2669">
                  <c:v>5.1560693641618496</c:v>
                </c:pt>
                <c:pt idx="2670">
                  <c:v>5.1478117258464078</c:v>
                </c:pt>
                <c:pt idx="2671">
                  <c:v>5.1632259840352326</c:v>
                </c:pt>
                <c:pt idx="2672">
                  <c:v>5.1687310762455274</c:v>
                </c:pt>
                <c:pt idx="2673">
                  <c:v>5.1615744563721444</c:v>
                </c:pt>
                <c:pt idx="2674">
                  <c:v>5.1588219102669965</c:v>
                </c:pt>
                <c:pt idx="2675">
                  <c:v>5.1522157996146438</c:v>
                </c:pt>
                <c:pt idx="2676">
                  <c:v>5.1643270024772914</c:v>
                </c:pt>
                <c:pt idx="2677">
                  <c:v>5.1604734379300856</c:v>
                </c:pt>
                <c:pt idx="2678">
                  <c:v>5.1604734379300856</c:v>
                </c:pt>
                <c:pt idx="2679">
                  <c:v>5.1698320946875862</c:v>
                </c:pt>
                <c:pt idx="2680">
                  <c:v>5.1588219102669965</c:v>
                </c:pt>
                <c:pt idx="2681">
                  <c:v>5.1577208918249378</c:v>
                </c:pt>
                <c:pt idx="2682">
                  <c:v>5.1632259840352326</c:v>
                </c:pt>
                <c:pt idx="2683">
                  <c:v>5.1568951279933941</c:v>
                </c:pt>
                <c:pt idx="2684">
                  <c:v>5.1486374896779523</c:v>
                </c:pt>
                <c:pt idx="2685">
                  <c:v>5.1632259840352326</c:v>
                </c:pt>
                <c:pt idx="2686">
                  <c:v>5.1659785301403796</c:v>
                </c:pt>
                <c:pt idx="2687">
                  <c:v>5.187998898981558</c:v>
                </c:pt>
                <c:pt idx="2688">
                  <c:v>5.2202036884117806</c:v>
                </c:pt>
                <c:pt idx="2689">
                  <c:v>5.2111202862647952</c:v>
                </c:pt>
                <c:pt idx="2690">
                  <c:v>5.1753371868978801</c:v>
                </c:pt>
                <c:pt idx="2691">
                  <c:v>5.180842279108175</c:v>
                </c:pt>
                <c:pt idx="2692">
                  <c:v>5.1797412606661162</c:v>
                </c:pt>
                <c:pt idx="2693">
                  <c:v>5.1789154968345716</c:v>
                </c:pt>
                <c:pt idx="2694">
                  <c:v>5.1651527663088359</c:v>
                </c:pt>
                <c:pt idx="2695">
                  <c:v>5.1714836223506744</c:v>
                </c:pt>
                <c:pt idx="2696">
                  <c:v>5.1706578585191298</c:v>
                </c:pt>
                <c:pt idx="2697">
                  <c:v>5.1935039911918528</c:v>
                </c:pt>
                <c:pt idx="2698">
                  <c:v>5.1769887145609692</c:v>
                </c:pt>
                <c:pt idx="2699">
                  <c:v>5.1651527663088359</c:v>
                </c:pt>
                <c:pt idx="2700">
                  <c:v>5.1706578585191298</c:v>
                </c:pt>
                <c:pt idx="2701">
                  <c:v>5.1458849435728045</c:v>
                </c:pt>
                <c:pt idx="2702">
                  <c:v>5.1659785301403796</c:v>
                </c:pt>
                <c:pt idx="2703">
                  <c:v>5.1588219102669965</c:v>
                </c:pt>
                <c:pt idx="2704">
                  <c:v>5.1541425818882463</c:v>
                </c:pt>
                <c:pt idx="2705">
                  <c:v>5.1533168180567026</c:v>
                </c:pt>
                <c:pt idx="2706">
                  <c:v>5.134048995320672</c:v>
                </c:pt>
                <c:pt idx="2707">
                  <c:v>5.1458849435728045</c:v>
                </c:pt>
                <c:pt idx="2708">
                  <c:v>5.1522157996146438</c:v>
                </c:pt>
                <c:pt idx="2709">
                  <c:v>5.1533168180567026</c:v>
                </c:pt>
                <c:pt idx="2710">
                  <c:v>5.1670795485824383</c:v>
                </c:pt>
                <c:pt idx="2711">
                  <c:v>5.1486374896779523</c:v>
                </c:pt>
                <c:pt idx="2712">
                  <c:v>5.1533168180567026</c:v>
                </c:pt>
                <c:pt idx="2713">
                  <c:v>5.1651527663088359</c:v>
                </c:pt>
                <c:pt idx="2714">
                  <c:v>5.146710707404349</c:v>
                </c:pt>
                <c:pt idx="2715">
                  <c:v>5.143958161299202</c:v>
                </c:pt>
                <c:pt idx="2716">
                  <c:v>5.1651527663088359</c:v>
                </c:pt>
                <c:pt idx="2717">
                  <c:v>5.1588219102669965</c:v>
                </c:pt>
                <c:pt idx="2718">
                  <c:v>5.1679053124139829</c:v>
                </c:pt>
                <c:pt idx="2719">
                  <c:v>5.1651527663088359</c:v>
                </c:pt>
                <c:pt idx="2720">
                  <c:v>5.1522157996146438</c:v>
                </c:pt>
                <c:pt idx="2721">
                  <c:v>5.1505642719515556</c:v>
                </c:pt>
                <c:pt idx="2722">
                  <c:v>5.1632259840352326</c:v>
                </c:pt>
                <c:pt idx="2723">
                  <c:v>5.1577208918249378</c:v>
                </c:pt>
                <c:pt idx="2724">
                  <c:v>5.1384530690889072</c:v>
                </c:pt>
                <c:pt idx="2725">
                  <c:v>5.143958161299202</c:v>
                </c:pt>
                <c:pt idx="2726">
                  <c:v>5.1458849435728045</c:v>
                </c:pt>
                <c:pt idx="2727">
                  <c:v>5.146710707404349</c:v>
                </c:pt>
                <c:pt idx="2728">
                  <c:v>5.1549683457197908</c:v>
                </c:pt>
                <c:pt idx="2729">
                  <c:v>5.1505642719515556</c:v>
                </c:pt>
                <c:pt idx="2730">
                  <c:v>5.1659785301403796</c:v>
                </c:pt>
                <c:pt idx="2731">
                  <c:v>5.1549683457197908</c:v>
                </c:pt>
                <c:pt idx="2732">
                  <c:v>5.1478117258464078</c:v>
                </c:pt>
                <c:pt idx="2733">
                  <c:v>5.1329479768786124</c:v>
                </c:pt>
                <c:pt idx="2734">
                  <c:v>5.1541425818882463</c:v>
                </c:pt>
                <c:pt idx="2735">
                  <c:v>5.1588219102669965</c:v>
                </c:pt>
                <c:pt idx="2736">
                  <c:v>5.146710707404349</c:v>
                </c:pt>
                <c:pt idx="2737">
                  <c:v>5.1560693641618496</c:v>
                </c:pt>
                <c:pt idx="2738">
                  <c:v>5.1458849435728045</c:v>
                </c:pt>
                <c:pt idx="2739">
                  <c:v>5.1588219102669965</c:v>
                </c:pt>
                <c:pt idx="2740">
                  <c:v>5.1541425818882463</c:v>
                </c:pt>
                <c:pt idx="2741">
                  <c:v>5.1431323974676575</c:v>
                </c:pt>
                <c:pt idx="2742">
                  <c:v>5.1505642719515556</c:v>
                </c:pt>
                <c:pt idx="2743">
                  <c:v>5.1541425818882463</c:v>
                </c:pt>
                <c:pt idx="2744">
                  <c:v>5.1549683457197908</c:v>
                </c:pt>
                <c:pt idx="2745">
                  <c:v>5.1568951279933941</c:v>
                </c:pt>
                <c:pt idx="2746">
                  <c:v>5.1450591797412608</c:v>
                </c:pt>
                <c:pt idx="2747">
                  <c:v>5.1549683457197908</c:v>
                </c:pt>
                <c:pt idx="2748">
                  <c:v>5.1541425818882463</c:v>
                </c:pt>
                <c:pt idx="2749">
                  <c:v>5.1384530690889072</c:v>
                </c:pt>
                <c:pt idx="2750">
                  <c:v>5.1458849435728045</c:v>
                </c:pt>
                <c:pt idx="2751">
                  <c:v>5.1596476740985411</c:v>
                </c:pt>
                <c:pt idx="2752">
                  <c:v>5.1541425818882463</c:v>
                </c:pt>
                <c:pt idx="2753">
                  <c:v>5.1670795485824383</c:v>
                </c:pt>
                <c:pt idx="2754">
                  <c:v>5.149463253509496</c:v>
                </c:pt>
                <c:pt idx="2755">
                  <c:v>5.1458849435728045</c:v>
                </c:pt>
                <c:pt idx="2756">
                  <c:v>5.1486374896779523</c:v>
                </c:pt>
                <c:pt idx="2757">
                  <c:v>5.143958161299202</c:v>
                </c:pt>
                <c:pt idx="2758">
                  <c:v>5.1357005229837602</c:v>
                </c:pt>
                <c:pt idx="2759">
                  <c:v>5.1412056151940542</c:v>
                </c:pt>
                <c:pt idx="2760">
                  <c:v>5.1596476740985411</c:v>
                </c:pt>
                <c:pt idx="2761">
                  <c:v>5.1577208918249378</c:v>
                </c:pt>
                <c:pt idx="2762">
                  <c:v>5.1596476740985411</c:v>
                </c:pt>
                <c:pt idx="2763">
                  <c:v>5.1505642719515556</c:v>
                </c:pt>
                <c:pt idx="2764">
                  <c:v>5.1643270024772914</c:v>
                </c:pt>
                <c:pt idx="2765">
                  <c:v>5.1549683457197908</c:v>
                </c:pt>
                <c:pt idx="2766">
                  <c:v>5.1604734379300856</c:v>
                </c:pt>
                <c:pt idx="2767">
                  <c:v>5.1560693641618496</c:v>
                </c:pt>
                <c:pt idx="2768">
                  <c:v>5.1588219102669965</c:v>
                </c:pt>
                <c:pt idx="2769">
                  <c:v>5.134048995320672</c:v>
                </c:pt>
                <c:pt idx="2770">
                  <c:v>5.1293696669419209</c:v>
                </c:pt>
                <c:pt idx="2771">
                  <c:v>5.1568951279933941</c:v>
                </c:pt>
                <c:pt idx="2772">
                  <c:v>5.1505642719515556</c:v>
                </c:pt>
                <c:pt idx="2773">
                  <c:v>5.1604734379300856</c:v>
                </c:pt>
                <c:pt idx="2774">
                  <c:v>5.1522157996146438</c:v>
                </c:pt>
                <c:pt idx="2775">
                  <c:v>5.1624002202036881</c:v>
                </c:pt>
                <c:pt idx="2776">
                  <c:v>5.1560693641618496</c:v>
                </c:pt>
                <c:pt idx="2777">
                  <c:v>5.1478117258464078</c:v>
                </c:pt>
                <c:pt idx="2778">
                  <c:v>5.1486374896779523</c:v>
                </c:pt>
                <c:pt idx="2779">
                  <c:v>5.1423066336361138</c:v>
                </c:pt>
                <c:pt idx="2780">
                  <c:v>5.1522157996146438</c:v>
                </c:pt>
                <c:pt idx="2781">
                  <c:v>5.1478117258464078</c:v>
                </c:pt>
                <c:pt idx="2782">
                  <c:v>5.1604734379300856</c:v>
                </c:pt>
                <c:pt idx="2783">
                  <c:v>5.1541425818882463</c:v>
                </c:pt>
                <c:pt idx="2784">
                  <c:v>5.149463253509496</c:v>
                </c:pt>
                <c:pt idx="2785">
                  <c:v>5.149463253509496</c:v>
                </c:pt>
                <c:pt idx="2786">
                  <c:v>5.1458849435728045</c:v>
                </c:pt>
                <c:pt idx="2787">
                  <c:v>5.1478117258464078</c:v>
                </c:pt>
                <c:pt idx="2788">
                  <c:v>5.1560693641618496</c:v>
                </c:pt>
                <c:pt idx="2789">
                  <c:v>5.1513900357830993</c:v>
                </c:pt>
                <c:pt idx="2790">
                  <c:v>5.1505642719515556</c:v>
                </c:pt>
                <c:pt idx="2791">
                  <c:v>5.1458849435728045</c:v>
                </c:pt>
                <c:pt idx="2792">
                  <c:v>5.149463253509496</c:v>
                </c:pt>
                <c:pt idx="2793">
                  <c:v>5.1478117258464078</c:v>
                </c:pt>
                <c:pt idx="2794">
                  <c:v>5.136801541425819</c:v>
                </c:pt>
                <c:pt idx="2795">
                  <c:v>5.1486374896779523</c:v>
                </c:pt>
                <c:pt idx="2796">
                  <c:v>5.136801541425819</c:v>
                </c:pt>
                <c:pt idx="2797">
                  <c:v>5.143958161299202</c:v>
                </c:pt>
                <c:pt idx="2798">
                  <c:v>5.1505642719515556</c:v>
                </c:pt>
                <c:pt idx="2799">
                  <c:v>5.1384530690889072</c:v>
                </c:pt>
                <c:pt idx="2800">
                  <c:v>5.1348747591522157</c:v>
                </c:pt>
                <c:pt idx="2801">
                  <c:v>5.1357005229837602</c:v>
                </c:pt>
                <c:pt idx="2802">
                  <c:v>5.1450591797412608</c:v>
                </c:pt>
                <c:pt idx="2803">
                  <c:v>5.1321222130470687</c:v>
                </c:pt>
                <c:pt idx="2804">
                  <c:v>5.1423066336361138</c:v>
                </c:pt>
                <c:pt idx="2805">
                  <c:v>5.139554087530966</c:v>
                </c:pt>
                <c:pt idx="2806">
                  <c:v>5.1329479768786124</c:v>
                </c:pt>
                <c:pt idx="2807">
                  <c:v>5.1522157996146438</c:v>
                </c:pt>
                <c:pt idx="2808">
                  <c:v>5.1431323974676575</c:v>
                </c:pt>
                <c:pt idx="2809">
                  <c:v>5.1384530690889072</c:v>
                </c:pt>
                <c:pt idx="2810">
                  <c:v>5.1513900357830993</c:v>
                </c:pt>
                <c:pt idx="2811">
                  <c:v>5.149463253509496</c:v>
                </c:pt>
                <c:pt idx="2812">
                  <c:v>5.1384530690889072</c:v>
                </c:pt>
                <c:pt idx="2813">
                  <c:v>5.136801541425819</c:v>
                </c:pt>
                <c:pt idx="2814">
                  <c:v>5.149463253509496</c:v>
                </c:pt>
                <c:pt idx="2815">
                  <c:v>5.1348747591522157</c:v>
                </c:pt>
                <c:pt idx="2816">
                  <c:v>5.1588219102669965</c:v>
                </c:pt>
                <c:pt idx="2817">
                  <c:v>5.1549683457197908</c:v>
                </c:pt>
                <c:pt idx="2818">
                  <c:v>5.1285439031103772</c:v>
                </c:pt>
                <c:pt idx="2819">
                  <c:v>5.1458849435728045</c:v>
                </c:pt>
                <c:pt idx="2820">
                  <c:v>5.1403798513625105</c:v>
                </c:pt>
                <c:pt idx="2821">
                  <c:v>5.1412056151940542</c:v>
                </c:pt>
                <c:pt idx="2822">
                  <c:v>5.1423066336361138</c:v>
                </c:pt>
                <c:pt idx="2823">
                  <c:v>5.1522157996146438</c:v>
                </c:pt>
                <c:pt idx="2824">
                  <c:v>5.149463253509496</c:v>
                </c:pt>
                <c:pt idx="2825">
                  <c:v>5.139554087530966</c:v>
                </c:pt>
                <c:pt idx="2826">
                  <c:v>5.1478117258464078</c:v>
                </c:pt>
                <c:pt idx="2827">
                  <c:v>5.134048995320672</c:v>
                </c:pt>
                <c:pt idx="2828">
                  <c:v>5.1423066336361138</c:v>
                </c:pt>
                <c:pt idx="2829">
                  <c:v>5.1357005229837602</c:v>
                </c:pt>
                <c:pt idx="2830">
                  <c:v>5.1357005229837602</c:v>
                </c:pt>
                <c:pt idx="2831">
                  <c:v>5.1450591797412608</c:v>
                </c:pt>
                <c:pt idx="2832">
                  <c:v>5.1450591797412608</c:v>
                </c:pt>
                <c:pt idx="2833">
                  <c:v>5.1458849435728045</c:v>
                </c:pt>
                <c:pt idx="2834">
                  <c:v>5.1577208918249378</c:v>
                </c:pt>
                <c:pt idx="2835">
                  <c:v>5.1423066336361138</c:v>
                </c:pt>
                <c:pt idx="2836">
                  <c:v>5.1505642719515556</c:v>
                </c:pt>
                <c:pt idx="2837">
                  <c:v>5.1412056151940542</c:v>
                </c:pt>
                <c:pt idx="2838">
                  <c:v>5.1478117258464078</c:v>
                </c:pt>
                <c:pt idx="2839">
                  <c:v>5.1431323974676575</c:v>
                </c:pt>
                <c:pt idx="2840">
                  <c:v>5.1478117258464078</c:v>
                </c:pt>
                <c:pt idx="2841">
                  <c:v>5.1266171208367739</c:v>
                </c:pt>
                <c:pt idx="2842">
                  <c:v>5.1431323974676575</c:v>
                </c:pt>
                <c:pt idx="2843">
                  <c:v>5.1412056151940542</c:v>
                </c:pt>
                <c:pt idx="2844">
                  <c:v>5.1541425818882463</c:v>
                </c:pt>
                <c:pt idx="2845">
                  <c:v>5.1403798513625105</c:v>
                </c:pt>
                <c:pt idx="2846">
                  <c:v>5.1348747591522157</c:v>
                </c:pt>
                <c:pt idx="2847">
                  <c:v>5.134048995320672</c:v>
                </c:pt>
                <c:pt idx="2848">
                  <c:v>5.1423066336361138</c:v>
                </c:pt>
                <c:pt idx="2849">
                  <c:v>5.1458849435728045</c:v>
                </c:pt>
                <c:pt idx="2850">
                  <c:v>5.1486374896779523</c:v>
                </c:pt>
                <c:pt idx="2851">
                  <c:v>5.1577208918249378</c:v>
                </c:pt>
                <c:pt idx="2852">
                  <c:v>5.1431323974676575</c:v>
                </c:pt>
                <c:pt idx="2853">
                  <c:v>5.1357005229837602</c:v>
                </c:pt>
                <c:pt idx="2854">
                  <c:v>5.1403798513625105</c:v>
                </c:pt>
                <c:pt idx="2855">
                  <c:v>5.146710707404349</c:v>
                </c:pt>
                <c:pt idx="2856">
                  <c:v>5.1588219102669965</c:v>
                </c:pt>
                <c:pt idx="2857">
                  <c:v>5.1293696669419209</c:v>
                </c:pt>
                <c:pt idx="2858">
                  <c:v>5.134048995320672</c:v>
                </c:pt>
                <c:pt idx="2859">
                  <c:v>5.134048995320672</c:v>
                </c:pt>
                <c:pt idx="2860">
                  <c:v>5.1541425818882463</c:v>
                </c:pt>
                <c:pt idx="2861">
                  <c:v>5.1376273052573627</c:v>
                </c:pt>
                <c:pt idx="2862">
                  <c:v>5.146710707404349</c:v>
                </c:pt>
                <c:pt idx="2863">
                  <c:v>5.1384530690889072</c:v>
                </c:pt>
                <c:pt idx="2864">
                  <c:v>5.1384530690889072</c:v>
                </c:pt>
                <c:pt idx="2865">
                  <c:v>5.1312964492155242</c:v>
                </c:pt>
                <c:pt idx="2866">
                  <c:v>5.134048995320672</c:v>
                </c:pt>
                <c:pt idx="2867">
                  <c:v>5.1266171208367739</c:v>
                </c:pt>
                <c:pt idx="2868">
                  <c:v>5.134048995320672</c:v>
                </c:pt>
                <c:pt idx="2869">
                  <c:v>5.1423066336361138</c:v>
                </c:pt>
                <c:pt idx="2870">
                  <c:v>5.136801541425819</c:v>
                </c:pt>
                <c:pt idx="2871">
                  <c:v>5.1513900357830993</c:v>
                </c:pt>
                <c:pt idx="2872">
                  <c:v>5.139554087530966</c:v>
                </c:pt>
                <c:pt idx="2873">
                  <c:v>5.146710707404349</c:v>
                </c:pt>
                <c:pt idx="2874">
                  <c:v>5.1376273052573627</c:v>
                </c:pt>
                <c:pt idx="2875">
                  <c:v>5.1568951279933941</c:v>
                </c:pt>
                <c:pt idx="2876">
                  <c:v>5.1478117258464078</c:v>
                </c:pt>
                <c:pt idx="2877">
                  <c:v>5.1486374896779523</c:v>
                </c:pt>
                <c:pt idx="2878">
                  <c:v>5.1257913570052303</c:v>
                </c:pt>
                <c:pt idx="2879">
                  <c:v>5.1348747591522157</c:v>
                </c:pt>
                <c:pt idx="2880">
                  <c:v>5.1513900357830993</c:v>
                </c:pt>
                <c:pt idx="2881">
                  <c:v>5.1384530690889072</c:v>
                </c:pt>
                <c:pt idx="2882">
                  <c:v>5.149463253509496</c:v>
                </c:pt>
                <c:pt idx="2883">
                  <c:v>5.1478117258464078</c:v>
                </c:pt>
                <c:pt idx="2884">
                  <c:v>5.1403798513625105</c:v>
                </c:pt>
                <c:pt idx="2885">
                  <c:v>5.1423066336361138</c:v>
                </c:pt>
                <c:pt idx="2886">
                  <c:v>5.1293696669419209</c:v>
                </c:pt>
                <c:pt idx="2887">
                  <c:v>5.1486374896779523</c:v>
                </c:pt>
                <c:pt idx="2888">
                  <c:v>5.1384530690889072</c:v>
                </c:pt>
                <c:pt idx="2889">
                  <c:v>5.1357005229837602</c:v>
                </c:pt>
                <c:pt idx="2890">
                  <c:v>5.1450591797412608</c:v>
                </c:pt>
                <c:pt idx="2891">
                  <c:v>5.1348747591522157</c:v>
                </c:pt>
                <c:pt idx="2892">
                  <c:v>5.1357005229837602</c:v>
                </c:pt>
                <c:pt idx="2893">
                  <c:v>5.1403798513625105</c:v>
                </c:pt>
                <c:pt idx="2894">
                  <c:v>5.1458849435728045</c:v>
                </c:pt>
                <c:pt idx="2895">
                  <c:v>5.1403798513625105</c:v>
                </c:pt>
                <c:pt idx="2896">
                  <c:v>5.1357005229837602</c:v>
                </c:pt>
                <c:pt idx="2897">
                  <c:v>5.1549683457197908</c:v>
                </c:pt>
                <c:pt idx="2898">
                  <c:v>5.1384530690889072</c:v>
                </c:pt>
                <c:pt idx="2899">
                  <c:v>5.1301954307734654</c:v>
                </c:pt>
                <c:pt idx="2900">
                  <c:v>5.1301954307734654</c:v>
                </c:pt>
                <c:pt idx="2901">
                  <c:v>5.1301954307734654</c:v>
                </c:pt>
                <c:pt idx="2902">
                  <c:v>5.1357005229837602</c:v>
                </c:pt>
                <c:pt idx="2903">
                  <c:v>5.1431323974676575</c:v>
                </c:pt>
                <c:pt idx="2904">
                  <c:v>5.1412056151940542</c:v>
                </c:pt>
                <c:pt idx="2905">
                  <c:v>5.1423066336361138</c:v>
                </c:pt>
                <c:pt idx="2906">
                  <c:v>5.1376273052573627</c:v>
                </c:pt>
                <c:pt idx="2907">
                  <c:v>5.1403798513625105</c:v>
                </c:pt>
                <c:pt idx="2908">
                  <c:v>5.1403798513625105</c:v>
                </c:pt>
                <c:pt idx="2909">
                  <c:v>5.1533168180567026</c:v>
                </c:pt>
                <c:pt idx="2910">
                  <c:v>5.1301954307734654</c:v>
                </c:pt>
                <c:pt idx="2911">
                  <c:v>5.1423066336361138</c:v>
                </c:pt>
                <c:pt idx="2912">
                  <c:v>5.1376273052573627</c:v>
                </c:pt>
                <c:pt idx="2913">
                  <c:v>5.1357005229837602</c:v>
                </c:pt>
                <c:pt idx="2914">
                  <c:v>5.1423066336361138</c:v>
                </c:pt>
                <c:pt idx="2915">
                  <c:v>5.1376273052573627</c:v>
                </c:pt>
                <c:pt idx="2916">
                  <c:v>5.1384530690889072</c:v>
                </c:pt>
                <c:pt idx="2917">
                  <c:v>5.1285439031103772</c:v>
                </c:pt>
                <c:pt idx="2918">
                  <c:v>5.1219377924580236</c:v>
                </c:pt>
                <c:pt idx="2919">
                  <c:v>5.1312964492155242</c:v>
                </c:pt>
                <c:pt idx="2920">
                  <c:v>5.1431323974676575</c:v>
                </c:pt>
                <c:pt idx="2921">
                  <c:v>5.1505642719515556</c:v>
                </c:pt>
                <c:pt idx="2922">
                  <c:v>5.1486374896779523</c:v>
                </c:pt>
                <c:pt idx="2923">
                  <c:v>5.1329479768786124</c:v>
                </c:pt>
                <c:pt idx="2924">
                  <c:v>5.1312964492155242</c:v>
                </c:pt>
                <c:pt idx="2925">
                  <c:v>5.1301954307734654</c:v>
                </c:pt>
                <c:pt idx="2926">
                  <c:v>5.1329479768786124</c:v>
                </c:pt>
                <c:pt idx="2927">
                  <c:v>5.1431323974676575</c:v>
                </c:pt>
                <c:pt idx="2928">
                  <c:v>5.1348747591522157</c:v>
                </c:pt>
                <c:pt idx="2929">
                  <c:v>5.1202862647949354</c:v>
                </c:pt>
                <c:pt idx="2930">
                  <c:v>5.136801541425819</c:v>
                </c:pt>
                <c:pt idx="2931">
                  <c:v>5.134048995320672</c:v>
                </c:pt>
                <c:pt idx="2932">
                  <c:v>5.1266171208367739</c:v>
                </c:pt>
                <c:pt idx="2933">
                  <c:v>5.1329479768786124</c:v>
                </c:pt>
                <c:pt idx="2934">
                  <c:v>5.146710707404349</c:v>
                </c:pt>
                <c:pt idx="2935">
                  <c:v>5.1329479768786124</c:v>
                </c:pt>
                <c:pt idx="2936">
                  <c:v>5.1376273052573627</c:v>
                </c:pt>
                <c:pt idx="2937">
                  <c:v>5.1257913570052303</c:v>
                </c:pt>
                <c:pt idx="2938">
                  <c:v>5.1533168180567026</c:v>
                </c:pt>
                <c:pt idx="2939">
                  <c:v>5.1384530690889072</c:v>
                </c:pt>
                <c:pt idx="2940">
                  <c:v>5.1357005229837602</c:v>
                </c:pt>
                <c:pt idx="2941">
                  <c:v>5.1312964492155242</c:v>
                </c:pt>
                <c:pt idx="2942">
                  <c:v>5.1183594825213321</c:v>
                </c:pt>
                <c:pt idx="2943">
                  <c:v>5.1285439031103772</c:v>
                </c:pt>
                <c:pt idx="2944">
                  <c:v>5.1357005229837602</c:v>
                </c:pt>
                <c:pt idx="2945">
                  <c:v>5.1321222130470687</c:v>
                </c:pt>
                <c:pt idx="2946">
                  <c:v>5.1301954307734654</c:v>
                </c:pt>
                <c:pt idx="2947">
                  <c:v>5.1329479768786124</c:v>
                </c:pt>
                <c:pt idx="2948">
                  <c:v>5.1293696669419209</c:v>
                </c:pt>
                <c:pt idx="2949">
                  <c:v>5.1450591797412608</c:v>
                </c:pt>
                <c:pt idx="2950">
                  <c:v>5.1274428846683184</c:v>
                </c:pt>
                <c:pt idx="2951">
                  <c:v>5.1301954307734654</c:v>
                </c:pt>
                <c:pt idx="2952">
                  <c:v>5.1230388109000824</c:v>
                </c:pt>
                <c:pt idx="2953">
                  <c:v>5.1246903385631706</c:v>
                </c:pt>
                <c:pt idx="2954">
                  <c:v>5.1478117258464078</c:v>
                </c:pt>
                <c:pt idx="2955">
                  <c:v>5.1312964492155242</c:v>
                </c:pt>
                <c:pt idx="2956">
                  <c:v>5.1312964492155242</c:v>
                </c:pt>
                <c:pt idx="2957">
                  <c:v>5.1230388109000824</c:v>
                </c:pt>
                <c:pt idx="2958">
                  <c:v>5.1384530690889072</c:v>
                </c:pt>
                <c:pt idx="2959">
                  <c:v>5.1293696669419209</c:v>
                </c:pt>
                <c:pt idx="2960">
                  <c:v>5.1293696669419209</c:v>
                </c:pt>
                <c:pt idx="2961">
                  <c:v>5.1257913570052303</c:v>
                </c:pt>
                <c:pt idx="2962">
                  <c:v>5.1191852463528766</c:v>
                </c:pt>
                <c:pt idx="2963">
                  <c:v>5.1403798513625105</c:v>
                </c:pt>
                <c:pt idx="2964">
                  <c:v>5.1384530690889072</c:v>
                </c:pt>
                <c:pt idx="2965">
                  <c:v>5.1101018442058903</c:v>
                </c:pt>
                <c:pt idx="2966">
                  <c:v>5.134048995320672</c:v>
                </c:pt>
                <c:pt idx="2967">
                  <c:v>5.1301954307734654</c:v>
                </c:pt>
                <c:pt idx="2968">
                  <c:v>5.134048995320672</c:v>
                </c:pt>
                <c:pt idx="2969">
                  <c:v>5.1246903385631706</c:v>
                </c:pt>
                <c:pt idx="2970">
                  <c:v>5.134048995320672</c:v>
                </c:pt>
                <c:pt idx="2971">
                  <c:v>5.1357005229837602</c:v>
                </c:pt>
                <c:pt idx="2972">
                  <c:v>5.1257913570052303</c:v>
                </c:pt>
                <c:pt idx="2973">
                  <c:v>5.1301954307734654</c:v>
                </c:pt>
                <c:pt idx="2974">
                  <c:v>5.1312964492155242</c:v>
                </c:pt>
                <c:pt idx="2975">
                  <c:v>5.1376273052573627</c:v>
                </c:pt>
                <c:pt idx="2976">
                  <c:v>5.1230388109000824</c:v>
                </c:pt>
                <c:pt idx="2977">
                  <c:v>5.1191852463528766</c:v>
                </c:pt>
                <c:pt idx="2978">
                  <c:v>5.1301954307734654</c:v>
                </c:pt>
                <c:pt idx="2979">
                  <c:v>5.1301954307734654</c:v>
                </c:pt>
                <c:pt idx="2980">
                  <c:v>5.1238645747316269</c:v>
                </c:pt>
                <c:pt idx="2981">
                  <c:v>5.1431323974676575</c:v>
                </c:pt>
                <c:pt idx="2982">
                  <c:v>5.1246903385631706</c:v>
                </c:pt>
                <c:pt idx="2983">
                  <c:v>5.136801541425819</c:v>
                </c:pt>
                <c:pt idx="2984">
                  <c:v>5.1329479768786124</c:v>
                </c:pt>
                <c:pt idx="2985">
                  <c:v>5.1376273052573627</c:v>
                </c:pt>
                <c:pt idx="2986">
                  <c:v>5.146710707404349</c:v>
                </c:pt>
                <c:pt idx="2987">
                  <c:v>5.1312964492155242</c:v>
                </c:pt>
                <c:pt idx="2988">
                  <c:v>5.1549683457197908</c:v>
                </c:pt>
                <c:pt idx="2989">
                  <c:v>5.1257913570052303</c:v>
                </c:pt>
                <c:pt idx="2990">
                  <c:v>5.1246903385631706</c:v>
                </c:pt>
                <c:pt idx="2991">
                  <c:v>5.1175337186897885</c:v>
                </c:pt>
                <c:pt idx="2992">
                  <c:v>5.1285439031103772</c:v>
                </c:pt>
                <c:pt idx="2993">
                  <c:v>5.1321222130470687</c:v>
                </c:pt>
                <c:pt idx="2994">
                  <c:v>5.1513900357830993</c:v>
                </c:pt>
                <c:pt idx="2995">
                  <c:v>5.1423066336361138</c:v>
                </c:pt>
                <c:pt idx="2996">
                  <c:v>5.1202862647949354</c:v>
                </c:pt>
                <c:pt idx="2997">
                  <c:v>5.1522157996146438</c:v>
                </c:pt>
                <c:pt idx="2998">
                  <c:v>5.1329479768786124</c:v>
                </c:pt>
                <c:pt idx="2999">
                  <c:v>5.1211120286264791</c:v>
                </c:pt>
                <c:pt idx="3000">
                  <c:v>5.1293696669419209</c:v>
                </c:pt>
                <c:pt idx="3001">
                  <c:v>5.1238645747316269</c:v>
                </c:pt>
                <c:pt idx="3002">
                  <c:v>5.1348747591522157</c:v>
                </c:pt>
                <c:pt idx="3003">
                  <c:v>5.1423066336361138</c:v>
                </c:pt>
                <c:pt idx="3004">
                  <c:v>5.1533168180567026</c:v>
                </c:pt>
                <c:pt idx="3005">
                  <c:v>5.1293696669419209</c:v>
                </c:pt>
                <c:pt idx="3006">
                  <c:v>5.1412056151940542</c:v>
                </c:pt>
                <c:pt idx="3007">
                  <c:v>5.1175337186897885</c:v>
                </c:pt>
                <c:pt idx="3008">
                  <c:v>5.1230388109000824</c:v>
                </c:pt>
                <c:pt idx="3009">
                  <c:v>5.1128543903110373</c:v>
                </c:pt>
                <c:pt idx="3010">
                  <c:v>5.1403798513625105</c:v>
                </c:pt>
                <c:pt idx="3011">
                  <c:v>5.1403798513625105</c:v>
                </c:pt>
                <c:pt idx="3012">
                  <c:v>5.1285439031103772</c:v>
                </c:pt>
                <c:pt idx="3013">
                  <c:v>5.1293696669419209</c:v>
                </c:pt>
                <c:pt idx="3014">
                  <c:v>5.1266171208367739</c:v>
                </c:pt>
                <c:pt idx="3015">
                  <c:v>5.1285439031103772</c:v>
                </c:pt>
                <c:pt idx="3016">
                  <c:v>5.1357005229837602</c:v>
                </c:pt>
                <c:pt idx="3017">
                  <c:v>5.1274428846683184</c:v>
                </c:pt>
                <c:pt idx="3018">
                  <c:v>5.136801541425819</c:v>
                </c:pt>
                <c:pt idx="3019">
                  <c:v>5.1329479768786124</c:v>
                </c:pt>
                <c:pt idx="3020">
                  <c:v>5.1202862647949354</c:v>
                </c:pt>
                <c:pt idx="3021">
                  <c:v>5.1191852463528766</c:v>
                </c:pt>
                <c:pt idx="3022">
                  <c:v>5.1301954307734654</c:v>
                </c:pt>
                <c:pt idx="3023">
                  <c:v>5.1285439031103772</c:v>
                </c:pt>
                <c:pt idx="3024">
                  <c:v>5.134048995320672</c:v>
                </c:pt>
                <c:pt idx="3025">
                  <c:v>5.1301954307734654</c:v>
                </c:pt>
                <c:pt idx="3026">
                  <c:v>5.1321222130470687</c:v>
                </c:pt>
                <c:pt idx="3027">
                  <c:v>5.1293696669419209</c:v>
                </c:pt>
                <c:pt idx="3028">
                  <c:v>5.149463253509496</c:v>
                </c:pt>
                <c:pt idx="3029">
                  <c:v>5.1348747591522157</c:v>
                </c:pt>
                <c:pt idx="3030">
                  <c:v>5.139554087530966</c:v>
                </c:pt>
                <c:pt idx="3031">
                  <c:v>5.1357005229837602</c:v>
                </c:pt>
                <c:pt idx="3032">
                  <c:v>5.1431323974676575</c:v>
                </c:pt>
                <c:pt idx="3033">
                  <c:v>5.1285439031103772</c:v>
                </c:pt>
                <c:pt idx="3034">
                  <c:v>5.1329479768786124</c:v>
                </c:pt>
                <c:pt idx="3035">
                  <c:v>5.1329479768786124</c:v>
                </c:pt>
                <c:pt idx="3036">
                  <c:v>5.1348747591522157</c:v>
                </c:pt>
                <c:pt idx="3037">
                  <c:v>5.1312964492155242</c:v>
                </c:pt>
                <c:pt idx="3038">
                  <c:v>5.1301954307734654</c:v>
                </c:pt>
                <c:pt idx="3039">
                  <c:v>5.1376273052573627</c:v>
                </c:pt>
                <c:pt idx="3040">
                  <c:v>5.1183594825213321</c:v>
                </c:pt>
                <c:pt idx="3041">
                  <c:v>5.1301954307734654</c:v>
                </c:pt>
                <c:pt idx="3042">
                  <c:v>5.1403798513625105</c:v>
                </c:pt>
                <c:pt idx="3043">
                  <c:v>5.1257913570052303</c:v>
                </c:pt>
                <c:pt idx="3044">
                  <c:v>5.1384530690889072</c:v>
                </c:pt>
                <c:pt idx="3045">
                  <c:v>5.1230388109000824</c:v>
                </c:pt>
                <c:pt idx="3046">
                  <c:v>5.143958161299202</c:v>
                </c:pt>
                <c:pt idx="3047">
                  <c:v>5.1266171208367739</c:v>
                </c:pt>
                <c:pt idx="3048">
                  <c:v>5.1403798513625105</c:v>
                </c:pt>
                <c:pt idx="3049">
                  <c:v>5.139554087530966</c:v>
                </c:pt>
                <c:pt idx="3050">
                  <c:v>5.1348747591522157</c:v>
                </c:pt>
                <c:pt idx="3051">
                  <c:v>5.1266171208367739</c:v>
                </c:pt>
                <c:pt idx="3052">
                  <c:v>5.1329479768786124</c:v>
                </c:pt>
                <c:pt idx="3053">
                  <c:v>5.1238645747316269</c:v>
                </c:pt>
                <c:pt idx="3054">
                  <c:v>5.1156069364161851</c:v>
                </c:pt>
                <c:pt idx="3055">
                  <c:v>5.1513900357830993</c:v>
                </c:pt>
                <c:pt idx="3056">
                  <c:v>5.1357005229837602</c:v>
                </c:pt>
                <c:pt idx="3057">
                  <c:v>5.108175061932287</c:v>
                </c:pt>
                <c:pt idx="3058">
                  <c:v>5.1423066336361138</c:v>
                </c:pt>
                <c:pt idx="3059">
                  <c:v>5.1136801541425818</c:v>
                </c:pt>
                <c:pt idx="3060">
                  <c:v>5.134048995320672</c:v>
                </c:pt>
                <c:pt idx="3061">
                  <c:v>5.1183594825213321</c:v>
                </c:pt>
                <c:pt idx="3062">
                  <c:v>5.1312964492155242</c:v>
                </c:pt>
                <c:pt idx="3063">
                  <c:v>5.1312964492155242</c:v>
                </c:pt>
                <c:pt idx="3064">
                  <c:v>5.1274428846683184</c:v>
                </c:pt>
                <c:pt idx="3065">
                  <c:v>5.1357005229837602</c:v>
                </c:pt>
                <c:pt idx="3066">
                  <c:v>5.1211120286264791</c:v>
                </c:pt>
                <c:pt idx="3067">
                  <c:v>5.1274428846683184</c:v>
                </c:pt>
                <c:pt idx="3068">
                  <c:v>5.1257913570052303</c:v>
                </c:pt>
                <c:pt idx="3069">
                  <c:v>5.1211120286264791</c:v>
                </c:pt>
                <c:pt idx="3070">
                  <c:v>5.1301954307734654</c:v>
                </c:pt>
                <c:pt idx="3071">
                  <c:v>5.1312964492155242</c:v>
                </c:pt>
                <c:pt idx="3072">
                  <c:v>5.1128543903110373</c:v>
                </c:pt>
                <c:pt idx="3073">
                  <c:v>5.1219377924580236</c:v>
                </c:pt>
                <c:pt idx="3074">
                  <c:v>5.1156069364161851</c:v>
                </c:pt>
                <c:pt idx="3075">
                  <c:v>5.136801541425819</c:v>
                </c:pt>
                <c:pt idx="3076">
                  <c:v>5.1191852463528766</c:v>
                </c:pt>
                <c:pt idx="3077">
                  <c:v>5.1312964492155242</c:v>
                </c:pt>
                <c:pt idx="3078">
                  <c:v>5.1183594825213321</c:v>
                </c:pt>
                <c:pt idx="3079">
                  <c:v>5.1156069364161851</c:v>
                </c:pt>
                <c:pt idx="3080">
                  <c:v>5.1301954307734654</c:v>
                </c:pt>
                <c:pt idx="3081">
                  <c:v>5.1285439031103772</c:v>
                </c:pt>
                <c:pt idx="3082">
                  <c:v>5.1321222130470687</c:v>
                </c:pt>
                <c:pt idx="3083">
                  <c:v>5.1120286264794936</c:v>
                </c:pt>
                <c:pt idx="3084">
                  <c:v>5.1312964492155242</c:v>
                </c:pt>
                <c:pt idx="3085">
                  <c:v>5.1238645747316269</c:v>
                </c:pt>
                <c:pt idx="3086">
                  <c:v>5.1301954307734654</c:v>
                </c:pt>
                <c:pt idx="3087">
                  <c:v>5.1202862647949354</c:v>
                </c:pt>
                <c:pt idx="3088">
                  <c:v>5.1312964492155242</c:v>
                </c:pt>
                <c:pt idx="3089">
                  <c:v>5.1384530690889072</c:v>
                </c:pt>
                <c:pt idx="3090">
                  <c:v>5.1357005229837602</c:v>
                </c:pt>
                <c:pt idx="3091">
                  <c:v>5.1257913570052303</c:v>
                </c:pt>
                <c:pt idx="3092">
                  <c:v>5.1321222130470687</c:v>
                </c:pt>
                <c:pt idx="3093">
                  <c:v>5.1164327002477288</c:v>
                </c:pt>
                <c:pt idx="3094">
                  <c:v>5.1219377924580236</c:v>
                </c:pt>
                <c:pt idx="3095">
                  <c:v>5.136801541425819</c:v>
                </c:pt>
                <c:pt idx="3096">
                  <c:v>5.1219377924580236</c:v>
                </c:pt>
                <c:pt idx="3097">
                  <c:v>5.1230388109000824</c:v>
                </c:pt>
                <c:pt idx="3098">
                  <c:v>5.1329479768786124</c:v>
                </c:pt>
                <c:pt idx="3099">
                  <c:v>5.1257913570052303</c:v>
                </c:pt>
                <c:pt idx="3100">
                  <c:v>5.1219377924580236</c:v>
                </c:pt>
                <c:pt idx="3101">
                  <c:v>5.1301954307734654</c:v>
                </c:pt>
                <c:pt idx="3102">
                  <c:v>5.1301954307734654</c:v>
                </c:pt>
                <c:pt idx="3103">
                  <c:v>5.1191852463528766</c:v>
                </c:pt>
                <c:pt idx="3104">
                  <c:v>5.1202862647949354</c:v>
                </c:pt>
                <c:pt idx="3105">
                  <c:v>5.1136801541425818</c:v>
                </c:pt>
                <c:pt idx="3106">
                  <c:v>5.1257913570052303</c:v>
                </c:pt>
                <c:pt idx="3107">
                  <c:v>5.1285439031103772</c:v>
                </c:pt>
                <c:pt idx="3108">
                  <c:v>5.1164327002477288</c:v>
                </c:pt>
                <c:pt idx="3109">
                  <c:v>5.1384530690889072</c:v>
                </c:pt>
                <c:pt idx="3110">
                  <c:v>5.1301954307734654</c:v>
                </c:pt>
                <c:pt idx="3111">
                  <c:v>5.1329479768786124</c:v>
                </c:pt>
                <c:pt idx="3112">
                  <c:v>5.1211120286264791</c:v>
                </c:pt>
                <c:pt idx="3113">
                  <c:v>5.1147811725846406</c:v>
                </c:pt>
                <c:pt idx="3114">
                  <c:v>5.1312964492155242</c:v>
                </c:pt>
                <c:pt idx="3115">
                  <c:v>5.1285439031103772</c:v>
                </c:pt>
                <c:pt idx="3116">
                  <c:v>5.1202862647949354</c:v>
                </c:pt>
                <c:pt idx="3117">
                  <c:v>5.1219377924580236</c:v>
                </c:pt>
                <c:pt idx="3118">
                  <c:v>5.1266171208367739</c:v>
                </c:pt>
                <c:pt idx="3119">
                  <c:v>5.1423066336361138</c:v>
                </c:pt>
                <c:pt idx="3120">
                  <c:v>5.1403798513625105</c:v>
                </c:pt>
                <c:pt idx="3121">
                  <c:v>5.1230388109000824</c:v>
                </c:pt>
                <c:pt idx="3122">
                  <c:v>5.1230388109000824</c:v>
                </c:pt>
                <c:pt idx="3123">
                  <c:v>5.1219377924580236</c:v>
                </c:pt>
                <c:pt idx="3124">
                  <c:v>5.1384530690889072</c:v>
                </c:pt>
                <c:pt idx="3125">
                  <c:v>5.1156069364161851</c:v>
                </c:pt>
                <c:pt idx="3126">
                  <c:v>5.1136801541425818</c:v>
                </c:pt>
                <c:pt idx="3127">
                  <c:v>5.1285439031103772</c:v>
                </c:pt>
                <c:pt idx="3128">
                  <c:v>5.1329479768786124</c:v>
                </c:pt>
                <c:pt idx="3129">
                  <c:v>5.1266171208367739</c:v>
                </c:pt>
                <c:pt idx="3130">
                  <c:v>5.1348747591522157</c:v>
                </c:pt>
                <c:pt idx="3131">
                  <c:v>5.1285439031103772</c:v>
                </c:pt>
                <c:pt idx="3132">
                  <c:v>5.1191852463528766</c:v>
                </c:pt>
                <c:pt idx="3133">
                  <c:v>5.1183594825213321</c:v>
                </c:pt>
                <c:pt idx="3134">
                  <c:v>5.1293696669419209</c:v>
                </c:pt>
                <c:pt idx="3135">
                  <c:v>5.1219377924580236</c:v>
                </c:pt>
                <c:pt idx="3136">
                  <c:v>5.1238645747316269</c:v>
                </c:pt>
                <c:pt idx="3137">
                  <c:v>5.1285439031103772</c:v>
                </c:pt>
                <c:pt idx="3138">
                  <c:v>5.108175061932287</c:v>
                </c:pt>
                <c:pt idx="3139">
                  <c:v>5.1120286264794936</c:v>
                </c:pt>
                <c:pt idx="3140">
                  <c:v>5.1191852463528766</c:v>
                </c:pt>
                <c:pt idx="3141">
                  <c:v>5.1274428846683184</c:v>
                </c:pt>
                <c:pt idx="3142">
                  <c:v>5.1109276080374348</c:v>
                </c:pt>
                <c:pt idx="3143">
                  <c:v>5.1246903385631706</c:v>
                </c:pt>
                <c:pt idx="3144">
                  <c:v>5.1164327002477288</c:v>
                </c:pt>
                <c:pt idx="3145">
                  <c:v>5.1191852463528766</c:v>
                </c:pt>
                <c:pt idx="3146">
                  <c:v>5.1238645747316269</c:v>
                </c:pt>
                <c:pt idx="3147">
                  <c:v>5.1211120286264791</c:v>
                </c:pt>
                <c:pt idx="3148">
                  <c:v>5.1312964492155242</c:v>
                </c:pt>
                <c:pt idx="3149">
                  <c:v>5.134048995320672</c:v>
                </c:pt>
                <c:pt idx="3150">
                  <c:v>5.1191852463528766</c:v>
                </c:pt>
                <c:pt idx="3151">
                  <c:v>5.1191852463528766</c:v>
                </c:pt>
                <c:pt idx="3152">
                  <c:v>5.1285439031103772</c:v>
                </c:pt>
                <c:pt idx="3153">
                  <c:v>5.1238645747316269</c:v>
                </c:pt>
                <c:pt idx="3154">
                  <c:v>5.1285439031103772</c:v>
                </c:pt>
                <c:pt idx="3155">
                  <c:v>5.1246903385631706</c:v>
                </c:pt>
                <c:pt idx="3156">
                  <c:v>5.1175337186897885</c:v>
                </c:pt>
                <c:pt idx="3157">
                  <c:v>5.1202862647949354</c:v>
                </c:pt>
                <c:pt idx="3158">
                  <c:v>5.1147811725846406</c:v>
                </c:pt>
                <c:pt idx="3159">
                  <c:v>5.1274428846683184</c:v>
                </c:pt>
                <c:pt idx="3160">
                  <c:v>5.1128543903110373</c:v>
                </c:pt>
                <c:pt idx="3161">
                  <c:v>5.1211120286264791</c:v>
                </c:pt>
                <c:pt idx="3162">
                  <c:v>5.1238645747316269</c:v>
                </c:pt>
                <c:pt idx="3163">
                  <c:v>5.1293696669419209</c:v>
                </c:pt>
                <c:pt idx="3164">
                  <c:v>5.1164327002477288</c:v>
                </c:pt>
                <c:pt idx="3165">
                  <c:v>5.1321222130470687</c:v>
                </c:pt>
                <c:pt idx="3166">
                  <c:v>5.1357005229837602</c:v>
                </c:pt>
                <c:pt idx="3167">
                  <c:v>5.1329479768786124</c:v>
                </c:pt>
                <c:pt idx="3168">
                  <c:v>5.1266171208367739</c:v>
                </c:pt>
                <c:pt idx="3169">
                  <c:v>5.136801541425819</c:v>
                </c:pt>
                <c:pt idx="3170">
                  <c:v>5.1301954307734654</c:v>
                </c:pt>
                <c:pt idx="3171">
                  <c:v>5.1164327002477288</c:v>
                </c:pt>
                <c:pt idx="3172">
                  <c:v>5.1357005229837602</c:v>
                </c:pt>
                <c:pt idx="3173">
                  <c:v>5.1257913570052303</c:v>
                </c:pt>
                <c:pt idx="3174">
                  <c:v>5.1136801541425818</c:v>
                </c:pt>
                <c:pt idx="3175">
                  <c:v>5.1312964492155242</c:v>
                </c:pt>
                <c:pt idx="3176">
                  <c:v>5.1301954307734654</c:v>
                </c:pt>
                <c:pt idx="3177">
                  <c:v>5.1274428846683184</c:v>
                </c:pt>
                <c:pt idx="3178">
                  <c:v>5.1120286264794936</c:v>
                </c:pt>
                <c:pt idx="3179">
                  <c:v>5.1285439031103772</c:v>
                </c:pt>
                <c:pt idx="3180">
                  <c:v>5.1246903385631706</c:v>
                </c:pt>
                <c:pt idx="3181">
                  <c:v>5.1128543903110373</c:v>
                </c:pt>
                <c:pt idx="3182">
                  <c:v>5.1211120286264791</c:v>
                </c:pt>
                <c:pt idx="3183">
                  <c:v>5.1073492981007433</c:v>
                </c:pt>
                <c:pt idx="3184">
                  <c:v>5.1321222130470687</c:v>
                </c:pt>
                <c:pt idx="3185">
                  <c:v>5.1266171208367739</c:v>
                </c:pt>
                <c:pt idx="3186">
                  <c:v>5.1101018442058903</c:v>
                </c:pt>
                <c:pt idx="3187">
                  <c:v>5.1274428846683184</c:v>
                </c:pt>
                <c:pt idx="3188">
                  <c:v>5.1037709881640518</c:v>
                </c:pt>
                <c:pt idx="3189">
                  <c:v>5.1505642719515556</c:v>
                </c:pt>
                <c:pt idx="3190">
                  <c:v>5.10542251582714</c:v>
                </c:pt>
                <c:pt idx="3191">
                  <c:v>5.1219377924580236</c:v>
                </c:pt>
                <c:pt idx="3192">
                  <c:v>5.1257913570052303</c:v>
                </c:pt>
                <c:pt idx="3193">
                  <c:v>5.1164327002477288</c:v>
                </c:pt>
                <c:pt idx="3194">
                  <c:v>5.1164327002477288</c:v>
                </c:pt>
                <c:pt idx="3195">
                  <c:v>5.1285439031103772</c:v>
                </c:pt>
                <c:pt idx="3196">
                  <c:v>5.1423066336361138</c:v>
                </c:pt>
                <c:pt idx="3197">
                  <c:v>5.1321222130470687</c:v>
                </c:pt>
                <c:pt idx="3198">
                  <c:v>5.1128543903110373</c:v>
                </c:pt>
                <c:pt idx="3199">
                  <c:v>5.1238645747316269</c:v>
                </c:pt>
                <c:pt idx="3200">
                  <c:v>5.1384530690889072</c:v>
                </c:pt>
                <c:pt idx="3201">
                  <c:v>5.1312964492155242</c:v>
                </c:pt>
                <c:pt idx="3202">
                  <c:v>5.1257913570052303</c:v>
                </c:pt>
                <c:pt idx="3203">
                  <c:v>5.1246903385631706</c:v>
                </c:pt>
                <c:pt idx="3204">
                  <c:v>5.1301954307734654</c:v>
                </c:pt>
                <c:pt idx="3205">
                  <c:v>5.1147811725846406</c:v>
                </c:pt>
                <c:pt idx="3206">
                  <c:v>5.1219377924580236</c:v>
                </c:pt>
                <c:pt idx="3207">
                  <c:v>5.1274428846683184</c:v>
                </c:pt>
                <c:pt idx="3208">
                  <c:v>5.1329479768786124</c:v>
                </c:pt>
                <c:pt idx="3209">
                  <c:v>5.1312964492155242</c:v>
                </c:pt>
                <c:pt idx="3210">
                  <c:v>5.1285439031103772</c:v>
                </c:pt>
                <c:pt idx="3211">
                  <c:v>5.136801541425819</c:v>
                </c:pt>
                <c:pt idx="3212">
                  <c:v>5.1230388109000824</c:v>
                </c:pt>
                <c:pt idx="3213">
                  <c:v>5.1136801541425818</c:v>
                </c:pt>
                <c:pt idx="3214">
                  <c:v>5.1230388109000824</c:v>
                </c:pt>
                <c:pt idx="3215">
                  <c:v>5.134048995320672</c:v>
                </c:pt>
                <c:pt idx="3216">
                  <c:v>5.1257913570052303</c:v>
                </c:pt>
                <c:pt idx="3217">
                  <c:v>5.1274428846683184</c:v>
                </c:pt>
                <c:pt idx="3218">
                  <c:v>5.1164327002477288</c:v>
                </c:pt>
                <c:pt idx="3219">
                  <c:v>5.1230388109000824</c:v>
                </c:pt>
                <c:pt idx="3220">
                  <c:v>5.1312964492155242</c:v>
                </c:pt>
                <c:pt idx="3221">
                  <c:v>5.1164327002477288</c:v>
                </c:pt>
                <c:pt idx="3222">
                  <c:v>5.1257913570052303</c:v>
                </c:pt>
                <c:pt idx="3223">
                  <c:v>5.1329479768786124</c:v>
                </c:pt>
                <c:pt idx="3224">
                  <c:v>5.1183594825213321</c:v>
                </c:pt>
                <c:pt idx="3225">
                  <c:v>5.1191852463528766</c:v>
                </c:pt>
                <c:pt idx="3226">
                  <c:v>5.1301954307734654</c:v>
                </c:pt>
                <c:pt idx="3227">
                  <c:v>5.1293696669419209</c:v>
                </c:pt>
                <c:pt idx="3228">
                  <c:v>5.1257913570052303</c:v>
                </c:pt>
                <c:pt idx="3229">
                  <c:v>5.1092760803743467</c:v>
                </c:pt>
                <c:pt idx="3230">
                  <c:v>5.1230388109000824</c:v>
                </c:pt>
                <c:pt idx="3231">
                  <c:v>5.1257913570052303</c:v>
                </c:pt>
                <c:pt idx="3232">
                  <c:v>5.1147811725846406</c:v>
                </c:pt>
                <c:pt idx="3233">
                  <c:v>5.1202862647949354</c:v>
                </c:pt>
                <c:pt idx="3234">
                  <c:v>5.1329479768786124</c:v>
                </c:pt>
                <c:pt idx="3235">
                  <c:v>5.1329479768786124</c:v>
                </c:pt>
                <c:pt idx="3236">
                  <c:v>5.1183594825213321</c:v>
                </c:pt>
                <c:pt idx="3237">
                  <c:v>5.1211120286264791</c:v>
                </c:pt>
                <c:pt idx="3238">
                  <c:v>5.1293696669419209</c:v>
                </c:pt>
                <c:pt idx="3239">
                  <c:v>5.1211120286264791</c:v>
                </c:pt>
                <c:pt idx="3240">
                  <c:v>5.1266171208367739</c:v>
                </c:pt>
                <c:pt idx="3241">
                  <c:v>5.1183594825213321</c:v>
                </c:pt>
                <c:pt idx="3242">
                  <c:v>5.1191852463528766</c:v>
                </c:pt>
                <c:pt idx="3243">
                  <c:v>5.1219377924580236</c:v>
                </c:pt>
                <c:pt idx="3244">
                  <c:v>5.1285439031103772</c:v>
                </c:pt>
                <c:pt idx="3245">
                  <c:v>5.1312964492155242</c:v>
                </c:pt>
                <c:pt idx="3246">
                  <c:v>5.1073492981007433</c:v>
                </c:pt>
                <c:pt idx="3247">
                  <c:v>5.1183594825213321</c:v>
                </c:pt>
                <c:pt idx="3248">
                  <c:v>5.1120286264794936</c:v>
                </c:pt>
                <c:pt idx="3249">
                  <c:v>5.1246903385631706</c:v>
                </c:pt>
                <c:pt idx="3250">
                  <c:v>5.1136801541425818</c:v>
                </c:pt>
                <c:pt idx="3251">
                  <c:v>5.1191852463528766</c:v>
                </c:pt>
                <c:pt idx="3252">
                  <c:v>5.1128543903110373</c:v>
                </c:pt>
                <c:pt idx="3253">
                  <c:v>5.1128543903110373</c:v>
                </c:pt>
                <c:pt idx="3254">
                  <c:v>5.1285439031103772</c:v>
                </c:pt>
                <c:pt idx="3255">
                  <c:v>5.1175337186897885</c:v>
                </c:pt>
                <c:pt idx="3256">
                  <c:v>5.1230388109000824</c:v>
                </c:pt>
                <c:pt idx="3257">
                  <c:v>5.1211120286264791</c:v>
                </c:pt>
                <c:pt idx="3258">
                  <c:v>5.1293696669419209</c:v>
                </c:pt>
                <c:pt idx="3259">
                  <c:v>5.1109276080374348</c:v>
                </c:pt>
                <c:pt idx="3260">
                  <c:v>5.1156069364161851</c:v>
                </c:pt>
                <c:pt idx="3261">
                  <c:v>5.1329479768786124</c:v>
                </c:pt>
                <c:pt idx="3262">
                  <c:v>5.1128543903110373</c:v>
                </c:pt>
                <c:pt idx="3263">
                  <c:v>5.1219377924580236</c:v>
                </c:pt>
                <c:pt idx="3264">
                  <c:v>5.1274428846683184</c:v>
                </c:pt>
                <c:pt idx="3265">
                  <c:v>5.1101018442058903</c:v>
                </c:pt>
                <c:pt idx="3266">
                  <c:v>5.1211120286264791</c:v>
                </c:pt>
                <c:pt idx="3267">
                  <c:v>5.1312964492155242</c:v>
                </c:pt>
                <c:pt idx="3268">
                  <c:v>5.102669969721993</c:v>
                </c:pt>
                <c:pt idx="3269">
                  <c:v>5.1156069364161851</c:v>
                </c:pt>
                <c:pt idx="3270">
                  <c:v>5.1211120286264791</c:v>
                </c:pt>
                <c:pt idx="3271">
                  <c:v>5.1257913570052303</c:v>
                </c:pt>
                <c:pt idx="3272">
                  <c:v>5.1293696669419209</c:v>
                </c:pt>
                <c:pt idx="3273">
                  <c:v>5.1156069364161851</c:v>
                </c:pt>
                <c:pt idx="3274">
                  <c:v>5.1312964492155242</c:v>
                </c:pt>
                <c:pt idx="3275">
                  <c:v>5.1211120286264791</c:v>
                </c:pt>
                <c:pt idx="3276">
                  <c:v>5.1219377924580236</c:v>
                </c:pt>
                <c:pt idx="3277">
                  <c:v>5.1257913570052303</c:v>
                </c:pt>
                <c:pt idx="3278">
                  <c:v>5.1403798513625105</c:v>
                </c:pt>
                <c:pt idx="3279">
                  <c:v>5.1175337186897885</c:v>
                </c:pt>
                <c:pt idx="3280">
                  <c:v>5.1219377924580236</c:v>
                </c:pt>
                <c:pt idx="3281">
                  <c:v>5.1266171208367739</c:v>
                </c:pt>
                <c:pt idx="3282">
                  <c:v>5.1285439031103772</c:v>
                </c:pt>
                <c:pt idx="3283">
                  <c:v>5.1230388109000824</c:v>
                </c:pt>
                <c:pt idx="3284">
                  <c:v>5.1230388109000824</c:v>
                </c:pt>
                <c:pt idx="3285">
                  <c:v>5.1101018442058903</c:v>
                </c:pt>
                <c:pt idx="3286">
                  <c:v>5.1285439031103772</c:v>
                </c:pt>
                <c:pt idx="3287">
                  <c:v>5.1301954307734654</c:v>
                </c:pt>
                <c:pt idx="3288">
                  <c:v>5.1230388109000824</c:v>
                </c:pt>
                <c:pt idx="3289">
                  <c:v>5.1183594825213321</c:v>
                </c:pt>
                <c:pt idx="3290">
                  <c:v>5.1183594825213321</c:v>
                </c:pt>
                <c:pt idx="3291">
                  <c:v>5.1274428846683184</c:v>
                </c:pt>
                <c:pt idx="3292">
                  <c:v>5.1211120286264791</c:v>
                </c:pt>
                <c:pt idx="3293">
                  <c:v>5.1101018442058903</c:v>
                </c:pt>
                <c:pt idx="3294">
                  <c:v>5.1211120286264791</c:v>
                </c:pt>
                <c:pt idx="3295">
                  <c:v>5.1156069364161851</c:v>
                </c:pt>
                <c:pt idx="3296">
                  <c:v>5.1136801541425818</c:v>
                </c:pt>
                <c:pt idx="3297">
                  <c:v>5.1147811725846406</c:v>
                </c:pt>
                <c:pt idx="3298">
                  <c:v>5.1109276080374348</c:v>
                </c:pt>
                <c:pt idx="3299">
                  <c:v>5.1147811725846406</c:v>
                </c:pt>
                <c:pt idx="3300">
                  <c:v>5.1321222130470687</c:v>
                </c:pt>
                <c:pt idx="3301">
                  <c:v>5.1312964492155242</c:v>
                </c:pt>
                <c:pt idx="3302">
                  <c:v>5.1191852463528766</c:v>
                </c:pt>
                <c:pt idx="3303">
                  <c:v>5.1164327002477288</c:v>
                </c:pt>
                <c:pt idx="3304">
                  <c:v>5.1120286264794936</c:v>
                </c:pt>
                <c:pt idx="3305">
                  <c:v>5.1175337186897885</c:v>
                </c:pt>
                <c:pt idx="3306">
                  <c:v>5.1211120286264791</c:v>
                </c:pt>
                <c:pt idx="3307">
                  <c:v>5.1301954307734654</c:v>
                </c:pt>
                <c:pt idx="3308">
                  <c:v>5.1147811725846406</c:v>
                </c:pt>
                <c:pt idx="3309">
                  <c:v>5.1274428846683184</c:v>
                </c:pt>
                <c:pt idx="3310">
                  <c:v>5.1191852463528766</c:v>
                </c:pt>
                <c:pt idx="3311">
                  <c:v>5.1156069364161851</c:v>
                </c:pt>
                <c:pt idx="3312">
                  <c:v>5.1147811725846406</c:v>
                </c:pt>
                <c:pt idx="3313">
                  <c:v>5.1128543903110373</c:v>
                </c:pt>
                <c:pt idx="3314">
                  <c:v>5.1301954307734654</c:v>
                </c:pt>
                <c:pt idx="3315">
                  <c:v>5.1164327002477288</c:v>
                </c:pt>
                <c:pt idx="3316">
                  <c:v>5.1183594825213321</c:v>
                </c:pt>
                <c:pt idx="3317">
                  <c:v>5.1092760803743467</c:v>
                </c:pt>
                <c:pt idx="3318">
                  <c:v>5.136801541425819</c:v>
                </c:pt>
                <c:pt idx="3319">
                  <c:v>5.1183594825213321</c:v>
                </c:pt>
                <c:pt idx="3320">
                  <c:v>5.10542251582714</c:v>
                </c:pt>
                <c:pt idx="3321">
                  <c:v>5.1175337186897885</c:v>
                </c:pt>
                <c:pt idx="3322">
                  <c:v>5.136801541425819</c:v>
                </c:pt>
                <c:pt idx="3323">
                  <c:v>5.1128543903110373</c:v>
                </c:pt>
                <c:pt idx="3324">
                  <c:v>5.136801541425819</c:v>
                </c:pt>
                <c:pt idx="3325">
                  <c:v>5.1285439031103772</c:v>
                </c:pt>
                <c:pt idx="3326">
                  <c:v>5.1431323974676575</c:v>
                </c:pt>
                <c:pt idx="3327">
                  <c:v>5.1238645747316269</c:v>
                </c:pt>
                <c:pt idx="3328">
                  <c:v>5.1478117258464078</c:v>
                </c:pt>
                <c:pt idx="3329">
                  <c:v>5.1321222130470687</c:v>
                </c:pt>
                <c:pt idx="3330">
                  <c:v>5.1450591797412608</c:v>
                </c:pt>
                <c:pt idx="3331">
                  <c:v>5.1458849435728045</c:v>
                </c:pt>
                <c:pt idx="3332">
                  <c:v>5.1285439031103772</c:v>
                </c:pt>
                <c:pt idx="3333">
                  <c:v>5.1458849435728045</c:v>
                </c:pt>
                <c:pt idx="3334">
                  <c:v>5.1403798513625105</c:v>
                </c:pt>
                <c:pt idx="3335">
                  <c:v>5.1376273052573627</c:v>
                </c:pt>
                <c:pt idx="3336">
                  <c:v>5.1164327002477288</c:v>
                </c:pt>
                <c:pt idx="3337">
                  <c:v>5.1219377924580236</c:v>
                </c:pt>
                <c:pt idx="3338">
                  <c:v>5.1357005229837602</c:v>
                </c:pt>
                <c:pt idx="3339">
                  <c:v>5.1293696669419209</c:v>
                </c:pt>
                <c:pt idx="3340">
                  <c:v>5.134048995320672</c:v>
                </c:pt>
                <c:pt idx="3341">
                  <c:v>5.1238645747316269</c:v>
                </c:pt>
                <c:pt idx="3342">
                  <c:v>5.1403798513625105</c:v>
                </c:pt>
                <c:pt idx="3343">
                  <c:v>5.1403798513625105</c:v>
                </c:pt>
                <c:pt idx="3344">
                  <c:v>5.1301954307734654</c:v>
                </c:pt>
                <c:pt idx="3345">
                  <c:v>5.143958161299202</c:v>
                </c:pt>
                <c:pt idx="3346">
                  <c:v>5.1147811725846406</c:v>
                </c:pt>
                <c:pt idx="3347">
                  <c:v>5.136801541425819</c:v>
                </c:pt>
                <c:pt idx="3348">
                  <c:v>5.134048995320672</c:v>
                </c:pt>
                <c:pt idx="3349">
                  <c:v>5.1175337186897885</c:v>
                </c:pt>
                <c:pt idx="3350">
                  <c:v>5.1211120286264791</c:v>
                </c:pt>
                <c:pt idx="3351">
                  <c:v>5.1164327002477288</c:v>
                </c:pt>
                <c:pt idx="3352">
                  <c:v>5.1257913570052303</c:v>
                </c:pt>
                <c:pt idx="3353">
                  <c:v>5.1045967519955955</c:v>
                </c:pt>
                <c:pt idx="3354">
                  <c:v>5.1183594825213321</c:v>
                </c:pt>
                <c:pt idx="3355">
                  <c:v>5.1246903385631706</c:v>
                </c:pt>
                <c:pt idx="3356">
                  <c:v>5.1147811725846406</c:v>
                </c:pt>
                <c:pt idx="3357">
                  <c:v>5.1156069364161851</c:v>
                </c:pt>
                <c:pt idx="3358">
                  <c:v>5.1321222130470687</c:v>
                </c:pt>
                <c:pt idx="3359">
                  <c:v>5.1183594825213321</c:v>
                </c:pt>
                <c:pt idx="3360">
                  <c:v>5.1191852463528766</c:v>
                </c:pt>
                <c:pt idx="3361">
                  <c:v>5.1301954307734654</c:v>
                </c:pt>
                <c:pt idx="3362">
                  <c:v>5.1183594825213321</c:v>
                </c:pt>
                <c:pt idx="3363">
                  <c:v>5.1274428846683184</c:v>
                </c:pt>
                <c:pt idx="3364">
                  <c:v>5.1147811725846406</c:v>
                </c:pt>
                <c:pt idx="3365">
                  <c:v>5.1164327002477288</c:v>
                </c:pt>
                <c:pt idx="3366">
                  <c:v>5.1120286264794936</c:v>
                </c:pt>
                <c:pt idx="3367">
                  <c:v>5.1301954307734654</c:v>
                </c:pt>
                <c:pt idx="3368">
                  <c:v>5.1301954307734654</c:v>
                </c:pt>
                <c:pt idx="3369">
                  <c:v>5.1191852463528766</c:v>
                </c:pt>
                <c:pt idx="3370">
                  <c:v>5.1175337186897885</c:v>
                </c:pt>
                <c:pt idx="3371">
                  <c:v>5.102669969721993</c:v>
                </c:pt>
                <c:pt idx="3372">
                  <c:v>5.1219377924580236</c:v>
                </c:pt>
                <c:pt idx="3373">
                  <c:v>5.1238645747316269</c:v>
                </c:pt>
                <c:pt idx="3374">
                  <c:v>5.1293696669419209</c:v>
                </c:pt>
                <c:pt idx="3375">
                  <c:v>5.1238645747316269</c:v>
                </c:pt>
                <c:pt idx="3376">
                  <c:v>5.108175061932287</c:v>
                </c:pt>
                <c:pt idx="3377">
                  <c:v>5.1321222130470687</c:v>
                </c:pt>
                <c:pt idx="3378">
                  <c:v>5.1156069364161851</c:v>
                </c:pt>
                <c:pt idx="3379">
                  <c:v>5.1238645747316269</c:v>
                </c:pt>
                <c:pt idx="3380">
                  <c:v>5.1147811725846406</c:v>
                </c:pt>
                <c:pt idx="3381">
                  <c:v>5.1156069364161851</c:v>
                </c:pt>
                <c:pt idx="3382">
                  <c:v>5.1175337186897885</c:v>
                </c:pt>
                <c:pt idx="3383">
                  <c:v>5.1136801541425818</c:v>
                </c:pt>
                <c:pt idx="3384">
                  <c:v>5.1120286264794936</c:v>
                </c:pt>
                <c:pt idx="3385">
                  <c:v>5.1191852463528766</c:v>
                </c:pt>
                <c:pt idx="3386">
                  <c:v>5.1191852463528766</c:v>
                </c:pt>
                <c:pt idx="3387">
                  <c:v>5.1175337186897885</c:v>
                </c:pt>
                <c:pt idx="3388">
                  <c:v>5.1164327002477288</c:v>
                </c:pt>
                <c:pt idx="3389">
                  <c:v>5.1183594825213321</c:v>
                </c:pt>
                <c:pt idx="3390">
                  <c:v>5.1246903385631706</c:v>
                </c:pt>
                <c:pt idx="3391">
                  <c:v>5.1120286264794936</c:v>
                </c:pt>
                <c:pt idx="3392">
                  <c:v>5.108175061932287</c:v>
                </c:pt>
                <c:pt idx="3393">
                  <c:v>5.1219377924580236</c:v>
                </c:pt>
                <c:pt idx="3394">
                  <c:v>5.1120286264794936</c:v>
                </c:pt>
                <c:pt idx="3395">
                  <c:v>5.1238645747316269</c:v>
                </c:pt>
                <c:pt idx="3396">
                  <c:v>5.1120286264794936</c:v>
                </c:pt>
                <c:pt idx="3397">
                  <c:v>5.1109276080374348</c:v>
                </c:pt>
                <c:pt idx="3398">
                  <c:v>5.1156069364161851</c:v>
                </c:pt>
                <c:pt idx="3399">
                  <c:v>5.1478117258464078</c:v>
                </c:pt>
                <c:pt idx="3400">
                  <c:v>5.1191852463528766</c:v>
                </c:pt>
                <c:pt idx="3401">
                  <c:v>5.1147811725846406</c:v>
                </c:pt>
                <c:pt idx="3402">
                  <c:v>5.1202862647949354</c:v>
                </c:pt>
                <c:pt idx="3403">
                  <c:v>5.1147811725846406</c:v>
                </c:pt>
                <c:pt idx="3404">
                  <c:v>5.1246903385631706</c:v>
                </c:pt>
                <c:pt idx="3405">
                  <c:v>5.1109276080374348</c:v>
                </c:pt>
                <c:pt idx="3406">
                  <c:v>5.1257913570052303</c:v>
                </c:pt>
                <c:pt idx="3407">
                  <c:v>5.1120286264794936</c:v>
                </c:pt>
                <c:pt idx="3408">
                  <c:v>5.1211120286264791</c:v>
                </c:pt>
                <c:pt idx="3409">
                  <c:v>5.1219377924580236</c:v>
                </c:pt>
                <c:pt idx="3410">
                  <c:v>5.1164327002477288</c:v>
                </c:pt>
                <c:pt idx="3411">
                  <c:v>5.1120286264794936</c:v>
                </c:pt>
                <c:pt idx="3412">
                  <c:v>5.1183594825213321</c:v>
                </c:pt>
                <c:pt idx="3413">
                  <c:v>5.1191852463528766</c:v>
                </c:pt>
                <c:pt idx="3414">
                  <c:v>5.1018442058904485</c:v>
                </c:pt>
                <c:pt idx="3415">
                  <c:v>5.1202862647949354</c:v>
                </c:pt>
                <c:pt idx="3416">
                  <c:v>5.1202862647949354</c:v>
                </c:pt>
                <c:pt idx="3417">
                  <c:v>5.1109276080374348</c:v>
                </c:pt>
                <c:pt idx="3418">
                  <c:v>5.1120286264794936</c:v>
                </c:pt>
                <c:pt idx="3419">
                  <c:v>5.0999174236168452</c:v>
                </c:pt>
                <c:pt idx="3420">
                  <c:v>5.1238645747316269</c:v>
                </c:pt>
                <c:pt idx="3421">
                  <c:v>5.1175337186897885</c:v>
                </c:pt>
                <c:pt idx="3422">
                  <c:v>5.1266171208367739</c:v>
                </c:pt>
                <c:pt idx="3423">
                  <c:v>5.1128543903110373</c:v>
                </c:pt>
                <c:pt idx="3424">
                  <c:v>5.1175337186897885</c:v>
                </c:pt>
                <c:pt idx="3425">
                  <c:v>5.1136801541425818</c:v>
                </c:pt>
                <c:pt idx="3426">
                  <c:v>5.1092760803743467</c:v>
                </c:pt>
                <c:pt idx="3427">
                  <c:v>5.1230388109000824</c:v>
                </c:pt>
                <c:pt idx="3428">
                  <c:v>5.1219377924580236</c:v>
                </c:pt>
                <c:pt idx="3429">
                  <c:v>5.1183594825213321</c:v>
                </c:pt>
                <c:pt idx="3430">
                  <c:v>5.1183594825213321</c:v>
                </c:pt>
                <c:pt idx="3431">
                  <c:v>5.1120286264794936</c:v>
                </c:pt>
                <c:pt idx="3432">
                  <c:v>5.1257913570052303</c:v>
                </c:pt>
                <c:pt idx="3433">
                  <c:v>5.1321222130470687</c:v>
                </c:pt>
                <c:pt idx="3434">
                  <c:v>5.1230388109000824</c:v>
                </c:pt>
                <c:pt idx="3435">
                  <c:v>5.1175337186897885</c:v>
                </c:pt>
                <c:pt idx="3436">
                  <c:v>5.1219377924580236</c:v>
                </c:pt>
                <c:pt idx="3437">
                  <c:v>5.1219377924580236</c:v>
                </c:pt>
                <c:pt idx="3438">
                  <c:v>5.1147811725846406</c:v>
                </c:pt>
                <c:pt idx="3439">
                  <c:v>5.1285439031103772</c:v>
                </c:pt>
                <c:pt idx="3440">
                  <c:v>5.0999174236168452</c:v>
                </c:pt>
                <c:pt idx="3441">
                  <c:v>5.108175061932287</c:v>
                </c:pt>
                <c:pt idx="3442">
                  <c:v>5.108175061932287</c:v>
                </c:pt>
                <c:pt idx="3443">
                  <c:v>5.1101018442058903</c:v>
                </c:pt>
                <c:pt idx="3444">
                  <c:v>5.1092760803743467</c:v>
                </c:pt>
                <c:pt idx="3445">
                  <c:v>5.10542251582714</c:v>
                </c:pt>
                <c:pt idx="3446">
                  <c:v>5.1073492981007433</c:v>
                </c:pt>
                <c:pt idx="3447">
                  <c:v>5.1128543903110373</c:v>
                </c:pt>
                <c:pt idx="3448">
                  <c:v>5.1109276080374348</c:v>
                </c:pt>
                <c:pt idx="3449">
                  <c:v>5.1246903385631706</c:v>
                </c:pt>
                <c:pt idx="3450">
                  <c:v>5.1246903385631706</c:v>
                </c:pt>
                <c:pt idx="3451">
                  <c:v>5.1246903385631706</c:v>
                </c:pt>
                <c:pt idx="3452">
                  <c:v>5.1136801541425818</c:v>
                </c:pt>
                <c:pt idx="3453">
                  <c:v>5.1230388109000824</c:v>
                </c:pt>
                <c:pt idx="3454">
                  <c:v>5.1230388109000824</c:v>
                </c:pt>
                <c:pt idx="3455">
                  <c:v>5.1211120286264791</c:v>
                </c:pt>
                <c:pt idx="3456">
                  <c:v>5.1156069364161851</c:v>
                </c:pt>
                <c:pt idx="3457">
                  <c:v>5.1109276080374348</c:v>
                </c:pt>
                <c:pt idx="3458">
                  <c:v>5.1230388109000824</c:v>
                </c:pt>
                <c:pt idx="3459">
                  <c:v>5.1238645747316269</c:v>
                </c:pt>
                <c:pt idx="3460">
                  <c:v>5.1266171208367739</c:v>
                </c:pt>
                <c:pt idx="3461">
                  <c:v>5.1230388109000824</c:v>
                </c:pt>
                <c:pt idx="3462">
                  <c:v>5.1065235342691988</c:v>
                </c:pt>
                <c:pt idx="3463">
                  <c:v>5.1257913570052303</c:v>
                </c:pt>
                <c:pt idx="3464">
                  <c:v>5.1285439031103772</c:v>
                </c:pt>
                <c:pt idx="3465">
                  <c:v>5.1238645747316269</c:v>
                </c:pt>
                <c:pt idx="3466">
                  <c:v>5.1230388109000824</c:v>
                </c:pt>
                <c:pt idx="3467">
                  <c:v>5.1164327002477288</c:v>
                </c:pt>
                <c:pt idx="3468">
                  <c:v>5.1128543903110373</c:v>
                </c:pt>
                <c:pt idx="3469">
                  <c:v>5.1183594825213321</c:v>
                </c:pt>
                <c:pt idx="3470">
                  <c:v>5.1037709881640518</c:v>
                </c:pt>
                <c:pt idx="3471">
                  <c:v>5.1266171208367739</c:v>
                </c:pt>
                <c:pt idx="3472">
                  <c:v>5.1183594825213321</c:v>
                </c:pt>
                <c:pt idx="3473">
                  <c:v>5.1183594825213321</c:v>
                </c:pt>
                <c:pt idx="3474">
                  <c:v>5.1183594825213321</c:v>
                </c:pt>
                <c:pt idx="3475">
                  <c:v>5.1164327002477288</c:v>
                </c:pt>
                <c:pt idx="3476">
                  <c:v>5.1230388109000824</c:v>
                </c:pt>
                <c:pt idx="3477">
                  <c:v>5.1211120286264791</c:v>
                </c:pt>
                <c:pt idx="3478">
                  <c:v>5.1147811725846406</c:v>
                </c:pt>
                <c:pt idx="3479">
                  <c:v>5.1065235342691988</c:v>
                </c:pt>
                <c:pt idx="3480">
                  <c:v>5.1211120286264791</c:v>
                </c:pt>
                <c:pt idx="3481">
                  <c:v>5.1037709881640518</c:v>
                </c:pt>
                <c:pt idx="3482">
                  <c:v>5.1037709881640518</c:v>
                </c:pt>
                <c:pt idx="3483">
                  <c:v>5.1175337186897885</c:v>
                </c:pt>
                <c:pt idx="3484">
                  <c:v>5.1092760803743467</c:v>
                </c:pt>
                <c:pt idx="3485">
                  <c:v>5.1246903385631706</c:v>
                </c:pt>
                <c:pt idx="3486">
                  <c:v>5.1147811725846406</c:v>
                </c:pt>
                <c:pt idx="3487">
                  <c:v>5.1191852463528766</c:v>
                </c:pt>
                <c:pt idx="3488">
                  <c:v>5.1175337186897885</c:v>
                </c:pt>
                <c:pt idx="3489">
                  <c:v>5.1211120286264791</c:v>
                </c:pt>
                <c:pt idx="3490">
                  <c:v>5.1266171208367739</c:v>
                </c:pt>
                <c:pt idx="3491">
                  <c:v>5.1147811725846406</c:v>
                </c:pt>
                <c:pt idx="3492">
                  <c:v>5.1147811725846406</c:v>
                </c:pt>
                <c:pt idx="3493">
                  <c:v>5.1164327002477288</c:v>
                </c:pt>
                <c:pt idx="3494">
                  <c:v>5.1211120286264791</c:v>
                </c:pt>
                <c:pt idx="3495">
                  <c:v>5.1183594825213321</c:v>
                </c:pt>
                <c:pt idx="3496">
                  <c:v>5.1230388109000824</c:v>
                </c:pt>
                <c:pt idx="3497">
                  <c:v>5.1147811725846406</c:v>
                </c:pt>
                <c:pt idx="3498">
                  <c:v>5.1191852463528766</c:v>
                </c:pt>
                <c:pt idx="3499">
                  <c:v>5.1073492981007433</c:v>
                </c:pt>
                <c:pt idx="3500">
                  <c:v>5.1238645747316269</c:v>
                </c:pt>
                <c:pt idx="3501">
                  <c:v>5.108175061932287</c:v>
                </c:pt>
                <c:pt idx="3502">
                  <c:v>5.1101018442058903</c:v>
                </c:pt>
                <c:pt idx="3503">
                  <c:v>5.0999174236168452</c:v>
                </c:pt>
                <c:pt idx="3504">
                  <c:v>5.1211120286264791</c:v>
                </c:pt>
                <c:pt idx="3505">
                  <c:v>5.1092760803743467</c:v>
                </c:pt>
                <c:pt idx="3506">
                  <c:v>5.1120286264794936</c:v>
                </c:pt>
                <c:pt idx="3507">
                  <c:v>5.1128543903110373</c:v>
                </c:pt>
                <c:pt idx="3508">
                  <c:v>5.1045967519955955</c:v>
                </c:pt>
                <c:pt idx="3509">
                  <c:v>5.1238645747316269</c:v>
                </c:pt>
                <c:pt idx="3510">
                  <c:v>5.108175061932287</c:v>
                </c:pt>
                <c:pt idx="3511">
                  <c:v>5.1202862647949354</c:v>
                </c:pt>
                <c:pt idx="3512">
                  <c:v>5.1257913570052303</c:v>
                </c:pt>
                <c:pt idx="3513">
                  <c:v>5.1164327002477288</c:v>
                </c:pt>
                <c:pt idx="3514">
                  <c:v>5.1285439031103772</c:v>
                </c:pt>
                <c:pt idx="3515">
                  <c:v>5.1348747591522157</c:v>
                </c:pt>
                <c:pt idx="3516">
                  <c:v>5.1191852463528766</c:v>
                </c:pt>
                <c:pt idx="3517">
                  <c:v>5.108175061932287</c:v>
                </c:pt>
                <c:pt idx="3518">
                  <c:v>5.1301954307734654</c:v>
                </c:pt>
                <c:pt idx="3519">
                  <c:v>5.1301954307734654</c:v>
                </c:pt>
                <c:pt idx="3520">
                  <c:v>5.1092760803743467</c:v>
                </c:pt>
                <c:pt idx="3521">
                  <c:v>5.1128543903110373</c:v>
                </c:pt>
                <c:pt idx="3522">
                  <c:v>5.1219377924580236</c:v>
                </c:pt>
                <c:pt idx="3523">
                  <c:v>5.1175337186897885</c:v>
                </c:pt>
                <c:pt idx="3524">
                  <c:v>5.1147811725846406</c:v>
                </c:pt>
                <c:pt idx="3525">
                  <c:v>5.1073492981007433</c:v>
                </c:pt>
                <c:pt idx="3526">
                  <c:v>5.1183594825213321</c:v>
                </c:pt>
                <c:pt idx="3527">
                  <c:v>5.1183594825213321</c:v>
                </c:pt>
                <c:pt idx="3528">
                  <c:v>5.1219377924580236</c:v>
                </c:pt>
                <c:pt idx="3529">
                  <c:v>5.0971648775116982</c:v>
                </c:pt>
                <c:pt idx="3530">
                  <c:v>5.1109276080374348</c:v>
                </c:pt>
                <c:pt idx="3531">
                  <c:v>5.1191852463528766</c:v>
                </c:pt>
                <c:pt idx="3532">
                  <c:v>5.1101018442058903</c:v>
                </c:pt>
                <c:pt idx="3533">
                  <c:v>5.1211120286264791</c:v>
                </c:pt>
                <c:pt idx="3534">
                  <c:v>5.1191852463528766</c:v>
                </c:pt>
                <c:pt idx="3535">
                  <c:v>5.1246903385631706</c:v>
                </c:pt>
                <c:pt idx="3536">
                  <c:v>5.1384530690889072</c:v>
                </c:pt>
                <c:pt idx="3537">
                  <c:v>5.1274428846683184</c:v>
                </c:pt>
                <c:pt idx="3538">
                  <c:v>5.1238645747316269</c:v>
                </c:pt>
                <c:pt idx="3539">
                  <c:v>5.1219377924580236</c:v>
                </c:pt>
                <c:pt idx="3540">
                  <c:v>5.1266171208367739</c:v>
                </c:pt>
                <c:pt idx="3541">
                  <c:v>5.1274428846683184</c:v>
                </c:pt>
                <c:pt idx="3542">
                  <c:v>5.1257913570052303</c:v>
                </c:pt>
                <c:pt idx="3543">
                  <c:v>5.1219377924580236</c:v>
                </c:pt>
                <c:pt idx="3544">
                  <c:v>5.1219377924580236</c:v>
                </c:pt>
                <c:pt idx="3545">
                  <c:v>5.0999174236168452</c:v>
                </c:pt>
                <c:pt idx="3546">
                  <c:v>5.1120286264794936</c:v>
                </c:pt>
                <c:pt idx="3547">
                  <c:v>5.1285439031103772</c:v>
                </c:pt>
                <c:pt idx="3548">
                  <c:v>5.1257913570052303</c:v>
                </c:pt>
                <c:pt idx="3549">
                  <c:v>5.1191852463528766</c:v>
                </c:pt>
                <c:pt idx="3550">
                  <c:v>5.1219377924580236</c:v>
                </c:pt>
                <c:pt idx="3551">
                  <c:v>5.1257913570052303</c:v>
                </c:pt>
                <c:pt idx="3552">
                  <c:v>5.1109276080374348</c:v>
                </c:pt>
                <c:pt idx="3553">
                  <c:v>5.1219377924580236</c:v>
                </c:pt>
                <c:pt idx="3554">
                  <c:v>5.1120286264794936</c:v>
                </c:pt>
                <c:pt idx="3555">
                  <c:v>5.1147811725846406</c:v>
                </c:pt>
                <c:pt idx="3556">
                  <c:v>5.1147811725846406</c:v>
                </c:pt>
                <c:pt idx="3557">
                  <c:v>5.1274428846683184</c:v>
                </c:pt>
                <c:pt idx="3558">
                  <c:v>5.1191852463528766</c:v>
                </c:pt>
                <c:pt idx="3559">
                  <c:v>5.1191852463528766</c:v>
                </c:pt>
                <c:pt idx="3560">
                  <c:v>5.1136801541425818</c:v>
                </c:pt>
                <c:pt idx="3561">
                  <c:v>5.1164327002477288</c:v>
                </c:pt>
                <c:pt idx="3562">
                  <c:v>5.1109276080374348</c:v>
                </c:pt>
                <c:pt idx="3563">
                  <c:v>5.1073492981007433</c:v>
                </c:pt>
                <c:pt idx="3564">
                  <c:v>5.1018442058904485</c:v>
                </c:pt>
                <c:pt idx="3565">
                  <c:v>5.1285439031103772</c:v>
                </c:pt>
                <c:pt idx="3566">
                  <c:v>5.1120286264794936</c:v>
                </c:pt>
                <c:pt idx="3567">
                  <c:v>5.1109276080374348</c:v>
                </c:pt>
                <c:pt idx="3568">
                  <c:v>5.1018442058904485</c:v>
                </c:pt>
                <c:pt idx="3569">
                  <c:v>5.1211120286264791</c:v>
                </c:pt>
                <c:pt idx="3570">
                  <c:v>5.1136801541425818</c:v>
                </c:pt>
                <c:pt idx="3571">
                  <c:v>5.1136801541425818</c:v>
                </c:pt>
                <c:pt idx="3572">
                  <c:v>5.1101018442058903</c:v>
                </c:pt>
                <c:pt idx="3573">
                  <c:v>5.1219377924580236</c:v>
                </c:pt>
                <c:pt idx="3574">
                  <c:v>5.1147811725846406</c:v>
                </c:pt>
                <c:pt idx="3575">
                  <c:v>5.1175337186897885</c:v>
                </c:pt>
                <c:pt idx="3576">
                  <c:v>5.108175061932287</c:v>
                </c:pt>
                <c:pt idx="3577">
                  <c:v>5.0999174236168452</c:v>
                </c:pt>
                <c:pt idx="3578">
                  <c:v>5.108175061932287</c:v>
                </c:pt>
                <c:pt idx="3579">
                  <c:v>5.102669969721993</c:v>
                </c:pt>
                <c:pt idx="3580">
                  <c:v>5.1164327002477288</c:v>
                </c:pt>
                <c:pt idx="3581">
                  <c:v>5.1147811725846406</c:v>
                </c:pt>
                <c:pt idx="3582">
                  <c:v>5.1136801541425818</c:v>
                </c:pt>
                <c:pt idx="3583">
                  <c:v>5.1136801541425818</c:v>
                </c:pt>
                <c:pt idx="3584">
                  <c:v>5.1183594825213321</c:v>
                </c:pt>
                <c:pt idx="3585">
                  <c:v>5.1202862647949354</c:v>
                </c:pt>
                <c:pt idx="3586">
                  <c:v>5.1101018442058903</c:v>
                </c:pt>
                <c:pt idx="3587">
                  <c:v>5.1164327002477288</c:v>
                </c:pt>
                <c:pt idx="3588">
                  <c:v>5.1092760803743467</c:v>
                </c:pt>
                <c:pt idx="3589">
                  <c:v>5.1037709881640518</c:v>
                </c:pt>
                <c:pt idx="3590">
                  <c:v>5.1202862647949354</c:v>
                </c:pt>
                <c:pt idx="3591">
                  <c:v>5.1136801541425818</c:v>
                </c:pt>
                <c:pt idx="3592">
                  <c:v>5.1073492981007433</c:v>
                </c:pt>
                <c:pt idx="3593">
                  <c:v>5.1191852463528766</c:v>
                </c:pt>
                <c:pt idx="3594">
                  <c:v>5.1120286264794936</c:v>
                </c:pt>
                <c:pt idx="3595">
                  <c:v>5.1183594825213321</c:v>
                </c:pt>
                <c:pt idx="3596">
                  <c:v>5.1219377924580236</c:v>
                </c:pt>
                <c:pt idx="3597">
                  <c:v>5.1073492981007433</c:v>
                </c:pt>
                <c:pt idx="3598">
                  <c:v>5.1120286264794936</c:v>
                </c:pt>
                <c:pt idx="3599">
                  <c:v>5.102669969721993</c:v>
                </c:pt>
                <c:pt idx="3600">
                  <c:v>5.1219377924580236</c:v>
                </c:pt>
                <c:pt idx="3601">
                  <c:v>5.1045967519955955</c:v>
                </c:pt>
                <c:pt idx="3602">
                  <c:v>5.1065235342691988</c:v>
                </c:pt>
                <c:pt idx="3603">
                  <c:v>5.1101018442058903</c:v>
                </c:pt>
                <c:pt idx="3604">
                  <c:v>5.1010184420589049</c:v>
                </c:pt>
                <c:pt idx="3605">
                  <c:v>5.1175337186897885</c:v>
                </c:pt>
                <c:pt idx="3606">
                  <c:v>5.1092760803743467</c:v>
                </c:pt>
                <c:pt idx="3607">
                  <c:v>5.1109276080374348</c:v>
                </c:pt>
                <c:pt idx="3608">
                  <c:v>5.1266171208367739</c:v>
                </c:pt>
                <c:pt idx="3609">
                  <c:v>5.1211120286264791</c:v>
                </c:pt>
                <c:pt idx="3610">
                  <c:v>5.1120286264794936</c:v>
                </c:pt>
                <c:pt idx="3611">
                  <c:v>5.1238645747316269</c:v>
                </c:pt>
                <c:pt idx="3612">
                  <c:v>5.1257913570052303</c:v>
                </c:pt>
                <c:pt idx="3613">
                  <c:v>5.1128543903110373</c:v>
                </c:pt>
                <c:pt idx="3614">
                  <c:v>5.1037709881640518</c:v>
                </c:pt>
                <c:pt idx="3615">
                  <c:v>5.1128543903110373</c:v>
                </c:pt>
                <c:pt idx="3616">
                  <c:v>5.1120286264794936</c:v>
                </c:pt>
                <c:pt idx="3617">
                  <c:v>5.1175337186897885</c:v>
                </c:pt>
                <c:pt idx="3618">
                  <c:v>5.1156069364161851</c:v>
                </c:pt>
                <c:pt idx="3619">
                  <c:v>5.1109276080374348</c:v>
                </c:pt>
                <c:pt idx="3620">
                  <c:v>5.1128543903110373</c:v>
                </c:pt>
                <c:pt idx="3621">
                  <c:v>5.1191852463528766</c:v>
                </c:pt>
                <c:pt idx="3622">
                  <c:v>5.1120286264794936</c:v>
                </c:pt>
                <c:pt idx="3623">
                  <c:v>5.1128543903110373</c:v>
                </c:pt>
                <c:pt idx="3624">
                  <c:v>5.1128543903110373</c:v>
                </c:pt>
                <c:pt idx="3625">
                  <c:v>5.1211120286264791</c:v>
                </c:pt>
                <c:pt idx="3626">
                  <c:v>5.1065235342691988</c:v>
                </c:pt>
                <c:pt idx="3627">
                  <c:v>5.1037709881640518</c:v>
                </c:pt>
                <c:pt idx="3628">
                  <c:v>5.1120286264794936</c:v>
                </c:pt>
                <c:pt idx="3629">
                  <c:v>5.1147811725846406</c:v>
                </c:pt>
                <c:pt idx="3630">
                  <c:v>5.1219377924580236</c:v>
                </c:pt>
                <c:pt idx="3631">
                  <c:v>5.1164327002477288</c:v>
                </c:pt>
                <c:pt idx="3632">
                  <c:v>5.1164327002477288</c:v>
                </c:pt>
                <c:pt idx="3633">
                  <c:v>5.0999174236168452</c:v>
                </c:pt>
                <c:pt idx="3634">
                  <c:v>5.1175337186897885</c:v>
                </c:pt>
                <c:pt idx="3635">
                  <c:v>5.1147811725846406</c:v>
                </c:pt>
                <c:pt idx="3636">
                  <c:v>5.1101018442058903</c:v>
                </c:pt>
                <c:pt idx="3637">
                  <c:v>5.1065235342691988</c:v>
                </c:pt>
                <c:pt idx="3638">
                  <c:v>5.1183594825213321</c:v>
                </c:pt>
                <c:pt idx="3639">
                  <c:v>5.1211120286264791</c:v>
                </c:pt>
                <c:pt idx="3640">
                  <c:v>5.1147811725846406</c:v>
                </c:pt>
                <c:pt idx="3641">
                  <c:v>5.1211120286264791</c:v>
                </c:pt>
                <c:pt idx="3642">
                  <c:v>5.1147811725846406</c:v>
                </c:pt>
                <c:pt idx="3643">
                  <c:v>5.1065235342691988</c:v>
                </c:pt>
                <c:pt idx="3644">
                  <c:v>5.1211120286264791</c:v>
                </c:pt>
                <c:pt idx="3645">
                  <c:v>5.1073492981007433</c:v>
                </c:pt>
                <c:pt idx="3646">
                  <c:v>5.1018442058904485</c:v>
                </c:pt>
                <c:pt idx="3647">
                  <c:v>5.1109276080374348</c:v>
                </c:pt>
                <c:pt idx="3648">
                  <c:v>5.102669969721993</c:v>
                </c:pt>
                <c:pt idx="3649">
                  <c:v>5.1065235342691988</c:v>
                </c:pt>
                <c:pt idx="3650">
                  <c:v>5.1175337186897885</c:v>
                </c:pt>
                <c:pt idx="3651">
                  <c:v>5.1183594825213321</c:v>
                </c:pt>
                <c:pt idx="3652">
                  <c:v>5.1164327002477288</c:v>
                </c:pt>
                <c:pt idx="3653">
                  <c:v>5.0990916597853015</c:v>
                </c:pt>
                <c:pt idx="3654">
                  <c:v>5.1120286264794936</c:v>
                </c:pt>
                <c:pt idx="3655">
                  <c:v>5.1230388109000824</c:v>
                </c:pt>
                <c:pt idx="3656">
                  <c:v>5.1128543903110373</c:v>
                </c:pt>
                <c:pt idx="3657">
                  <c:v>5.1120286264794936</c:v>
                </c:pt>
                <c:pt idx="3658">
                  <c:v>5.1073492981007433</c:v>
                </c:pt>
                <c:pt idx="3659">
                  <c:v>5.1191852463528766</c:v>
                </c:pt>
                <c:pt idx="3660">
                  <c:v>5.1018442058904485</c:v>
                </c:pt>
                <c:pt idx="3661">
                  <c:v>5.1175337186897885</c:v>
                </c:pt>
                <c:pt idx="3662">
                  <c:v>5.1266171208367739</c:v>
                </c:pt>
                <c:pt idx="3663">
                  <c:v>5.1101018442058903</c:v>
                </c:pt>
                <c:pt idx="3664">
                  <c:v>5.1136801541425818</c:v>
                </c:pt>
                <c:pt idx="3665">
                  <c:v>5.1092760803743467</c:v>
                </c:pt>
                <c:pt idx="3666">
                  <c:v>5.1191852463528766</c:v>
                </c:pt>
                <c:pt idx="3667">
                  <c:v>5.1257913570052303</c:v>
                </c:pt>
                <c:pt idx="3668">
                  <c:v>5.1120286264794936</c:v>
                </c:pt>
                <c:pt idx="3669">
                  <c:v>5.1147811725846406</c:v>
                </c:pt>
                <c:pt idx="3670">
                  <c:v>5.1183594825213321</c:v>
                </c:pt>
                <c:pt idx="3671">
                  <c:v>5.1156069364161851</c:v>
                </c:pt>
                <c:pt idx="3672">
                  <c:v>5.108175061932287</c:v>
                </c:pt>
                <c:pt idx="3673">
                  <c:v>5.1246903385631706</c:v>
                </c:pt>
                <c:pt idx="3674">
                  <c:v>5.1533168180567026</c:v>
                </c:pt>
                <c:pt idx="3675">
                  <c:v>5.1789154968345716</c:v>
                </c:pt>
                <c:pt idx="3676">
                  <c:v>5.2320396366639139</c:v>
                </c:pt>
                <c:pt idx="3677">
                  <c:v>5.2780071566198732</c:v>
                </c:pt>
                <c:pt idx="3678">
                  <c:v>5.2788329204514177</c:v>
                </c:pt>
                <c:pt idx="3679">
                  <c:v>5.2725020644095792</c:v>
                </c:pt>
                <c:pt idx="3680">
                  <c:v>5.2155243600330303</c:v>
                </c:pt>
                <c:pt idx="3681">
                  <c:v>5.2009358656757501</c:v>
                </c:pt>
                <c:pt idx="3682">
                  <c:v>5.1643270024772914</c:v>
                </c:pt>
                <c:pt idx="3683">
                  <c:v>5.1541425818882463</c:v>
                </c:pt>
                <c:pt idx="3684">
                  <c:v>5.1384530690889072</c:v>
                </c:pt>
                <c:pt idx="3685">
                  <c:v>5.1274428846683184</c:v>
                </c:pt>
                <c:pt idx="3686">
                  <c:v>5.1450591797412608</c:v>
                </c:pt>
                <c:pt idx="3687">
                  <c:v>5.1624002202036881</c:v>
                </c:pt>
                <c:pt idx="3688">
                  <c:v>5.187998898981558</c:v>
                </c:pt>
                <c:pt idx="3689">
                  <c:v>5.1918524635287637</c:v>
                </c:pt>
                <c:pt idx="3690">
                  <c:v>5.2028626479493534</c:v>
                </c:pt>
                <c:pt idx="3691">
                  <c:v>5.1871731351500134</c:v>
                </c:pt>
                <c:pt idx="3692">
                  <c:v>5.1835948252133219</c:v>
                </c:pt>
                <c:pt idx="3693">
                  <c:v>5.1651527663088359</c:v>
                </c:pt>
                <c:pt idx="3694">
                  <c:v>5.1423066336361138</c:v>
                </c:pt>
                <c:pt idx="3695">
                  <c:v>5.136801541425819</c:v>
                </c:pt>
                <c:pt idx="3696">
                  <c:v>5.1293696669419209</c:v>
                </c:pt>
                <c:pt idx="3697">
                  <c:v>5.1175337186897885</c:v>
                </c:pt>
                <c:pt idx="3698">
                  <c:v>5.1403798513625105</c:v>
                </c:pt>
                <c:pt idx="3699">
                  <c:v>5.1274428846683184</c:v>
                </c:pt>
                <c:pt idx="3700">
                  <c:v>5.1219377924580236</c:v>
                </c:pt>
                <c:pt idx="3701">
                  <c:v>5.1164327002477288</c:v>
                </c:pt>
                <c:pt idx="3702">
                  <c:v>5.1175337186897885</c:v>
                </c:pt>
                <c:pt idx="3703">
                  <c:v>5.1136801541425818</c:v>
                </c:pt>
                <c:pt idx="3704">
                  <c:v>5.1202862647949354</c:v>
                </c:pt>
                <c:pt idx="3705">
                  <c:v>5.1202862647949354</c:v>
                </c:pt>
                <c:pt idx="3706">
                  <c:v>5.1109276080374348</c:v>
                </c:pt>
                <c:pt idx="3707">
                  <c:v>5.1219377924580236</c:v>
                </c:pt>
                <c:pt idx="3708">
                  <c:v>5.1191852463528766</c:v>
                </c:pt>
                <c:pt idx="3709">
                  <c:v>5.1109276080374348</c:v>
                </c:pt>
                <c:pt idx="3710">
                  <c:v>5.1120286264794936</c:v>
                </c:pt>
                <c:pt idx="3711">
                  <c:v>5.1202862647949354</c:v>
                </c:pt>
                <c:pt idx="3712">
                  <c:v>5.1183594825213321</c:v>
                </c:pt>
                <c:pt idx="3713">
                  <c:v>5.1202862647949354</c:v>
                </c:pt>
                <c:pt idx="3714">
                  <c:v>5.1191852463528766</c:v>
                </c:pt>
                <c:pt idx="3715">
                  <c:v>5.1010184420589049</c:v>
                </c:pt>
                <c:pt idx="3716">
                  <c:v>5.1037709881640518</c:v>
                </c:pt>
                <c:pt idx="3717">
                  <c:v>5.1238645747316269</c:v>
                </c:pt>
                <c:pt idx="3718">
                  <c:v>5.1128543903110373</c:v>
                </c:pt>
                <c:pt idx="3719">
                  <c:v>5.1219377924580236</c:v>
                </c:pt>
                <c:pt idx="3720">
                  <c:v>5.1156069364161851</c:v>
                </c:pt>
                <c:pt idx="3721">
                  <c:v>5.1202862647949354</c:v>
                </c:pt>
                <c:pt idx="3722">
                  <c:v>5.1045967519955955</c:v>
                </c:pt>
                <c:pt idx="3723">
                  <c:v>5.1164327002477288</c:v>
                </c:pt>
                <c:pt idx="3724">
                  <c:v>5.10542251582714</c:v>
                </c:pt>
                <c:pt idx="3725">
                  <c:v>5.1092760803743467</c:v>
                </c:pt>
                <c:pt idx="3726">
                  <c:v>5.10542251582714</c:v>
                </c:pt>
                <c:pt idx="3727">
                  <c:v>5.1092760803743467</c:v>
                </c:pt>
                <c:pt idx="3728">
                  <c:v>5.1136801541425818</c:v>
                </c:pt>
                <c:pt idx="3729">
                  <c:v>5.102669969721993</c:v>
                </c:pt>
                <c:pt idx="3730">
                  <c:v>5.1092760803743467</c:v>
                </c:pt>
                <c:pt idx="3731">
                  <c:v>5.1136801541425818</c:v>
                </c:pt>
                <c:pt idx="3732">
                  <c:v>5.1120286264794936</c:v>
                </c:pt>
                <c:pt idx="3733">
                  <c:v>5.1092760803743467</c:v>
                </c:pt>
                <c:pt idx="3734">
                  <c:v>5.1202862647949354</c:v>
                </c:pt>
                <c:pt idx="3735">
                  <c:v>5.1109276080374348</c:v>
                </c:pt>
                <c:pt idx="3736">
                  <c:v>5.10542251582714</c:v>
                </c:pt>
                <c:pt idx="3737">
                  <c:v>5.1045967519955955</c:v>
                </c:pt>
                <c:pt idx="3738">
                  <c:v>5.1065235342691988</c:v>
                </c:pt>
                <c:pt idx="3739">
                  <c:v>5.1202862647949354</c:v>
                </c:pt>
                <c:pt idx="3740">
                  <c:v>5.1230388109000824</c:v>
                </c:pt>
                <c:pt idx="3741">
                  <c:v>5.1136801541425818</c:v>
                </c:pt>
                <c:pt idx="3742">
                  <c:v>5.1136801541425818</c:v>
                </c:pt>
                <c:pt idx="3743">
                  <c:v>5.1018442058904485</c:v>
                </c:pt>
                <c:pt idx="3744">
                  <c:v>5.108175061932287</c:v>
                </c:pt>
                <c:pt idx="3745">
                  <c:v>5.1183594825213321</c:v>
                </c:pt>
                <c:pt idx="3746">
                  <c:v>5.1136801541425818</c:v>
                </c:pt>
                <c:pt idx="3747">
                  <c:v>5.1092760803743467</c:v>
                </c:pt>
                <c:pt idx="3748">
                  <c:v>5.1018442058904485</c:v>
                </c:pt>
                <c:pt idx="3749">
                  <c:v>5.1321222130470687</c:v>
                </c:pt>
                <c:pt idx="3750">
                  <c:v>5.1037709881640518</c:v>
                </c:pt>
              </c:numCache>
            </c:numRef>
          </c:yVal>
          <c:smooth val="1"/>
          <c:extLst>
            <c:ext xmlns:c16="http://schemas.microsoft.com/office/drawing/2014/chart" uri="{C3380CC4-5D6E-409C-BE32-E72D297353CC}">
              <c16:uniqueId val="{00000001-AF0D-6B40-B238-91EE74584486}"/>
            </c:ext>
          </c:extLst>
        </c:ser>
        <c:ser>
          <c:idx val="2"/>
          <c:order val="2"/>
          <c:tx>
            <c:v>a-cd-naoh</c:v>
          </c:tx>
          <c:spPr>
            <a:ln w="19050" cap="rnd">
              <a:solidFill>
                <a:schemeClr val="accent3">
                  <a:shade val="76000"/>
                </a:schemeClr>
              </a:solidFill>
              <a:round/>
            </a:ln>
            <a:effectLst/>
          </c:spPr>
          <c:marker>
            <c:symbol val="none"/>
          </c:marker>
          <c:xVal>
            <c:numRef>
              <c:f>'[Senior Thesis Work P2.xlsx]a,b,g-CD-NaOH'!$AA$2:$AA$3752</c:f>
              <c:numCache>
                <c:formatCode>General</c:formatCode>
                <c:ptCount val="3751"/>
                <c:pt idx="0">
                  <c:v>5</c:v>
                </c:pt>
                <c:pt idx="1">
                  <c:v>5.0199999999999996</c:v>
                </c:pt>
                <c:pt idx="2">
                  <c:v>5.04</c:v>
                </c:pt>
                <c:pt idx="3">
                  <c:v>5.0599999999999996</c:v>
                </c:pt>
                <c:pt idx="4">
                  <c:v>5.08</c:v>
                </c:pt>
                <c:pt idx="5">
                  <c:v>5.0999999999999996</c:v>
                </c:pt>
                <c:pt idx="6">
                  <c:v>5.12</c:v>
                </c:pt>
                <c:pt idx="7">
                  <c:v>5.14</c:v>
                </c:pt>
                <c:pt idx="8">
                  <c:v>5.16</c:v>
                </c:pt>
                <c:pt idx="9">
                  <c:v>5.18</c:v>
                </c:pt>
                <c:pt idx="10">
                  <c:v>5.2</c:v>
                </c:pt>
                <c:pt idx="11">
                  <c:v>5.22</c:v>
                </c:pt>
                <c:pt idx="12">
                  <c:v>5.24</c:v>
                </c:pt>
                <c:pt idx="13">
                  <c:v>5.26</c:v>
                </c:pt>
                <c:pt idx="14">
                  <c:v>5.28</c:v>
                </c:pt>
                <c:pt idx="15">
                  <c:v>5.3</c:v>
                </c:pt>
                <c:pt idx="16">
                  <c:v>5.32</c:v>
                </c:pt>
                <c:pt idx="17">
                  <c:v>5.34</c:v>
                </c:pt>
                <c:pt idx="18">
                  <c:v>5.36</c:v>
                </c:pt>
                <c:pt idx="19">
                  <c:v>5.38</c:v>
                </c:pt>
                <c:pt idx="20">
                  <c:v>5.4</c:v>
                </c:pt>
                <c:pt idx="21">
                  <c:v>5.42</c:v>
                </c:pt>
                <c:pt idx="22">
                  <c:v>5.44</c:v>
                </c:pt>
                <c:pt idx="23">
                  <c:v>5.46</c:v>
                </c:pt>
                <c:pt idx="24">
                  <c:v>5.48</c:v>
                </c:pt>
                <c:pt idx="25">
                  <c:v>5.5</c:v>
                </c:pt>
                <c:pt idx="26">
                  <c:v>5.52</c:v>
                </c:pt>
                <c:pt idx="27">
                  <c:v>5.54</c:v>
                </c:pt>
                <c:pt idx="28">
                  <c:v>5.56</c:v>
                </c:pt>
                <c:pt idx="29">
                  <c:v>5.58</c:v>
                </c:pt>
                <c:pt idx="30">
                  <c:v>5.6</c:v>
                </c:pt>
                <c:pt idx="31">
                  <c:v>5.62</c:v>
                </c:pt>
                <c:pt idx="32">
                  <c:v>5.64</c:v>
                </c:pt>
                <c:pt idx="33">
                  <c:v>5.66</c:v>
                </c:pt>
                <c:pt idx="34">
                  <c:v>5.68</c:v>
                </c:pt>
                <c:pt idx="35">
                  <c:v>5.7</c:v>
                </c:pt>
                <c:pt idx="36">
                  <c:v>5.72</c:v>
                </c:pt>
                <c:pt idx="37">
                  <c:v>5.74</c:v>
                </c:pt>
                <c:pt idx="38">
                  <c:v>5.76</c:v>
                </c:pt>
                <c:pt idx="39">
                  <c:v>5.78</c:v>
                </c:pt>
                <c:pt idx="40">
                  <c:v>5.8</c:v>
                </c:pt>
                <c:pt idx="41">
                  <c:v>5.82</c:v>
                </c:pt>
                <c:pt idx="42">
                  <c:v>5.84</c:v>
                </c:pt>
                <c:pt idx="43">
                  <c:v>5.86</c:v>
                </c:pt>
                <c:pt idx="44">
                  <c:v>5.88</c:v>
                </c:pt>
                <c:pt idx="45">
                  <c:v>5.9</c:v>
                </c:pt>
                <c:pt idx="46">
                  <c:v>5.92</c:v>
                </c:pt>
                <c:pt idx="47">
                  <c:v>5.94</c:v>
                </c:pt>
                <c:pt idx="48">
                  <c:v>5.96</c:v>
                </c:pt>
                <c:pt idx="49">
                  <c:v>5.98</c:v>
                </c:pt>
                <c:pt idx="50">
                  <c:v>6</c:v>
                </c:pt>
                <c:pt idx="51">
                  <c:v>6.02</c:v>
                </c:pt>
                <c:pt idx="52">
                  <c:v>6.04</c:v>
                </c:pt>
                <c:pt idx="53">
                  <c:v>6.06</c:v>
                </c:pt>
                <c:pt idx="54">
                  <c:v>6.08</c:v>
                </c:pt>
                <c:pt idx="55">
                  <c:v>6.1</c:v>
                </c:pt>
                <c:pt idx="56">
                  <c:v>6.12</c:v>
                </c:pt>
                <c:pt idx="57">
                  <c:v>6.14</c:v>
                </c:pt>
                <c:pt idx="58">
                  <c:v>6.16</c:v>
                </c:pt>
                <c:pt idx="59">
                  <c:v>6.18</c:v>
                </c:pt>
                <c:pt idx="60">
                  <c:v>6.2</c:v>
                </c:pt>
                <c:pt idx="61">
                  <c:v>6.22</c:v>
                </c:pt>
                <c:pt idx="62">
                  <c:v>6.24</c:v>
                </c:pt>
                <c:pt idx="63">
                  <c:v>6.26</c:v>
                </c:pt>
                <c:pt idx="64">
                  <c:v>6.28</c:v>
                </c:pt>
                <c:pt idx="65">
                  <c:v>6.3</c:v>
                </c:pt>
                <c:pt idx="66">
                  <c:v>6.32</c:v>
                </c:pt>
                <c:pt idx="67">
                  <c:v>6.34</c:v>
                </c:pt>
                <c:pt idx="68">
                  <c:v>6.36</c:v>
                </c:pt>
                <c:pt idx="69">
                  <c:v>6.38</c:v>
                </c:pt>
                <c:pt idx="70">
                  <c:v>6.4</c:v>
                </c:pt>
                <c:pt idx="71">
                  <c:v>6.42</c:v>
                </c:pt>
                <c:pt idx="72">
                  <c:v>6.44</c:v>
                </c:pt>
                <c:pt idx="73">
                  <c:v>6.46</c:v>
                </c:pt>
                <c:pt idx="74">
                  <c:v>6.48</c:v>
                </c:pt>
                <c:pt idx="75">
                  <c:v>6.5</c:v>
                </c:pt>
                <c:pt idx="76">
                  <c:v>6.52</c:v>
                </c:pt>
                <c:pt idx="77">
                  <c:v>6.54</c:v>
                </c:pt>
                <c:pt idx="78">
                  <c:v>6.56</c:v>
                </c:pt>
                <c:pt idx="79">
                  <c:v>6.58</c:v>
                </c:pt>
                <c:pt idx="80">
                  <c:v>6.6</c:v>
                </c:pt>
                <c:pt idx="81">
                  <c:v>6.62</c:v>
                </c:pt>
                <c:pt idx="82">
                  <c:v>6.64</c:v>
                </c:pt>
                <c:pt idx="83">
                  <c:v>6.66</c:v>
                </c:pt>
                <c:pt idx="84">
                  <c:v>6.68</c:v>
                </c:pt>
                <c:pt idx="85">
                  <c:v>6.7</c:v>
                </c:pt>
                <c:pt idx="86">
                  <c:v>6.72</c:v>
                </c:pt>
                <c:pt idx="87">
                  <c:v>6.74</c:v>
                </c:pt>
                <c:pt idx="88">
                  <c:v>6.76</c:v>
                </c:pt>
                <c:pt idx="89">
                  <c:v>6.78</c:v>
                </c:pt>
                <c:pt idx="90">
                  <c:v>6.8</c:v>
                </c:pt>
                <c:pt idx="91">
                  <c:v>6.82</c:v>
                </c:pt>
                <c:pt idx="92">
                  <c:v>6.84</c:v>
                </c:pt>
                <c:pt idx="93">
                  <c:v>6.86</c:v>
                </c:pt>
                <c:pt idx="94">
                  <c:v>6.88</c:v>
                </c:pt>
                <c:pt idx="95">
                  <c:v>6.9</c:v>
                </c:pt>
                <c:pt idx="96">
                  <c:v>6.92</c:v>
                </c:pt>
                <c:pt idx="97">
                  <c:v>6.94</c:v>
                </c:pt>
                <c:pt idx="98">
                  <c:v>6.96</c:v>
                </c:pt>
                <c:pt idx="99">
                  <c:v>6.98</c:v>
                </c:pt>
                <c:pt idx="100">
                  <c:v>7</c:v>
                </c:pt>
                <c:pt idx="101">
                  <c:v>7.02</c:v>
                </c:pt>
                <c:pt idx="102">
                  <c:v>7.04</c:v>
                </c:pt>
                <c:pt idx="103">
                  <c:v>7.06</c:v>
                </c:pt>
                <c:pt idx="104">
                  <c:v>7.08</c:v>
                </c:pt>
                <c:pt idx="105">
                  <c:v>7.1</c:v>
                </c:pt>
                <c:pt idx="106">
                  <c:v>7.12</c:v>
                </c:pt>
                <c:pt idx="107">
                  <c:v>7.14</c:v>
                </c:pt>
                <c:pt idx="108">
                  <c:v>7.16</c:v>
                </c:pt>
                <c:pt idx="109">
                  <c:v>7.18</c:v>
                </c:pt>
                <c:pt idx="110">
                  <c:v>7.2</c:v>
                </c:pt>
                <c:pt idx="111">
                  <c:v>7.22</c:v>
                </c:pt>
                <c:pt idx="112">
                  <c:v>7.24</c:v>
                </c:pt>
                <c:pt idx="113">
                  <c:v>7.26</c:v>
                </c:pt>
                <c:pt idx="114">
                  <c:v>7.28</c:v>
                </c:pt>
                <c:pt idx="115">
                  <c:v>7.3</c:v>
                </c:pt>
                <c:pt idx="116">
                  <c:v>7.32</c:v>
                </c:pt>
                <c:pt idx="117">
                  <c:v>7.34</c:v>
                </c:pt>
                <c:pt idx="118">
                  <c:v>7.36</c:v>
                </c:pt>
                <c:pt idx="119">
                  <c:v>7.38</c:v>
                </c:pt>
                <c:pt idx="120">
                  <c:v>7.4</c:v>
                </c:pt>
                <c:pt idx="121">
                  <c:v>7.42</c:v>
                </c:pt>
                <c:pt idx="122">
                  <c:v>7.44</c:v>
                </c:pt>
                <c:pt idx="123">
                  <c:v>7.46</c:v>
                </c:pt>
                <c:pt idx="124">
                  <c:v>7.48</c:v>
                </c:pt>
                <c:pt idx="125">
                  <c:v>7.5</c:v>
                </c:pt>
                <c:pt idx="126">
                  <c:v>7.52</c:v>
                </c:pt>
                <c:pt idx="127">
                  <c:v>7.54</c:v>
                </c:pt>
                <c:pt idx="128">
                  <c:v>7.56</c:v>
                </c:pt>
                <c:pt idx="129">
                  <c:v>7.58</c:v>
                </c:pt>
                <c:pt idx="130">
                  <c:v>7.6</c:v>
                </c:pt>
                <c:pt idx="131">
                  <c:v>7.62</c:v>
                </c:pt>
                <c:pt idx="132">
                  <c:v>7.64</c:v>
                </c:pt>
                <c:pt idx="133">
                  <c:v>7.66</c:v>
                </c:pt>
                <c:pt idx="134">
                  <c:v>7.68</c:v>
                </c:pt>
                <c:pt idx="135">
                  <c:v>7.7</c:v>
                </c:pt>
                <c:pt idx="136">
                  <c:v>7.72</c:v>
                </c:pt>
                <c:pt idx="137">
                  <c:v>7.74</c:v>
                </c:pt>
                <c:pt idx="138">
                  <c:v>7.76</c:v>
                </c:pt>
                <c:pt idx="139">
                  <c:v>7.78</c:v>
                </c:pt>
                <c:pt idx="140">
                  <c:v>7.8</c:v>
                </c:pt>
                <c:pt idx="141">
                  <c:v>7.82</c:v>
                </c:pt>
                <c:pt idx="142">
                  <c:v>7.84</c:v>
                </c:pt>
                <c:pt idx="143">
                  <c:v>7.86</c:v>
                </c:pt>
                <c:pt idx="144">
                  <c:v>7.88</c:v>
                </c:pt>
                <c:pt idx="145">
                  <c:v>7.9</c:v>
                </c:pt>
                <c:pt idx="146">
                  <c:v>7.92</c:v>
                </c:pt>
                <c:pt idx="147">
                  <c:v>7.94</c:v>
                </c:pt>
                <c:pt idx="148">
                  <c:v>7.96</c:v>
                </c:pt>
                <c:pt idx="149">
                  <c:v>7.98</c:v>
                </c:pt>
                <c:pt idx="150">
                  <c:v>8</c:v>
                </c:pt>
                <c:pt idx="151">
                  <c:v>8.02</c:v>
                </c:pt>
                <c:pt idx="152">
                  <c:v>8.0399999999999991</c:v>
                </c:pt>
                <c:pt idx="153">
                  <c:v>8.06</c:v>
                </c:pt>
                <c:pt idx="154">
                  <c:v>8.08</c:v>
                </c:pt>
                <c:pt idx="155">
                  <c:v>8.1</c:v>
                </c:pt>
                <c:pt idx="156">
                  <c:v>8.1199999999999992</c:v>
                </c:pt>
                <c:pt idx="157">
                  <c:v>8.14</c:v>
                </c:pt>
                <c:pt idx="158">
                  <c:v>8.16</c:v>
                </c:pt>
                <c:pt idx="159">
                  <c:v>8.18</c:v>
                </c:pt>
                <c:pt idx="160">
                  <c:v>8.1999999999999993</c:v>
                </c:pt>
                <c:pt idx="161">
                  <c:v>8.2200000000000006</c:v>
                </c:pt>
                <c:pt idx="162">
                  <c:v>8.24</c:v>
                </c:pt>
                <c:pt idx="163">
                  <c:v>8.26</c:v>
                </c:pt>
                <c:pt idx="164">
                  <c:v>8.2799999999999994</c:v>
                </c:pt>
                <c:pt idx="165">
                  <c:v>8.3000000000000007</c:v>
                </c:pt>
                <c:pt idx="166">
                  <c:v>8.32</c:v>
                </c:pt>
                <c:pt idx="167">
                  <c:v>8.34</c:v>
                </c:pt>
                <c:pt idx="168">
                  <c:v>8.36</c:v>
                </c:pt>
                <c:pt idx="169">
                  <c:v>8.3800000000000008</c:v>
                </c:pt>
                <c:pt idx="170">
                  <c:v>8.4</c:v>
                </c:pt>
                <c:pt idx="171">
                  <c:v>8.42</c:v>
                </c:pt>
                <c:pt idx="172">
                  <c:v>8.44</c:v>
                </c:pt>
                <c:pt idx="173">
                  <c:v>8.4600000000000009</c:v>
                </c:pt>
                <c:pt idx="174">
                  <c:v>8.48</c:v>
                </c:pt>
                <c:pt idx="175">
                  <c:v>8.5</c:v>
                </c:pt>
                <c:pt idx="176">
                  <c:v>8.52</c:v>
                </c:pt>
                <c:pt idx="177">
                  <c:v>8.5399999999999991</c:v>
                </c:pt>
                <c:pt idx="178">
                  <c:v>8.56</c:v>
                </c:pt>
                <c:pt idx="179">
                  <c:v>8.58</c:v>
                </c:pt>
                <c:pt idx="180">
                  <c:v>8.6</c:v>
                </c:pt>
                <c:pt idx="181">
                  <c:v>8.6199999999999992</c:v>
                </c:pt>
                <c:pt idx="182">
                  <c:v>8.64</c:v>
                </c:pt>
                <c:pt idx="183">
                  <c:v>8.66</c:v>
                </c:pt>
                <c:pt idx="184">
                  <c:v>8.68</c:v>
                </c:pt>
                <c:pt idx="185">
                  <c:v>8.6999999999999993</c:v>
                </c:pt>
                <c:pt idx="186">
                  <c:v>8.7200000000000006</c:v>
                </c:pt>
                <c:pt idx="187">
                  <c:v>8.74</c:v>
                </c:pt>
                <c:pt idx="188">
                  <c:v>8.76</c:v>
                </c:pt>
                <c:pt idx="189">
                  <c:v>8.7799999999999994</c:v>
                </c:pt>
                <c:pt idx="190">
                  <c:v>8.8000000000000007</c:v>
                </c:pt>
                <c:pt idx="191">
                  <c:v>8.82</c:v>
                </c:pt>
                <c:pt idx="192">
                  <c:v>8.84</c:v>
                </c:pt>
                <c:pt idx="193">
                  <c:v>8.86</c:v>
                </c:pt>
                <c:pt idx="194">
                  <c:v>8.8800000000000008</c:v>
                </c:pt>
                <c:pt idx="195">
                  <c:v>8.9</c:v>
                </c:pt>
                <c:pt idx="196">
                  <c:v>8.92</c:v>
                </c:pt>
                <c:pt idx="197">
                  <c:v>8.94</c:v>
                </c:pt>
                <c:pt idx="198">
                  <c:v>8.9600000000000009</c:v>
                </c:pt>
                <c:pt idx="199">
                  <c:v>8.98</c:v>
                </c:pt>
                <c:pt idx="200">
                  <c:v>9</c:v>
                </c:pt>
                <c:pt idx="201">
                  <c:v>9.02</c:v>
                </c:pt>
                <c:pt idx="202">
                  <c:v>9.0399999999999991</c:v>
                </c:pt>
                <c:pt idx="203">
                  <c:v>9.06</c:v>
                </c:pt>
                <c:pt idx="204">
                  <c:v>9.08</c:v>
                </c:pt>
                <c:pt idx="205">
                  <c:v>9.1</c:v>
                </c:pt>
                <c:pt idx="206">
                  <c:v>9.1199999999999992</c:v>
                </c:pt>
                <c:pt idx="207">
                  <c:v>9.14</c:v>
                </c:pt>
                <c:pt idx="208">
                  <c:v>9.16</c:v>
                </c:pt>
                <c:pt idx="209">
                  <c:v>9.18</c:v>
                </c:pt>
                <c:pt idx="210">
                  <c:v>9.1999999999999993</c:v>
                </c:pt>
                <c:pt idx="211">
                  <c:v>9.2200000000000006</c:v>
                </c:pt>
                <c:pt idx="212">
                  <c:v>9.24</c:v>
                </c:pt>
                <c:pt idx="213">
                  <c:v>9.26</c:v>
                </c:pt>
                <c:pt idx="214">
                  <c:v>9.2799999999999994</c:v>
                </c:pt>
                <c:pt idx="215">
                  <c:v>9.3000000000000007</c:v>
                </c:pt>
                <c:pt idx="216">
                  <c:v>9.32</c:v>
                </c:pt>
                <c:pt idx="217">
                  <c:v>9.34</c:v>
                </c:pt>
                <c:pt idx="218">
                  <c:v>9.36</c:v>
                </c:pt>
                <c:pt idx="219">
                  <c:v>9.3800000000000008</c:v>
                </c:pt>
                <c:pt idx="220">
                  <c:v>9.4</c:v>
                </c:pt>
                <c:pt idx="221">
                  <c:v>9.42</c:v>
                </c:pt>
                <c:pt idx="222">
                  <c:v>9.44</c:v>
                </c:pt>
                <c:pt idx="223">
                  <c:v>9.4600000000000009</c:v>
                </c:pt>
                <c:pt idx="224">
                  <c:v>9.48</c:v>
                </c:pt>
                <c:pt idx="225">
                  <c:v>9.5</c:v>
                </c:pt>
                <c:pt idx="226">
                  <c:v>9.52</c:v>
                </c:pt>
                <c:pt idx="227">
                  <c:v>9.5399999999999991</c:v>
                </c:pt>
                <c:pt idx="228">
                  <c:v>9.56</c:v>
                </c:pt>
                <c:pt idx="229">
                  <c:v>9.58</c:v>
                </c:pt>
                <c:pt idx="230">
                  <c:v>9.6</c:v>
                </c:pt>
                <c:pt idx="231">
                  <c:v>9.6199999999999992</c:v>
                </c:pt>
                <c:pt idx="232">
                  <c:v>9.64</c:v>
                </c:pt>
                <c:pt idx="233">
                  <c:v>9.66</c:v>
                </c:pt>
                <c:pt idx="234">
                  <c:v>9.68</c:v>
                </c:pt>
                <c:pt idx="235">
                  <c:v>9.6999999999999993</c:v>
                </c:pt>
                <c:pt idx="236">
                  <c:v>9.7200000000000006</c:v>
                </c:pt>
                <c:pt idx="237">
                  <c:v>9.74</c:v>
                </c:pt>
                <c:pt idx="238">
                  <c:v>9.76</c:v>
                </c:pt>
                <c:pt idx="239">
                  <c:v>9.7799999999999994</c:v>
                </c:pt>
                <c:pt idx="240">
                  <c:v>9.8000000000000007</c:v>
                </c:pt>
                <c:pt idx="241">
                  <c:v>9.82</c:v>
                </c:pt>
                <c:pt idx="242">
                  <c:v>9.84</c:v>
                </c:pt>
                <c:pt idx="243">
                  <c:v>9.86</c:v>
                </c:pt>
                <c:pt idx="244">
                  <c:v>9.8800000000000008</c:v>
                </c:pt>
                <c:pt idx="245">
                  <c:v>9.9</c:v>
                </c:pt>
                <c:pt idx="246">
                  <c:v>9.92</c:v>
                </c:pt>
                <c:pt idx="247">
                  <c:v>9.94</c:v>
                </c:pt>
                <c:pt idx="248">
                  <c:v>9.9600000000000009</c:v>
                </c:pt>
                <c:pt idx="249">
                  <c:v>9.98</c:v>
                </c:pt>
                <c:pt idx="250">
                  <c:v>10</c:v>
                </c:pt>
                <c:pt idx="251">
                  <c:v>10.02</c:v>
                </c:pt>
                <c:pt idx="252">
                  <c:v>10.039999999999999</c:v>
                </c:pt>
                <c:pt idx="253">
                  <c:v>10.06</c:v>
                </c:pt>
                <c:pt idx="254">
                  <c:v>10.08</c:v>
                </c:pt>
                <c:pt idx="255">
                  <c:v>10.1</c:v>
                </c:pt>
                <c:pt idx="256">
                  <c:v>10.119999999999999</c:v>
                </c:pt>
                <c:pt idx="257">
                  <c:v>10.14</c:v>
                </c:pt>
                <c:pt idx="258">
                  <c:v>10.16</c:v>
                </c:pt>
                <c:pt idx="259">
                  <c:v>10.18</c:v>
                </c:pt>
                <c:pt idx="260">
                  <c:v>10.199999999999999</c:v>
                </c:pt>
                <c:pt idx="261">
                  <c:v>10.220000000000001</c:v>
                </c:pt>
                <c:pt idx="262">
                  <c:v>10.24</c:v>
                </c:pt>
                <c:pt idx="263">
                  <c:v>10.26</c:v>
                </c:pt>
                <c:pt idx="264">
                  <c:v>10.28</c:v>
                </c:pt>
                <c:pt idx="265">
                  <c:v>10.3</c:v>
                </c:pt>
                <c:pt idx="266">
                  <c:v>10.32</c:v>
                </c:pt>
                <c:pt idx="267">
                  <c:v>10.34</c:v>
                </c:pt>
                <c:pt idx="268">
                  <c:v>10.36</c:v>
                </c:pt>
                <c:pt idx="269">
                  <c:v>10.38</c:v>
                </c:pt>
                <c:pt idx="270">
                  <c:v>10.4</c:v>
                </c:pt>
                <c:pt idx="271">
                  <c:v>10.42</c:v>
                </c:pt>
                <c:pt idx="272">
                  <c:v>10.44</c:v>
                </c:pt>
                <c:pt idx="273">
                  <c:v>10.46</c:v>
                </c:pt>
                <c:pt idx="274">
                  <c:v>10.48</c:v>
                </c:pt>
                <c:pt idx="275">
                  <c:v>10.5</c:v>
                </c:pt>
                <c:pt idx="276">
                  <c:v>10.52</c:v>
                </c:pt>
                <c:pt idx="277">
                  <c:v>10.54</c:v>
                </c:pt>
                <c:pt idx="278">
                  <c:v>10.56</c:v>
                </c:pt>
                <c:pt idx="279">
                  <c:v>10.58</c:v>
                </c:pt>
                <c:pt idx="280">
                  <c:v>10.6</c:v>
                </c:pt>
                <c:pt idx="281">
                  <c:v>10.62</c:v>
                </c:pt>
                <c:pt idx="282">
                  <c:v>10.64</c:v>
                </c:pt>
                <c:pt idx="283">
                  <c:v>10.66</c:v>
                </c:pt>
                <c:pt idx="284">
                  <c:v>10.68</c:v>
                </c:pt>
                <c:pt idx="285">
                  <c:v>10.7</c:v>
                </c:pt>
                <c:pt idx="286">
                  <c:v>10.72</c:v>
                </c:pt>
                <c:pt idx="287">
                  <c:v>10.74</c:v>
                </c:pt>
                <c:pt idx="288">
                  <c:v>10.76</c:v>
                </c:pt>
                <c:pt idx="289">
                  <c:v>10.78</c:v>
                </c:pt>
                <c:pt idx="290">
                  <c:v>10.8</c:v>
                </c:pt>
                <c:pt idx="291">
                  <c:v>10.82</c:v>
                </c:pt>
                <c:pt idx="292">
                  <c:v>10.84</c:v>
                </c:pt>
                <c:pt idx="293">
                  <c:v>10.86</c:v>
                </c:pt>
                <c:pt idx="294">
                  <c:v>10.88</c:v>
                </c:pt>
                <c:pt idx="295">
                  <c:v>10.9</c:v>
                </c:pt>
                <c:pt idx="296">
                  <c:v>10.92</c:v>
                </c:pt>
                <c:pt idx="297">
                  <c:v>10.94</c:v>
                </c:pt>
                <c:pt idx="298">
                  <c:v>10.96</c:v>
                </c:pt>
                <c:pt idx="299">
                  <c:v>10.98</c:v>
                </c:pt>
                <c:pt idx="300">
                  <c:v>11</c:v>
                </c:pt>
                <c:pt idx="301">
                  <c:v>11.02</c:v>
                </c:pt>
                <c:pt idx="302">
                  <c:v>11.04</c:v>
                </c:pt>
                <c:pt idx="303">
                  <c:v>11.06</c:v>
                </c:pt>
                <c:pt idx="304">
                  <c:v>11.08</c:v>
                </c:pt>
                <c:pt idx="305">
                  <c:v>11.1</c:v>
                </c:pt>
                <c:pt idx="306">
                  <c:v>11.12</c:v>
                </c:pt>
                <c:pt idx="307">
                  <c:v>11.14</c:v>
                </c:pt>
                <c:pt idx="308">
                  <c:v>11.16</c:v>
                </c:pt>
                <c:pt idx="309">
                  <c:v>11.18</c:v>
                </c:pt>
                <c:pt idx="310">
                  <c:v>11.2</c:v>
                </c:pt>
                <c:pt idx="311">
                  <c:v>11.22</c:v>
                </c:pt>
                <c:pt idx="312">
                  <c:v>11.24</c:v>
                </c:pt>
                <c:pt idx="313">
                  <c:v>11.26</c:v>
                </c:pt>
                <c:pt idx="314">
                  <c:v>11.28</c:v>
                </c:pt>
                <c:pt idx="315">
                  <c:v>11.3</c:v>
                </c:pt>
                <c:pt idx="316">
                  <c:v>11.32</c:v>
                </c:pt>
                <c:pt idx="317">
                  <c:v>11.34</c:v>
                </c:pt>
                <c:pt idx="318">
                  <c:v>11.36</c:v>
                </c:pt>
                <c:pt idx="319">
                  <c:v>11.38</c:v>
                </c:pt>
                <c:pt idx="320">
                  <c:v>11.4</c:v>
                </c:pt>
                <c:pt idx="321">
                  <c:v>11.42</c:v>
                </c:pt>
                <c:pt idx="322">
                  <c:v>11.44</c:v>
                </c:pt>
                <c:pt idx="323">
                  <c:v>11.46</c:v>
                </c:pt>
                <c:pt idx="324">
                  <c:v>11.48</c:v>
                </c:pt>
                <c:pt idx="325">
                  <c:v>11.5</c:v>
                </c:pt>
                <c:pt idx="326">
                  <c:v>11.52</c:v>
                </c:pt>
                <c:pt idx="327">
                  <c:v>11.54</c:v>
                </c:pt>
                <c:pt idx="328">
                  <c:v>11.56</c:v>
                </c:pt>
                <c:pt idx="329">
                  <c:v>11.58</c:v>
                </c:pt>
                <c:pt idx="330">
                  <c:v>11.6</c:v>
                </c:pt>
                <c:pt idx="331">
                  <c:v>11.62</c:v>
                </c:pt>
                <c:pt idx="332">
                  <c:v>11.64</c:v>
                </c:pt>
                <c:pt idx="333">
                  <c:v>11.66</c:v>
                </c:pt>
                <c:pt idx="334">
                  <c:v>11.68</c:v>
                </c:pt>
                <c:pt idx="335">
                  <c:v>11.7</c:v>
                </c:pt>
                <c:pt idx="336">
                  <c:v>11.72</c:v>
                </c:pt>
                <c:pt idx="337">
                  <c:v>11.74</c:v>
                </c:pt>
                <c:pt idx="338">
                  <c:v>11.76</c:v>
                </c:pt>
                <c:pt idx="339">
                  <c:v>11.78</c:v>
                </c:pt>
                <c:pt idx="340">
                  <c:v>11.8</c:v>
                </c:pt>
                <c:pt idx="341">
                  <c:v>11.82</c:v>
                </c:pt>
                <c:pt idx="342">
                  <c:v>11.84</c:v>
                </c:pt>
                <c:pt idx="343">
                  <c:v>11.86</c:v>
                </c:pt>
                <c:pt idx="344">
                  <c:v>11.88</c:v>
                </c:pt>
                <c:pt idx="345">
                  <c:v>11.9</c:v>
                </c:pt>
                <c:pt idx="346">
                  <c:v>11.92</c:v>
                </c:pt>
                <c:pt idx="347">
                  <c:v>11.94</c:v>
                </c:pt>
                <c:pt idx="348">
                  <c:v>11.96</c:v>
                </c:pt>
                <c:pt idx="349">
                  <c:v>11.98</c:v>
                </c:pt>
                <c:pt idx="350">
                  <c:v>12</c:v>
                </c:pt>
                <c:pt idx="351">
                  <c:v>12.02</c:v>
                </c:pt>
                <c:pt idx="352">
                  <c:v>12.04</c:v>
                </c:pt>
                <c:pt idx="353">
                  <c:v>12.06</c:v>
                </c:pt>
                <c:pt idx="354">
                  <c:v>12.08</c:v>
                </c:pt>
                <c:pt idx="355">
                  <c:v>12.1</c:v>
                </c:pt>
                <c:pt idx="356">
                  <c:v>12.12</c:v>
                </c:pt>
                <c:pt idx="357">
                  <c:v>12.14</c:v>
                </c:pt>
                <c:pt idx="358">
                  <c:v>12.16</c:v>
                </c:pt>
                <c:pt idx="359">
                  <c:v>12.18</c:v>
                </c:pt>
                <c:pt idx="360">
                  <c:v>12.2</c:v>
                </c:pt>
                <c:pt idx="361">
                  <c:v>12.22</c:v>
                </c:pt>
                <c:pt idx="362">
                  <c:v>12.24</c:v>
                </c:pt>
                <c:pt idx="363">
                  <c:v>12.26</c:v>
                </c:pt>
                <c:pt idx="364">
                  <c:v>12.28</c:v>
                </c:pt>
                <c:pt idx="365">
                  <c:v>12.3</c:v>
                </c:pt>
                <c:pt idx="366">
                  <c:v>12.32</c:v>
                </c:pt>
                <c:pt idx="367">
                  <c:v>12.34</c:v>
                </c:pt>
                <c:pt idx="368">
                  <c:v>12.36</c:v>
                </c:pt>
                <c:pt idx="369">
                  <c:v>12.38</c:v>
                </c:pt>
                <c:pt idx="370">
                  <c:v>12.4</c:v>
                </c:pt>
                <c:pt idx="371">
                  <c:v>12.42</c:v>
                </c:pt>
                <c:pt idx="372">
                  <c:v>12.44</c:v>
                </c:pt>
                <c:pt idx="373">
                  <c:v>12.46</c:v>
                </c:pt>
                <c:pt idx="374">
                  <c:v>12.48</c:v>
                </c:pt>
                <c:pt idx="375">
                  <c:v>12.5</c:v>
                </c:pt>
                <c:pt idx="376">
                  <c:v>12.52</c:v>
                </c:pt>
                <c:pt idx="377">
                  <c:v>12.54</c:v>
                </c:pt>
                <c:pt idx="378">
                  <c:v>12.56</c:v>
                </c:pt>
                <c:pt idx="379">
                  <c:v>12.58</c:v>
                </c:pt>
                <c:pt idx="380">
                  <c:v>12.6</c:v>
                </c:pt>
                <c:pt idx="381">
                  <c:v>12.62</c:v>
                </c:pt>
                <c:pt idx="382">
                  <c:v>12.64</c:v>
                </c:pt>
                <c:pt idx="383">
                  <c:v>12.66</c:v>
                </c:pt>
                <c:pt idx="384">
                  <c:v>12.68</c:v>
                </c:pt>
                <c:pt idx="385">
                  <c:v>12.7</c:v>
                </c:pt>
                <c:pt idx="386">
                  <c:v>12.72</c:v>
                </c:pt>
                <c:pt idx="387">
                  <c:v>12.74</c:v>
                </c:pt>
                <c:pt idx="388">
                  <c:v>12.76</c:v>
                </c:pt>
                <c:pt idx="389">
                  <c:v>12.78</c:v>
                </c:pt>
                <c:pt idx="390">
                  <c:v>12.8</c:v>
                </c:pt>
                <c:pt idx="391">
                  <c:v>12.82</c:v>
                </c:pt>
                <c:pt idx="392">
                  <c:v>12.84</c:v>
                </c:pt>
                <c:pt idx="393">
                  <c:v>12.86</c:v>
                </c:pt>
                <c:pt idx="394">
                  <c:v>12.88</c:v>
                </c:pt>
                <c:pt idx="395">
                  <c:v>12.9</c:v>
                </c:pt>
                <c:pt idx="396">
                  <c:v>12.92</c:v>
                </c:pt>
                <c:pt idx="397">
                  <c:v>12.94</c:v>
                </c:pt>
                <c:pt idx="398">
                  <c:v>12.96</c:v>
                </c:pt>
                <c:pt idx="399">
                  <c:v>12.98</c:v>
                </c:pt>
                <c:pt idx="400">
                  <c:v>13</c:v>
                </c:pt>
                <c:pt idx="401">
                  <c:v>13.02</c:v>
                </c:pt>
                <c:pt idx="402">
                  <c:v>13.04</c:v>
                </c:pt>
                <c:pt idx="403">
                  <c:v>13.06</c:v>
                </c:pt>
                <c:pt idx="404">
                  <c:v>13.08</c:v>
                </c:pt>
                <c:pt idx="405">
                  <c:v>13.1</c:v>
                </c:pt>
                <c:pt idx="406">
                  <c:v>13.12</c:v>
                </c:pt>
                <c:pt idx="407">
                  <c:v>13.14</c:v>
                </c:pt>
                <c:pt idx="408">
                  <c:v>13.16</c:v>
                </c:pt>
                <c:pt idx="409">
                  <c:v>13.18</c:v>
                </c:pt>
                <c:pt idx="410">
                  <c:v>13.2</c:v>
                </c:pt>
                <c:pt idx="411">
                  <c:v>13.22</c:v>
                </c:pt>
                <c:pt idx="412">
                  <c:v>13.24</c:v>
                </c:pt>
                <c:pt idx="413">
                  <c:v>13.26</c:v>
                </c:pt>
                <c:pt idx="414">
                  <c:v>13.28</c:v>
                </c:pt>
                <c:pt idx="415">
                  <c:v>13.3</c:v>
                </c:pt>
                <c:pt idx="416">
                  <c:v>13.32</c:v>
                </c:pt>
                <c:pt idx="417">
                  <c:v>13.34</c:v>
                </c:pt>
                <c:pt idx="418">
                  <c:v>13.36</c:v>
                </c:pt>
                <c:pt idx="419">
                  <c:v>13.38</c:v>
                </c:pt>
                <c:pt idx="420">
                  <c:v>13.4</c:v>
                </c:pt>
                <c:pt idx="421">
                  <c:v>13.42</c:v>
                </c:pt>
                <c:pt idx="422">
                  <c:v>13.44</c:v>
                </c:pt>
                <c:pt idx="423">
                  <c:v>13.46</c:v>
                </c:pt>
                <c:pt idx="424">
                  <c:v>13.48</c:v>
                </c:pt>
                <c:pt idx="425">
                  <c:v>13.5</c:v>
                </c:pt>
                <c:pt idx="426">
                  <c:v>13.52</c:v>
                </c:pt>
                <c:pt idx="427">
                  <c:v>13.54</c:v>
                </c:pt>
                <c:pt idx="428">
                  <c:v>13.56</c:v>
                </c:pt>
                <c:pt idx="429">
                  <c:v>13.58</c:v>
                </c:pt>
                <c:pt idx="430">
                  <c:v>13.6</c:v>
                </c:pt>
                <c:pt idx="431">
                  <c:v>13.62</c:v>
                </c:pt>
                <c:pt idx="432">
                  <c:v>13.64</c:v>
                </c:pt>
                <c:pt idx="433">
                  <c:v>13.66</c:v>
                </c:pt>
                <c:pt idx="434">
                  <c:v>13.68</c:v>
                </c:pt>
                <c:pt idx="435">
                  <c:v>13.7</c:v>
                </c:pt>
                <c:pt idx="436">
                  <c:v>13.72</c:v>
                </c:pt>
                <c:pt idx="437">
                  <c:v>13.74</c:v>
                </c:pt>
                <c:pt idx="438">
                  <c:v>13.76</c:v>
                </c:pt>
                <c:pt idx="439">
                  <c:v>13.78</c:v>
                </c:pt>
                <c:pt idx="440">
                  <c:v>13.8</c:v>
                </c:pt>
                <c:pt idx="441">
                  <c:v>13.82</c:v>
                </c:pt>
                <c:pt idx="442">
                  <c:v>13.84</c:v>
                </c:pt>
                <c:pt idx="443">
                  <c:v>13.86</c:v>
                </c:pt>
                <c:pt idx="444">
                  <c:v>13.88</c:v>
                </c:pt>
                <c:pt idx="445">
                  <c:v>13.9</c:v>
                </c:pt>
                <c:pt idx="446">
                  <c:v>13.92</c:v>
                </c:pt>
                <c:pt idx="447">
                  <c:v>13.94</c:v>
                </c:pt>
                <c:pt idx="448">
                  <c:v>13.96</c:v>
                </c:pt>
                <c:pt idx="449">
                  <c:v>13.98</c:v>
                </c:pt>
                <c:pt idx="450">
                  <c:v>14</c:v>
                </c:pt>
                <c:pt idx="451">
                  <c:v>14.02</c:v>
                </c:pt>
                <c:pt idx="452">
                  <c:v>14.04</c:v>
                </c:pt>
                <c:pt idx="453">
                  <c:v>14.06</c:v>
                </c:pt>
                <c:pt idx="454">
                  <c:v>14.08</c:v>
                </c:pt>
                <c:pt idx="455">
                  <c:v>14.1</c:v>
                </c:pt>
                <c:pt idx="456">
                  <c:v>14.12</c:v>
                </c:pt>
                <c:pt idx="457">
                  <c:v>14.14</c:v>
                </c:pt>
                <c:pt idx="458">
                  <c:v>14.16</c:v>
                </c:pt>
                <c:pt idx="459">
                  <c:v>14.18</c:v>
                </c:pt>
                <c:pt idx="460">
                  <c:v>14.2</c:v>
                </c:pt>
                <c:pt idx="461">
                  <c:v>14.22</c:v>
                </c:pt>
                <c:pt idx="462">
                  <c:v>14.24</c:v>
                </c:pt>
                <c:pt idx="463">
                  <c:v>14.26</c:v>
                </c:pt>
                <c:pt idx="464">
                  <c:v>14.28</c:v>
                </c:pt>
                <c:pt idx="465">
                  <c:v>14.3</c:v>
                </c:pt>
                <c:pt idx="466">
                  <c:v>14.32</c:v>
                </c:pt>
                <c:pt idx="467">
                  <c:v>14.34</c:v>
                </c:pt>
                <c:pt idx="468">
                  <c:v>14.36</c:v>
                </c:pt>
                <c:pt idx="469">
                  <c:v>14.38</c:v>
                </c:pt>
                <c:pt idx="470">
                  <c:v>14.4</c:v>
                </c:pt>
                <c:pt idx="471">
                  <c:v>14.42</c:v>
                </c:pt>
                <c:pt idx="472">
                  <c:v>14.44</c:v>
                </c:pt>
                <c:pt idx="473">
                  <c:v>14.46</c:v>
                </c:pt>
                <c:pt idx="474">
                  <c:v>14.48</c:v>
                </c:pt>
                <c:pt idx="475">
                  <c:v>14.5</c:v>
                </c:pt>
                <c:pt idx="476">
                  <c:v>14.52</c:v>
                </c:pt>
                <c:pt idx="477">
                  <c:v>14.54</c:v>
                </c:pt>
                <c:pt idx="478">
                  <c:v>14.56</c:v>
                </c:pt>
                <c:pt idx="479">
                  <c:v>14.58</c:v>
                </c:pt>
                <c:pt idx="480">
                  <c:v>14.6</c:v>
                </c:pt>
                <c:pt idx="481">
                  <c:v>14.62</c:v>
                </c:pt>
                <c:pt idx="482">
                  <c:v>14.64</c:v>
                </c:pt>
                <c:pt idx="483">
                  <c:v>14.66</c:v>
                </c:pt>
                <c:pt idx="484">
                  <c:v>14.68</c:v>
                </c:pt>
                <c:pt idx="485">
                  <c:v>14.7</c:v>
                </c:pt>
                <c:pt idx="486">
                  <c:v>14.72</c:v>
                </c:pt>
                <c:pt idx="487">
                  <c:v>14.74</c:v>
                </c:pt>
                <c:pt idx="488">
                  <c:v>14.76</c:v>
                </c:pt>
                <c:pt idx="489">
                  <c:v>14.78</c:v>
                </c:pt>
                <c:pt idx="490">
                  <c:v>14.8</c:v>
                </c:pt>
                <c:pt idx="491">
                  <c:v>14.82</c:v>
                </c:pt>
                <c:pt idx="492">
                  <c:v>14.84</c:v>
                </c:pt>
                <c:pt idx="493">
                  <c:v>14.86</c:v>
                </c:pt>
                <c:pt idx="494">
                  <c:v>14.88</c:v>
                </c:pt>
                <c:pt idx="495">
                  <c:v>14.9</c:v>
                </c:pt>
                <c:pt idx="496">
                  <c:v>14.92</c:v>
                </c:pt>
                <c:pt idx="497">
                  <c:v>14.94</c:v>
                </c:pt>
                <c:pt idx="498">
                  <c:v>14.96</c:v>
                </c:pt>
                <c:pt idx="499">
                  <c:v>14.98</c:v>
                </c:pt>
                <c:pt idx="500">
                  <c:v>15</c:v>
                </c:pt>
                <c:pt idx="501">
                  <c:v>15.02</c:v>
                </c:pt>
                <c:pt idx="502">
                  <c:v>15.04</c:v>
                </c:pt>
                <c:pt idx="503">
                  <c:v>15.06</c:v>
                </c:pt>
                <c:pt idx="504">
                  <c:v>15.08</c:v>
                </c:pt>
                <c:pt idx="505">
                  <c:v>15.1</c:v>
                </c:pt>
                <c:pt idx="506">
                  <c:v>15.12</c:v>
                </c:pt>
                <c:pt idx="507">
                  <c:v>15.14</c:v>
                </c:pt>
                <c:pt idx="508">
                  <c:v>15.16</c:v>
                </c:pt>
                <c:pt idx="509">
                  <c:v>15.18</c:v>
                </c:pt>
                <c:pt idx="510">
                  <c:v>15.2</c:v>
                </c:pt>
                <c:pt idx="511">
                  <c:v>15.22</c:v>
                </c:pt>
                <c:pt idx="512">
                  <c:v>15.24</c:v>
                </c:pt>
                <c:pt idx="513">
                  <c:v>15.26</c:v>
                </c:pt>
                <c:pt idx="514">
                  <c:v>15.28</c:v>
                </c:pt>
                <c:pt idx="515">
                  <c:v>15.3</c:v>
                </c:pt>
                <c:pt idx="516">
                  <c:v>15.32</c:v>
                </c:pt>
                <c:pt idx="517">
                  <c:v>15.34</c:v>
                </c:pt>
                <c:pt idx="518">
                  <c:v>15.36</c:v>
                </c:pt>
                <c:pt idx="519">
                  <c:v>15.38</c:v>
                </c:pt>
                <c:pt idx="520">
                  <c:v>15.4</c:v>
                </c:pt>
                <c:pt idx="521">
                  <c:v>15.42</c:v>
                </c:pt>
                <c:pt idx="522">
                  <c:v>15.44</c:v>
                </c:pt>
                <c:pt idx="523">
                  <c:v>15.46</c:v>
                </c:pt>
                <c:pt idx="524">
                  <c:v>15.48</c:v>
                </c:pt>
                <c:pt idx="525">
                  <c:v>15.5</c:v>
                </c:pt>
                <c:pt idx="526">
                  <c:v>15.52</c:v>
                </c:pt>
                <c:pt idx="527">
                  <c:v>15.54</c:v>
                </c:pt>
                <c:pt idx="528">
                  <c:v>15.56</c:v>
                </c:pt>
                <c:pt idx="529">
                  <c:v>15.58</c:v>
                </c:pt>
                <c:pt idx="530">
                  <c:v>15.6</c:v>
                </c:pt>
                <c:pt idx="531">
                  <c:v>15.62</c:v>
                </c:pt>
                <c:pt idx="532">
                  <c:v>15.64</c:v>
                </c:pt>
                <c:pt idx="533">
                  <c:v>15.66</c:v>
                </c:pt>
                <c:pt idx="534">
                  <c:v>15.68</c:v>
                </c:pt>
                <c:pt idx="535">
                  <c:v>15.7</c:v>
                </c:pt>
                <c:pt idx="536">
                  <c:v>15.72</c:v>
                </c:pt>
                <c:pt idx="537">
                  <c:v>15.74</c:v>
                </c:pt>
                <c:pt idx="538">
                  <c:v>15.76</c:v>
                </c:pt>
                <c:pt idx="539">
                  <c:v>15.78</c:v>
                </c:pt>
                <c:pt idx="540">
                  <c:v>15.8</c:v>
                </c:pt>
                <c:pt idx="541">
                  <c:v>15.82</c:v>
                </c:pt>
                <c:pt idx="542">
                  <c:v>15.84</c:v>
                </c:pt>
                <c:pt idx="543">
                  <c:v>15.86</c:v>
                </c:pt>
                <c:pt idx="544">
                  <c:v>15.88</c:v>
                </c:pt>
                <c:pt idx="545">
                  <c:v>15.9</c:v>
                </c:pt>
                <c:pt idx="546">
                  <c:v>15.92</c:v>
                </c:pt>
                <c:pt idx="547">
                  <c:v>15.94</c:v>
                </c:pt>
                <c:pt idx="548">
                  <c:v>15.96</c:v>
                </c:pt>
                <c:pt idx="549">
                  <c:v>15.98</c:v>
                </c:pt>
                <c:pt idx="550">
                  <c:v>16</c:v>
                </c:pt>
                <c:pt idx="551">
                  <c:v>16.02</c:v>
                </c:pt>
                <c:pt idx="552">
                  <c:v>16.04</c:v>
                </c:pt>
                <c:pt idx="553">
                  <c:v>16.059999999999999</c:v>
                </c:pt>
                <c:pt idx="554">
                  <c:v>16.079999999999998</c:v>
                </c:pt>
                <c:pt idx="555">
                  <c:v>16.100000000000001</c:v>
                </c:pt>
                <c:pt idx="556">
                  <c:v>16.12</c:v>
                </c:pt>
                <c:pt idx="557">
                  <c:v>16.14</c:v>
                </c:pt>
                <c:pt idx="558">
                  <c:v>16.16</c:v>
                </c:pt>
                <c:pt idx="559">
                  <c:v>16.18</c:v>
                </c:pt>
                <c:pt idx="560">
                  <c:v>16.2</c:v>
                </c:pt>
                <c:pt idx="561">
                  <c:v>16.22</c:v>
                </c:pt>
                <c:pt idx="562">
                  <c:v>16.239999999999998</c:v>
                </c:pt>
                <c:pt idx="563">
                  <c:v>16.260000000000002</c:v>
                </c:pt>
                <c:pt idx="564">
                  <c:v>16.28</c:v>
                </c:pt>
                <c:pt idx="565">
                  <c:v>16.3</c:v>
                </c:pt>
                <c:pt idx="566">
                  <c:v>16.32</c:v>
                </c:pt>
                <c:pt idx="567">
                  <c:v>16.34</c:v>
                </c:pt>
                <c:pt idx="568">
                  <c:v>16.36</c:v>
                </c:pt>
                <c:pt idx="569">
                  <c:v>16.38</c:v>
                </c:pt>
                <c:pt idx="570">
                  <c:v>16.399999999999999</c:v>
                </c:pt>
                <c:pt idx="571">
                  <c:v>16.420000000000002</c:v>
                </c:pt>
                <c:pt idx="572">
                  <c:v>16.440000000000001</c:v>
                </c:pt>
                <c:pt idx="573">
                  <c:v>16.46</c:v>
                </c:pt>
                <c:pt idx="574">
                  <c:v>16.48</c:v>
                </c:pt>
                <c:pt idx="575">
                  <c:v>16.5</c:v>
                </c:pt>
                <c:pt idx="576">
                  <c:v>16.52</c:v>
                </c:pt>
                <c:pt idx="577">
                  <c:v>16.54</c:v>
                </c:pt>
                <c:pt idx="578">
                  <c:v>16.559999999999999</c:v>
                </c:pt>
                <c:pt idx="579">
                  <c:v>16.579999999999998</c:v>
                </c:pt>
                <c:pt idx="580">
                  <c:v>16.600000000000001</c:v>
                </c:pt>
                <c:pt idx="581">
                  <c:v>16.62</c:v>
                </c:pt>
                <c:pt idx="582">
                  <c:v>16.64</c:v>
                </c:pt>
                <c:pt idx="583">
                  <c:v>16.66</c:v>
                </c:pt>
                <c:pt idx="584">
                  <c:v>16.68</c:v>
                </c:pt>
                <c:pt idx="585">
                  <c:v>16.7</c:v>
                </c:pt>
                <c:pt idx="586">
                  <c:v>16.72</c:v>
                </c:pt>
                <c:pt idx="587">
                  <c:v>16.739999999999998</c:v>
                </c:pt>
                <c:pt idx="588">
                  <c:v>16.760000000000002</c:v>
                </c:pt>
                <c:pt idx="589">
                  <c:v>16.78</c:v>
                </c:pt>
                <c:pt idx="590">
                  <c:v>16.8</c:v>
                </c:pt>
                <c:pt idx="591">
                  <c:v>16.82</c:v>
                </c:pt>
                <c:pt idx="592">
                  <c:v>16.84</c:v>
                </c:pt>
                <c:pt idx="593">
                  <c:v>16.86</c:v>
                </c:pt>
                <c:pt idx="594">
                  <c:v>16.88</c:v>
                </c:pt>
                <c:pt idx="595">
                  <c:v>16.899999999999999</c:v>
                </c:pt>
                <c:pt idx="596">
                  <c:v>16.920000000000002</c:v>
                </c:pt>
                <c:pt idx="597">
                  <c:v>16.940000000000001</c:v>
                </c:pt>
                <c:pt idx="598">
                  <c:v>16.96</c:v>
                </c:pt>
                <c:pt idx="599">
                  <c:v>16.98</c:v>
                </c:pt>
                <c:pt idx="600">
                  <c:v>17</c:v>
                </c:pt>
                <c:pt idx="601">
                  <c:v>17.02</c:v>
                </c:pt>
                <c:pt idx="602">
                  <c:v>17.04</c:v>
                </c:pt>
                <c:pt idx="603">
                  <c:v>17.059999999999999</c:v>
                </c:pt>
                <c:pt idx="604">
                  <c:v>17.079999999999998</c:v>
                </c:pt>
                <c:pt idx="605">
                  <c:v>17.100000000000001</c:v>
                </c:pt>
                <c:pt idx="606">
                  <c:v>17.12</c:v>
                </c:pt>
                <c:pt idx="607">
                  <c:v>17.14</c:v>
                </c:pt>
                <c:pt idx="608">
                  <c:v>17.16</c:v>
                </c:pt>
                <c:pt idx="609">
                  <c:v>17.18</c:v>
                </c:pt>
                <c:pt idx="610">
                  <c:v>17.2</c:v>
                </c:pt>
                <c:pt idx="611">
                  <c:v>17.22</c:v>
                </c:pt>
                <c:pt idx="612">
                  <c:v>17.239999999999998</c:v>
                </c:pt>
                <c:pt idx="613">
                  <c:v>17.260000000000002</c:v>
                </c:pt>
                <c:pt idx="614">
                  <c:v>17.28</c:v>
                </c:pt>
                <c:pt idx="615">
                  <c:v>17.3</c:v>
                </c:pt>
                <c:pt idx="616">
                  <c:v>17.32</c:v>
                </c:pt>
                <c:pt idx="617">
                  <c:v>17.34</c:v>
                </c:pt>
                <c:pt idx="618">
                  <c:v>17.36</c:v>
                </c:pt>
                <c:pt idx="619">
                  <c:v>17.38</c:v>
                </c:pt>
                <c:pt idx="620">
                  <c:v>17.399999999999999</c:v>
                </c:pt>
                <c:pt idx="621">
                  <c:v>17.420000000000002</c:v>
                </c:pt>
                <c:pt idx="622">
                  <c:v>17.440000000000001</c:v>
                </c:pt>
                <c:pt idx="623">
                  <c:v>17.46</c:v>
                </c:pt>
                <c:pt idx="624">
                  <c:v>17.48</c:v>
                </c:pt>
                <c:pt idx="625">
                  <c:v>17.5</c:v>
                </c:pt>
                <c:pt idx="626">
                  <c:v>17.52</c:v>
                </c:pt>
                <c:pt idx="627">
                  <c:v>17.54</c:v>
                </c:pt>
                <c:pt idx="628">
                  <c:v>17.559999999999999</c:v>
                </c:pt>
                <c:pt idx="629">
                  <c:v>17.579999999999998</c:v>
                </c:pt>
                <c:pt idx="630">
                  <c:v>17.600000000000001</c:v>
                </c:pt>
                <c:pt idx="631">
                  <c:v>17.62</c:v>
                </c:pt>
                <c:pt idx="632">
                  <c:v>17.64</c:v>
                </c:pt>
                <c:pt idx="633">
                  <c:v>17.66</c:v>
                </c:pt>
                <c:pt idx="634">
                  <c:v>17.68</c:v>
                </c:pt>
                <c:pt idx="635">
                  <c:v>17.7</c:v>
                </c:pt>
                <c:pt idx="636">
                  <c:v>17.72</c:v>
                </c:pt>
                <c:pt idx="637">
                  <c:v>17.739999999999998</c:v>
                </c:pt>
                <c:pt idx="638">
                  <c:v>17.760000000000002</c:v>
                </c:pt>
                <c:pt idx="639">
                  <c:v>17.78</c:v>
                </c:pt>
                <c:pt idx="640">
                  <c:v>17.8</c:v>
                </c:pt>
                <c:pt idx="641">
                  <c:v>17.82</c:v>
                </c:pt>
                <c:pt idx="642">
                  <c:v>17.84</c:v>
                </c:pt>
                <c:pt idx="643">
                  <c:v>17.86</c:v>
                </c:pt>
                <c:pt idx="644">
                  <c:v>17.88</c:v>
                </c:pt>
                <c:pt idx="645">
                  <c:v>17.899999999999999</c:v>
                </c:pt>
                <c:pt idx="646">
                  <c:v>17.920000000000002</c:v>
                </c:pt>
                <c:pt idx="647">
                  <c:v>17.940000000000001</c:v>
                </c:pt>
                <c:pt idx="648">
                  <c:v>17.96</c:v>
                </c:pt>
                <c:pt idx="649">
                  <c:v>17.98</c:v>
                </c:pt>
                <c:pt idx="650">
                  <c:v>18</c:v>
                </c:pt>
                <c:pt idx="651">
                  <c:v>18.02</c:v>
                </c:pt>
                <c:pt idx="652">
                  <c:v>18.04</c:v>
                </c:pt>
                <c:pt idx="653">
                  <c:v>18.059999999999999</c:v>
                </c:pt>
                <c:pt idx="654">
                  <c:v>18.079999999999998</c:v>
                </c:pt>
                <c:pt idx="655">
                  <c:v>18.100000000000001</c:v>
                </c:pt>
                <c:pt idx="656">
                  <c:v>18.12</c:v>
                </c:pt>
                <c:pt idx="657">
                  <c:v>18.14</c:v>
                </c:pt>
                <c:pt idx="658">
                  <c:v>18.16</c:v>
                </c:pt>
                <c:pt idx="659">
                  <c:v>18.18</c:v>
                </c:pt>
                <c:pt idx="660">
                  <c:v>18.2</c:v>
                </c:pt>
                <c:pt idx="661">
                  <c:v>18.22</c:v>
                </c:pt>
                <c:pt idx="662">
                  <c:v>18.239999999999998</c:v>
                </c:pt>
                <c:pt idx="663">
                  <c:v>18.260000000000002</c:v>
                </c:pt>
                <c:pt idx="664">
                  <c:v>18.28</c:v>
                </c:pt>
                <c:pt idx="665">
                  <c:v>18.3</c:v>
                </c:pt>
                <c:pt idx="666">
                  <c:v>18.32</c:v>
                </c:pt>
                <c:pt idx="667">
                  <c:v>18.34</c:v>
                </c:pt>
                <c:pt idx="668">
                  <c:v>18.36</c:v>
                </c:pt>
                <c:pt idx="669">
                  <c:v>18.38</c:v>
                </c:pt>
                <c:pt idx="670">
                  <c:v>18.399999999999999</c:v>
                </c:pt>
                <c:pt idx="671">
                  <c:v>18.420000000000002</c:v>
                </c:pt>
                <c:pt idx="672">
                  <c:v>18.440000000000001</c:v>
                </c:pt>
                <c:pt idx="673">
                  <c:v>18.46</c:v>
                </c:pt>
                <c:pt idx="674">
                  <c:v>18.48</c:v>
                </c:pt>
                <c:pt idx="675">
                  <c:v>18.5</c:v>
                </c:pt>
                <c:pt idx="676">
                  <c:v>18.52</c:v>
                </c:pt>
                <c:pt idx="677">
                  <c:v>18.54</c:v>
                </c:pt>
                <c:pt idx="678">
                  <c:v>18.559999999999999</c:v>
                </c:pt>
                <c:pt idx="679">
                  <c:v>18.579999999999998</c:v>
                </c:pt>
                <c:pt idx="680">
                  <c:v>18.600000000000001</c:v>
                </c:pt>
                <c:pt idx="681">
                  <c:v>18.62</c:v>
                </c:pt>
                <c:pt idx="682">
                  <c:v>18.64</c:v>
                </c:pt>
                <c:pt idx="683">
                  <c:v>18.66</c:v>
                </c:pt>
                <c:pt idx="684">
                  <c:v>18.68</c:v>
                </c:pt>
                <c:pt idx="685">
                  <c:v>18.7</c:v>
                </c:pt>
                <c:pt idx="686">
                  <c:v>18.72</c:v>
                </c:pt>
                <c:pt idx="687">
                  <c:v>18.739999999999998</c:v>
                </c:pt>
                <c:pt idx="688">
                  <c:v>18.760000000000002</c:v>
                </c:pt>
                <c:pt idx="689">
                  <c:v>18.78</c:v>
                </c:pt>
                <c:pt idx="690">
                  <c:v>18.8</c:v>
                </c:pt>
                <c:pt idx="691">
                  <c:v>18.82</c:v>
                </c:pt>
                <c:pt idx="692">
                  <c:v>18.84</c:v>
                </c:pt>
                <c:pt idx="693">
                  <c:v>18.86</c:v>
                </c:pt>
                <c:pt idx="694">
                  <c:v>18.88</c:v>
                </c:pt>
                <c:pt idx="695">
                  <c:v>18.899999999999999</c:v>
                </c:pt>
                <c:pt idx="696">
                  <c:v>18.920000000000002</c:v>
                </c:pt>
                <c:pt idx="697">
                  <c:v>18.940000000000001</c:v>
                </c:pt>
                <c:pt idx="698">
                  <c:v>18.96</c:v>
                </c:pt>
                <c:pt idx="699">
                  <c:v>18.98</c:v>
                </c:pt>
                <c:pt idx="700">
                  <c:v>19</c:v>
                </c:pt>
                <c:pt idx="701">
                  <c:v>19.02</c:v>
                </c:pt>
                <c:pt idx="702">
                  <c:v>19.04</c:v>
                </c:pt>
                <c:pt idx="703">
                  <c:v>19.059999999999999</c:v>
                </c:pt>
                <c:pt idx="704">
                  <c:v>19.079999999999998</c:v>
                </c:pt>
                <c:pt idx="705">
                  <c:v>19.100000000000001</c:v>
                </c:pt>
                <c:pt idx="706">
                  <c:v>19.12</c:v>
                </c:pt>
                <c:pt idx="707">
                  <c:v>19.14</c:v>
                </c:pt>
                <c:pt idx="708">
                  <c:v>19.16</c:v>
                </c:pt>
                <c:pt idx="709">
                  <c:v>19.18</c:v>
                </c:pt>
                <c:pt idx="710">
                  <c:v>19.2</c:v>
                </c:pt>
                <c:pt idx="711">
                  <c:v>19.22</c:v>
                </c:pt>
                <c:pt idx="712">
                  <c:v>19.239999999999998</c:v>
                </c:pt>
                <c:pt idx="713">
                  <c:v>19.260000000000002</c:v>
                </c:pt>
                <c:pt idx="714">
                  <c:v>19.28</c:v>
                </c:pt>
                <c:pt idx="715">
                  <c:v>19.3</c:v>
                </c:pt>
                <c:pt idx="716">
                  <c:v>19.32</c:v>
                </c:pt>
                <c:pt idx="717">
                  <c:v>19.34</c:v>
                </c:pt>
                <c:pt idx="718">
                  <c:v>19.36</c:v>
                </c:pt>
                <c:pt idx="719">
                  <c:v>19.38</c:v>
                </c:pt>
                <c:pt idx="720">
                  <c:v>19.399999999999999</c:v>
                </c:pt>
                <c:pt idx="721">
                  <c:v>19.420000000000002</c:v>
                </c:pt>
                <c:pt idx="722">
                  <c:v>19.440000000000001</c:v>
                </c:pt>
                <c:pt idx="723">
                  <c:v>19.46</c:v>
                </c:pt>
                <c:pt idx="724">
                  <c:v>19.48</c:v>
                </c:pt>
                <c:pt idx="725">
                  <c:v>19.5</c:v>
                </c:pt>
                <c:pt idx="726">
                  <c:v>19.52</c:v>
                </c:pt>
                <c:pt idx="727">
                  <c:v>19.54</c:v>
                </c:pt>
                <c:pt idx="728">
                  <c:v>19.559999999999999</c:v>
                </c:pt>
                <c:pt idx="729">
                  <c:v>19.579999999999998</c:v>
                </c:pt>
                <c:pt idx="730">
                  <c:v>19.600000000000001</c:v>
                </c:pt>
                <c:pt idx="731">
                  <c:v>19.62</c:v>
                </c:pt>
                <c:pt idx="732">
                  <c:v>19.64</c:v>
                </c:pt>
                <c:pt idx="733">
                  <c:v>19.66</c:v>
                </c:pt>
                <c:pt idx="734">
                  <c:v>19.68</c:v>
                </c:pt>
                <c:pt idx="735">
                  <c:v>19.7</c:v>
                </c:pt>
                <c:pt idx="736">
                  <c:v>19.72</c:v>
                </c:pt>
                <c:pt idx="737">
                  <c:v>19.739999999999998</c:v>
                </c:pt>
                <c:pt idx="738">
                  <c:v>19.760000000000002</c:v>
                </c:pt>
                <c:pt idx="739">
                  <c:v>19.78</c:v>
                </c:pt>
                <c:pt idx="740">
                  <c:v>19.8</c:v>
                </c:pt>
                <c:pt idx="741">
                  <c:v>19.82</c:v>
                </c:pt>
                <c:pt idx="742">
                  <c:v>19.84</c:v>
                </c:pt>
                <c:pt idx="743">
                  <c:v>19.86</c:v>
                </c:pt>
                <c:pt idx="744">
                  <c:v>19.88</c:v>
                </c:pt>
                <c:pt idx="745">
                  <c:v>19.899999999999999</c:v>
                </c:pt>
                <c:pt idx="746">
                  <c:v>19.920000000000002</c:v>
                </c:pt>
                <c:pt idx="747">
                  <c:v>19.940000000000001</c:v>
                </c:pt>
                <c:pt idx="748">
                  <c:v>19.96</c:v>
                </c:pt>
                <c:pt idx="749">
                  <c:v>19.98</c:v>
                </c:pt>
                <c:pt idx="750">
                  <c:v>20</c:v>
                </c:pt>
                <c:pt idx="751">
                  <c:v>20.02</c:v>
                </c:pt>
                <c:pt idx="752">
                  <c:v>20.04</c:v>
                </c:pt>
                <c:pt idx="753">
                  <c:v>20.059999999999999</c:v>
                </c:pt>
                <c:pt idx="754">
                  <c:v>20.079999999999998</c:v>
                </c:pt>
                <c:pt idx="755">
                  <c:v>20.100000000000001</c:v>
                </c:pt>
                <c:pt idx="756">
                  <c:v>20.12</c:v>
                </c:pt>
                <c:pt idx="757">
                  <c:v>20.14</c:v>
                </c:pt>
                <c:pt idx="758">
                  <c:v>20.16</c:v>
                </c:pt>
                <c:pt idx="759">
                  <c:v>20.18</c:v>
                </c:pt>
                <c:pt idx="760">
                  <c:v>20.2</c:v>
                </c:pt>
                <c:pt idx="761">
                  <c:v>20.22</c:v>
                </c:pt>
                <c:pt idx="762">
                  <c:v>20.239999999999998</c:v>
                </c:pt>
                <c:pt idx="763">
                  <c:v>20.260000000000002</c:v>
                </c:pt>
                <c:pt idx="764">
                  <c:v>20.28</c:v>
                </c:pt>
                <c:pt idx="765">
                  <c:v>20.3</c:v>
                </c:pt>
                <c:pt idx="766">
                  <c:v>20.32</c:v>
                </c:pt>
                <c:pt idx="767">
                  <c:v>20.34</c:v>
                </c:pt>
                <c:pt idx="768">
                  <c:v>20.36</c:v>
                </c:pt>
                <c:pt idx="769">
                  <c:v>20.38</c:v>
                </c:pt>
                <c:pt idx="770">
                  <c:v>20.399999999999999</c:v>
                </c:pt>
                <c:pt idx="771">
                  <c:v>20.420000000000002</c:v>
                </c:pt>
                <c:pt idx="772">
                  <c:v>20.440000000000001</c:v>
                </c:pt>
                <c:pt idx="773">
                  <c:v>20.46</c:v>
                </c:pt>
                <c:pt idx="774">
                  <c:v>20.48</c:v>
                </c:pt>
                <c:pt idx="775">
                  <c:v>20.5</c:v>
                </c:pt>
                <c:pt idx="776">
                  <c:v>20.52</c:v>
                </c:pt>
                <c:pt idx="777">
                  <c:v>20.54</c:v>
                </c:pt>
                <c:pt idx="778">
                  <c:v>20.56</c:v>
                </c:pt>
                <c:pt idx="779">
                  <c:v>20.58</c:v>
                </c:pt>
                <c:pt idx="780">
                  <c:v>20.6</c:v>
                </c:pt>
                <c:pt idx="781">
                  <c:v>20.62</c:v>
                </c:pt>
                <c:pt idx="782">
                  <c:v>20.64</c:v>
                </c:pt>
                <c:pt idx="783">
                  <c:v>20.66</c:v>
                </c:pt>
                <c:pt idx="784">
                  <c:v>20.68</c:v>
                </c:pt>
                <c:pt idx="785">
                  <c:v>20.7</c:v>
                </c:pt>
                <c:pt idx="786">
                  <c:v>20.72</c:v>
                </c:pt>
                <c:pt idx="787">
                  <c:v>20.74</c:v>
                </c:pt>
                <c:pt idx="788">
                  <c:v>20.76</c:v>
                </c:pt>
                <c:pt idx="789">
                  <c:v>20.78</c:v>
                </c:pt>
                <c:pt idx="790">
                  <c:v>20.8</c:v>
                </c:pt>
                <c:pt idx="791">
                  <c:v>20.82</c:v>
                </c:pt>
                <c:pt idx="792">
                  <c:v>20.84</c:v>
                </c:pt>
                <c:pt idx="793">
                  <c:v>20.86</c:v>
                </c:pt>
                <c:pt idx="794">
                  <c:v>20.88</c:v>
                </c:pt>
                <c:pt idx="795">
                  <c:v>20.9</c:v>
                </c:pt>
                <c:pt idx="796">
                  <c:v>20.92</c:v>
                </c:pt>
                <c:pt idx="797">
                  <c:v>20.94</c:v>
                </c:pt>
                <c:pt idx="798">
                  <c:v>20.96</c:v>
                </c:pt>
                <c:pt idx="799">
                  <c:v>20.98</c:v>
                </c:pt>
                <c:pt idx="800">
                  <c:v>21</c:v>
                </c:pt>
                <c:pt idx="801">
                  <c:v>21.02</c:v>
                </c:pt>
                <c:pt idx="802">
                  <c:v>21.04</c:v>
                </c:pt>
                <c:pt idx="803">
                  <c:v>21.06</c:v>
                </c:pt>
                <c:pt idx="804">
                  <c:v>21.08</c:v>
                </c:pt>
                <c:pt idx="805">
                  <c:v>21.1</c:v>
                </c:pt>
                <c:pt idx="806">
                  <c:v>21.12</c:v>
                </c:pt>
                <c:pt idx="807">
                  <c:v>21.14</c:v>
                </c:pt>
                <c:pt idx="808">
                  <c:v>21.16</c:v>
                </c:pt>
                <c:pt idx="809">
                  <c:v>21.18</c:v>
                </c:pt>
                <c:pt idx="810">
                  <c:v>21.2</c:v>
                </c:pt>
                <c:pt idx="811">
                  <c:v>21.22</c:v>
                </c:pt>
                <c:pt idx="812">
                  <c:v>21.24</c:v>
                </c:pt>
                <c:pt idx="813">
                  <c:v>21.26</c:v>
                </c:pt>
                <c:pt idx="814">
                  <c:v>21.28</c:v>
                </c:pt>
                <c:pt idx="815">
                  <c:v>21.3</c:v>
                </c:pt>
                <c:pt idx="816">
                  <c:v>21.32</c:v>
                </c:pt>
                <c:pt idx="817">
                  <c:v>21.34</c:v>
                </c:pt>
                <c:pt idx="818">
                  <c:v>21.36</c:v>
                </c:pt>
                <c:pt idx="819">
                  <c:v>21.38</c:v>
                </c:pt>
                <c:pt idx="820">
                  <c:v>21.4</c:v>
                </c:pt>
                <c:pt idx="821">
                  <c:v>21.42</c:v>
                </c:pt>
                <c:pt idx="822">
                  <c:v>21.44</c:v>
                </c:pt>
                <c:pt idx="823">
                  <c:v>21.46</c:v>
                </c:pt>
                <c:pt idx="824">
                  <c:v>21.48</c:v>
                </c:pt>
                <c:pt idx="825">
                  <c:v>21.5</c:v>
                </c:pt>
                <c:pt idx="826">
                  <c:v>21.52</c:v>
                </c:pt>
                <c:pt idx="827">
                  <c:v>21.54</c:v>
                </c:pt>
                <c:pt idx="828">
                  <c:v>21.56</c:v>
                </c:pt>
                <c:pt idx="829">
                  <c:v>21.58</c:v>
                </c:pt>
                <c:pt idx="830">
                  <c:v>21.6</c:v>
                </c:pt>
                <c:pt idx="831">
                  <c:v>21.62</c:v>
                </c:pt>
                <c:pt idx="832">
                  <c:v>21.64</c:v>
                </c:pt>
                <c:pt idx="833">
                  <c:v>21.66</c:v>
                </c:pt>
                <c:pt idx="834">
                  <c:v>21.68</c:v>
                </c:pt>
                <c:pt idx="835">
                  <c:v>21.7</c:v>
                </c:pt>
                <c:pt idx="836">
                  <c:v>21.72</c:v>
                </c:pt>
                <c:pt idx="837">
                  <c:v>21.74</c:v>
                </c:pt>
                <c:pt idx="838">
                  <c:v>21.76</c:v>
                </c:pt>
                <c:pt idx="839">
                  <c:v>21.78</c:v>
                </c:pt>
                <c:pt idx="840">
                  <c:v>21.8</c:v>
                </c:pt>
                <c:pt idx="841">
                  <c:v>21.82</c:v>
                </c:pt>
                <c:pt idx="842">
                  <c:v>21.84</c:v>
                </c:pt>
                <c:pt idx="843">
                  <c:v>21.86</c:v>
                </c:pt>
                <c:pt idx="844">
                  <c:v>21.88</c:v>
                </c:pt>
                <c:pt idx="845">
                  <c:v>21.9</c:v>
                </c:pt>
                <c:pt idx="846">
                  <c:v>21.92</c:v>
                </c:pt>
                <c:pt idx="847">
                  <c:v>21.94</c:v>
                </c:pt>
                <c:pt idx="848">
                  <c:v>21.96</c:v>
                </c:pt>
                <c:pt idx="849">
                  <c:v>21.98</c:v>
                </c:pt>
                <c:pt idx="850">
                  <c:v>22</c:v>
                </c:pt>
                <c:pt idx="851">
                  <c:v>22.02</c:v>
                </c:pt>
                <c:pt idx="852">
                  <c:v>22.04</c:v>
                </c:pt>
                <c:pt idx="853">
                  <c:v>22.06</c:v>
                </c:pt>
                <c:pt idx="854">
                  <c:v>22.08</c:v>
                </c:pt>
                <c:pt idx="855">
                  <c:v>22.1</c:v>
                </c:pt>
                <c:pt idx="856">
                  <c:v>22.12</c:v>
                </c:pt>
                <c:pt idx="857">
                  <c:v>22.14</c:v>
                </c:pt>
                <c:pt idx="858">
                  <c:v>22.16</c:v>
                </c:pt>
                <c:pt idx="859">
                  <c:v>22.18</c:v>
                </c:pt>
                <c:pt idx="860">
                  <c:v>22.2</c:v>
                </c:pt>
                <c:pt idx="861">
                  <c:v>22.22</c:v>
                </c:pt>
                <c:pt idx="862">
                  <c:v>22.24</c:v>
                </c:pt>
                <c:pt idx="863">
                  <c:v>22.26</c:v>
                </c:pt>
                <c:pt idx="864">
                  <c:v>22.28</c:v>
                </c:pt>
                <c:pt idx="865">
                  <c:v>22.3</c:v>
                </c:pt>
                <c:pt idx="866">
                  <c:v>22.32</c:v>
                </c:pt>
                <c:pt idx="867">
                  <c:v>22.34</c:v>
                </c:pt>
                <c:pt idx="868">
                  <c:v>22.36</c:v>
                </c:pt>
                <c:pt idx="869">
                  <c:v>22.38</c:v>
                </c:pt>
                <c:pt idx="870">
                  <c:v>22.4</c:v>
                </c:pt>
                <c:pt idx="871">
                  <c:v>22.42</c:v>
                </c:pt>
                <c:pt idx="872">
                  <c:v>22.44</c:v>
                </c:pt>
                <c:pt idx="873">
                  <c:v>22.46</c:v>
                </c:pt>
                <c:pt idx="874">
                  <c:v>22.48</c:v>
                </c:pt>
                <c:pt idx="875">
                  <c:v>22.5</c:v>
                </c:pt>
                <c:pt idx="876">
                  <c:v>22.52</c:v>
                </c:pt>
                <c:pt idx="877">
                  <c:v>22.54</c:v>
                </c:pt>
                <c:pt idx="878">
                  <c:v>22.56</c:v>
                </c:pt>
                <c:pt idx="879">
                  <c:v>22.58</c:v>
                </c:pt>
                <c:pt idx="880">
                  <c:v>22.6</c:v>
                </c:pt>
                <c:pt idx="881">
                  <c:v>22.62</c:v>
                </c:pt>
                <c:pt idx="882">
                  <c:v>22.64</c:v>
                </c:pt>
                <c:pt idx="883">
                  <c:v>22.66</c:v>
                </c:pt>
                <c:pt idx="884">
                  <c:v>22.68</c:v>
                </c:pt>
                <c:pt idx="885">
                  <c:v>22.7</c:v>
                </c:pt>
                <c:pt idx="886">
                  <c:v>22.72</c:v>
                </c:pt>
                <c:pt idx="887">
                  <c:v>22.74</c:v>
                </c:pt>
                <c:pt idx="888">
                  <c:v>22.76</c:v>
                </c:pt>
                <c:pt idx="889">
                  <c:v>22.78</c:v>
                </c:pt>
                <c:pt idx="890">
                  <c:v>22.8</c:v>
                </c:pt>
                <c:pt idx="891">
                  <c:v>22.82</c:v>
                </c:pt>
                <c:pt idx="892">
                  <c:v>22.84</c:v>
                </c:pt>
                <c:pt idx="893">
                  <c:v>22.86</c:v>
                </c:pt>
                <c:pt idx="894">
                  <c:v>22.88</c:v>
                </c:pt>
                <c:pt idx="895">
                  <c:v>22.9</c:v>
                </c:pt>
                <c:pt idx="896">
                  <c:v>22.92</c:v>
                </c:pt>
                <c:pt idx="897">
                  <c:v>22.94</c:v>
                </c:pt>
                <c:pt idx="898">
                  <c:v>22.96</c:v>
                </c:pt>
                <c:pt idx="899">
                  <c:v>22.98</c:v>
                </c:pt>
                <c:pt idx="900">
                  <c:v>23</c:v>
                </c:pt>
                <c:pt idx="901">
                  <c:v>23.02</c:v>
                </c:pt>
                <c:pt idx="902">
                  <c:v>23.04</c:v>
                </c:pt>
                <c:pt idx="903">
                  <c:v>23.06</c:v>
                </c:pt>
                <c:pt idx="904">
                  <c:v>23.08</c:v>
                </c:pt>
                <c:pt idx="905">
                  <c:v>23.1</c:v>
                </c:pt>
                <c:pt idx="906">
                  <c:v>23.12</c:v>
                </c:pt>
                <c:pt idx="907">
                  <c:v>23.14</c:v>
                </c:pt>
                <c:pt idx="908">
                  <c:v>23.16</c:v>
                </c:pt>
                <c:pt idx="909">
                  <c:v>23.18</c:v>
                </c:pt>
                <c:pt idx="910">
                  <c:v>23.2</c:v>
                </c:pt>
                <c:pt idx="911">
                  <c:v>23.22</c:v>
                </c:pt>
                <c:pt idx="912">
                  <c:v>23.24</c:v>
                </c:pt>
                <c:pt idx="913">
                  <c:v>23.26</c:v>
                </c:pt>
                <c:pt idx="914">
                  <c:v>23.28</c:v>
                </c:pt>
                <c:pt idx="915">
                  <c:v>23.3</c:v>
                </c:pt>
                <c:pt idx="916">
                  <c:v>23.32</c:v>
                </c:pt>
                <c:pt idx="917">
                  <c:v>23.34</c:v>
                </c:pt>
                <c:pt idx="918">
                  <c:v>23.36</c:v>
                </c:pt>
                <c:pt idx="919">
                  <c:v>23.38</c:v>
                </c:pt>
                <c:pt idx="920">
                  <c:v>23.4</c:v>
                </c:pt>
                <c:pt idx="921">
                  <c:v>23.42</c:v>
                </c:pt>
                <c:pt idx="922">
                  <c:v>23.44</c:v>
                </c:pt>
                <c:pt idx="923">
                  <c:v>23.46</c:v>
                </c:pt>
                <c:pt idx="924">
                  <c:v>23.48</c:v>
                </c:pt>
                <c:pt idx="925">
                  <c:v>23.5</c:v>
                </c:pt>
                <c:pt idx="926">
                  <c:v>23.52</c:v>
                </c:pt>
                <c:pt idx="927">
                  <c:v>23.54</c:v>
                </c:pt>
                <c:pt idx="928">
                  <c:v>23.56</c:v>
                </c:pt>
                <c:pt idx="929">
                  <c:v>23.58</c:v>
                </c:pt>
                <c:pt idx="930">
                  <c:v>23.6</c:v>
                </c:pt>
                <c:pt idx="931">
                  <c:v>23.62</c:v>
                </c:pt>
                <c:pt idx="932">
                  <c:v>23.64</c:v>
                </c:pt>
                <c:pt idx="933">
                  <c:v>23.66</c:v>
                </c:pt>
                <c:pt idx="934">
                  <c:v>23.68</c:v>
                </c:pt>
                <c:pt idx="935">
                  <c:v>23.7</c:v>
                </c:pt>
                <c:pt idx="936">
                  <c:v>23.72</c:v>
                </c:pt>
                <c:pt idx="937">
                  <c:v>23.74</c:v>
                </c:pt>
                <c:pt idx="938">
                  <c:v>23.76</c:v>
                </c:pt>
                <c:pt idx="939">
                  <c:v>23.78</c:v>
                </c:pt>
                <c:pt idx="940">
                  <c:v>23.8</c:v>
                </c:pt>
                <c:pt idx="941">
                  <c:v>23.82</c:v>
                </c:pt>
                <c:pt idx="942">
                  <c:v>23.84</c:v>
                </c:pt>
                <c:pt idx="943">
                  <c:v>23.86</c:v>
                </c:pt>
                <c:pt idx="944">
                  <c:v>23.88</c:v>
                </c:pt>
                <c:pt idx="945">
                  <c:v>23.9</c:v>
                </c:pt>
                <c:pt idx="946">
                  <c:v>23.92</c:v>
                </c:pt>
                <c:pt idx="947">
                  <c:v>23.94</c:v>
                </c:pt>
                <c:pt idx="948">
                  <c:v>23.96</c:v>
                </c:pt>
                <c:pt idx="949">
                  <c:v>23.98</c:v>
                </c:pt>
                <c:pt idx="950">
                  <c:v>24</c:v>
                </c:pt>
                <c:pt idx="951">
                  <c:v>24.02</c:v>
                </c:pt>
                <c:pt idx="952">
                  <c:v>24.04</c:v>
                </c:pt>
                <c:pt idx="953">
                  <c:v>24.06</c:v>
                </c:pt>
                <c:pt idx="954">
                  <c:v>24.08</c:v>
                </c:pt>
                <c:pt idx="955">
                  <c:v>24.1</c:v>
                </c:pt>
                <c:pt idx="956">
                  <c:v>24.12</c:v>
                </c:pt>
                <c:pt idx="957">
                  <c:v>24.14</c:v>
                </c:pt>
                <c:pt idx="958">
                  <c:v>24.16</c:v>
                </c:pt>
                <c:pt idx="959">
                  <c:v>24.18</c:v>
                </c:pt>
                <c:pt idx="960">
                  <c:v>24.2</c:v>
                </c:pt>
                <c:pt idx="961">
                  <c:v>24.22</c:v>
                </c:pt>
                <c:pt idx="962">
                  <c:v>24.24</c:v>
                </c:pt>
                <c:pt idx="963">
                  <c:v>24.26</c:v>
                </c:pt>
                <c:pt idx="964">
                  <c:v>24.28</c:v>
                </c:pt>
                <c:pt idx="965">
                  <c:v>24.3</c:v>
                </c:pt>
                <c:pt idx="966">
                  <c:v>24.32</c:v>
                </c:pt>
                <c:pt idx="967">
                  <c:v>24.34</c:v>
                </c:pt>
                <c:pt idx="968">
                  <c:v>24.36</c:v>
                </c:pt>
                <c:pt idx="969">
                  <c:v>24.38</c:v>
                </c:pt>
                <c:pt idx="970">
                  <c:v>24.4</c:v>
                </c:pt>
                <c:pt idx="971">
                  <c:v>24.42</c:v>
                </c:pt>
                <c:pt idx="972">
                  <c:v>24.44</c:v>
                </c:pt>
                <c:pt idx="973">
                  <c:v>24.46</c:v>
                </c:pt>
                <c:pt idx="974">
                  <c:v>24.48</c:v>
                </c:pt>
                <c:pt idx="975">
                  <c:v>24.5</c:v>
                </c:pt>
                <c:pt idx="976">
                  <c:v>24.52</c:v>
                </c:pt>
                <c:pt idx="977">
                  <c:v>24.54</c:v>
                </c:pt>
                <c:pt idx="978">
                  <c:v>24.56</c:v>
                </c:pt>
                <c:pt idx="979">
                  <c:v>24.58</c:v>
                </c:pt>
                <c:pt idx="980">
                  <c:v>24.6</c:v>
                </c:pt>
                <c:pt idx="981">
                  <c:v>24.62</c:v>
                </c:pt>
                <c:pt idx="982">
                  <c:v>24.64</c:v>
                </c:pt>
                <c:pt idx="983">
                  <c:v>24.66</c:v>
                </c:pt>
                <c:pt idx="984">
                  <c:v>24.68</c:v>
                </c:pt>
                <c:pt idx="985">
                  <c:v>24.7</c:v>
                </c:pt>
                <c:pt idx="986">
                  <c:v>24.72</c:v>
                </c:pt>
                <c:pt idx="987">
                  <c:v>24.74</c:v>
                </c:pt>
                <c:pt idx="988">
                  <c:v>24.76</c:v>
                </c:pt>
                <c:pt idx="989">
                  <c:v>24.78</c:v>
                </c:pt>
                <c:pt idx="990">
                  <c:v>24.8</c:v>
                </c:pt>
                <c:pt idx="991">
                  <c:v>24.82</c:v>
                </c:pt>
                <c:pt idx="992">
                  <c:v>24.84</c:v>
                </c:pt>
                <c:pt idx="993">
                  <c:v>24.86</c:v>
                </c:pt>
                <c:pt idx="994">
                  <c:v>24.88</c:v>
                </c:pt>
                <c:pt idx="995">
                  <c:v>24.9</c:v>
                </c:pt>
                <c:pt idx="996">
                  <c:v>24.92</c:v>
                </c:pt>
                <c:pt idx="997">
                  <c:v>24.94</c:v>
                </c:pt>
                <c:pt idx="998">
                  <c:v>24.96</c:v>
                </c:pt>
                <c:pt idx="999">
                  <c:v>24.98</c:v>
                </c:pt>
                <c:pt idx="1000">
                  <c:v>25</c:v>
                </c:pt>
                <c:pt idx="1001">
                  <c:v>25.02</c:v>
                </c:pt>
                <c:pt idx="1002">
                  <c:v>25.04</c:v>
                </c:pt>
                <c:pt idx="1003">
                  <c:v>25.06</c:v>
                </c:pt>
                <c:pt idx="1004">
                  <c:v>25.08</c:v>
                </c:pt>
                <c:pt idx="1005">
                  <c:v>25.1</c:v>
                </c:pt>
                <c:pt idx="1006">
                  <c:v>25.12</c:v>
                </c:pt>
                <c:pt idx="1007">
                  <c:v>25.14</c:v>
                </c:pt>
                <c:pt idx="1008">
                  <c:v>25.16</c:v>
                </c:pt>
                <c:pt idx="1009">
                  <c:v>25.18</c:v>
                </c:pt>
                <c:pt idx="1010">
                  <c:v>25.2</c:v>
                </c:pt>
                <c:pt idx="1011">
                  <c:v>25.22</c:v>
                </c:pt>
                <c:pt idx="1012">
                  <c:v>25.24</c:v>
                </c:pt>
                <c:pt idx="1013">
                  <c:v>25.26</c:v>
                </c:pt>
                <c:pt idx="1014">
                  <c:v>25.28</c:v>
                </c:pt>
                <c:pt idx="1015">
                  <c:v>25.3</c:v>
                </c:pt>
                <c:pt idx="1016">
                  <c:v>25.32</c:v>
                </c:pt>
                <c:pt idx="1017">
                  <c:v>25.34</c:v>
                </c:pt>
                <c:pt idx="1018">
                  <c:v>25.36</c:v>
                </c:pt>
                <c:pt idx="1019">
                  <c:v>25.38</c:v>
                </c:pt>
                <c:pt idx="1020">
                  <c:v>25.4</c:v>
                </c:pt>
                <c:pt idx="1021">
                  <c:v>25.42</c:v>
                </c:pt>
                <c:pt idx="1022">
                  <c:v>25.44</c:v>
                </c:pt>
                <c:pt idx="1023">
                  <c:v>25.46</c:v>
                </c:pt>
                <c:pt idx="1024">
                  <c:v>25.48</c:v>
                </c:pt>
                <c:pt idx="1025">
                  <c:v>25.5</c:v>
                </c:pt>
                <c:pt idx="1026">
                  <c:v>25.52</c:v>
                </c:pt>
                <c:pt idx="1027">
                  <c:v>25.54</c:v>
                </c:pt>
                <c:pt idx="1028">
                  <c:v>25.56</c:v>
                </c:pt>
                <c:pt idx="1029">
                  <c:v>25.58</c:v>
                </c:pt>
                <c:pt idx="1030">
                  <c:v>25.6</c:v>
                </c:pt>
                <c:pt idx="1031">
                  <c:v>25.62</c:v>
                </c:pt>
                <c:pt idx="1032">
                  <c:v>25.64</c:v>
                </c:pt>
                <c:pt idx="1033">
                  <c:v>25.66</c:v>
                </c:pt>
                <c:pt idx="1034">
                  <c:v>25.68</c:v>
                </c:pt>
                <c:pt idx="1035">
                  <c:v>25.7</c:v>
                </c:pt>
                <c:pt idx="1036">
                  <c:v>25.72</c:v>
                </c:pt>
                <c:pt idx="1037">
                  <c:v>25.74</c:v>
                </c:pt>
                <c:pt idx="1038">
                  <c:v>25.76</c:v>
                </c:pt>
                <c:pt idx="1039">
                  <c:v>25.78</c:v>
                </c:pt>
                <c:pt idx="1040">
                  <c:v>25.8</c:v>
                </c:pt>
                <c:pt idx="1041">
                  <c:v>25.82</c:v>
                </c:pt>
                <c:pt idx="1042">
                  <c:v>25.84</c:v>
                </c:pt>
                <c:pt idx="1043">
                  <c:v>25.86</c:v>
                </c:pt>
                <c:pt idx="1044">
                  <c:v>25.88</c:v>
                </c:pt>
                <c:pt idx="1045">
                  <c:v>25.9</c:v>
                </c:pt>
                <c:pt idx="1046">
                  <c:v>25.92</c:v>
                </c:pt>
                <c:pt idx="1047">
                  <c:v>25.94</c:v>
                </c:pt>
                <c:pt idx="1048">
                  <c:v>25.96</c:v>
                </c:pt>
                <c:pt idx="1049">
                  <c:v>25.98</c:v>
                </c:pt>
                <c:pt idx="1050">
                  <c:v>26</c:v>
                </c:pt>
                <c:pt idx="1051">
                  <c:v>26.02</c:v>
                </c:pt>
                <c:pt idx="1052">
                  <c:v>26.04</c:v>
                </c:pt>
                <c:pt idx="1053">
                  <c:v>26.06</c:v>
                </c:pt>
                <c:pt idx="1054">
                  <c:v>26.08</c:v>
                </c:pt>
                <c:pt idx="1055">
                  <c:v>26.1</c:v>
                </c:pt>
                <c:pt idx="1056">
                  <c:v>26.12</c:v>
                </c:pt>
                <c:pt idx="1057">
                  <c:v>26.14</c:v>
                </c:pt>
                <c:pt idx="1058">
                  <c:v>26.16</c:v>
                </c:pt>
                <c:pt idx="1059">
                  <c:v>26.18</c:v>
                </c:pt>
                <c:pt idx="1060">
                  <c:v>26.2</c:v>
                </c:pt>
                <c:pt idx="1061">
                  <c:v>26.22</c:v>
                </c:pt>
                <c:pt idx="1062">
                  <c:v>26.24</c:v>
                </c:pt>
                <c:pt idx="1063">
                  <c:v>26.26</c:v>
                </c:pt>
                <c:pt idx="1064">
                  <c:v>26.28</c:v>
                </c:pt>
                <c:pt idx="1065">
                  <c:v>26.3</c:v>
                </c:pt>
                <c:pt idx="1066">
                  <c:v>26.32</c:v>
                </c:pt>
                <c:pt idx="1067">
                  <c:v>26.34</c:v>
                </c:pt>
                <c:pt idx="1068">
                  <c:v>26.36</c:v>
                </c:pt>
                <c:pt idx="1069">
                  <c:v>26.38</c:v>
                </c:pt>
                <c:pt idx="1070">
                  <c:v>26.4</c:v>
                </c:pt>
                <c:pt idx="1071">
                  <c:v>26.42</c:v>
                </c:pt>
                <c:pt idx="1072">
                  <c:v>26.44</c:v>
                </c:pt>
                <c:pt idx="1073">
                  <c:v>26.46</c:v>
                </c:pt>
                <c:pt idx="1074">
                  <c:v>26.48</c:v>
                </c:pt>
                <c:pt idx="1075">
                  <c:v>26.5</c:v>
                </c:pt>
                <c:pt idx="1076">
                  <c:v>26.52</c:v>
                </c:pt>
                <c:pt idx="1077">
                  <c:v>26.54</c:v>
                </c:pt>
                <c:pt idx="1078">
                  <c:v>26.56</c:v>
                </c:pt>
                <c:pt idx="1079">
                  <c:v>26.58</c:v>
                </c:pt>
                <c:pt idx="1080">
                  <c:v>26.6</c:v>
                </c:pt>
                <c:pt idx="1081">
                  <c:v>26.62</c:v>
                </c:pt>
                <c:pt idx="1082">
                  <c:v>26.64</c:v>
                </c:pt>
                <c:pt idx="1083">
                  <c:v>26.66</c:v>
                </c:pt>
                <c:pt idx="1084">
                  <c:v>26.68</c:v>
                </c:pt>
                <c:pt idx="1085">
                  <c:v>26.7</c:v>
                </c:pt>
                <c:pt idx="1086">
                  <c:v>26.72</c:v>
                </c:pt>
                <c:pt idx="1087">
                  <c:v>26.74</c:v>
                </c:pt>
                <c:pt idx="1088">
                  <c:v>26.76</c:v>
                </c:pt>
                <c:pt idx="1089">
                  <c:v>26.78</c:v>
                </c:pt>
                <c:pt idx="1090">
                  <c:v>26.8</c:v>
                </c:pt>
                <c:pt idx="1091">
                  <c:v>26.82</c:v>
                </c:pt>
                <c:pt idx="1092">
                  <c:v>26.84</c:v>
                </c:pt>
                <c:pt idx="1093">
                  <c:v>26.86</c:v>
                </c:pt>
                <c:pt idx="1094">
                  <c:v>26.88</c:v>
                </c:pt>
                <c:pt idx="1095">
                  <c:v>26.9</c:v>
                </c:pt>
                <c:pt idx="1096">
                  <c:v>26.92</c:v>
                </c:pt>
                <c:pt idx="1097">
                  <c:v>26.94</c:v>
                </c:pt>
                <c:pt idx="1098">
                  <c:v>26.96</c:v>
                </c:pt>
                <c:pt idx="1099">
                  <c:v>26.98</c:v>
                </c:pt>
                <c:pt idx="1100">
                  <c:v>27</c:v>
                </c:pt>
                <c:pt idx="1101">
                  <c:v>27.02</c:v>
                </c:pt>
                <c:pt idx="1102">
                  <c:v>27.04</c:v>
                </c:pt>
                <c:pt idx="1103">
                  <c:v>27.06</c:v>
                </c:pt>
                <c:pt idx="1104">
                  <c:v>27.08</c:v>
                </c:pt>
                <c:pt idx="1105">
                  <c:v>27.1</c:v>
                </c:pt>
                <c:pt idx="1106">
                  <c:v>27.12</c:v>
                </c:pt>
                <c:pt idx="1107">
                  <c:v>27.14</c:v>
                </c:pt>
                <c:pt idx="1108">
                  <c:v>27.16</c:v>
                </c:pt>
                <c:pt idx="1109">
                  <c:v>27.18</c:v>
                </c:pt>
                <c:pt idx="1110">
                  <c:v>27.2</c:v>
                </c:pt>
                <c:pt idx="1111">
                  <c:v>27.22</c:v>
                </c:pt>
                <c:pt idx="1112">
                  <c:v>27.24</c:v>
                </c:pt>
                <c:pt idx="1113">
                  <c:v>27.26</c:v>
                </c:pt>
                <c:pt idx="1114">
                  <c:v>27.28</c:v>
                </c:pt>
                <c:pt idx="1115">
                  <c:v>27.3</c:v>
                </c:pt>
                <c:pt idx="1116">
                  <c:v>27.32</c:v>
                </c:pt>
                <c:pt idx="1117">
                  <c:v>27.34</c:v>
                </c:pt>
                <c:pt idx="1118">
                  <c:v>27.36</c:v>
                </c:pt>
                <c:pt idx="1119">
                  <c:v>27.38</c:v>
                </c:pt>
                <c:pt idx="1120">
                  <c:v>27.4</c:v>
                </c:pt>
                <c:pt idx="1121">
                  <c:v>27.42</c:v>
                </c:pt>
                <c:pt idx="1122">
                  <c:v>27.44</c:v>
                </c:pt>
                <c:pt idx="1123">
                  <c:v>27.46</c:v>
                </c:pt>
                <c:pt idx="1124">
                  <c:v>27.48</c:v>
                </c:pt>
                <c:pt idx="1125">
                  <c:v>27.5</c:v>
                </c:pt>
                <c:pt idx="1126">
                  <c:v>27.52</c:v>
                </c:pt>
                <c:pt idx="1127">
                  <c:v>27.54</c:v>
                </c:pt>
                <c:pt idx="1128">
                  <c:v>27.56</c:v>
                </c:pt>
                <c:pt idx="1129">
                  <c:v>27.58</c:v>
                </c:pt>
                <c:pt idx="1130">
                  <c:v>27.6</c:v>
                </c:pt>
                <c:pt idx="1131">
                  <c:v>27.62</c:v>
                </c:pt>
                <c:pt idx="1132">
                  <c:v>27.64</c:v>
                </c:pt>
                <c:pt idx="1133">
                  <c:v>27.66</c:v>
                </c:pt>
                <c:pt idx="1134">
                  <c:v>27.68</c:v>
                </c:pt>
                <c:pt idx="1135">
                  <c:v>27.7</c:v>
                </c:pt>
                <c:pt idx="1136">
                  <c:v>27.72</c:v>
                </c:pt>
                <c:pt idx="1137">
                  <c:v>27.74</c:v>
                </c:pt>
                <c:pt idx="1138">
                  <c:v>27.76</c:v>
                </c:pt>
                <c:pt idx="1139">
                  <c:v>27.78</c:v>
                </c:pt>
                <c:pt idx="1140">
                  <c:v>27.8</c:v>
                </c:pt>
                <c:pt idx="1141">
                  <c:v>27.82</c:v>
                </c:pt>
                <c:pt idx="1142">
                  <c:v>27.84</c:v>
                </c:pt>
                <c:pt idx="1143">
                  <c:v>27.86</c:v>
                </c:pt>
                <c:pt idx="1144">
                  <c:v>27.88</c:v>
                </c:pt>
                <c:pt idx="1145">
                  <c:v>27.9</c:v>
                </c:pt>
                <c:pt idx="1146">
                  <c:v>27.92</c:v>
                </c:pt>
                <c:pt idx="1147">
                  <c:v>27.94</c:v>
                </c:pt>
                <c:pt idx="1148">
                  <c:v>27.96</c:v>
                </c:pt>
                <c:pt idx="1149">
                  <c:v>27.98</c:v>
                </c:pt>
                <c:pt idx="1150">
                  <c:v>28</c:v>
                </c:pt>
                <c:pt idx="1151">
                  <c:v>28.02</c:v>
                </c:pt>
                <c:pt idx="1152">
                  <c:v>28.04</c:v>
                </c:pt>
                <c:pt idx="1153">
                  <c:v>28.06</c:v>
                </c:pt>
                <c:pt idx="1154">
                  <c:v>28.08</c:v>
                </c:pt>
                <c:pt idx="1155">
                  <c:v>28.1</c:v>
                </c:pt>
                <c:pt idx="1156">
                  <c:v>28.12</c:v>
                </c:pt>
                <c:pt idx="1157">
                  <c:v>28.14</c:v>
                </c:pt>
                <c:pt idx="1158">
                  <c:v>28.16</c:v>
                </c:pt>
                <c:pt idx="1159">
                  <c:v>28.18</c:v>
                </c:pt>
                <c:pt idx="1160">
                  <c:v>28.2</c:v>
                </c:pt>
                <c:pt idx="1161">
                  <c:v>28.22</c:v>
                </c:pt>
                <c:pt idx="1162">
                  <c:v>28.24</c:v>
                </c:pt>
                <c:pt idx="1163">
                  <c:v>28.26</c:v>
                </c:pt>
                <c:pt idx="1164">
                  <c:v>28.28</c:v>
                </c:pt>
                <c:pt idx="1165">
                  <c:v>28.3</c:v>
                </c:pt>
                <c:pt idx="1166">
                  <c:v>28.32</c:v>
                </c:pt>
                <c:pt idx="1167">
                  <c:v>28.34</c:v>
                </c:pt>
                <c:pt idx="1168">
                  <c:v>28.36</c:v>
                </c:pt>
                <c:pt idx="1169">
                  <c:v>28.38</c:v>
                </c:pt>
                <c:pt idx="1170">
                  <c:v>28.4</c:v>
                </c:pt>
                <c:pt idx="1171">
                  <c:v>28.42</c:v>
                </c:pt>
                <c:pt idx="1172">
                  <c:v>28.44</c:v>
                </c:pt>
                <c:pt idx="1173">
                  <c:v>28.46</c:v>
                </c:pt>
                <c:pt idx="1174">
                  <c:v>28.48</c:v>
                </c:pt>
                <c:pt idx="1175">
                  <c:v>28.5</c:v>
                </c:pt>
                <c:pt idx="1176">
                  <c:v>28.52</c:v>
                </c:pt>
                <c:pt idx="1177">
                  <c:v>28.54</c:v>
                </c:pt>
                <c:pt idx="1178">
                  <c:v>28.56</c:v>
                </c:pt>
                <c:pt idx="1179">
                  <c:v>28.58</c:v>
                </c:pt>
                <c:pt idx="1180">
                  <c:v>28.6</c:v>
                </c:pt>
                <c:pt idx="1181">
                  <c:v>28.62</c:v>
                </c:pt>
                <c:pt idx="1182">
                  <c:v>28.64</c:v>
                </c:pt>
                <c:pt idx="1183">
                  <c:v>28.66</c:v>
                </c:pt>
                <c:pt idx="1184">
                  <c:v>28.68</c:v>
                </c:pt>
                <c:pt idx="1185">
                  <c:v>28.7</c:v>
                </c:pt>
                <c:pt idx="1186">
                  <c:v>28.72</c:v>
                </c:pt>
                <c:pt idx="1187">
                  <c:v>28.74</c:v>
                </c:pt>
                <c:pt idx="1188">
                  <c:v>28.76</c:v>
                </c:pt>
                <c:pt idx="1189">
                  <c:v>28.78</c:v>
                </c:pt>
                <c:pt idx="1190">
                  <c:v>28.8</c:v>
                </c:pt>
                <c:pt idx="1191">
                  <c:v>28.82</c:v>
                </c:pt>
                <c:pt idx="1192">
                  <c:v>28.84</c:v>
                </c:pt>
                <c:pt idx="1193">
                  <c:v>28.86</c:v>
                </c:pt>
                <c:pt idx="1194">
                  <c:v>28.88</c:v>
                </c:pt>
                <c:pt idx="1195">
                  <c:v>28.9</c:v>
                </c:pt>
                <c:pt idx="1196">
                  <c:v>28.92</c:v>
                </c:pt>
                <c:pt idx="1197">
                  <c:v>28.94</c:v>
                </c:pt>
                <c:pt idx="1198">
                  <c:v>28.96</c:v>
                </c:pt>
                <c:pt idx="1199">
                  <c:v>28.98</c:v>
                </c:pt>
                <c:pt idx="1200">
                  <c:v>29</c:v>
                </c:pt>
                <c:pt idx="1201">
                  <c:v>29.02</c:v>
                </c:pt>
                <c:pt idx="1202">
                  <c:v>29.04</c:v>
                </c:pt>
                <c:pt idx="1203">
                  <c:v>29.06</c:v>
                </c:pt>
                <c:pt idx="1204">
                  <c:v>29.08</c:v>
                </c:pt>
                <c:pt idx="1205">
                  <c:v>29.1</c:v>
                </c:pt>
                <c:pt idx="1206">
                  <c:v>29.12</c:v>
                </c:pt>
                <c:pt idx="1207">
                  <c:v>29.14</c:v>
                </c:pt>
                <c:pt idx="1208">
                  <c:v>29.16</c:v>
                </c:pt>
                <c:pt idx="1209">
                  <c:v>29.18</c:v>
                </c:pt>
                <c:pt idx="1210">
                  <c:v>29.2</c:v>
                </c:pt>
                <c:pt idx="1211">
                  <c:v>29.22</c:v>
                </c:pt>
                <c:pt idx="1212">
                  <c:v>29.24</c:v>
                </c:pt>
                <c:pt idx="1213">
                  <c:v>29.26</c:v>
                </c:pt>
                <c:pt idx="1214">
                  <c:v>29.28</c:v>
                </c:pt>
                <c:pt idx="1215">
                  <c:v>29.3</c:v>
                </c:pt>
                <c:pt idx="1216">
                  <c:v>29.32</c:v>
                </c:pt>
                <c:pt idx="1217">
                  <c:v>29.34</c:v>
                </c:pt>
                <c:pt idx="1218">
                  <c:v>29.36</c:v>
                </c:pt>
                <c:pt idx="1219">
                  <c:v>29.38</c:v>
                </c:pt>
                <c:pt idx="1220">
                  <c:v>29.4</c:v>
                </c:pt>
                <c:pt idx="1221">
                  <c:v>29.42</c:v>
                </c:pt>
                <c:pt idx="1222">
                  <c:v>29.44</c:v>
                </c:pt>
                <c:pt idx="1223">
                  <c:v>29.46</c:v>
                </c:pt>
                <c:pt idx="1224">
                  <c:v>29.48</c:v>
                </c:pt>
                <c:pt idx="1225">
                  <c:v>29.5</c:v>
                </c:pt>
                <c:pt idx="1226">
                  <c:v>29.52</c:v>
                </c:pt>
                <c:pt idx="1227">
                  <c:v>29.54</c:v>
                </c:pt>
                <c:pt idx="1228">
                  <c:v>29.56</c:v>
                </c:pt>
                <c:pt idx="1229">
                  <c:v>29.58</c:v>
                </c:pt>
                <c:pt idx="1230">
                  <c:v>29.6</c:v>
                </c:pt>
                <c:pt idx="1231">
                  <c:v>29.62</c:v>
                </c:pt>
                <c:pt idx="1232">
                  <c:v>29.64</c:v>
                </c:pt>
                <c:pt idx="1233">
                  <c:v>29.66</c:v>
                </c:pt>
                <c:pt idx="1234">
                  <c:v>29.68</c:v>
                </c:pt>
                <c:pt idx="1235">
                  <c:v>29.7</c:v>
                </c:pt>
                <c:pt idx="1236">
                  <c:v>29.72</c:v>
                </c:pt>
                <c:pt idx="1237">
                  <c:v>29.74</c:v>
                </c:pt>
                <c:pt idx="1238">
                  <c:v>29.76</c:v>
                </c:pt>
                <c:pt idx="1239">
                  <c:v>29.78</c:v>
                </c:pt>
                <c:pt idx="1240">
                  <c:v>29.8</c:v>
                </c:pt>
                <c:pt idx="1241">
                  <c:v>29.82</c:v>
                </c:pt>
                <c:pt idx="1242">
                  <c:v>29.84</c:v>
                </c:pt>
                <c:pt idx="1243">
                  <c:v>29.86</c:v>
                </c:pt>
                <c:pt idx="1244">
                  <c:v>29.88</c:v>
                </c:pt>
                <c:pt idx="1245">
                  <c:v>29.9</c:v>
                </c:pt>
                <c:pt idx="1246">
                  <c:v>29.92</c:v>
                </c:pt>
                <c:pt idx="1247">
                  <c:v>29.94</c:v>
                </c:pt>
                <c:pt idx="1248">
                  <c:v>29.96</c:v>
                </c:pt>
                <c:pt idx="1249">
                  <c:v>29.98</c:v>
                </c:pt>
                <c:pt idx="1250">
                  <c:v>30</c:v>
                </c:pt>
                <c:pt idx="1251">
                  <c:v>30.02</c:v>
                </c:pt>
                <c:pt idx="1252">
                  <c:v>30.04</c:v>
                </c:pt>
                <c:pt idx="1253">
                  <c:v>30.06</c:v>
                </c:pt>
                <c:pt idx="1254">
                  <c:v>30.08</c:v>
                </c:pt>
                <c:pt idx="1255">
                  <c:v>30.1</c:v>
                </c:pt>
                <c:pt idx="1256">
                  <c:v>30.12</c:v>
                </c:pt>
                <c:pt idx="1257">
                  <c:v>30.14</c:v>
                </c:pt>
                <c:pt idx="1258">
                  <c:v>30.16</c:v>
                </c:pt>
                <c:pt idx="1259">
                  <c:v>30.18</c:v>
                </c:pt>
                <c:pt idx="1260">
                  <c:v>30.2</c:v>
                </c:pt>
                <c:pt idx="1261">
                  <c:v>30.22</c:v>
                </c:pt>
                <c:pt idx="1262">
                  <c:v>30.24</c:v>
                </c:pt>
                <c:pt idx="1263">
                  <c:v>30.26</c:v>
                </c:pt>
                <c:pt idx="1264">
                  <c:v>30.28</c:v>
                </c:pt>
                <c:pt idx="1265">
                  <c:v>30.3</c:v>
                </c:pt>
                <c:pt idx="1266">
                  <c:v>30.32</c:v>
                </c:pt>
                <c:pt idx="1267">
                  <c:v>30.34</c:v>
                </c:pt>
                <c:pt idx="1268">
                  <c:v>30.36</c:v>
                </c:pt>
                <c:pt idx="1269">
                  <c:v>30.38</c:v>
                </c:pt>
                <c:pt idx="1270">
                  <c:v>30.4</c:v>
                </c:pt>
                <c:pt idx="1271">
                  <c:v>30.42</c:v>
                </c:pt>
                <c:pt idx="1272">
                  <c:v>30.44</c:v>
                </c:pt>
                <c:pt idx="1273">
                  <c:v>30.46</c:v>
                </c:pt>
                <c:pt idx="1274">
                  <c:v>30.48</c:v>
                </c:pt>
                <c:pt idx="1275">
                  <c:v>30.5</c:v>
                </c:pt>
                <c:pt idx="1276">
                  <c:v>30.52</c:v>
                </c:pt>
                <c:pt idx="1277">
                  <c:v>30.54</c:v>
                </c:pt>
                <c:pt idx="1278">
                  <c:v>30.56</c:v>
                </c:pt>
                <c:pt idx="1279">
                  <c:v>30.58</c:v>
                </c:pt>
                <c:pt idx="1280">
                  <c:v>30.6</c:v>
                </c:pt>
                <c:pt idx="1281">
                  <c:v>30.62</c:v>
                </c:pt>
                <c:pt idx="1282">
                  <c:v>30.64</c:v>
                </c:pt>
                <c:pt idx="1283">
                  <c:v>30.66</c:v>
                </c:pt>
                <c:pt idx="1284">
                  <c:v>30.68</c:v>
                </c:pt>
                <c:pt idx="1285">
                  <c:v>30.7</c:v>
                </c:pt>
                <c:pt idx="1286">
                  <c:v>30.72</c:v>
                </c:pt>
                <c:pt idx="1287">
                  <c:v>30.74</c:v>
                </c:pt>
                <c:pt idx="1288">
                  <c:v>30.76</c:v>
                </c:pt>
                <c:pt idx="1289">
                  <c:v>30.78</c:v>
                </c:pt>
                <c:pt idx="1290">
                  <c:v>30.8</c:v>
                </c:pt>
                <c:pt idx="1291">
                  <c:v>30.82</c:v>
                </c:pt>
                <c:pt idx="1292">
                  <c:v>30.84</c:v>
                </c:pt>
                <c:pt idx="1293">
                  <c:v>30.86</c:v>
                </c:pt>
                <c:pt idx="1294">
                  <c:v>30.88</c:v>
                </c:pt>
                <c:pt idx="1295">
                  <c:v>30.9</c:v>
                </c:pt>
                <c:pt idx="1296">
                  <c:v>30.92</c:v>
                </c:pt>
                <c:pt idx="1297">
                  <c:v>30.94</c:v>
                </c:pt>
                <c:pt idx="1298">
                  <c:v>30.96</c:v>
                </c:pt>
                <c:pt idx="1299">
                  <c:v>30.98</c:v>
                </c:pt>
                <c:pt idx="1300">
                  <c:v>31</c:v>
                </c:pt>
                <c:pt idx="1301">
                  <c:v>31.02</c:v>
                </c:pt>
                <c:pt idx="1302">
                  <c:v>31.04</c:v>
                </c:pt>
                <c:pt idx="1303">
                  <c:v>31.06</c:v>
                </c:pt>
                <c:pt idx="1304">
                  <c:v>31.08</c:v>
                </c:pt>
                <c:pt idx="1305">
                  <c:v>31.1</c:v>
                </c:pt>
                <c:pt idx="1306">
                  <c:v>31.12</c:v>
                </c:pt>
                <c:pt idx="1307">
                  <c:v>31.14</c:v>
                </c:pt>
                <c:pt idx="1308">
                  <c:v>31.16</c:v>
                </c:pt>
                <c:pt idx="1309">
                  <c:v>31.18</c:v>
                </c:pt>
                <c:pt idx="1310">
                  <c:v>31.2</c:v>
                </c:pt>
                <c:pt idx="1311">
                  <c:v>31.22</c:v>
                </c:pt>
                <c:pt idx="1312">
                  <c:v>31.24</c:v>
                </c:pt>
                <c:pt idx="1313">
                  <c:v>31.26</c:v>
                </c:pt>
                <c:pt idx="1314">
                  <c:v>31.28</c:v>
                </c:pt>
                <c:pt idx="1315">
                  <c:v>31.3</c:v>
                </c:pt>
                <c:pt idx="1316">
                  <c:v>31.32</c:v>
                </c:pt>
                <c:pt idx="1317">
                  <c:v>31.34</c:v>
                </c:pt>
                <c:pt idx="1318">
                  <c:v>31.36</c:v>
                </c:pt>
                <c:pt idx="1319">
                  <c:v>31.38</c:v>
                </c:pt>
                <c:pt idx="1320">
                  <c:v>31.4</c:v>
                </c:pt>
                <c:pt idx="1321">
                  <c:v>31.42</c:v>
                </c:pt>
                <c:pt idx="1322">
                  <c:v>31.44</c:v>
                </c:pt>
                <c:pt idx="1323">
                  <c:v>31.46</c:v>
                </c:pt>
                <c:pt idx="1324">
                  <c:v>31.48</c:v>
                </c:pt>
                <c:pt idx="1325">
                  <c:v>31.5</c:v>
                </c:pt>
                <c:pt idx="1326">
                  <c:v>31.52</c:v>
                </c:pt>
                <c:pt idx="1327">
                  <c:v>31.54</c:v>
                </c:pt>
                <c:pt idx="1328">
                  <c:v>31.56</c:v>
                </c:pt>
                <c:pt idx="1329">
                  <c:v>31.58</c:v>
                </c:pt>
                <c:pt idx="1330">
                  <c:v>31.6</c:v>
                </c:pt>
                <c:pt idx="1331">
                  <c:v>31.62</c:v>
                </c:pt>
                <c:pt idx="1332">
                  <c:v>31.64</c:v>
                </c:pt>
                <c:pt idx="1333">
                  <c:v>31.66</c:v>
                </c:pt>
                <c:pt idx="1334">
                  <c:v>31.68</c:v>
                </c:pt>
                <c:pt idx="1335">
                  <c:v>31.7</c:v>
                </c:pt>
                <c:pt idx="1336">
                  <c:v>31.72</c:v>
                </c:pt>
                <c:pt idx="1337">
                  <c:v>31.74</c:v>
                </c:pt>
                <c:pt idx="1338">
                  <c:v>31.76</c:v>
                </c:pt>
                <c:pt idx="1339">
                  <c:v>31.78</c:v>
                </c:pt>
                <c:pt idx="1340">
                  <c:v>31.8</c:v>
                </c:pt>
                <c:pt idx="1341">
                  <c:v>31.82</c:v>
                </c:pt>
                <c:pt idx="1342">
                  <c:v>31.84</c:v>
                </c:pt>
                <c:pt idx="1343">
                  <c:v>31.86</c:v>
                </c:pt>
                <c:pt idx="1344">
                  <c:v>31.88</c:v>
                </c:pt>
                <c:pt idx="1345">
                  <c:v>31.9</c:v>
                </c:pt>
                <c:pt idx="1346">
                  <c:v>31.92</c:v>
                </c:pt>
                <c:pt idx="1347">
                  <c:v>31.94</c:v>
                </c:pt>
                <c:pt idx="1348">
                  <c:v>31.96</c:v>
                </c:pt>
                <c:pt idx="1349">
                  <c:v>31.98</c:v>
                </c:pt>
                <c:pt idx="1350">
                  <c:v>32</c:v>
                </c:pt>
                <c:pt idx="1351">
                  <c:v>32.020000000000003</c:v>
                </c:pt>
                <c:pt idx="1352">
                  <c:v>32.04</c:v>
                </c:pt>
                <c:pt idx="1353">
                  <c:v>32.06</c:v>
                </c:pt>
                <c:pt idx="1354">
                  <c:v>32.08</c:v>
                </c:pt>
                <c:pt idx="1355">
                  <c:v>32.1</c:v>
                </c:pt>
                <c:pt idx="1356">
                  <c:v>32.119999999999997</c:v>
                </c:pt>
                <c:pt idx="1357">
                  <c:v>32.14</c:v>
                </c:pt>
                <c:pt idx="1358">
                  <c:v>32.159999999999997</c:v>
                </c:pt>
                <c:pt idx="1359">
                  <c:v>32.18</c:v>
                </c:pt>
                <c:pt idx="1360">
                  <c:v>32.200000000000003</c:v>
                </c:pt>
                <c:pt idx="1361">
                  <c:v>32.22</c:v>
                </c:pt>
                <c:pt idx="1362">
                  <c:v>32.24</c:v>
                </c:pt>
                <c:pt idx="1363">
                  <c:v>32.26</c:v>
                </c:pt>
                <c:pt idx="1364">
                  <c:v>32.28</c:v>
                </c:pt>
                <c:pt idx="1365">
                  <c:v>32.299999999999997</c:v>
                </c:pt>
                <c:pt idx="1366">
                  <c:v>32.32</c:v>
                </c:pt>
                <c:pt idx="1367">
                  <c:v>32.340000000000003</c:v>
                </c:pt>
                <c:pt idx="1368">
                  <c:v>32.36</c:v>
                </c:pt>
                <c:pt idx="1369">
                  <c:v>32.380000000000003</c:v>
                </c:pt>
                <c:pt idx="1370">
                  <c:v>32.4</c:v>
                </c:pt>
                <c:pt idx="1371">
                  <c:v>32.42</c:v>
                </c:pt>
                <c:pt idx="1372">
                  <c:v>32.44</c:v>
                </c:pt>
                <c:pt idx="1373">
                  <c:v>32.46</c:v>
                </c:pt>
                <c:pt idx="1374">
                  <c:v>32.479999999999997</c:v>
                </c:pt>
                <c:pt idx="1375">
                  <c:v>32.5</c:v>
                </c:pt>
                <c:pt idx="1376">
                  <c:v>32.520000000000003</c:v>
                </c:pt>
                <c:pt idx="1377">
                  <c:v>32.54</c:v>
                </c:pt>
                <c:pt idx="1378">
                  <c:v>32.56</c:v>
                </c:pt>
                <c:pt idx="1379">
                  <c:v>32.58</c:v>
                </c:pt>
                <c:pt idx="1380">
                  <c:v>32.6</c:v>
                </c:pt>
                <c:pt idx="1381">
                  <c:v>32.619999999999997</c:v>
                </c:pt>
                <c:pt idx="1382">
                  <c:v>32.64</c:v>
                </c:pt>
                <c:pt idx="1383">
                  <c:v>32.659999999999997</c:v>
                </c:pt>
                <c:pt idx="1384">
                  <c:v>32.68</c:v>
                </c:pt>
                <c:pt idx="1385">
                  <c:v>32.700000000000003</c:v>
                </c:pt>
                <c:pt idx="1386">
                  <c:v>32.72</c:v>
                </c:pt>
                <c:pt idx="1387">
                  <c:v>32.74</c:v>
                </c:pt>
                <c:pt idx="1388">
                  <c:v>32.76</c:v>
                </c:pt>
                <c:pt idx="1389">
                  <c:v>32.78</c:v>
                </c:pt>
                <c:pt idx="1390">
                  <c:v>32.799999999999997</c:v>
                </c:pt>
                <c:pt idx="1391">
                  <c:v>32.82</c:v>
                </c:pt>
                <c:pt idx="1392">
                  <c:v>32.840000000000003</c:v>
                </c:pt>
                <c:pt idx="1393">
                  <c:v>32.86</c:v>
                </c:pt>
                <c:pt idx="1394">
                  <c:v>32.880000000000003</c:v>
                </c:pt>
                <c:pt idx="1395">
                  <c:v>32.9</c:v>
                </c:pt>
                <c:pt idx="1396">
                  <c:v>32.92</c:v>
                </c:pt>
                <c:pt idx="1397">
                  <c:v>32.94</c:v>
                </c:pt>
                <c:pt idx="1398">
                  <c:v>32.96</c:v>
                </c:pt>
                <c:pt idx="1399">
                  <c:v>32.979999999999997</c:v>
                </c:pt>
                <c:pt idx="1400">
                  <c:v>33</c:v>
                </c:pt>
                <c:pt idx="1401">
                  <c:v>33.020000000000003</c:v>
                </c:pt>
                <c:pt idx="1402">
                  <c:v>33.04</c:v>
                </c:pt>
                <c:pt idx="1403">
                  <c:v>33.06</c:v>
                </c:pt>
                <c:pt idx="1404">
                  <c:v>33.08</c:v>
                </c:pt>
                <c:pt idx="1405">
                  <c:v>33.1</c:v>
                </c:pt>
                <c:pt idx="1406">
                  <c:v>33.119999999999997</c:v>
                </c:pt>
                <c:pt idx="1407">
                  <c:v>33.14</c:v>
                </c:pt>
                <c:pt idx="1408">
                  <c:v>33.159999999999997</c:v>
                </c:pt>
                <c:pt idx="1409">
                  <c:v>33.18</c:v>
                </c:pt>
                <c:pt idx="1410">
                  <c:v>33.200000000000003</c:v>
                </c:pt>
                <c:pt idx="1411">
                  <c:v>33.22</c:v>
                </c:pt>
                <c:pt idx="1412">
                  <c:v>33.24</c:v>
                </c:pt>
                <c:pt idx="1413">
                  <c:v>33.26</c:v>
                </c:pt>
                <c:pt idx="1414">
                  <c:v>33.28</c:v>
                </c:pt>
                <c:pt idx="1415">
                  <c:v>33.299999999999997</c:v>
                </c:pt>
                <c:pt idx="1416">
                  <c:v>33.32</c:v>
                </c:pt>
                <c:pt idx="1417">
                  <c:v>33.340000000000003</c:v>
                </c:pt>
                <c:pt idx="1418">
                  <c:v>33.36</c:v>
                </c:pt>
                <c:pt idx="1419">
                  <c:v>33.380000000000003</c:v>
                </c:pt>
                <c:pt idx="1420">
                  <c:v>33.4</c:v>
                </c:pt>
                <c:pt idx="1421">
                  <c:v>33.42</c:v>
                </c:pt>
                <c:pt idx="1422">
                  <c:v>33.44</c:v>
                </c:pt>
                <c:pt idx="1423">
                  <c:v>33.46</c:v>
                </c:pt>
                <c:pt idx="1424">
                  <c:v>33.479999999999997</c:v>
                </c:pt>
                <c:pt idx="1425">
                  <c:v>33.5</c:v>
                </c:pt>
                <c:pt idx="1426">
                  <c:v>33.520000000000003</c:v>
                </c:pt>
                <c:pt idx="1427">
                  <c:v>33.54</c:v>
                </c:pt>
                <c:pt idx="1428">
                  <c:v>33.56</c:v>
                </c:pt>
                <c:pt idx="1429">
                  <c:v>33.58</c:v>
                </c:pt>
                <c:pt idx="1430">
                  <c:v>33.6</c:v>
                </c:pt>
                <c:pt idx="1431">
                  <c:v>33.619999999999997</c:v>
                </c:pt>
                <c:pt idx="1432">
                  <c:v>33.64</c:v>
                </c:pt>
                <c:pt idx="1433">
                  <c:v>33.659999999999997</c:v>
                </c:pt>
                <c:pt idx="1434">
                  <c:v>33.68</c:v>
                </c:pt>
                <c:pt idx="1435">
                  <c:v>33.700000000000003</c:v>
                </c:pt>
                <c:pt idx="1436">
                  <c:v>33.72</c:v>
                </c:pt>
                <c:pt idx="1437">
                  <c:v>33.74</c:v>
                </c:pt>
                <c:pt idx="1438">
                  <c:v>33.76</c:v>
                </c:pt>
                <c:pt idx="1439">
                  <c:v>33.78</c:v>
                </c:pt>
                <c:pt idx="1440">
                  <c:v>33.799999999999997</c:v>
                </c:pt>
                <c:pt idx="1441">
                  <c:v>33.82</c:v>
                </c:pt>
                <c:pt idx="1442">
                  <c:v>33.840000000000003</c:v>
                </c:pt>
                <c:pt idx="1443">
                  <c:v>33.86</c:v>
                </c:pt>
                <c:pt idx="1444">
                  <c:v>33.880000000000003</c:v>
                </c:pt>
                <c:pt idx="1445">
                  <c:v>33.9</c:v>
                </c:pt>
                <c:pt idx="1446">
                  <c:v>33.92</c:v>
                </c:pt>
                <c:pt idx="1447">
                  <c:v>33.94</c:v>
                </c:pt>
                <c:pt idx="1448">
                  <c:v>33.96</c:v>
                </c:pt>
                <c:pt idx="1449">
                  <c:v>33.979999999999997</c:v>
                </c:pt>
                <c:pt idx="1450">
                  <c:v>34</c:v>
                </c:pt>
                <c:pt idx="1451">
                  <c:v>34.020000000000003</c:v>
                </c:pt>
                <c:pt idx="1452">
                  <c:v>34.04</c:v>
                </c:pt>
                <c:pt idx="1453">
                  <c:v>34.06</c:v>
                </c:pt>
                <c:pt idx="1454">
                  <c:v>34.08</c:v>
                </c:pt>
                <c:pt idx="1455">
                  <c:v>34.1</c:v>
                </c:pt>
                <c:pt idx="1456">
                  <c:v>34.119999999999997</c:v>
                </c:pt>
                <c:pt idx="1457">
                  <c:v>34.14</c:v>
                </c:pt>
                <c:pt idx="1458">
                  <c:v>34.159999999999997</c:v>
                </c:pt>
                <c:pt idx="1459">
                  <c:v>34.18</c:v>
                </c:pt>
                <c:pt idx="1460">
                  <c:v>34.200000000000003</c:v>
                </c:pt>
                <c:pt idx="1461">
                  <c:v>34.22</c:v>
                </c:pt>
                <c:pt idx="1462">
                  <c:v>34.24</c:v>
                </c:pt>
                <c:pt idx="1463">
                  <c:v>34.26</c:v>
                </c:pt>
                <c:pt idx="1464">
                  <c:v>34.28</c:v>
                </c:pt>
                <c:pt idx="1465">
                  <c:v>34.299999999999997</c:v>
                </c:pt>
                <c:pt idx="1466">
                  <c:v>34.32</c:v>
                </c:pt>
                <c:pt idx="1467">
                  <c:v>34.340000000000003</c:v>
                </c:pt>
                <c:pt idx="1468">
                  <c:v>34.36</c:v>
                </c:pt>
                <c:pt idx="1469">
                  <c:v>34.380000000000003</c:v>
                </c:pt>
                <c:pt idx="1470">
                  <c:v>34.4</c:v>
                </c:pt>
                <c:pt idx="1471">
                  <c:v>34.42</c:v>
                </c:pt>
                <c:pt idx="1472">
                  <c:v>34.44</c:v>
                </c:pt>
                <c:pt idx="1473">
                  <c:v>34.46</c:v>
                </c:pt>
                <c:pt idx="1474">
                  <c:v>34.479999999999997</c:v>
                </c:pt>
                <c:pt idx="1475">
                  <c:v>34.5</c:v>
                </c:pt>
                <c:pt idx="1476">
                  <c:v>34.520000000000003</c:v>
                </c:pt>
                <c:pt idx="1477">
                  <c:v>34.54</c:v>
                </c:pt>
                <c:pt idx="1478">
                  <c:v>34.56</c:v>
                </c:pt>
                <c:pt idx="1479">
                  <c:v>34.58</c:v>
                </c:pt>
                <c:pt idx="1480">
                  <c:v>34.6</c:v>
                </c:pt>
                <c:pt idx="1481">
                  <c:v>34.619999999999997</c:v>
                </c:pt>
                <c:pt idx="1482">
                  <c:v>34.64</c:v>
                </c:pt>
                <c:pt idx="1483">
                  <c:v>34.659999999999997</c:v>
                </c:pt>
                <c:pt idx="1484">
                  <c:v>34.68</c:v>
                </c:pt>
                <c:pt idx="1485">
                  <c:v>34.700000000000003</c:v>
                </c:pt>
                <c:pt idx="1486">
                  <c:v>34.72</c:v>
                </c:pt>
                <c:pt idx="1487">
                  <c:v>34.74</c:v>
                </c:pt>
                <c:pt idx="1488">
                  <c:v>34.76</c:v>
                </c:pt>
                <c:pt idx="1489">
                  <c:v>34.78</c:v>
                </c:pt>
                <c:pt idx="1490">
                  <c:v>34.799999999999997</c:v>
                </c:pt>
                <c:pt idx="1491">
                  <c:v>34.82</c:v>
                </c:pt>
                <c:pt idx="1492">
                  <c:v>34.840000000000003</c:v>
                </c:pt>
                <c:pt idx="1493">
                  <c:v>34.86</c:v>
                </c:pt>
                <c:pt idx="1494">
                  <c:v>34.880000000000003</c:v>
                </c:pt>
                <c:pt idx="1495">
                  <c:v>34.9</c:v>
                </c:pt>
                <c:pt idx="1496">
                  <c:v>34.92</c:v>
                </c:pt>
                <c:pt idx="1497">
                  <c:v>34.94</c:v>
                </c:pt>
                <c:pt idx="1498">
                  <c:v>34.96</c:v>
                </c:pt>
                <c:pt idx="1499">
                  <c:v>34.979999999999997</c:v>
                </c:pt>
                <c:pt idx="1500">
                  <c:v>35</c:v>
                </c:pt>
                <c:pt idx="1501">
                  <c:v>35.020000000000003</c:v>
                </c:pt>
                <c:pt idx="1502">
                  <c:v>35.04</c:v>
                </c:pt>
                <c:pt idx="1503">
                  <c:v>35.06</c:v>
                </c:pt>
                <c:pt idx="1504">
                  <c:v>35.08</c:v>
                </c:pt>
                <c:pt idx="1505">
                  <c:v>35.1</c:v>
                </c:pt>
                <c:pt idx="1506">
                  <c:v>35.119999999999997</c:v>
                </c:pt>
                <c:pt idx="1507">
                  <c:v>35.14</c:v>
                </c:pt>
                <c:pt idx="1508">
                  <c:v>35.159999999999997</c:v>
                </c:pt>
                <c:pt idx="1509">
                  <c:v>35.18</c:v>
                </c:pt>
                <c:pt idx="1510">
                  <c:v>35.200000000000003</c:v>
                </c:pt>
                <c:pt idx="1511">
                  <c:v>35.22</c:v>
                </c:pt>
                <c:pt idx="1512">
                  <c:v>35.24</c:v>
                </c:pt>
                <c:pt idx="1513">
                  <c:v>35.26</c:v>
                </c:pt>
                <c:pt idx="1514">
                  <c:v>35.28</c:v>
                </c:pt>
                <c:pt idx="1515">
                  <c:v>35.299999999999997</c:v>
                </c:pt>
                <c:pt idx="1516">
                  <c:v>35.32</c:v>
                </c:pt>
                <c:pt idx="1517">
                  <c:v>35.340000000000003</c:v>
                </c:pt>
                <c:pt idx="1518">
                  <c:v>35.36</c:v>
                </c:pt>
                <c:pt idx="1519">
                  <c:v>35.380000000000003</c:v>
                </c:pt>
                <c:pt idx="1520">
                  <c:v>35.4</c:v>
                </c:pt>
                <c:pt idx="1521">
                  <c:v>35.42</c:v>
                </c:pt>
                <c:pt idx="1522">
                  <c:v>35.44</c:v>
                </c:pt>
                <c:pt idx="1523">
                  <c:v>35.46</c:v>
                </c:pt>
                <c:pt idx="1524">
                  <c:v>35.479999999999997</c:v>
                </c:pt>
                <c:pt idx="1525">
                  <c:v>35.5</c:v>
                </c:pt>
                <c:pt idx="1526">
                  <c:v>35.520000000000003</c:v>
                </c:pt>
                <c:pt idx="1527">
                  <c:v>35.54</c:v>
                </c:pt>
                <c:pt idx="1528">
                  <c:v>35.56</c:v>
                </c:pt>
                <c:pt idx="1529">
                  <c:v>35.58</c:v>
                </c:pt>
                <c:pt idx="1530">
                  <c:v>35.6</c:v>
                </c:pt>
                <c:pt idx="1531">
                  <c:v>35.619999999999997</c:v>
                </c:pt>
                <c:pt idx="1532">
                  <c:v>35.64</c:v>
                </c:pt>
                <c:pt idx="1533">
                  <c:v>35.659999999999997</c:v>
                </c:pt>
                <c:pt idx="1534">
                  <c:v>35.68</c:v>
                </c:pt>
                <c:pt idx="1535">
                  <c:v>35.700000000000003</c:v>
                </c:pt>
                <c:pt idx="1536">
                  <c:v>35.72</c:v>
                </c:pt>
                <c:pt idx="1537">
                  <c:v>35.74</c:v>
                </c:pt>
                <c:pt idx="1538">
                  <c:v>35.76</c:v>
                </c:pt>
                <c:pt idx="1539">
                  <c:v>35.78</c:v>
                </c:pt>
                <c:pt idx="1540">
                  <c:v>35.799999999999997</c:v>
                </c:pt>
                <c:pt idx="1541">
                  <c:v>35.82</c:v>
                </c:pt>
                <c:pt idx="1542">
                  <c:v>35.840000000000003</c:v>
                </c:pt>
                <c:pt idx="1543">
                  <c:v>35.86</c:v>
                </c:pt>
                <c:pt idx="1544">
                  <c:v>35.880000000000003</c:v>
                </c:pt>
                <c:pt idx="1545">
                  <c:v>35.9</c:v>
                </c:pt>
                <c:pt idx="1546">
                  <c:v>35.92</c:v>
                </c:pt>
                <c:pt idx="1547">
                  <c:v>35.94</c:v>
                </c:pt>
                <c:pt idx="1548">
                  <c:v>35.96</c:v>
                </c:pt>
                <c:pt idx="1549">
                  <c:v>35.979999999999997</c:v>
                </c:pt>
                <c:pt idx="1550">
                  <c:v>36</c:v>
                </c:pt>
                <c:pt idx="1551">
                  <c:v>36.020000000000003</c:v>
                </c:pt>
                <c:pt idx="1552">
                  <c:v>36.04</c:v>
                </c:pt>
                <c:pt idx="1553">
                  <c:v>36.06</c:v>
                </c:pt>
                <c:pt idx="1554">
                  <c:v>36.08</c:v>
                </c:pt>
                <c:pt idx="1555">
                  <c:v>36.1</c:v>
                </c:pt>
                <c:pt idx="1556">
                  <c:v>36.119999999999997</c:v>
                </c:pt>
                <c:pt idx="1557">
                  <c:v>36.14</c:v>
                </c:pt>
                <c:pt idx="1558">
                  <c:v>36.159999999999997</c:v>
                </c:pt>
                <c:pt idx="1559">
                  <c:v>36.18</c:v>
                </c:pt>
                <c:pt idx="1560">
                  <c:v>36.200000000000003</c:v>
                </c:pt>
                <c:pt idx="1561">
                  <c:v>36.22</c:v>
                </c:pt>
                <c:pt idx="1562">
                  <c:v>36.24</c:v>
                </c:pt>
                <c:pt idx="1563">
                  <c:v>36.26</c:v>
                </c:pt>
                <c:pt idx="1564">
                  <c:v>36.28</c:v>
                </c:pt>
                <c:pt idx="1565">
                  <c:v>36.299999999999997</c:v>
                </c:pt>
                <c:pt idx="1566">
                  <c:v>36.32</c:v>
                </c:pt>
                <c:pt idx="1567">
                  <c:v>36.340000000000003</c:v>
                </c:pt>
                <c:pt idx="1568">
                  <c:v>36.36</c:v>
                </c:pt>
                <c:pt idx="1569">
                  <c:v>36.380000000000003</c:v>
                </c:pt>
                <c:pt idx="1570">
                  <c:v>36.4</c:v>
                </c:pt>
                <c:pt idx="1571">
                  <c:v>36.42</c:v>
                </c:pt>
                <c:pt idx="1572">
                  <c:v>36.44</c:v>
                </c:pt>
                <c:pt idx="1573">
                  <c:v>36.46</c:v>
                </c:pt>
                <c:pt idx="1574">
                  <c:v>36.479999999999997</c:v>
                </c:pt>
                <c:pt idx="1575">
                  <c:v>36.5</c:v>
                </c:pt>
                <c:pt idx="1576">
                  <c:v>36.520000000000003</c:v>
                </c:pt>
                <c:pt idx="1577">
                  <c:v>36.54</c:v>
                </c:pt>
                <c:pt idx="1578">
                  <c:v>36.56</c:v>
                </c:pt>
                <c:pt idx="1579">
                  <c:v>36.58</c:v>
                </c:pt>
                <c:pt idx="1580">
                  <c:v>36.6</c:v>
                </c:pt>
                <c:pt idx="1581">
                  <c:v>36.619999999999997</c:v>
                </c:pt>
                <c:pt idx="1582">
                  <c:v>36.64</c:v>
                </c:pt>
                <c:pt idx="1583">
                  <c:v>36.659999999999997</c:v>
                </c:pt>
                <c:pt idx="1584">
                  <c:v>36.68</c:v>
                </c:pt>
                <c:pt idx="1585">
                  <c:v>36.700000000000003</c:v>
                </c:pt>
                <c:pt idx="1586">
                  <c:v>36.72</c:v>
                </c:pt>
                <c:pt idx="1587">
                  <c:v>36.74</c:v>
                </c:pt>
                <c:pt idx="1588">
                  <c:v>36.76</c:v>
                </c:pt>
                <c:pt idx="1589">
                  <c:v>36.78</c:v>
                </c:pt>
                <c:pt idx="1590">
                  <c:v>36.799999999999997</c:v>
                </c:pt>
                <c:pt idx="1591">
                  <c:v>36.82</c:v>
                </c:pt>
                <c:pt idx="1592">
                  <c:v>36.840000000000003</c:v>
                </c:pt>
                <c:pt idx="1593">
                  <c:v>36.86</c:v>
                </c:pt>
                <c:pt idx="1594">
                  <c:v>36.880000000000003</c:v>
                </c:pt>
                <c:pt idx="1595">
                  <c:v>36.9</c:v>
                </c:pt>
                <c:pt idx="1596">
                  <c:v>36.92</c:v>
                </c:pt>
                <c:pt idx="1597">
                  <c:v>36.94</c:v>
                </c:pt>
                <c:pt idx="1598">
                  <c:v>36.96</c:v>
                </c:pt>
                <c:pt idx="1599">
                  <c:v>36.979999999999997</c:v>
                </c:pt>
                <c:pt idx="1600">
                  <c:v>37</c:v>
                </c:pt>
                <c:pt idx="1601">
                  <c:v>37.020000000000003</c:v>
                </c:pt>
                <c:pt idx="1602">
                  <c:v>37.04</c:v>
                </c:pt>
                <c:pt idx="1603">
                  <c:v>37.06</c:v>
                </c:pt>
                <c:pt idx="1604">
                  <c:v>37.08</c:v>
                </c:pt>
                <c:pt idx="1605">
                  <c:v>37.1</c:v>
                </c:pt>
                <c:pt idx="1606">
                  <c:v>37.119999999999997</c:v>
                </c:pt>
                <c:pt idx="1607">
                  <c:v>37.14</c:v>
                </c:pt>
                <c:pt idx="1608">
                  <c:v>37.159999999999997</c:v>
                </c:pt>
                <c:pt idx="1609">
                  <c:v>37.18</c:v>
                </c:pt>
                <c:pt idx="1610">
                  <c:v>37.200000000000003</c:v>
                </c:pt>
                <c:pt idx="1611">
                  <c:v>37.22</c:v>
                </c:pt>
                <c:pt idx="1612">
                  <c:v>37.24</c:v>
                </c:pt>
                <c:pt idx="1613">
                  <c:v>37.26</c:v>
                </c:pt>
                <c:pt idx="1614">
                  <c:v>37.28</c:v>
                </c:pt>
                <c:pt idx="1615">
                  <c:v>37.299999999999997</c:v>
                </c:pt>
                <c:pt idx="1616">
                  <c:v>37.32</c:v>
                </c:pt>
                <c:pt idx="1617">
                  <c:v>37.340000000000003</c:v>
                </c:pt>
                <c:pt idx="1618">
                  <c:v>37.36</c:v>
                </c:pt>
                <c:pt idx="1619">
                  <c:v>37.380000000000003</c:v>
                </c:pt>
                <c:pt idx="1620">
                  <c:v>37.4</c:v>
                </c:pt>
                <c:pt idx="1621">
                  <c:v>37.42</c:v>
                </c:pt>
                <c:pt idx="1622">
                  <c:v>37.44</c:v>
                </c:pt>
                <c:pt idx="1623">
                  <c:v>37.46</c:v>
                </c:pt>
                <c:pt idx="1624">
                  <c:v>37.479999999999997</c:v>
                </c:pt>
                <c:pt idx="1625">
                  <c:v>37.5</c:v>
                </c:pt>
                <c:pt idx="1626">
                  <c:v>37.520000000000003</c:v>
                </c:pt>
                <c:pt idx="1627">
                  <c:v>37.54</c:v>
                </c:pt>
                <c:pt idx="1628">
                  <c:v>37.56</c:v>
                </c:pt>
                <c:pt idx="1629">
                  <c:v>37.58</c:v>
                </c:pt>
                <c:pt idx="1630">
                  <c:v>37.6</c:v>
                </c:pt>
                <c:pt idx="1631">
                  <c:v>37.619999999999997</c:v>
                </c:pt>
                <c:pt idx="1632">
                  <c:v>37.64</c:v>
                </c:pt>
                <c:pt idx="1633">
                  <c:v>37.659999999999997</c:v>
                </c:pt>
                <c:pt idx="1634">
                  <c:v>37.68</c:v>
                </c:pt>
                <c:pt idx="1635">
                  <c:v>37.700000000000003</c:v>
                </c:pt>
                <c:pt idx="1636">
                  <c:v>37.72</c:v>
                </c:pt>
                <c:pt idx="1637">
                  <c:v>37.74</c:v>
                </c:pt>
                <c:pt idx="1638">
                  <c:v>37.76</c:v>
                </c:pt>
                <c:pt idx="1639">
                  <c:v>37.78</c:v>
                </c:pt>
                <c:pt idx="1640">
                  <c:v>37.799999999999997</c:v>
                </c:pt>
                <c:pt idx="1641">
                  <c:v>37.82</c:v>
                </c:pt>
                <c:pt idx="1642">
                  <c:v>37.840000000000003</c:v>
                </c:pt>
                <c:pt idx="1643">
                  <c:v>37.86</c:v>
                </c:pt>
                <c:pt idx="1644">
                  <c:v>37.880000000000003</c:v>
                </c:pt>
                <c:pt idx="1645">
                  <c:v>37.9</c:v>
                </c:pt>
                <c:pt idx="1646">
                  <c:v>37.92</c:v>
                </c:pt>
                <c:pt idx="1647">
                  <c:v>37.94</c:v>
                </c:pt>
                <c:pt idx="1648">
                  <c:v>37.96</c:v>
                </c:pt>
                <c:pt idx="1649">
                  <c:v>37.979999999999997</c:v>
                </c:pt>
                <c:pt idx="1650">
                  <c:v>38</c:v>
                </c:pt>
                <c:pt idx="1651">
                  <c:v>38.020000000000003</c:v>
                </c:pt>
                <c:pt idx="1652">
                  <c:v>38.04</c:v>
                </c:pt>
                <c:pt idx="1653">
                  <c:v>38.06</c:v>
                </c:pt>
                <c:pt idx="1654">
                  <c:v>38.08</c:v>
                </c:pt>
                <c:pt idx="1655">
                  <c:v>38.1</c:v>
                </c:pt>
                <c:pt idx="1656">
                  <c:v>38.119999999999997</c:v>
                </c:pt>
                <c:pt idx="1657">
                  <c:v>38.14</c:v>
                </c:pt>
                <c:pt idx="1658">
                  <c:v>38.159999999999997</c:v>
                </c:pt>
                <c:pt idx="1659">
                  <c:v>38.18</c:v>
                </c:pt>
                <c:pt idx="1660">
                  <c:v>38.200000000000003</c:v>
                </c:pt>
                <c:pt idx="1661">
                  <c:v>38.22</c:v>
                </c:pt>
                <c:pt idx="1662">
                  <c:v>38.24</c:v>
                </c:pt>
                <c:pt idx="1663">
                  <c:v>38.26</c:v>
                </c:pt>
                <c:pt idx="1664">
                  <c:v>38.28</c:v>
                </c:pt>
                <c:pt idx="1665">
                  <c:v>38.299999999999997</c:v>
                </c:pt>
                <c:pt idx="1666">
                  <c:v>38.32</c:v>
                </c:pt>
                <c:pt idx="1667">
                  <c:v>38.340000000000003</c:v>
                </c:pt>
                <c:pt idx="1668">
                  <c:v>38.36</c:v>
                </c:pt>
                <c:pt idx="1669">
                  <c:v>38.380000000000003</c:v>
                </c:pt>
                <c:pt idx="1670">
                  <c:v>38.4</c:v>
                </c:pt>
                <c:pt idx="1671">
                  <c:v>38.42</c:v>
                </c:pt>
                <c:pt idx="1672">
                  <c:v>38.44</c:v>
                </c:pt>
                <c:pt idx="1673">
                  <c:v>38.46</c:v>
                </c:pt>
                <c:pt idx="1674">
                  <c:v>38.479999999999997</c:v>
                </c:pt>
                <c:pt idx="1675">
                  <c:v>38.5</c:v>
                </c:pt>
                <c:pt idx="1676">
                  <c:v>38.520000000000003</c:v>
                </c:pt>
                <c:pt idx="1677">
                  <c:v>38.54</c:v>
                </c:pt>
                <c:pt idx="1678">
                  <c:v>38.56</c:v>
                </c:pt>
                <c:pt idx="1679">
                  <c:v>38.58</c:v>
                </c:pt>
                <c:pt idx="1680">
                  <c:v>38.6</c:v>
                </c:pt>
                <c:pt idx="1681">
                  <c:v>38.619999999999997</c:v>
                </c:pt>
                <c:pt idx="1682">
                  <c:v>38.64</c:v>
                </c:pt>
                <c:pt idx="1683">
                  <c:v>38.659999999999997</c:v>
                </c:pt>
                <c:pt idx="1684">
                  <c:v>38.68</c:v>
                </c:pt>
                <c:pt idx="1685">
                  <c:v>38.700000000000003</c:v>
                </c:pt>
                <c:pt idx="1686">
                  <c:v>38.72</c:v>
                </c:pt>
                <c:pt idx="1687">
                  <c:v>38.74</c:v>
                </c:pt>
                <c:pt idx="1688">
                  <c:v>38.76</c:v>
                </c:pt>
                <c:pt idx="1689">
                  <c:v>38.78</c:v>
                </c:pt>
                <c:pt idx="1690">
                  <c:v>38.799999999999997</c:v>
                </c:pt>
                <c:pt idx="1691">
                  <c:v>38.82</c:v>
                </c:pt>
                <c:pt idx="1692">
                  <c:v>38.840000000000003</c:v>
                </c:pt>
                <c:pt idx="1693">
                  <c:v>38.86</c:v>
                </c:pt>
                <c:pt idx="1694">
                  <c:v>38.880000000000003</c:v>
                </c:pt>
                <c:pt idx="1695">
                  <c:v>38.9</c:v>
                </c:pt>
                <c:pt idx="1696">
                  <c:v>38.92</c:v>
                </c:pt>
                <c:pt idx="1697">
                  <c:v>38.94</c:v>
                </c:pt>
                <c:pt idx="1698">
                  <c:v>38.96</c:v>
                </c:pt>
                <c:pt idx="1699">
                  <c:v>38.979999999999997</c:v>
                </c:pt>
                <c:pt idx="1700">
                  <c:v>39</c:v>
                </c:pt>
                <c:pt idx="1701">
                  <c:v>39.020000000000003</c:v>
                </c:pt>
                <c:pt idx="1702">
                  <c:v>39.04</c:v>
                </c:pt>
                <c:pt idx="1703">
                  <c:v>39.06</c:v>
                </c:pt>
                <c:pt idx="1704">
                  <c:v>39.08</c:v>
                </c:pt>
                <c:pt idx="1705">
                  <c:v>39.1</c:v>
                </c:pt>
                <c:pt idx="1706">
                  <c:v>39.119999999999997</c:v>
                </c:pt>
                <c:pt idx="1707">
                  <c:v>39.14</c:v>
                </c:pt>
                <c:pt idx="1708">
                  <c:v>39.159999999999997</c:v>
                </c:pt>
                <c:pt idx="1709">
                  <c:v>39.18</c:v>
                </c:pt>
                <c:pt idx="1710">
                  <c:v>39.200000000000003</c:v>
                </c:pt>
                <c:pt idx="1711">
                  <c:v>39.22</c:v>
                </c:pt>
                <c:pt idx="1712">
                  <c:v>39.24</c:v>
                </c:pt>
                <c:pt idx="1713">
                  <c:v>39.26</c:v>
                </c:pt>
                <c:pt idx="1714">
                  <c:v>39.28</c:v>
                </c:pt>
                <c:pt idx="1715">
                  <c:v>39.299999999999997</c:v>
                </c:pt>
                <c:pt idx="1716">
                  <c:v>39.32</c:v>
                </c:pt>
                <c:pt idx="1717">
                  <c:v>39.340000000000003</c:v>
                </c:pt>
                <c:pt idx="1718">
                  <c:v>39.36</c:v>
                </c:pt>
                <c:pt idx="1719">
                  <c:v>39.380000000000003</c:v>
                </c:pt>
                <c:pt idx="1720">
                  <c:v>39.4</c:v>
                </c:pt>
                <c:pt idx="1721">
                  <c:v>39.42</c:v>
                </c:pt>
                <c:pt idx="1722">
                  <c:v>39.44</c:v>
                </c:pt>
                <c:pt idx="1723">
                  <c:v>39.46</c:v>
                </c:pt>
                <c:pt idx="1724">
                  <c:v>39.479999999999997</c:v>
                </c:pt>
                <c:pt idx="1725">
                  <c:v>39.5</c:v>
                </c:pt>
                <c:pt idx="1726">
                  <c:v>39.520000000000003</c:v>
                </c:pt>
                <c:pt idx="1727">
                  <c:v>39.54</c:v>
                </c:pt>
                <c:pt idx="1728">
                  <c:v>39.56</c:v>
                </c:pt>
                <c:pt idx="1729">
                  <c:v>39.58</c:v>
                </c:pt>
                <c:pt idx="1730">
                  <c:v>39.6</c:v>
                </c:pt>
                <c:pt idx="1731">
                  <c:v>39.619999999999997</c:v>
                </c:pt>
                <c:pt idx="1732">
                  <c:v>39.64</c:v>
                </c:pt>
                <c:pt idx="1733">
                  <c:v>39.659999999999997</c:v>
                </c:pt>
                <c:pt idx="1734">
                  <c:v>39.68</c:v>
                </c:pt>
                <c:pt idx="1735">
                  <c:v>39.700000000000003</c:v>
                </c:pt>
                <c:pt idx="1736">
                  <c:v>39.72</c:v>
                </c:pt>
                <c:pt idx="1737">
                  <c:v>39.74</c:v>
                </c:pt>
                <c:pt idx="1738">
                  <c:v>39.76</c:v>
                </c:pt>
                <c:pt idx="1739">
                  <c:v>39.78</c:v>
                </c:pt>
                <c:pt idx="1740">
                  <c:v>39.799999999999997</c:v>
                </c:pt>
                <c:pt idx="1741">
                  <c:v>39.82</c:v>
                </c:pt>
                <c:pt idx="1742">
                  <c:v>39.840000000000003</c:v>
                </c:pt>
                <c:pt idx="1743">
                  <c:v>39.86</c:v>
                </c:pt>
                <c:pt idx="1744">
                  <c:v>39.880000000000003</c:v>
                </c:pt>
                <c:pt idx="1745">
                  <c:v>39.9</c:v>
                </c:pt>
                <c:pt idx="1746">
                  <c:v>39.92</c:v>
                </c:pt>
                <c:pt idx="1747">
                  <c:v>39.94</c:v>
                </c:pt>
                <c:pt idx="1748">
                  <c:v>39.96</c:v>
                </c:pt>
                <c:pt idx="1749">
                  <c:v>39.979999999999997</c:v>
                </c:pt>
                <c:pt idx="1750">
                  <c:v>40</c:v>
                </c:pt>
                <c:pt idx="1751">
                  <c:v>40.020000000000003</c:v>
                </c:pt>
                <c:pt idx="1752">
                  <c:v>40.04</c:v>
                </c:pt>
                <c:pt idx="1753">
                  <c:v>40.06</c:v>
                </c:pt>
                <c:pt idx="1754">
                  <c:v>40.08</c:v>
                </c:pt>
                <c:pt idx="1755">
                  <c:v>40.1</c:v>
                </c:pt>
                <c:pt idx="1756">
                  <c:v>40.119999999999997</c:v>
                </c:pt>
                <c:pt idx="1757">
                  <c:v>40.14</c:v>
                </c:pt>
                <c:pt idx="1758">
                  <c:v>40.159999999999997</c:v>
                </c:pt>
                <c:pt idx="1759">
                  <c:v>40.18</c:v>
                </c:pt>
                <c:pt idx="1760">
                  <c:v>40.200000000000003</c:v>
                </c:pt>
                <c:pt idx="1761">
                  <c:v>40.22</c:v>
                </c:pt>
                <c:pt idx="1762">
                  <c:v>40.24</c:v>
                </c:pt>
                <c:pt idx="1763">
                  <c:v>40.26</c:v>
                </c:pt>
                <c:pt idx="1764">
                  <c:v>40.28</c:v>
                </c:pt>
                <c:pt idx="1765">
                  <c:v>40.299999999999997</c:v>
                </c:pt>
                <c:pt idx="1766">
                  <c:v>40.32</c:v>
                </c:pt>
                <c:pt idx="1767">
                  <c:v>40.340000000000003</c:v>
                </c:pt>
                <c:pt idx="1768">
                  <c:v>40.36</c:v>
                </c:pt>
                <c:pt idx="1769">
                  <c:v>40.380000000000003</c:v>
                </c:pt>
                <c:pt idx="1770">
                  <c:v>40.4</c:v>
                </c:pt>
                <c:pt idx="1771">
                  <c:v>40.42</c:v>
                </c:pt>
                <c:pt idx="1772">
                  <c:v>40.44</c:v>
                </c:pt>
                <c:pt idx="1773">
                  <c:v>40.46</c:v>
                </c:pt>
                <c:pt idx="1774">
                  <c:v>40.479999999999997</c:v>
                </c:pt>
                <c:pt idx="1775">
                  <c:v>40.5</c:v>
                </c:pt>
                <c:pt idx="1776">
                  <c:v>40.520000000000003</c:v>
                </c:pt>
                <c:pt idx="1777">
                  <c:v>40.54</c:v>
                </c:pt>
                <c:pt idx="1778">
                  <c:v>40.56</c:v>
                </c:pt>
                <c:pt idx="1779">
                  <c:v>40.58</c:v>
                </c:pt>
                <c:pt idx="1780">
                  <c:v>40.6</c:v>
                </c:pt>
                <c:pt idx="1781">
                  <c:v>40.619999999999997</c:v>
                </c:pt>
                <c:pt idx="1782">
                  <c:v>40.64</c:v>
                </c:pt>
                <c:pt idx="1783">
                  <c:v>40.659999999999997</c:v>
                </c:pt>
                <c:pt idx="1784">
                  <c:v>40.68</c:v>
                </c:pt>
                <c:pt idx="1785">
                  <c:v>40.700000000000003</c:v>
                </c:pt>
                <c:pt idx="1786">
                  <c:v>40.72</c:v>
                </c:pt>
                <c:pt idx="1787">
                  <c:v>40.74</c:v>
                </c:pt>
                <c:pt idx="1788">
                  <c:v>40.76</c:v>
                </c:pt>
                <c:pt idx="1789">
                  <c:v>40.78</c:v>
                </c:pt>
                <c:pt idx="1790">
                  <c:v>40.799999999999997</c:v>
                </c:pt>
                <c:pt idx="1791">
                  <c:v>40.82</c:v>
                </c:pt>
                <c:pt idx="1792">
                  <c:v>40.840000000000003</c:v>
                </c:pt>
                <c:pt idx="1793">
                  <c:v>40.86</c:v>
                </c:pt>
                <c:pt idx="1794">
                  <c:v>40.880000000000003</c:v>
                </c:pt>
                <c:pt idx="1795">
                  <c:v>40.9</c:v>
                </c:pt>
                <c:pt idx="1796">
                  <c:v>40.92</c:v>
                </c:pt>
                <c:pt idx="1797">
                  <c:v>40.94</c:v>
                </c:pt>
                <c:pt idx="1798">
                  <c:v>40.96</c:v>
                </c:pt>
                <c:pt idx="1799">
                  <c:v>40.98</c:v>
                </c:pt>
                <c:pt idx="1800">
                  <c:v>41</c:v>
                </c:pt>
                <c:pt idx="1801">
                  <c:v>41.02</c:v>
                </c:pt>
                <c:pt idx="1802">
                  <c:v>41.04</c:v>
                </c:pt>
                <c:pt idx="1803">
                  <c:v>41.06</c:v>
                </c:pt>
                <c:pt idx="1804">
                  <c:v>41.08</c:v>
                </c:pt>
                <c:pt idx="1805">
                  <c:v>41.1</c:v>
                </c:pt>
                <c:pt idx="1806">
                  <c:v>41.12</c:v>
                </c:pt>
                <c:pt idx="1807">
                  <c:v>41.14</c:v>
                </c:pt>
                <c:pt idx="1808">
                  <c:v>41.16</c:v>
                </c:pt>
                <c:pt idx="1809">
                  <c:v>41.18</c:v>
                </c:pt>
                <c:pt idx="1810">
                  <c:v>41.2</c:v>
                </c:pt>
                <c:pt idx="1811">
                  <c:v>41.22</c:v>
                </c:pt>
                <c:pt idx="1812">
                  <c:v>41.24</c:v>
                </c:pt>
                <c:pt idx="1813">
                  <c:v>41.26</c:v>
                </c:pt>
                <c:pt idx="1814">
                  <c:v>41.28</c:v>
                </c:pt>
                <c:pt idx="1815">
                  <c:v>41.3</c:v>
                </c:pt>
                <c:pt idx="1816">
                  <c:v>41.32</c:v>
                </c:pt>
                <c:pt idx="1817">
                  <c:v>41.34</c:v>
                </c:pt>
                <c:pt idx="1818">
                  <c:v>41.36</c:v>
                </c:pt>
                <c:pt idx="1819">
                  <c:v>41.38</c:v>
                </c:pt>
                <c:pt idx="1820">
                  <c:v>41.4</c:v>
                </c:pt>
                <c:pt idx="1821">
                  <c:v>41.42</c:v>
                </c:pt>
                <c:pt idx="1822">
                  <c:v>41.44</c:v>
                </c:pt>
                <c:pt idx="1823">
                  <c:v>41.46</c:v>
                </c:pt>
                <c:pt idx="1824">
                  <c:v>41.48</c:v>
                </c:pt>
                <c:pt idx="1825">
                  <c:v>41.5</c:v>
                </c:pt>
                <c:pt idx="1826">
                  <c:v>41.52</c:v>
                </c:pt>
                <c:pt idx="1827">
                  <c:v>41.54</c:v>
                </c:pt>
                <c:pt idx="1828">
                  <c:v>41.56</c:v>
                </c:pt>
                <c:pt idx="1829">
                  <c:v>41.58</c:v>
                </c:pt>
                <c:pt idx="1830">
                  <c:v>41.6</c:v>
                </c:pt>
                <c:pt idx="1831">
                  <c:v>41.62</c:v>
                </c:pt>
                <c:pt idx="1832">
                  <c:v>41.64</c:v>
                </c:pt>
                <c:pt idx="1833">
                  <c:v>41.66</c:v>
                </c:pt>
                <c:pt idx="1834">
                  <c:v>41.68</c:v>
                </c:pt>
                <c:pt idx="1835">
                  <c:v>41.7</c:v>
                </c:pt>
                <c:pt idx="1836">
                  <c:v>41.72</c:v>
                </c:pt>
                <c:pt idx="1837">
                  <c:v>41.74</c:v>
                </c:pt>
                <c:pt idx="1838">
                  <c:v>41.76</c:v>
                </c:pt>
                <c:pt idx="1839">
                  <c:v>41.78</c:v>
                </c:pt>
                <c:pt idx="1840">
                  <c:v>41.8</c:v>
                </c:pt>
                <c:pt idx="1841">
                  <c:v>41.82</c:v>
                </c:pt>
                <c:pt idx="1842">
                  <c:v>41.84</c:v>
                </c:pt>
                <c:pt idx="1843">
                  <c:v>41.86</c:v>
                </c:pt>
                <c:pt idx="1844">
                  <c:v>41.88</c:v>
                </c:pt>
                <c:pt idx="1845">
                  <c:v>41.9</c:v>
                </c:pt>
                <c:pt idx="1846">
                  <c:v>41.92</c:v>
                </c:pt>
                <c:pt idx="1847">
                  <c:v>41.94</c:v>
                </c:pt>
                <c:pt idx="1848">
                  <c:v>41.96</c:v>
                </c:pt>
                <c:pt idx="1849">
                  <c:v>41.98</c:v>
                </c:pt>
                <c:pt idx="1850">
                  <c:v>42</c:v>
                </c:pt>
                <c:pt idx="1851">
                  <c:v>42.02</c:v>
                </c:pt>
                <c:pt idx="1852">
                  <c:v>42.04</c:v>
                </c:pt>
                <c:pt idx="1853">
                  <c:v>42.06</c:v>
                </c:pt>
                <c:pt idx="1854">
                  <c:v>42.08</c:v>
                </c:pt>
                <c:pt idx="1855">
                  <c:v>42.1</c:v>
                </c:pt>
                <c:pt idx="1856">
                  <c:v>42.12</c:v>
                </c:pt>
                <c:pt idx="1857">
                  <c:v>42.14</c:v>
                </c:pt>
                <c:pt idx="1858">
                  <c:v>42.16</c:v>
                </c:pt>
                <c:pt idx="1859">
                  <c:v>42.18</c:v>
                </c:pt>
                <c:pt idx="1860">
                  <c:v>42.2</c:v>
                </c:pt>
                <c:pt idx="1861">
                  <c:v>42.22</c:v>
                </c:pt>
                <c:pt idx="1862">
                  <c:v>42.24</c:v>
                </c:pt>
                <c:pt idx="1863">
                  <c:v>42.26</c:v>
                </c:pt>
                <c:pt idx="1864">
                  <c:v>42.28</c:v>
                </c:pt>
                <c:pt idx="1865">
                  <c:v>42.3</c:v>
                </c:pt>
                <c:pt idx="1866">
                  <c:v>42.32</c:v>
                </c:pt>
                <c:pt idx="1867">
                  <c:v>42.34</c:v>
                </c:pt>
                <c:pt idx="1868">
                  <c:v>42.36</c:v>
                </c:pt>
                <c:pt idx="1869">
                  <c:v>42.38</c:v>
                </c:pt>
                <c:pt idx="1870">
                  <c:v>42.4</c:v>
                </c:pt>
                <c:pt idx="1871">
                  <c:v>42.42</c:v>
                </c:pt>
                <c:pt idx="1872">
                  <c:v>42.44</c:v>
                </c:pt>
                <c:pt idx="1873">
                  <c:v>42.46</c:v>
                </c:pt>
                <c:pt idx="1874">
                  <c:v>42.48</c:v>
                </c:pt>
                <c:pt idx="1875">
                  <c:v>42.5</c:v>
                </c:pt>
                <c:pt idx="1876">
                  <c:v>42.52</c:v>
                </c:pt>
                <c:pt idx="1877">
                  <c:v>42.54</c:v>
                </c:pt>
                <c:pt idx="1878">
                  <c:v>42.56</c:v>
                </c:pt>
                <c:pt idx="1879">
                  <c:v>42.58</c:v>
                </c:pt>
                <c:pt idx="1880">
                  <c:v>42.6</c:v>
                </c:pt>
                <c:pt idx="1881">
                  <c:v>42.62</c:v>
                </c:pt>
                <c:pt idx="1882">
                  <c:v>42.64</c:v>
                </c:pt>
                <c:pt idx="1883">
                  <c:v>42.66</c:v>
                </c:pt>
                <c:pt idx="1884">
                  <c:v>42.68</c:v>
                </c:pt>
                <c:pt idx="1885">
                  <c:v>42.7</c:v>
                </c:pt>
                <c:pt idx="1886">
                  <c:v>42.72</c:v>
                </c:pt>
                <c:pt idx="1887">
                  <c:v>42.74</c:v>
                </c:pt>
                <c:pt idx="1888">
                  <c:v>42.76</c:v>
                </c:pt>
                <c:pt idx="1889">
                  <c:v>42.78</c:v>
                </c:pt>
                <c:pt idx="1890">
                  <c:v>42.8</c:v>
                </c:pt>
                <c:pt idx="1891">
                  <c:v>42.82</c:v>
                </c:pt>
                <c:pt idx="1892">
                  <c:v>42.84</c:v>
                </c:pt>
                <c:pt idx="1893">
                  <c:v>42.86</c:v>
                </c:pt>
                <c:pt idx="1894">
                  <c:v>42.88</c:v>
                </c:pt>
                <c:pt idx="1895">
                  <c:v>42.9</c:v>
                </c:pt>
                <c:pt idx="1896">
                  <c:v>42.92</c:v>
                </c:pt>
                <c:pt idx="1897">
                  <c:v>42.94</c:v>
                </c:pt>
                <c:pt idx="1898">
                  <c:v>42.96</c:v>
                </c:pt>
                <c:pt idx="1899">
                  <c:v>42.98</c:v>
                </c:pt>
                <c:pt idx="1900">
                  <c:v>43</c:v>
                </c:pt>
                <c:pt idx="1901">
                  <c:v>43.02</c:v>
                </c:pt>
                <c:pt idx="1902">
                  <c:v>43.04</c:v>
                </c:pt>
                <c:pt idx="1903">
                  <c:v>43.06</c:v>
                </c:pt>
                <c:pt idx="1904">
                  <c:v>43.08</c:v>
                </c:pt>
                <c:pt idx="1905">
                  <c:v>43.1</c:v>
                </c:pt>
                <c:pt idx="1906">
                  <c:v>43.12</c:v>
                </c:pt>
                <c:pt idx="1907">
                  <c:v>43.14</c:v>
                </c:pt>
                <c:pt idx="1908">
                  <c:v>43.16</c:v>
                </c:pt>
                <c:pt idx="1909">
                  <c:v>43.18</c:v>
                </c:pt>
                <c:pt idx="1910">
                  <c:v>43.2</c:v>
                </c:pt>
                <c:pt idx="1911">
                  <c:v>43.22</c:v>
                </c:pt>
                <c:pt idx="1912">
                  <c:v>43.24</c:v>
                </c:pt>
                <c:pt idx="1913">
                  <c:v>43.26</c:v>
                </c:pt>
                <c:pt idx="1914">
                  <c:v>43.28</c:v>
                </c:pt>
                <c:pt idx="1915">
                  <c:v>43.3</c:v>
                </c:pt>
                <c:pt idx="1916">
                  <c:v>43.32</c:v>
                </c:pt>
                <c:pt idx="1917">
                  <c:v>43.34</c:v>
                </c:pt>
                <c:pt idx="1918">
                  <c:v>43.36</c:v>
                </c:pt>
                <c:pt idx="1919">
                  <c:v>43.38</c:v>
                </c:pt>
                <c:pt idx="1920">
                  <c:v>43.4</c:v>
                </c:pt>
                <c:pt idx="1921">
                  <c:v>43.42</c:v>
                </c:pt>
                <c:pt idx="1922">
                  <c:v>43.44</c:v>
                </c:pt>
                <c:pt idx="1923">
                  <c:v>43.46</c:v>
                </c:pt>
                <c:pt idx="1924">
                  <c:v>43.48</c:v>
                </c:pt>
                <c:pt idx="1925">
                  <c:v>43.5</c:v>
                </c:pt>
                <c:pt idx="1926">
                  <c:v>43.52</c:v>
                </c:pt>
                <c:pt idx="1927">
                  <c:v>43.54</c:v>
                </c:pt>
                <c:pt idx="1928">
                  <c:v>43.56</c:v>
                </c:pt>
                <c:pt idx="1929">
                  <c:v>43.58</c:v>
                </c:pt>
                <c:pt idx="1930">
                  <c:v>43.6</c:v>
                </c:pt>
                <c:pt idx="1931">
                  <c:v>43.62</c:v>
                </c:pt>
                <c:pt idx="1932">
                  <c:v>43.64</c:v>
                </c:pt>
                <c:pt idx="1933">
                  <c:v>43.66</c:v>
                </c:pt>
                <c:pt idx="1934">
                  <c:v>43.68</c:v>
                </c:pt>
                <c:pt idx="1935">
                  <c:v>43.7</c:v>
                </c:pt>
                <c:pt idx="1936">
                  <c:v>43.72</c:v>
                </c:pt>
                <c:pt idx="1937">
                  <c:v>43.74</c:v>
                </c:pt>
                <c:pt idx="1938">
                  <c:v>43.76</c:v>
                </c:pt>
                <c:pt idx="1939">
                  <c:v>43.78</c:v>
                </c:pt>
                <c:pt idx="1940">
                  <c:v>43.8</c:v>
                </c:pt>
                <c:pt idx="1941">
                  <c:v>43.82</c:v>
                </c:pt>
                <c:pt idx="1942">
                  <c:v>43.84</c:v>
                </c:pt>
                <c:pt idx="1943">
                  <c:v>43.86</c:v>
                </c:pt>
                <c:pt idx="1944">
                  <c:v>43.88</c:v>
                </c:pt>
                <c:pt idx="1945">
                  <c:v>43.9</c:v>
                </c:pt>
                <c:pt idx="1946">
                  <c:v>43.92</c:v>
                </c:pt>
                <c:pt idx="1947">
                  <c:v>43.94</c:v>
                </c:pt>
                <c:pt idx="1948">
                  <c:v>43.96</c:v>
                </c:pt>
                <c:pt idx="1949">
                  <c:v>43.98</c:v>
                </c:pt>
                <c:pt idx="1950">
                  <c:v>44</c:v>
                </c:pt>
                <c:pt idx="1951">
                  <c:v>44.02</c:v>
                </c:pt>
                <c:pt idx="1952">
                  <c:v>44.04</c:v>
                </c:pt>
                <c:pt idx="1953">
                  <c:v>44.06</c:v>
                </c:pt>
                <c:pt idx="1954">
                  <c:v>44.08</c:v>
                </c:pt>
                <c:pt idx="1955">
                  <c:v>44.1</c:v>
                </c:pt>
                <c:pt idx="1956">
                  <c:v>44.12</c:v>
                </c:pt>
                <c:pt idx="1957">
                  <c:v>44.14</c:v>
                </c:pt>
                <c:pt idx="1958">
                  <c:v>44.16</c:v>
                </c:pt>
                <c:pt idx="1959">
                  <c:v>44.18</c:v>
                </c:pt>
                <c:pt idx="1960">
                  <c:v>44.2</c:v>
                </c:pt>
                <c:pt idx="1961">
                  <c:v>44.22</c:v>
                </c:pt>
                <c:pt idx="1962">
                  <c:v>44.24</c:v>
                </c:pt>
                <c:pt idx="1963">
                  <c:v>44.26</c:v>
                </c:pt>
                <c:pt idx="1964">
                  <c:v>44.28</c:v>
                </c:pt>
                <c:pt idx="1965">
                  <c:v>44.3</c:v>
                </c:pt>
                <c:pt idx="1966">
                  <c:v>44.32</c:v>
                </c:pt>
                <c:pt idx="1967">
                  <c:v>44.34</c:v>
                </c:pt>
                <c:pt idx="1968">
                  <c:v>44.36</c:v>
                </c:pt>
                <c:pt idx="1969">
                  <c:v>44.38</c:v>
                </c:pt>
                <c:pt idx="1970">
                  <c:v>44.4</c:v>
                </c:pt>
                <c:pt idx="1971">
                  <c:v>44.42</c:v>
                </c:pt>
                <c:pt idx="1972">
                  <c:v>44.44</c:v>
                </c:pt>
                <c:pt idx="1973">
                  <c:v>44.46</c:v>
                </c:pt>
                <c:pt idx="1974">
                  <c:v>44.48</c:v>
                </c:pt>
                <c:pt idx="1975">
                  <c:v>44.5</c:v>
                </c:pt>
                <c:pt idx="1976">
                  <c:v>44.52</c:v>
                </c:pt>
                <c:pt idx="1977">
                  <c:v>44.54</c:v>
                </c:pt>
                <c:pt idx="1978">
                  <c:v>44.56</c:v>
                </c:pt>
                <c:pt idx="1979">
                  <c:v>44.58</c:v>
                </c:pt>
                <c:pt idx="1980">
                  <c:v>44.6</c:v>
                </c:pt>
                <c:pt idx="1981">
                  <c:v>44.62</c:v>
                </c:pt>
                <c:pt idx="1982">
                  <c:v>44.64</c:v>
                </c:pt>
                <c:pt idx="1983">
                  <c:v>44.66</c:v>
                </c:pt>
                <c:pt idx="1984">
                  <c:v>44.68</c:v>
                </c:pt>
                <c:pt idx="1985">
                  <c:v>44.7</c:v>
                </c:pt>
                <c:pt idx="1986">
                  <c:v>44.72</c:v>
                </c:pt>
                <c:pt idx="1987">
                  <c:v>44.74</c:v>
                </c:pt>
                <c:pt idx="1988">
                  <c:v>44.76</c:v>
                </c:pt>
                <c:pt idx="1989">
                  <c:v>44.78</c:v>
                </c:pt>
                <c:pt idx="1990">
                  <c:v>44.8</c:v>
                </c:pt>
                <c:pt idx="1991">
                  <c:v>44.82</c:v>
                </c:pt>
                <c:pt idx="1992">
                  <c:v>44.84</c:v>
                </c:pt>
                <c:pt idx="1993">
                  <c:v>44.86</c:v>
                </c:pt>
                <c:pt idx="1994">
                  <c:v>44.88</c:v>
                </c:pt>
                <c:pt idx="1995">
                  <c:v>44.9</c:v>
                </c:pt>
                <c:pt idx="1996">
                  <c:v>44.92</c:v>
                </c:pt>
                <c:pt idx="1997">
                  <c:v>44.94</c:v>
                </c:pt>
                <c:pt idx="1998">
                  <c:v>44.96</c:v>
                </c:pt>
                <c:pt idx="1999">
                  <c:v>44.98</c:v>
                </c:pt>
                <c:pt idx="2000">
                  <c:v>45</c:v>
                </c:pt>
                <c:pt idx="2001">
                  <c:v>45.02</c:v>
                </c:pt>
                <c:pt idx="2002">
                  <c:v>45.04</c:v>
                </c:pt>
                <c:pt idx="2003">
                  <c:v>45.06</c:v>
                </c:pt>
                <c:pt idx="2004">
                  <c:v>45.08</c:v>
                </c:pt>
                <c:pt idx="2005">
                  <c:v>45.1</c:v>
                </c:pt>
                <c:pt idx="2006">
                  <c:v>45.12</c:v>
                </c:pt>
                <c:pt idx="2007">
                  <c:v>45.14</c:v>
                </c:pt>
                <c:pt idx="2008">
                  <c:v>45.16</c:v>
                </c:pt>
                <c:pt idx="2009">
                  <c:v>45.18</c:v>
                </c:pt>
                <c:pt idx="2010">
                  <c:v>45.2</c:v>
                </c:pt>
                <c:pt idx="2011">
                  <c:v>45.22</c:v>
                </c:pt>
                <c:pt idx="2012">
                  <c:v>45.24</c:v>
                </c:pt>
                <c:pt idx="2013">
                  <c:v>45.26</c:v>
                </c:pt>
                <c:pt idx="2014">
                  <c:v>45.28</c:v>
                </c:pt>
                <c:pt idx="2015">
                  <c:v>45.3</c:v>
                </c:pt>
                <c:pt idx="2016">
                  <c:v>45.32</c:v>
                </c:pt>
                <c:pt idx="2017">
                  <c:v>45.34</c:v>
                </c:pt>
                <c:pt idx="2018">
                  <c:v>45.36</c:v>
                </c:pt>
                <c:pt idx="2019">
                  <c:v>45.38</c:v>
                </c:pt>
                <c:pt idx="2020">
                  <c:v>45.4</c:v>
                </c:pt>
                <c:pt idx="2021">
                  <c:v>45.42</c:v>
                </c:pt>
                <c:pt idx="2022">
                  <c:v>45.44</c:v>
                </c:pt>
                <c:pt idx="2023">
                  <c:v>45.46</c:v>
                </c:pt>
                <c:pt idx="2024">
                  <c:v>45.48</c:v>
                </c:pt>
                <c:pt idx="2025">
                  <c:v>45.5</c:v>
                </c:pt>
                <c:pt idx="2026">
                  <c:v>45.52</c:v>
                </c:pt>
                <c:pt idx="2027">
                  <c:v>45.54</c:v>
                </c:pt>
                <c:pt idx="2028">
                  <c:v>45.56</c:v>
                </c:pt>
                <c:pt idx="2029">
                  <c:v>45.58</c:v>
                </c:pt>
                <c:pt idx="2030">
                  <c:v>45.6</c:v>
                </c:pt>
                <c:pt idx="2031">
                  <c:v>45.62</c:v>
                </c:pt>
                <c:pt idx="2032">
                  <c:v>45.64</c:v>
                </c:pt>
                <c:pt idx="2033">
                  <c:v>45.66</c:v>
                </c:pt>
                <c:pt idx="2034">
                  <c:v>45.68</c:v>
                </c:pt>
                <c:pt idx="2035">
                  <c:v>45.7</c:v>
                </c:pt>
                <c:pt idx="2036">
                  <c:v>45.72</c:v>
                </c:pt>
                <c:pt idx="2037">
                  <c:v>45.74</c:v>
                </c:pt>
                <c:pt idx="2038">
                  <c:v>45.76</c:v>
                </c:pt>
                <c:pt idx="2039">
                  <c:v>45.78</c:v>
                </c:pt>
                <c:pt idx="2040">
                  <c:v>45.8</c:v>
                </c:pt>
                <c:pt idx="2041">
                  <c:v>45.82</c:v>
                </c:pt>
                <c:pt idx="2042">
                  <c:v>45.84</c:v>
                </c:pt>
                <c:pt idx="2043">
                  <c:v>45.86</c:v>
                </c:pt>
                <c:pt idx="2044">
                  <c:v>45.88</c:v>
                </c:pt>
                <c:pt idx="2045">
                  <c:v>45.9</c:v>
                </c:pt>
                <c:pt idx="2046">
                  <c:v>45.92</c:v>
                </c:pt>
                <c:pt idx="2047">
                  <c:v>45.94</c:v>
                </c:pt>
                <c:pt idx="2048">
                  <c:v>45.96</c:v>
                </c:pt>
                <c:pt idx="2049">
                  <c:v>45.98</c:v>
                </c:pt>
                <c:pt idx="2050">
                  <c:v>46</c:v>
                </c:pt>
                <c:pt idx="2051">
                  <c:v>46.02</c:v>
                </c:pt>
                <c:pt idx="2052">
                  <c:v>46.04</c:v>
                </c:pt>
                <c:pt idx="2053">
                  <c:v>46.06</c:v>
                </c:pt>
                <c:pt idx="2054">
                  <c:v>46.08</c:v>
                </c:pt>
                <c:pt idx="2055">
                  <c:v>46.1</c:v>
                </c:pt>
                <c:pt idx="2056">
                  <c:v>46.12</c:v>
                </c:pt>
                <c:pt idx="2057">
                  <c:v>46.14</c:v>
                </c:pt>
                <c:pt idx="2058">
                  <c:v>46.16</c:v>
                </c:pt>
                <c:pt idx="2059">
                  <c:v>46.18</c:v>
                </c:pt>
                <c:pt idx="2060">
                  <c:v>46.2</c:v>
                </c:pt>
                <c:pt idx="2061">
                  <c:v>46.22</c:v>
                </c:pt>
                <c:pt idx="2062">
                  <c:v>46.24</c:v>
                </c:pt>
                <c:pt idx="2063">
                  <c:v>46.26</c:v>
                </c:pt>
                <c:pt idx="2064">
                  <c:v>46.28</c:v>
                </c:pt>
                <c:pt idx="2065">
                  <c:v>46.3</c:v>
                </c:pt>
                <c:pt idx="2066">
                  <c:v>46.32</c:v>
                </c:pt>
                <c:pt idx="2067">
                  <c:v>46.34</c:v>
                </c:pt>
                <c:pt idx="2068">
                  <c:v>46.36</c:v>
                </c:pt>
                <c:pt idx="2069">
                  <c:v>46.38</c:v>
                </c:pt>
                <c:pt idx="2070">
                  <c:v>46.4</c:v>
                </c:pt>
                <c:pt idx="2071">
                  <c:v>46.42</c:v>
                </c:pt>
                <c:pt idx="2072">
                  <c:v>46.44</c:v>
                </c:pt>
                <c:pt idx="2073">
                  <c:v>46.46</c:v>
                </c:pt>
                <c:pt idx="2074">
                  <c:v>46.48</c:v>
                </c:pt>
                <c:pt idx="2075">
                  <c:v>46.5</c:v>
                </c:pt>
                <c:pt idx="2076">
                  <c:v>46.52</c:v>
                </c:pt>
                <c:pt idx="2077">
                  <c:v>46.54</c:v>
                </c:pt>
                <c:pt idx="2078">
                  <c:v>46.56</c:v>
                </c:pt>
                <c:pt idx="2079">
                  <c:v>46.58</c:v>
                </c:pt>
                <c:pt idx="2080">
                  <c:v>46.6</c:v>
                </c:pt>
                <c:pt idx="2081">
                  <c:v>46.62</c:v>
                </c:pt>
                <c:pt idx="2082">
                  <c:v>46.64</c:v>
                </c:pt>
                <c:pt idx="2083">
                  <c:v>46.66</c:v>
                </c:pt>
                <c:pt idx="2084">
                  <c:v>46.68</c:v>
                </c:pt>
                <c:pt idx="2085">
                  <c:v>46.7</c:v>
                </c:pt>
                <c:pt idx="2086">
                  <c:v>46.72</c:v>
                </c:pt>
                <c:pt idx="2087">
                  <c:v>46.74</c:v>
                </c:pt>
                <c:pt idx="2088">
                  <c:v>46.76</c:v>
                </c:pt>
                <c:pt idx="2089">
                  <c:v>46.78</c:v>
                </c:pt>
                <c:pt idx="2090">
                  <c:v>46.8</c:v>
                </c:pt>
                <c:pt idx="2091">
                  <c:v>46.82</c:v>
                </c:pt>
                <c:pt idx="2092">
                  <c:v>46.84</c:v>
                </c:pt>
                <c:pt idx="2093">
                  <c:v>46.86</c:v>
                </c:pt>
                <c:pt idx="2094">
                  <c:v>46.88</c:v>
                </c:pt>
                <c:pt idx="2095">
                  <c:v>46.9</c:v>
                </c:pt>
                <c:pt idx="2096">
                  <c:v>46.92</c:v>
                </c:pt>
                <c:pt idx="2097">
                  <c:v>46.94</c:v>
                </c:pt>
                <c:pt idx="2098">
                  <c:v>46.96</c:v>
                </c:pt>
                <c:pt idx="2099">
                  <c:v>46.98</c:v>
                </c:pt>
                <c:pt idx="2100">
                  <c:v>47</c:v>
                </c:pt>
                <c:pt idx="2101">
                  <c:v>47.02</c:v>
                </c:pt>
                <c:pt idx="2102">
                  <c:v>47.04</c:v>
                </c:pt>
                <c:pt idx="2103">
                  <c:v>47.06</c:v>
                </c:pt>
                <c:pt idx="2104">
                  <c:v>47.08</c:v>
                </c:pt>
                <c:pt idx="2105">
                  <c:v>47.1</c:v>
                </c:pt>
                <c:pt idx="2106">
                  <c:v>47.12</c:v>
                </c:pt>
                <c:pt idx="2107">
                  <c:v>47.14</c:v>
                </c:pt>
                <c:pt idx="2108">
                  <c:v>47.16</c:v>
                </c:pt>
                <c:pt idx="2109">
                  <c:v>47.18</c:v>
                </c:pt>
                <c:pt idx="2110">
                  <c:v>47.2</c:v>
                </c:pt>
                <c:pt idx="2111">
                  <c:v>47.22</c:v>
                </c:pt>
                <c:pt idx="2112">
                  <c:v>47.24</c:v>
                </c:pt>
                <c:pt idx="2113">
                  <c:v>47.26</c:v>
                </c:pt>
                <c:pt idx="2114">
                  <c:v>47.28</c:v>
                </c:pt>
                <c:pt idx="2115">
                  <c:v>47.3</c:v>
                </c:pt>
                <c:pt idx="2116">
                  <c:v>47.32</c:v>
                </c:pt>
                <c:pt idx="2117">
                  <c:v>47.34</c:v>
                </c:pt>
                <c:pt idx="2118">
                  <c:v>47.36</c:v>
                </c:pt>
                <c:pt idx="2119">
                  <c:v>47.38</c:v>
                </c:pt>
                <c:pt idx="2120">
                  <c:v>47.4</c:v>
                </c:pt>
                <c:pt idx="2121">
                  <c:v>47.42</c:v>
                </c:pt>
                <c:pt idx="2122">
                  <c:v>47.44</c:v>
                </c:pt>
                <c:pt idx="2123">
                  <c:v>47.46</c:v>
                </c:pt>
                <c:pt idx="2124">
                  <c:v>47.48</c:v>
                </c:pt>
                <c:pt idx="2125">
                  <c:v>47.5</c:v>
                </c:pt>
                <c:pt idx="2126">
                  <c:v>47.52</c:v>
                </c:pt>
                <c:pt idx="2127">
                  <c:v>47.54</c:v>
                </c:pt>
                <c:pt idx="2128">
                  <c:v>47.56</c:v>
                </c:pt>
                <c:pt idx="2129">
                  <c:v>47.58</c:v>
                </c:pt>
                <c:pt idx="2130">
                  <c:v>47.6</c:v>
                </c:pt>
                <c:pt idx="2131">
                  <c:v>47.62</c:v>
                </c:pt>
                <c:pt idx="2132">
                  <c:v>47.64</c:v>
                </c:pt>
                <c:pt idx="2133">
                  <c:v>47.66</c:v>
                </c:pt>
                <c:pt idx="2134">
                  <c:v>47.68</c:v>
                </c:pt>
                <c:pt idx="2135">
                  <c:v>47.7</c:v>
                </c:pt>
                <c:pt idx="2136">
                  <c:v>47.72</c:v>
                </c:pt>
                <c:pt idx="2137">
                  <c:v>47.74</c:v>
                </c:pt>
                <c:pt idx="2138">
                  <c:v>47.76</c:v>
                </c:pt>
                <c:pt idx="2139">
                  <c:v>47.78</c:v>
                </c:pt>
                <c:pt idx="2140">
                  <c:v>47.8</c:v>
                </c:pt>
                <c:pt idx="2141">
                  <c:v>47.82</c:v>
                </c:pt>
                <c:pt idx="2142">
                  <c:v>47.84</c:v>
                </c:pt>
                <c:pt idx="2143">
                  <c:v>47.86</c:v>
                </c:pt>
                <c:pt idx="2144">
                  <c:v>47.88</c:v>
                </c:pt>
                <c:pt idx="2145">
                  <c:v>47.9</c:v>
                </c:pt>
                <c:pt idx="2146">
                  <c:v>47.92</c:v>
                </c:pt>
                <c:pt idx="2147">
                  <c:v>47.94</c:v>
                </c:pt>
                <c:pt idx="2148">
                  <c:v>47.96</c:v>
                </c:pt>
                <c:pt idx="2149">
                  <c:v>47.98</c:v>
                </c:pt>
                <c:pt idx="2150">
                  <c:v>48</c:v>
                </c:pt>
                <c:pt idx="2151">
                  <c:v>48.02</c:v>
                </c:pt>
                <c:pt idx="2152">
                  <c:v>48.04</c:v>
                </c:pt>
                <c:pt idx="2153">
                  <c:v>48.06</c:v>
                </c:pt>
                <c:pt idx="2154">
                  <c:v>48.08</c:v>
                </c:pt>
                <c:pt idx="2155">
                  <c:v>48.1</c:v>
                </c:pt>
                <c:pt idx="2156">
                  <c:v>48.12</c:v>
                </c:pt>
                <c:pt idx="2157">
                  <c:v>48.14</c:v>
                </c:pt>
                <c:pt idx="2158">
                  <c:v>48.16</c:v>
                </c:pt>
                <c:pt idx="2159">
                  <c:v>48.18</c:v>
                </c:pt>
                <c:pt idx="2160">
                  <c:v>48.2</c:v>
                </c:pt>
                <c:pt idx="2161">
                  <c:v>48.22</c:v>
                </c:pt>
                <c:pt idx="2162">
                  <c:v>48.24</c:v>
                </c:pt>
                <c:pt idx="2163">
                  <c:v>48.26</c:v>
                </c:pt>
                <c:pt idx="2164">
                  <c:v>48.28</c:v>
                </c:pt>
                <c:pt idx="2165">
                  <c:v>48.3</c:v>
                </c:pt>
                <c:pt idx="2166">
                  <c:v>48.32</c:v>
                </c:pt>
                <c:pt idx="2167">
                  <c:v>48.34</c:v>
                </c:pt>
                <c:pt idx="2168">
                  <c:v>48.36</c:v>
                </c:pt>
                <c:pt idx="2169">
                  <c:v>48.38</c:v>
                </c:pt>
                <c:pt idx="2170">
                  <c:v>48.4</c:v>
                </c:pt>
                <c:pt idx="2171">
                  <c:v>48.42</c:v>
                </c:pt>
                <c:pt idx="2172">
                  <c:v>48.44</c:v>
                </c:pt>
                <c:pt idx="2173">
                  <c:v>48.46</c:v>
                </c:pt>
                <c:pt idx="2174">
                  <c:v>48.48</c:v>
                </c:pt>
                <c:pt idx="2175">
                  <c:v>48.5</c:v>
                </c:pt>
                <c:pt idx="2176">
                  <c:v>48.52</c:v>
                </c:pt>
                <c:pt idx="2177">
                  <c:v>48.54</c:v>
                </c:pt>
                <c:pt idx="2178">
                  <c:v>48.56</c:v>
                </c:pt>
                <c:pt idx="2179">
                  <c:v>48.58</c:v>
                </c:pt>
                <c:pt idx="2180">
                  <c:v>48.6</c:v>
                </c:pt>
                <c:pt idx="2181">
                  <c:v>48.62</c:v>
                </c:pt>
                <c:pt idx="2182">
                  <c:v>48.64</c:v>
                </c:pt>
                <c:pt idx="2183">
                  <c:v>48.66</c:v>
                </c:pt>
                <c:pt idx="2184">
                  <c:v>48.68</c:v>
                </c:pt>
                <c:pt idx="2185">
                  <c:v>48.7</c:v>
                </c:pt>
                <c:pt idx="2186">
                  <c:v>48.72</c:v>
                </c:pt>
                <c:pt idx="2187">
                  <c:v>48.74</c:v>
                </c:pt>
                <c:pt idx="2188">
                  <c:v>48.76</c:v>
                </c:pt>
                <c:pt idx="2189">
                  <c:v>48.78</c:v>
                </c:pt>
                <c:pt idx="2190">
                  <c:v>48.8</c:v>
                </c:pt>
                <c:pt idx="2191">
                  <c:v>48.82</c:v>
                </c:pt>
                <c:pt idx="2192">
                  <c:v>48.84</c:v>
                </c:pt>
                <c:pt idx="2193">
                  <c:v>48.86</c:v>
                </c:pt>
                <c:pt idx="2194">
                  <c:v>48.88</c:v>
                </c:pt>
                <c:pt idx="2195">
                  <c:v>48.9</c:v>
                </c:pt>
                <c:pt idx="2196">
                  <c:v>48.92</c:v>
                </c:pt>
                <c:pt idx="2197">
                  <c:v>48.94</c:v>
                </c:pt>
                <c:pt idx="2198">
                  <c:v>48.96</c:v>
                </c:pt>
                <c:pt idx="2199">
                  <c:v>48.98</c:v>
                </c:pt>
                <c:pt idx="2200">
                  <c:v>49</c:v>
                </c:pt>
                <c:pt idx="2201">
                  <c:v>49.02</c:v>
                </c:pt>
                <c:pt idx="2202">
                  <c:v>49.04</c:v>
                </c:pt>
                <c:pt idx="2203">
                  <c:v>49.06</c:v>
                </c:pt>
                <c:pt idx="2204">
                  <c:v>49.08</c:v>
                </c:pt>
                <c:pt idx="2205">
                  <c:v>49.1</c:v>
                </c:pt>
                <c:pt idx="2206">
                  <c:v>49.12</c:v>
                </c:pt>
                <c:pt idx="2207">
                  <c:v>49.14</c:v>
                </c:pt>
                <c:pt idx="2208">
                  <c:v>49.16</c:v>
                </c:pt>
                <c:pt idx="2209">
                  <c:v>49.18</c:v>
                </c:pt>
                <c:pt idx="2210">
                  <c:v>49.2</c:v>
                </c:pt>
                <c:pt idx="2211">
                  <c:v>49.22</c:v>
                </c:pt>
                <c:pt idx="2212">
                  <c:v>49.24</c:v>
                </c:pt>
                <c:pt idx="2213">
                  <c:v>49.26</c:v>
                </c:pt>
                <c:pt idx="2214">
                  <c:v>49.28</c:v>
                </c:pt>
                <c:pt idx="2215">
                  <c:v>49.3</c:v>
                </c:pt>
                <c:pt idx="2216">
                  <c:v>49.32</c:v>
                </c:pt>
                <c:pt idx="2217">
                  <c:v>49.34</c:v>
                </c:pt>
                <c:pt idx="2218">
                  <c:v>49.36</c:v>
                </c:pt>
                <c:pt idx="2219">
                  <c:v>49.38</c:v>
                </c:pt>
                <c:pt idx="2220">
                  <c:v>49.4</c:v>
                </c:pt>
                <c:pt idx="2221">
                  <c:v>49.42</c:v>
                </c:pt>
                <c:pt idx="2222">
                  <c:v>49.44</c:v>
                </c:pt>
                <c:pt idx="2223">
                  <c:v>49.46</c:v>
                </c:pt>
                <c:pt idx="2224">
                  <c:v>49.48</c:v>
                </c:pt>
                <c:pt idx="2225">
                  <c:v>49.5</c:v>
                </c:pt>
                <c:pt idx="2226">
                  <c:v>49.52</c:v>
                </c:pt>
                <c:pt idx="2227">
                  <c:v>49.54</c:v>
                </c:pt>
                <c:pt idx="2228">
                  <c:v>49.56</c:v>
                </c:pt>
                <c:pt idx="2229">
                  <c:v>49.58</c:v>
                </c:pt>
                <c:pt idx="2230">
                  <c:v>49.6</c:v>
                </c:pt>
                <c:pt idx="2231">
                  <c:v>49.62</c:v>
                </c:pt>
                <c:pt idx="2232">
                  <c:v>49.64</c:v>
                </c:pt>
                <c:pt idx="2233">
                  <c:v>49.66</c:v>
                </c:pt>
                <c:pt idx="2234">
                  <c:v>49.68</c:v>
                </c:pt>
                <c:pt idx="2235">
                  <c:v>49.7</c:v>
                </c:pt>
                <c:pt idx="2236">
                  <c:v>49.72</c:v>
                </c:pt>
                <c:pt idx="2237">
                  <c:v>49.74</c:v>
                </c:pt>
                <c:pt idx="2238">
                  <c:v>49.76</c:v>
                </c:pt>
                <c:pt idx="2239">
                  <c:v>49.78</c:v>
                </c:pt>
                <c:pt idx="2240">
                  <c:v>49.8</c:v>
                </c:pt>
                <c:pt idx="2241">
                  <c:v>49.82</c:v>
                </c:pt>
                <c:pt idx="2242">
                  <c:v>49.84</c:v>
                </c:pt>
                <c:pt idx="2243">
                  <c:v>49.86</c:v>
                </c:pt>
                <c:pt idx="2244">
                  <c:v>49.88</c:v>
                </c:pt>
                <c:pt idx="2245">
                  <c:v>49.9</c:v>
                </c:pt>
                <c:pt idx="2246">
                  <c:v>49.92</c:v>
                </c:pt>
                <c:pt idx="2247">
                  <c:v>49.94</c:v>
                </c:pt>
                <c:pt idx="2248">
                  <c:v>49.96</c:v>
                </c:pt>
                <c:pt idx="2249">
                  <c:v>49.98</c:v>
                </c:pt>
                <c:pt idx="2250">
                  <c:v>50</c:v>
                </c:pt>
                <c:pt idx="2251">
                  <c:v>50.02</c:v>
                </c:pt>
                <c:pt idx="2252">
                  <c:v>50.04</c:v>
                </c:pt>
                <c:pt idx="2253">
                  <c:v>50.06</c:v>
                </c:pt>
                <c:pt idx="2254">
                  <c:v>50.08</c:v>
                </c:pt>
                <c:pt idx="2255">
                  <c:v>50.1</c:v>
                </c:pt>
                <c:pt idx="2256">
                  <c:v>50.12</c:v>
                </c:pt>
                <c:pt idx="2257">
                  <c:v>50.14</c:v>
                </c:pt>
                <c:pt idx="2258">
                  <c:v>50.16</c:v>
                </c:pt>
                <c:pt idx="2259">
                  <c:v>50.18</c:v>
                </c:pt>
                <c:pt idx="2260">
                  <c:v>50.2</c:v>
                </c:pt>
                <c:pt idx="2261">
                  <c:v>50.22</c:v>
                </c:pt>
                <c:pt idx="2262">
                  <c:v>50.24</c:v>
                </c:pt>
                <c:pt idx="2263">
                  <c:v>50.26</c:v>
                </c:pt>
                <c:pt idx="2264">
                  <c:v>50.28</c:v>
                </c:pt>
                <c:pt idx="2265">
                  <c:v>50.3</c:v>
                </c:pt>
                <c:pt idx="2266">
                  <c:v>50.32</c:v>
                </c:pt>
                <c:pt idx="2267">
                  <c:v>50.34</c:v>
                </c:pt>
                <c:pt idx="2268">
                  <c:v>50.36</c:v>
                </c:pt>
                <c:pt idx="2269">
                  <c:v>50.38</c:v>
                </c:pt>
                <c:pt idx="2270">
                  <c:v>50.4</c:v>
                </c:pt>
                <c:pt idx="2271">
                  <c:v>50.42</c:v>
                </c:pt>
                <c:pt idx="2272">
                  <c:v>50.44</c:v>
                </c:pt>
                <c:pt idx="2273">
                  <c:v>50.46</c:v>
                </c:pt>
                <c:pt idx="2274">
                  <c:v>50.48</c:v>
                </c:pt>
                <c:pt idx="2275">
                  <c:v>50.5</c:v>
                </c:pt>
                <c:pt idx="2276">
                  <c:v>50.52</c:v>
                </c:pt>
                <c:pt idx="2277">
                  <c:v>50.54</c:v>
                </c:pt>
                <c:pt idx="2278">
                  <c:v>50.56</c:v>
                </c:pt>
                <c:pt idx="2279">
                  <c:v>50.58</c:v>
                </c:pt>
                <c:pt idx="2280">
                  <c:v>50.6</c:v>
                </c:pt>
                <c:pt idx="2281">
                  <c:v>50.62</c:v>
                </c:pt>
                <c:pt idx="2282">
                  <c:v>50.64</c:v>
                </c:pt>
                <c:pt idx="2283">
                  <c:v>50.66</c:v>
                </c:pt>
                <c:pt idx="2284">
                  <c:v>50.68</c:v>
                </c:pt>
                <c:pt idx="2285">
                  <c:v>50.7</c:v>
                </c:pt>
                <c:pt idx="2286">
                  <c:v>50.72</c:v>
                </c:pt>
                <c:pt idx="2287">
                  <c:v>50.74</c:v>
                </c:pt>
                <c:pt idx="2288">
                  <c:v>50.76</c:v>
                </c:pt>
                <c:pt idx="2289">
                  <c:v>50.78</c:v>
                </c:pt>
                <c:pt idx="2290">
                  <c:v>50.8</c:v>
                </c:pt>
                <c:pt idx="2291">
                  <c:v>50.82</c:v>
                </c:pt>
                <c:pt idx="2292">
                  <c:v>50.84</c:v>
                </c:pt>
                <c:pt idx="2293">
                  <c:v>50.86</c:v>
                </c:pt>
                <c:pt idx="2294">
                  <c:v>50.88</c:v>
                </c:pt>
                <c:pt idx="2295">
                  <c:v>50.9</c:v>
                </c:pt>
                <c:pt idx="2296">
                  <c:v>50.92</c:v>
                </c:pt>
                <c:pt idx="2297">
                  <c:v>50.94</c:v>
                </c:pt>
                <c:pt idx="2298">
                  <c:v>50.96</c:v>
                </c:pt>
                <c:pt idx="2299">
                  <c:v>50.98</c:v>
                </c:pt>
                <c:pt idx="2300">
                  <c:v>51</c:v>
                </c:pt>
                <c:pt idx="2301">
                  <c:v>51.02</c:v>
                </c:pt>
                <c:pt idx="2302">
                  <c:v>51.04</c:v>
                </c:pt>
                <c:pt idx="2303">
                  <c:v>51.06</c:v>
                </c:pt>
                <c:pt idx="2304">
                  <c:v>51.08</c:v>
                </c:pt>
                <c:pt idx="2305">
                  <c:v>51.1</c:v>
                </c:pt>
                <c:pt idx="2306">
                  <c:v>51.12</c:v>
                </c:pt>
                <c:pt idx="2307">
                  <c:v>51.14</c:v>
                </c:pt>
                <c:pt idx="2308">
                  <c:v>51.16</c:v>
                </c:pt>
                <c:pt idx="2309">
                  <c:v>51.18</c:v>
                </c:pt>
                <c:pt idx="2310">
                  <c:v>51.2</c:v>
                </c:pt>
                <c:pt idx="2311">
                  <c:v>51.22</c:v>
                </c:pt>
                <c:pt idx="2312">
                  <c:v>51.24</c:v>
                </c:pt>
                <c:pt idx="2313">
                  <c:v>51.26</c:v>
                </c:pt>
                <c:pt idx="2314">
                  <c:v>51.28</c:v>
                </c:pt>
                <c:pt idx="2315">
                  <c:v>51.3</c:v>
                </c:pt>
                <c:pt idx="2316">
                  <c:v>51.32</c:v>
                </c:pt>
                <c:pt idx="2317">
                  <c:v>51.34</c:v>
                </c:pt>
                <c:pt idx="2318">
                  <c:v>51.36</c:v>
                </c:pt>
                <c:pt idx="2319">
                  <c:v>51.38</c:v>
                </c:pt>
                <c:pt idx="2320">
                  <c:v>51.4</c:v>
                </c:pt>
                <c:pt idx="2321">
                  <c:v>51.42</c:v>
                </c:pt>
                <c:pt idx="2322">
                  <c:v>51.44</c:v>
                </c:pt>
                <c:pt idx="2323">
                  <c:v>51.46</c:v>
                </c:pt>
                <c:pt idx="2324">
                  <c:v>51.48</c:v>
                </c:pt>
                <c:pt idx="2325">
                  <c:v>51.5</c:v>
                </c:pt>
                <c:pt idx="2326">
                  <c:v>51.52</c:v>
                </c:pt>
                <c:pt idx="2327">
                  <c:v>51.54</c:v>
                </c:pt>
                <c:pt idx="2328">
                  <c:v>51.56</c:v>
                </c:pt>
                <c:pt idx="2329">
                  <c:v>51.58</c:v>
                </c:pt>
                <c:pt idx="2330">
                  <c:v>51.6</c:v>
                </c:pt>
                <c:pt idx="2331">
                  <c:v>51.62</c:v>
                </c:pt>
                <c:pt idx="2332">
                  <c:v>51.64</c:v>
                </c:pt>
                <c:pt idx="2333">
                  <c:v>51.66</c:v>
                </c:pt>
                <c:pt idx="2334">
                  <c:v>51.68</c:v>
                </c:pt>
                <c:pt idx="2335">
                  <c:v>51.7</c:v>
                </c:pt>
                <c:pt idx="2336">
                  <c:v>51.72</c:v>
                </c:pt>
                <c:pt idx="2337">
                  <c:v>51.74</c:v>
                </c:pt>
                <c:pt idx="2338">
                  <c:v>51.76</c:v>
                </c:pt>
                <c:pt idx="2339">
                  <c:v>51.78</c:v>
                </c:pt>
                <c:pt idx="2340">
                  <c:v>51.8</c:v>
                </c:pt>
                <c:pt idx="2341">
                  <c:v>51.82</c:v>
                </c:pt>
                <c:pt idx="2342">
                  <c:v>51.84</c:v>
                </c:pt>
                <c:pt idx="2343">
                  <c:v>51.86</c:v>
                </c:pt>
                <c:pt idx="2344">
                  <c:v>51.88</c:v>
                </c:pt>
                <c:pt idx="2345">
                  <c:v>51.9</c:v>
                </c:pt>
                <c:pt idx="2346">
                  <c:v>51.92</c:v>
                </c:pt>
                <c:pt idx="2347">
                  <c:v>51.94</c:v>
                </c:pt>
                <c:pt idx="2348">
                  <c:v>51.96</c:v>
                </c:pt>
                <c:pt idx="2349">
                  <c:v>51.98</c:v>
                </c:pt>
                <c:pt idx="2350">
                  <c:v>52</c:v>
                </c:pt>
                <c:pt idx="2351">
                  <c:v>52.02</c:v>
                </c:pt>
                <c:pt idx="2352">
                  <c:v>52.04</c:v>
                </c:pt>
                <c:pt idx="2353">
                  <c:v>52.06</c:v>
                </c:pt>
                <c:pt idx="2354">
                  <c:v>52.08</c:v>
                </c:pt>
                <c:pt idx="2355">
                  <c:v>52.1</c:v>
                </c:pt>
                <c:pt idx="2356">
                  <c:v>52.12</c:v>
                </c:pt>
                <c:pt idx="2357">
                  <c:v>52.14</c:v>
                </c:pt>
                <c:pt idx="2358">
                  <c:v>52.16</c:v>
                </c:pt>
                <c:pt idx="2359">
                  <c:v>52.18</c:v>
                </c:pt>
                <c:pt idx="2360">
                  <c:v>52.2</c:v>
                </c:pt>
                <c:pt idx="2361">
                  <c:v>52.22</c:v>
                </c:pt>
                <c:pt idx="2362">
                  <c:v>52.24</c:v>
                </c:pt>
                <c:pt idx="2363">
                  <c:v>52.26</c:v>
                </c:pt>
                <c:pt idx="2364">
                  <c:v>52.28</c:v>
                </c:pt>
                <c:pt idx="2365">
                  <c:v>52.3</c:v>
                </c:pt>
                <c:pt idx="2366">
                  <c:v>52.32</c:v>
                </c:pt>
                <c:pt idx="2367">
                  <c:v>52.34</c:v>
                </c:pt>
                <c:pt idx="2368">
                  <c:v>52.36</c:v>
                </c:pt>
                <c:pt idx="2369">
                  <c:v>52.38</c:v>
                </c:pt>
                <c:pt idx="2370">
                  <c:v>52.4</c:v>
                </c:pt>
                <c:pt idx="2371">
                  <c:v>52.42</c:v>
                </c:pt>
                <c:pt idx="2372">
                  <c:v>52.44</c:v>
                </c:pt>
                <c:pt idx="2373">
                  <c:v>52.46</c:v>
                </c:pt>
                <c:pt idx="2374">
                  <c:v>52.48</c:v>
                </c:pt>
                <c:pt idx="2375">
                  <c:v>52.5</c:v>
                </c:pt>
                <c:pt idx="2376">
                  <c:v>52.52</c:v>
                </c:pt>
                <c:pt idx="2377">
                  <c:v>52.54</c:v>
                </c:pt>
                <c:pt idx="2378">
                  <c:v>52.56</c:v>
                </c:pt>
                <c:pt idx="2379">
                  <c:v>52.58</c:v>
                </c:pt>
                <c:pt idx="2380">
                  <c:v>52.6</c:v>
                </c:pt>
                <c:pt idx="2381">
                  <c:v>52.62</c:v>
                </c:pt>
                <c:pt idx="2382">
                  <c:v>52.64</c:v>
                </c:pt>
                <c:pt idx="2383">
                  <c:v>52.66</c:v>
                </c:pt>
                <c:pt idx="2384">
                  <c:v>52.68</c:v>
                </c:pt>
                <c:pt idx="2385">
                  <c:v>52.7</c:v>
                </c:pt>
                <c:pt idx="2386">
                  <c:v>52.72</c:v>
                </c:pt>
                <c:pt idx="2387">
                  <c:v>52.74</c:v>
                </c:pt>
                <c:pt idx="2388">
                  <c:v>52.76</c:v>
                </c:pt>
                <c:pt idx="2389">
                  <c:v>52.78</c:v>
                </c:pt>
                <c:pt idx="2390">
                  <c:v>52.8</c:v>
                </c:pt>
                <c:pt idx="2391">
                  <c:v>52.82</c:v>
                </c:pt>
                <c:pt idx="2392">
                  <c:v>52.84</c:v>
                </c:pt>
                <c:pt idx="2393">
                  <c:v>52.86</c:v>
                </c:pt>
                <c:pt idx="2394">
                  <c:v>52.88</c:v>
                </c:pt>
                <c:pt idx="2395">
                  <c:v>52.9</c:v>
                </c:pt>
                <c:pt idx="2396">
                  <c:v>52.92</c:v>
                </c:pt>
                <c:pt idx="2397">
                  <c:v>52.94</c:v>
                </c:pt>
                <c:pt idx="2398">
                  <c:v>52.96</c:v>
                </c:pt>
                <c:pt idx="2399">
                  <c:v>52.98</c:v>
                </c:pt>
                <c:pt idx="2400">
                  <c:v>53</c:v>
                </c:pt>
                <c:pt idx="2401">
                  <c:v>53.02</c:v>
                </c:pt>
                <c:pt idx="2402">
                  <c:v>53.04</c:v>
                </c:pt>
                <c:pt idx="2403">
                  <c:v>53.06</c:v>
                </c:pt>
                <c:pt idx="2404">
                  <c:v>53.08</c:v>
                </c:pt>
                <c:pt idx="2405">
                  <c:v>53.1</c:v>
                </c:pt>
                <c:pt idx="2406">
                  <c:v>53.12</c:v>
                </c:pt>
                <c:pt idx="2407">
                  <c:v>53.14</c:v>
                </c:pt>
                <c:pt idx="2408">
                  <c:v>53.16</c:v>
                </c:pt>
                <c:pt idx="2409">
                  <c:v>53.18</c:v>
                </c:pt>
                <c:pt idx="2410">
                  <c:v>53.2</c:v>
                </c:pt>
                <c:pt idx="2411">
                  <c:v>53.22</c:v>
                </c:pt>
                <c:pt idx="2412">
                  <c:v>53.24</c:v>
                </c:pt>
                <c:pt idx="2413">
                  <c:v>53.26</c:v>
                </c:pt>
                <c:pt idx="2414">
                  <c:v>53.28</c:v>
                </c:pt>
                <c:pt idx="2415">
                  <c:v>53.3</c:v>
                </c:pt>
                <c:pt idx="2416">
                  <c:v>53.32</c:v>
                </c:pt>
                <c:pt idx="2417">
                  <c:v>53.34</c:v>
                </c:pt>
                <c:pt idx="2418">
                  <c:v>53.36</c:v>
                </c:pt>
                <c:pt idx="2419">
                  <c:v>53.38</c:v>
                </c:pt>
                <c:pt idx="2420">
                  <c:v>53.4</c:v>
                </c:pt>
                <c:pt idx="2421">
                  <c:v>53.42</c:v>
                </c:pt>
                <c:pt idx="2422">
                  <c:v>53.44</c:v>
                </c:pt>
                <c:pt idx="2423">
                  <c:v>53.46</c:v>
                </c:pt>
                <c:pt idx="2424">
                  <c:v>53.48</c:v>
                </c:pt>
                <c:pt idx="2425">
                  <c:v>53.5</c:v>
                </c:pt>
                <c:pt idx="2426">
                  <c:v>53.52</c:v>
                </c:pt>
                <c:pt idx="2427">
                  <c:v>53.54</c:v>
                </c:pt>
                <c:pt idx="2428">
                  <c:v>53.56</c:v>
                </c:pt>
                <c:pt idx="2429">
                  <c:v>53.58</c:v>
                </c:pt>
                <c:pt idx="2430">
                  <c:v>53.6</c:v>
                </c:pt>
                <c:pt idx="2431">
                  <c:v>53.62</c:v>
                </c:pt>
                <c:pt idx="2432">
                  <c:v>53.64</c:v>
                </c:pt>
                <c:pt idx="2433">
                  <c:v>53.66</c:v>
                </c:pt>
                <c:pt idx="2434">
                  <c:v>53.68</c:v>
                </c:pt>
                <c:pt idx="2435">
                  <c:v>53.7</c:v>
                </c:pt>
                <c:pt idx="2436">
                  <c:v>53.72</c:v>
                </c:pt>
                <c:pt idx="2437">
                  <c:v>53.74</c:v>
                </c:pt>
                <c:pt idx="2438">
                  <c:v>53.76</c:v>
                </c:pt>
                <c:pt idx="2439">
                  <c:v>53.78</c:v>
                </c:pt>
                <c:pt idx="2440">
                  <c:v>53.8</c:v>
                </c:pt>
                <c:pt idx="2441">
                  <c:v>53.82</c:v>
                </c:pt>
                <c:pt idx="2442">
                  <c:v>53.84</c:v>
                </c:pt>
                <c:pt idx="2443">
                  <c:v>53.86</c:v>
                </c:pt>
                <c:pt idx="2444">
                  <c:v>53.88</c:v>
                </c:pt>
                <c:pt idx="2445">
                  <c:v>53.9</c:v>
                </c:pt>
                <c:pt idx="2446">
                  <c:v>53.92</c:v>
                </c:pt>
                <c:pt idx="2447">
                  <c:v>53.94</c:v>
                </c:pt>
                <c:pt idx="2448">
                  <c:v>53.96</c:v>
                </c:pt>
                <c:pt idx="2449">
                  <c:v>53.98</c:v>
                </c:pt>
                <c:pt idx="2450">
                  <c:v>54</c:v>
                </c:pt>
                <c:pt idx="2451">
                  <c:v>54.02</c:v>
                </c:pt>
                <c:pt idx="2452">
                  <c:v>54.04</c:v>
                </c:pt>
                <c:pt idx="2453">
                  <c:v>54.06</c:v>
                </c:pt>
                <c:pt idx="2454">
                  <c:v>54.08</c:v>
                </c:pt>
                <c:pt idx="2455">
                  <c:v>54.1</c:v>
                </c:pt>
                <c:pt idx="2456">
                  <c:v>54.12</c:v>
                </c:pt>
                <c:pt idx="2457">
                  <c:v>54.14</c:v>
                </c:pt>
                <c:pt idx="2458">
                  <c:v>54.16</c:v>
                </c:pt>
                <c:pt idx="2459">
                  <c:v>54.18</c:v>
                </c:pt>
                <c:pt idx="2460">
                  <c:v>54.2</c:v>
                </c:pt>
                <c:pt idx="2461">
                  <c:v>54.22</c:v>
                </c:pt>
                <c:pt idx="2462">
                  <c:v>54.24</c:v>
                </c:pt>
                <c:pt idx="2463">
                  <c:v>54.26</c:v>
                </c:pt>
                <c:pt idx="2464">
                  <c:v>54.28</c:v>
                </c:pt>
                <c:pt idx="2465">
                  <c:v>54.3</c:v>
                </c:pt>
                <c:pt idx="2466">
                  <c:v>54.32</c:v>
                </c:pt>
                <c:pt idx="2467">
                  <c:v>54.34</c:v>
                </c:pt>
                <c:pt idx="2468">
                  <c:v>54.36</c:v>
                </c:pt>
                <c:pt idx="2469">
                  <c:v>54.38</c:v>
                </c:pt>
                <c:pt idx="2470">
                  <c:v>54.4</c:v>
                </c:pt>
                <c:pt idx="2471">
                  <c:v>54.42</c:v>
                </c:pt>
                <c:pt idx="2472">
                  <c:v>54.44</c:v>
                </c:pt>
                <c:pt idx="2473">
                  <c:v>54.46</c:v>
                </c:pt>
                <c:pt idx="2474">
                  <c:v>54.48</c:v>
                </c:pt>
                <c:pt idx="2475">
                  <c:v>54.5</c:v>
                </c:pt>
                <c:pt idx="2476">
                  <c:v>54.52</c:v>
                </c:pt>
                <c:pt idx="2477">
                  <c:v>54.54</c:v>
                </c:pt>
                <c:pt idx="2478">
                  <c:v>54.56</c:v>
                </c:pt>
                <c:pt idx="2479">
                  <c:v>54.58</c:v>
                </c:pt>
                <c:pt idx="2480">
                  <c:v>54.6</c:v>
                </c:pt>
                <c:pt idx="2481">
                  <c:v>54.62</c:v>
                </c:pt>
                <c:pt idx="2482">
                  <c:v>54.64</c:v>
                </c:pt>
                <c:pt idx="2483">
                  <c:v>54.66</c:v>
                </c:pt>
                <c:pt idx="2484">
                  <c:v>54.68</c:v>
                </c:pt>
                <c:pt idx="2485">
                  <c:v>54.7</c:v>
                </c:pt>
                <c:pt idx="2486">
                  <c:v>54.72</c:v>
                </c:pt>
                <c:pt idx="2487">
                  <c:v>54.74</c:v>
                </c:pt>
                <c:pt idx="2488">
                  <c:v>54.76</c:v>
                </c:pt>
                <c:pt idx="2489">
                  <c:v>54.78</c:v>
                </c:pt>
                <c:pt idx="2490">
                  <c:v>54.8</c:v>
                </c:pt>
                <c:pt idx="2491">
                  <c:v>54.82</c:v>
                </c:pt>
                <c:pt idx="2492">
                  <c:v>54.84</c:v>
                </c:pt>
                <c:pt idx="2493">
                  <c:v>54.86</c:v>
                </c:pt>
                <c:pt idx="2494">
                  <c:v>54.88</c:v>
                </c:pt>
                <c:pt idx="2495">
                  <c:v>54.9</c:v>
                </c:pt>
                <c:pt idx="2496">
                  <c:v>54.92</c:v>
                </c:pt>
                <c:pt idx="2497">
                  <c:v>54.94</c:v>
                </c:pt>
                <c:pt idx="2498">
                  <c:v>54.96</c:v>
                </c:pt>
                <c:pt idx="2499">
                  <c:v>54.98</c:v>
                </c:pt>
                <c:pt idx="2500">
                  <c:v>55</c:v>
                </c:pt>
                <c:pt idx="2501">
                  <c:v>55.02</c:v>
                </c:pt>
                <c:pt idx="2502">
                  <c:v>55.04</c:v>
                </c:pt>
                <c:pt idx="2503">
                  <c:v>55.06</c:v>
                </c:pt>
                <c:pt idx="2504">
                  <c:v>55.08</c:v>
                </c:pt>
                <c:pt idx="2505">
                  <c:v>55.1</c:v>
                </c:pt>
                <c:pt idx="2506">
                  <c:v>55.12</c:v>
                </c:pt>
                <c:pt idx="2507">
                  <c:v>55.14</c:v>
                </c:pt>
                <c:pt idx="2508">
                  <c:v>55.16</c:v>
                </c:pt>
                <c:pt idx="2509">
                  <c:v>55.18</c:v>
                </c:pt>
                <c:pt idx="2510">
                  <c:v>55.2</c:v>
                </c:pt>
                <c:pt idx="2511">
                  <c:v>55.22</c:v>
                </c:pt>
                <c:pt idx="2512">
                  <c:v>55.24</c:v>
                </c:pt>
                <c:pt idx="2513">
                  <c:v>55.26</c:v>
                </c:pt>
                <c:pt idx="2514">
                  <c:v>55.28</c:v>
                </c:pt>
                <c:pt idx="2515">
                  <c:v>55.3</c:v>
                </c:pt>
                <c:pt idx="2516">
                  <c:v>55.32</c:v>
                </c:pt>
                <c:pt idx="2517">
                  <c:v>55.34</c:v>
                </c:pt>
                <c:pt idx="2518">
                  <c:v>55.36</c:v>
                </c:pt>
                <c:pt idx="2519">
                  <c:v>55.38</c:v>
                </c:pt>
                <c:pt idx="2520">
                  <c:v>55.4</c:v>
                </c:pt>
                <c:pt idx="2521">
                  <c:v>55.42</c:v>
                </c:pt>
                <c:pt idx="2522">
                  <c:v>55.44</c:v>
                </c:pt>
                <c:pt idx="2523">
                  <c:v>55.46</c:v>
                </c:pt>
                <c:pt idx="2524">
                  <c:v>55.48</c:v>
                </c:pt>
                <c:pt idx="2525">
                  <c:v>55.5</c:v>
                </c:pt>
                <c:pt idx="2526">
                  <c:v>55.52</c:v>
                </c:pt>
                <c:pt idx="2527">
                  <c:v>55.54</c:v>
                </c:pt>
                <c:pt idx="2528">
                  <c:v>55.56</c:v>
                </c:pt>
                <c:pt idx="2529">
                  <c:v>55.58</c:v>
                </c:pt>
                <c:pt idx="2530">
                  <c:v>55.6</c:v>
                </c:pt>
                <c:pt idx="2531">
                  <c:v>55.62</c:v>
                </c:pt>
                <c:pt idx="2532">
                  <c:v>55.64</c:v>
                </c:pt>
                <c:pt idx="2533">
                  <c:v>55.66</c:v>
                </c:pt>
                <c:pt idx="2534">
                  <c:v>55.68</c:v>
                </c:pt>
                <c:pt idx="2535">
                  <c:v>55.7</c:v>
                </c:pt>
                <c:pt idx="2536">
                  <c:v>55.72</c:v>
                </c:pt>
                <c:pt idx="2537">
                  <c:v>55.74</c:v>
                </c:pt>
                <c:pt idx="2538">
                  <c:v>55.76</c:v>
                </c:pt>
                <c:pt idx="2539">
                  <c:v>55.78</c:v>
                </c:pt>
                <c:pt idx="2540">
                  <c:v>55.8</c:v>
                </c:pt>
                <c:pt idx="2541">
                  <c:v>55.82</c:v>
                </c:pt>
                <c:pt idx="2542">
                  <c:v>55.84</c:v>
                </c:pt>
                <c:pt idx="2543">
                  <c:v>55.86</c:v>
                </c:pt>
                <c:pt idx="2544">
                  <c:v>55.88</c:v>
                </c:pt>
                <c:pt idx="2545">
                  <c:v>55.9</c:v>
                </c:pt>
                <c:pt idx="2546">
                  <c:v>55.92</c:v>
                </c:pt>
                <c:pt idx="2547">
                  <c:v>55.94</c:v>
                </c:pt>
                <c:pt idx="2548">
                  <c:v>55.96</c:v>
                </c:pt>
                <c:pt idx="2549">
                  <c:v>55.98</c:v>
                </c:pt>
                <c:pt idx="2550">
                  <c:v>56</c:v>
                </c:pt>
                <c:pt idx="2551">
                  <c:v>56.02</c:v>
                </c:pt>
                <c:pt idx="2552">
                  <c:v>56.04</c:v>
                </c:pt>
                <c:pt idx="2553">
                  <c:v>56.06</c:v>
                </c:pt>
                <c:pt idx="2554">
                  <c:v>56.08</c:v>
                </c:pt>
                <c:pt idx="2555">
                  <c:v>56.1</c:v>
                </c:pt>
                <c:pt idx="2556">
                  <c:v>56.12</c:v>
                </c:pt>
                <c:pt idx="2557">
                  <c:v>56.14</c:v>
                </c:pt>
                <c:pt idx="2558">
                  <c:v>56.16</c:v>
                </c:pt>
                <c:pt idx="2559">
                  <c:v>56.18</c:v>
                </c:pt>
                <c:pt idx="2560">
                  <c:v>56.2</c:v>
                </c:pt>
                <c:pt idx="2561">
                  <c:v>56.22</c:v>
                </c:pt>
                <c:pt idx="2562">
                  <c:v>56.24</c:v>
                </c:pt>
                <c:pt idx="2563">
                  <c:v>56.26</c:v>
                </c:pt>
                <c:pt idx="2564">
                  <c:v>56.28</c:v>
                </c:pt>
                <c:pt idx="2565">
                  <c:v>56.3</c:v>
                </c:pt>
                <c:pt idx="2566">
                  <c:v>56.32</c:v>
                </c:pt>
                <c:pt idx="2567">
                  <c:v>56.34</c:v>
                </c:pt>
                <c:pt idx="2568">
                  <c:v>56.36</c:v>
                </c:pt>
                <c:pt idx="2569">
                  <c:v>56.38</c:v>
                </c:pt>
                <c:pt idx="2570">
                  <c:v>56.4</c:v>
                </c:pt>
                <c:pt idx="2571">
                  <c:v>56.42</c:v>
                </c:pt>
                <c:pt idx="2572">
                  <c:v>56.44</c:v>
                </c:pt>
                <c:pt idx="2573">
                  <c:v>56.46</c:v>
                </c:pt>
                <c:pt idx="2574">
                  <c:v>56.48</c:v>
                </c:pt>
                <c:pt idx="2575">
                  <c:v>56.5</c:v>
                </c:pt>
                <c:pt idx="2576">
                  <c:v>56.52</c:v>
                </c:pt>
                <c:pt idx="2577">
                  <c:v>56.54</c:v>
                </c:pt>
                <c:pt idx="2578">
                  <c:v>56.56</c:v>
                </c:pt>
                <c:pt idx="2579">
                  <c:v>56.58</c:v>
                </c:pt>
                <c:pt idx="2580">
                  <c:v>56.6</c:v>
                </c:pt>
                <c:pt idx="2581">
                  <c:v>56.62</c:v>
                </c:pt>
                <c:pt idx="2582">
                  <c:v>56.64</c:v>
                </c:pt>
                <c:pt idx="2583">
                  <c:v>56.66</c:v>
                </c:pt>
                <c:pt idx="2584">
                  <c:v>56.68</c:v>
                </c:pt>
                <c:pt idx="2585">
                  <c:v>56.7</c:v>
                </c:pt>
                <c:pt idx="2586">
                  <c:v>56.72</c:v>
                </c:pt>
                <c:pt idx="2587">
                  <c:v>56.74</c:v>
                </c:pt>
                <c:pt idx="2588">
                  <c:v>56.76</c:v>
                </c:pt>
                <c:pt idx="2589">
                  <c:v>56.78</c:v>
                </c:pt>
                <c:pt idx="2590">
                  <c:v>56.8</c:v>
                </c:pt>
                <c:pt idx="2591">
                  <c:v>56.82</c:v>
                </c:pt>
                <c:pt idx="2592">
                  <c:v>56.84</c:v>
                </c:pt>
                <c:pt idx="2593">
                  <c:v>56.86</c:v>
                </c:pt>
                <c:pt idx="2594">
                  <c:v>56.88</c:v>
                </c:pt>
                <c:pt idx="2595">
                  <c:v>56.9</c:v>
                </c:pt>
                <c:pt idx="2596">
                  <c:v>56.92</c:v>
                </c:pt>
                <c:pt idx="2597">
                  <c:v>56.94</c:v>
                </c:pt>
                <c:pt idx="2598">
                  <c:v>56.96</c:v>
                </c:pt>
                <c:pt idx="2599">
                  <c:v>56.98</c:v>
                </c:pt>
                <c:pt idx="2600">
                  <c:v>57</c:v>
                </c:pt>
                <c:pt idx="2601">
                  <c:v>57.02</c:v>
                </c:pt>
                <c:pt idx="2602">
                  <c:v>57.04</c:v>
                </c:pt>
                <c:pt idx="2603">
                  <c:v>57.06</c:v>
                </c:pt>
                <c:pt idx="2604">
                  <c:v>57.08</c:v>
                </c:pt>
                <c:pt idx="2605">
                  <c:v>57.1</c:v>
                </c:pt>
                <c:pt idx="2606">
                  <c:v>57.12</c:v>
                </c:pt>
                <c:pt idx="2607">
                  <c:v>57.14</c:v>
                </c:pt>
                <c:pt idx="2608">
                  <c:v>57.16</c:v>
                </c:pt>
                <c:pt idx="2609">
                  <c:v>57.18</c:v>
                </c:pt>
                <c:pt idx="2610">
                  <c:v>57.2</c:v>
                </c:pt>
                <c:pt idx="2611">
                  <c:v>57.22</c:v>
                </c:pt>
                <c:pt idx="2612">
                  <c:v>57.24</c:v>
                </c:pt>
                <c:pt idx="2613">
                  <c:v>57.26</c:v>
                </c:pt>
                <c:pt idx="2614">
                  <c:v>57.28</c:v>
                </c:pt>
                <c:pt idx="2615">
                  <c:v>57.3</c:v>
                </c:pt>
                <c:pt idx="2616">
                  <c:v>57.32</c:v>
                </c:pt>
                <c:pt idx="2617">
                  <c:v>57.34</c:v>
                </c:pt>
                <c:pt idx="2618">
                  <c:v>57.36</c:v>
                </c:pt>
                <c:pt idx="2619">
                  <c:v>57.38</c:v>
                </c:pt>
                <c:pt idx="2620">
                  <c:v>57.4</c:v>
                </c:pt>
                <c:pt idx="2621">
                  <c:v>57.42</c:v>
                </c:pt>
                <c:pt idx="2622">
                  <c:v>57.44</c:v>
                </c:pt>
                <c:pt idx="2623">
                  <c:v>57.46</c:v>
                </c:pt>
                <c:pt idx="2624">
                  <c:v>57.48</c:v>
                </c:pt>
                <c:pt idx="2625">
                  <c:v>57.5</c:v>
                </c:pt>
                <c:pt idx="2626">
                  <c:v>57.52</c:v>
                </c:pt>
                <c:pt idx="2627">
                  <c:v>57.54</c:v>
                </c:pt>
                <c:pt idx="2628">
                  <c:v>57.56</c:v>
                </c:pt>
                <c:pt idx="2629">
                  <c:v>57.58</c:v>
                </c:pt>
                <c:pt idx="2630">
                  <c:v>57.6</c:v>
                </c:pt>
                <c:pt idx="2631">
                  <c:v>57.62</c:v>
                </c:pt>
                <c:pt idx="2632">
                  <c:v>57.64</c:v>
                </c:pt>
                <c:pt idx="2633">
                  <c:v>57.66</c:v>
                </c:pt>
                <c:pt idx="2634">
                  <c:v>57.68</c:v>
                </c:pt>
                <c:pt idx="2635">
                  <c:v>57.7</c:v>
                </c:pt>
                <c:pt idx="2636">
                  <c:v>57.72</c:v>
                </c:pt>
                <c:pt idx="2637">
                  <c:v>57.74</c:v>
                </c:pt>
                <c:pt idx="2638">
                  <c:v>57.76</c:v>
                </c:pt>
                <c:pt idx="2639">
                  <c:v>57.78</c:v>
                </c:pt>
                <c:pt idx="2640">
                  <c:v>57.8</c:v>
                </c:pt>
                <c:pt idx="2641">
                  <c:v>57.82</c:v>
                </c:pt>
                <c:pt idx="2642">
                  <c:v>57.84</c:v>
                </c:pt>
                <c:pt idx="2643">
                  <c:v>57.86</c:v>
                </c:pt>
                <c:pt idx="2644">
                  <c:v>57.88</c:v>
                </c:pt>
                <c:pt idx="2645">
                  <c:v>57.9</c:v>
                </c:pt>
                <c:pt idx="2646">
                  <c:v>57.92</c:v>
                </c:pt>
                <c:pt idx="2647">
                  <c:v>57.94</c:v>
                </c:pt>
                <c:pt idx="2648">
                  <c:v>57.96</c:v>
                </c:pt>
                <c:pt idx="2649">
                  <c:v>57.98</c:v>
                </c:pt>
                <c:pt idx="2650">
                  <c:v>58</c:v>
                </c:pt>
                <c:pt idx="2651">
                  <c:v>58.02</c:v>
                </c:pt>
                <c:pt idx="2652">
                  <c:v>58.04</c:v>
                </c:pt>
                <c:pt idx="2653">
                  <c:v>58.06</c:v>
                </c:pt>
                <c:pt idx="2654">
                  <c:v>58.08</c:v>
                </c:pt>
                <c:pt idx="2655">
                  <c:v>58.1</c:v>
                </c:pt>
                <c:pt idx="2656">
                  <c:v>58.12</c:v>
                </c:pt>
                <c:pt idx="2657">
                  <c:v>58.14</c:v>
                </c:pt>
                <c:pt idx="2658">
                  <c:v>58.16</c:v>
                </c:pt>
                <c:pt idx="2659">
                  <c:v>58.18</c:v>
                </c:pt>
                <c:pt idx="2660">
                  <c:v>58.2</c:v>
                </c:pt>
                <c:pt idx="2661">
                  <c:v>58.22</c:v>
                </c:pt>
                <c:pt idx="2662">
                  <c:v>58.24</c:v>
                </c:pt>
                <c:pt idx="2663">
                  <c:v>58.26</c:v>
                </c:pt>
                <c:pt idx="2664">
                  <c:v>58.28</c:v>
                </c:pt>
                <c:pt idx="2665">
                  <c:v>58.3</c:v>
                </c:pt>
                <c:pt idx="2666">
                  <c:v>58.32</c:v>
                </c:pt>
                <c:pt idx="2667">
                  <c:v>58.34</c:v>
                </c:pt>
                <c:pt idx="2668">
                  <c:v>58.36</c:v>
                </c:pt>
                <c:pt idx="2669">
                  <c:v>58.38</c:v>
                </c:pt>
                <c:pt idx="2670">
                  <c:v>58.4</c:v>
                </c:pt>
                <c:pt idx="2671">
                  <c:v>58.42</c:v>
                </c:pt>
                <c:pt idx="2672">
                  <c:v>58.44</c:v>
                </c:pt>
                <c:pt idx="2673">
                  <c:v>58.46</c:v>
                </c:pt>
                <c:pt idx="2674">
                  <c:v>58.48</c:v>
                </c:pt>
                <c:pt idx="2675">
                  <c:v>58.5</c:v>
                </c:pt>
                <c:pt idx="2676">
                  <c:v>58.52</c:v>
                </c:pt>
                <c:pt idx="2677">
                  <c:v>58.54</c:v>
                </c:pt>
                <c:pt idx="2678">
                  <c:v>58.56</c:v>
                </c:pt>
                <c:pt idx="2679">
                  <c:v>58.58</c:v>
                </c:pt>
                <c:pt idx="2680">
                  <c:v>58.6</c:v>
                </c:pt>
                <c:pt idx="2681">
                  <c:v>58.62</c:v>
                </c:pt>
                <c:pt idx="2682">
                  <c:v>58.64</c:v>
                </c:pt>
                <c:pt idx="2683">
                  <c:v>58.66</c:v>
                </c:pt>
                <c:pt idx="2684">
                  <c:v>58.68</c:v>
                </c:pt>
                <c:pt idx="2685">
                  <c:v>58.7</c:v>
                </c:pt>
                <c:pt idx="2686">
                  <c:v>58.72</c:v>
                </c:pt>
                <c:pt idx="2687">
                  <c:v>58.74</c:v>
                </c:pt>
                <c:pt idx="2688">
                  <c:v>58.76</c:v>
                </c:pt>
                <c:pt idx="2689">
                  <c:v>58.78</c:v>
                </c:pt>
                <c:pt idx="2690">
                  <c:v>58.8</c:v>
                </c:pt>
                <c:pt idx="2691">
                  <c:v>58.82</c:v>
                </c:pt>
                <c:pt idx="2692">
                  <c:v>58.84</c:v>
                </c:pt>
                <c:pt idx="2693">
                  <c:v>58.86</c:v>
                </c:pt>
                <c:pt idx="2694">
                  <c:v>58.88</c:v>
                </c:pt>
                <c:pt idx="2695">
                  <c:v>58.9</c:v>
                </c:pt>
                <c:pt idx="2696">
                  <c:v>58.92</c:v>
                </c:pt>
                <c:pt idx="2697">
                  <c:v>58.94</c:v>
                </c:pt>
                <c:pt idx="2698">
                  <c:v>58.96</c:v>
                </c:pt>
                <c:pt idx="2699">
                  <c:v>58.98</c:v>
                </c:pt>
                <c:pt idx="2700">
                  <c:v>59</c:v>
                </c:pt>
                <c:pt idx="2701">
                  <c:v>59.02</c:v>
                </c:pt>
                <c:pt idx="2702">
                  <c:v>59.04</c:v>
                </c:pt>
                <c:pt idx="2703">
                  <c:v>59.06</c:v>
                </c:pt>
                <c:pt idx="2704">
                  <c:v>59.08</c:v>
                </c:pt>
                <c:pt idx="2705">
                  <c:v>59.1</c:v>
                </c:pt>
                <c:pt idx="2706">
                  <c:v>59.12</c:v>
                </c:pt>
                <c:pt idx="2707">
                  <c:v>59.14</c:v>
                </c:pt>
                <c:pt idx="2708">
                  <c:v>59.16</c:v>
                </c:pt>
                <c:pt idx="2709">
                  <c:v>59.18</c:v>
                </c:pt>
                <c:pt idx="2710">
                  <c:v>59.2</c:v>
                </c:pt>
                <c:pt idx="2711">
                  <c:v>59.22</c:v>
                </c:pt>
                <c:pt idx="2712">
                  <c:v>59.24</c:v>
                </c:pt>
                <c:pt idx="2713">
                  <c:v>59.26</c:v>
                </c:pt>
                <c:pt idx="2714">
                  <c:v>59.28</c:v>
                </c:pt>
                <c:pt idx="2715">
                  <c:v>59.3</c:v>
                </c:pt>
                <c:pt idx="2716">
                  <c:v>59.32</c:v>
                </c:pt>
                <c:pt idx="2717">
                  <c:v>59.34</c:v>
                </c:pt>
                <c:pt idx="2718">
                  <c:v>59.36</c:v>
                </c:pt>
                <c:pt idx="2719">
                  <c:v>59.38</c:v>
                </c:pt>
                <c:pt idx="2720">
                  <c:v>59.4</c:v>
                </c:pt>
                <c:pt idx="2721">
                  <c:v>59.42</c:v>
                </c:pt>
                <c:pt idx="2722">
                  <c:v>59.44</c:v>
                </c:pt>
                <c:pt idx="2723">
                  <c:v>59.46</c:v>
                </c:pt>
                <c:pt idx="2724">
                  <c:v>59.48</c:v>
                </c:pt>
                <c:pt idx="2725">
                  <c:v>59.5</c:v>
                </c:pt>
                <c:pt idx="2726">
                  <c:v>59.52</c:v>
                </c:pt>
                <c:pt idx="2727">
                  <c:v>59.54</c:v>
                </c:pt>
                <c:pt idx="2728">
                  <c:v>59.56</c:v>
                </c:pt>
                <c:pt idx="2729">
                  <c:v>59.58</c:v>
                </c:pt>
                <c:pt idx="2730">
                  <c:v>59.6</c:v>
                </c:pt>
                <c:pt idx="2731">
                  <c:v>59.62</c:v>
                </c:pt>
                <c:pt idx="2732">
                  <c:v>59.64</c:v>
                </c:pt>
                <c:pt idx="2733">
                  <c:v>59.66</c:v>
                </c:pt>
                <c:pt idx="2734">
                  <c:v>59.68</c:v>
                </c:pt>
                <c:pt idx="2735">
                  <c:v>59.7</c:v>
                </c:pt>
                <c:pt idx="2736">
                  <c:v>59.72</c:v>
                </c:pt>
                <c:pt idx="2737">
                  <c:v>59.74</c:v>
                </c:pt>
                <c:pt idx="2738">
                  <c:v>59.76</c:v>
                </c:pt>
                <c:pt idx="2739">
                  <c:v>59.78</c:v>
                </c:pt>
                <c:pt idx="2740">
                  <c:v>59.8</c:v>
                </c:pt>
                <c:pt idx="2741">
                  <c:v>59.82</c:v>
                </c:pt>
                <c:pt idx="2742">
                  <c:v>59.84</c:v>
                </c:pt>
                <c:pt idx="2743">
                  <c:v>59.86</c:v>
                </c:pt>
                <c:pt idx="2744">
                  <c:v>59.88</c:v>
                </c:pt>
                <c:pt idx="2745">
                  <c:v>59.9</c:v>
                </c:pt>
                <c:pt idx="2746">
                  <c:v>59.92</c:v>
                </c:pt>
                <c:pt idx="2747">
                  <c:v>59.94</c:v>
                </c:pt>
                <c:pt idx="2748">
                  <c:v>59.96</c:v>
                </c:pt>
                <c:pt idx="2749">
                  <c:v>59.98</c:v>
                </c:pt>
                <c:pt idx="2750">
                  <c:v>60</c:v>
                </c:pt>
                <c:pt idx="2751">
                  <c:v>60.02</c:v>
                </c:pt>
                <c:pt idx="2752">
                  <c:v>60.04</c:v>
                </c:pt>
                <c:pt idx="2753">
                  <c:v>60.06</c:v>
                </c:pt>
                <c:pt idx="2754">
                  <c:v>60.08</c:v>
                </c:pt>
                <c:pt idx="2755">
                  <c:v>60.1</c:v>
                </c:pt>
                <c:pt idx="2756">
                  <c:v>60.12</c:v>
                </c:pt>
                <c:pt idx="2757">
                  <c:v>60.14</c:v>
                </c:pt>
                <c:pt idx="2758">
                  <c:v>60.16</c:v>
                </c:pt>
                <c:pt idx="2759">
                  <c:v>60.18</c:v>
                </c:pt>
                <c:pt idx="2760">
                  <c:v>60.2</c:v>
                </c:pt>
                <c:pt idx="2761">
                  <c:v>60.22</c:v>
                </c:pt>
                <c:pt idx="2762">
                  <c:v>60.24</c:v>
                </c:pt>
                <c:pt idx="2763">
                  <c:v>60.26</c:v>
                </c:pt>
                <c:pt idx="2764">
                  <c:v>60.28</c:v>
                </c:pt>
                <c:pt idx="2765">
                  <c:v>60.3</c:v>
                </c:pt>
                <c:pt idx="2766">
                  <c:v>60.32</c:v>
                </c:pt>
                <c:pt idx="2767">
                  <c:v>60.34</c:v>
                </c:pt>
                <c:pt idx="2768">
                  <c:v>60.36</c:v>
                </c:pt>
                <c:pt idx="2769">
                  <c:v>60.38</c:v>
                </c:pt>
                <c:pt idx="2770">
                  <c:v>60.4</c:v>
                </c:pt>
                <c:pt idx="2771">
                  <c:v>60.42</c:v>
                </c:pt>
                <c:pt idx="2772">
                  <c:v>60.44</c:v>
                </c:pt>
                <c:pt idx="2773">
                  <c:v>60.46</c:v>
                </c:pt>
                <c:pt idx="2774">
                  <c:v>60.48</c:v>
                </c:pt>
                <c:pt idx="2775">
                  <c:v>60.5</c:v>
                </c:pt>
                <c:pt idx="2776">
                  <c:v>60.52</c:v>
                </c:pt>
                <c:pt idx="2777">
                  <c:v>60.54</c:v>
                </c:pt>
                <c:pt idx="2778">
                  <c:v>60.56</c:v>
                </c:pt>
                <c:pt idx="2779">
                  <c:v>60.58</c:v>
                </c:pt>
                <c:pt idx="2780">
                  <c:v>60.6</c:v>
                </c:pt>
                <c:pt idx="2781">
                  <c:v>60.62</c:v>
                </c:pt>
                <c:pt idx="2782">
                  <c:v>60.64</c:v>
                </c:pt>
                <c:pt idx="2783">
                  <c:v>60.66</c:v>
                </c:pt>
                <c:pt idx="2784">
                  <c:v>60.68</c:v>
                </c:pt>
                <c:pt idx="2785">
                  <c:v>60.7</c:v>
                </c:pt>
                <c:pt idx="2786">
                  <c:v>60.72</c:v>
                </c:pt>
                <c:pt idx="2787">
                  <c:v>60.74</c:v>
                </c:pt>
                <c:pt idx="2788">
                  <c:v>60.76</c:v>
                </c:pt>
                <c:pt idx="2789">
                  <c:v>60.78</c:v>
                </c:pt>
                <c:pt idx="2790">
                  <c:v>60.8</c:v>
                </c:pt>
                <c:pt idx="2791">
                  <c:v>60.82</c:v>
                </c:pt>
                <c:pt idx="2792">
                  <c:v>60.84</c:v>
                </c:pt>
                <c:pt idx="2793">
                  <c:v>60.86</c:v>
                </c:pt>
                <c:pt idx="2794">
                  <c:v>60.88</c:v>
                </c:pt>
                <c:pt idx="2795">
                  <c:v>60.9</c:v>
                </c:pt>
                <c:pt idx="2796">
                  <c:v>60.92</c:v>
                </c:pt>
                <c:pt idx="2797">
                  <c:v>60.94</c:v>
                </c:pt>
                <c:pt idx="2798">
                  <c:v>60.96</c:v>
                </c:pt>
                <c:pt idx="2799">
                  <c:v>60.98</c:v>
                </c:pt>
                <c:pt idx="2800">
                  <c:v>61</c:v>
                </c:pt>
                <c:pt idx="2801">
                  <c:v>61.02</c:v>
                </c:pt>
                <c:pt idx="2802">
                  <c:v>61.04</c:v>
                </c:pt>
                <c:pt idx="2803">
                  <c:v>61.06</c:v>
                </c:pt>
                <c:pt idx="2804">
                  <c:v>61.08</c:v>
                </c:pt>
                <c:pt idx="2805">
                  <c:v>61.1</c:v>
                </c:pt>
                <c:pt idx="2806">
                  <c:v>61.12</c:v>
                </c:pt>
                <c:pt idx="2807">
                  <c:v>61.14</c:v>
                </c:pt>
                <c:pt idx="2808">
                  <c:v>61.16</c:v>
                </c:pt>
                <c:pt idx="2809">
                  <c:v>61.18</c:v>
                </c:pt>
                <c:pt idx="2810">
                  <c:v>61.2</c:v>
                </c:pt>
                <c:pt idx="2811">
                  <c:v>61.22</c:v>
                </c:pt>
                <c:pt idx="2812">
                  <c:v>61.24</c:v>
                </c:pt>
                <c:pt idx="2813">
                  <c:v>61.26</c:v>
                </c:pt>
                <c:pt idx="2814">
                  <c:v>61.28</c:v>
                </c:pt>
                <c:pt idx="2815">
                  <c:v>61.3</c:v>
                </c:pt>
                <c:pt idx="2816">
                  <c:v>61.32</c:v>
                </c:pt>
                <c:pt idx="2817">
                  <c:v>61.34</c:v>
                </c:pt>
                <c:pt idx="2818">
                  <c:v>61.36</c:v>
                </c:pt>
                <c:pt idx="2819">
                  <c:v>61.38</c:v>
                </c:pt>
                <c:pt idx="2820">
                  <c:v>61.4</c:v>
                </c:pt>
                <c:pt idx="2821">
                  <c:v>61.42</c:v>
                </c:pt>
                <c:pt idx="2822">
                  <c:v>61.44</c:v>
                </c:pt>
                <c:pt idx="2823">
                  <c:v>61.46</c:v>
                </c:pt>
                <c:pt idx="2824">
                  <c:v>61.48</c:v>
                </c:pt>
                <c:pt idx="2825">
                  <c:v>61.5</c:v>
                </c:pt>
                <c:pt idx="2826">
                  <c:v>61.52</c:v>
                </c:pt>
                <c:pt idx="2827">
                  <c:v>61.54</c:v>
                </c:pt>
                <c:pt idx="2828">
                  <c:v>61.56</c:v>
                </c:pt>
                <c:pt idx="2829">
                  <c:v>61.58</c:v>
                </c:pt>
                <c:pt idx="2830">
                  <c:v>61.6</c:v>
                </c:pt>
                <c:pt idx="2831">
                  <c:v>61.62</c:v>
                </c:pt>
                <c:pt idx="2832">
                  <c:v>61.64</c:v>
                </c:pt>
                <c:pt idx="2833">
                  <c:v>61.66</c:v>
                </c:pt>
                <c:pt idx="2834">
                  <c:v>61.68</c:v>
                </c:pt>
                <c:pt idx="2835">
                  <c:v>61.7</c:v>
                </c:pt>
                <c:pt idx="2836">
                  <c:v>61.72</c:v>
                </c:pt>
                <c:pt idx="2837">
                  <c:v>61.74</c:v>
                </c:pt>
                <c:pt idx="2838">
                  <c:v>61.76</c:v>
                </c:pt>
                <c:pt idx="2839">
                  <c:v>61.78</c:v>
                </c:pt>
                <c:pt idx="2840">
                  <c:v>61.8</c:v>
                </c:pt>
                <c:pt idx="2841">
                  <c:v>61.82</c:v>
                </c:pt>
                <c:pt idx="2842">
                  <c:v>61.84</c:v>
                </c:pt>
                <c:pt idx="2843">
                  <c:v>61.86</c:v>
                </c:pt>
                <c:pt idx="2844">
                  <c:v>61.88</c:v>
                </c:pt>
                <c:pt idx="2845">
                  <c:v>61.9</c:v>
                </c:pt>
                <c:pt idx="2846">
                  <c:v>61.92</c:v>
                </c:pt>
                <c:pt idx="2847">
                  <c:v>61.94</c:v>
                </c:pt>
                <c:pt idx="2848">
                  <c:v>61.96</c:v>
                </c:pt>
                <c:pt idx="2849">
                  <c:v>61.98</c:v>
                </c:pt>
                <c:pt idx="2850">
                  <c:v>62</c:v>
                </c:pt>
                <c:pt idx="2851">
                  <c:v>62.02</c:v>
                </c:pt>
                <c:pt idx="2852">
                  <c:v>62.04</c:v>
                </c:pt>
                <c:pt idx="2853">
                  <c:v>62.06</c:v>
                </c:pt>
                <c:pt idx="2854">
                  <c:v>62.08</c:v>
                </c:pt>
                <c:pt idx="2855">
                  <c:v>62.1</c:v>
                </c:pt>
                <c:pt idx="2856">
                  <c:v>62.12</c:v>
                </c:pt>
                <c:pt idx="2857">
                  <c:v>62.14</c:v>
                </c:pt>
                <c:pt idx="2858">
                  <c:v>62.16</c:v>
                </c:pt>
                <c:pt idx="2859">
                  <c:v>62.18</c:v>
                </c:pt>
                <c:pt idx="2860">
                  <c:v>62.2</c:v>
                </c:pt>
                <c:pt idx="2861">
                  <c:v>62.22</c:v>
                </c:pt>
                <c:pt idx="2862">
                  <c:v>62.24</c:v>
                </c:pt>
                <c:pt idx="2863">
                  <c:v>62.26</c:v>
                </c:pt>
                <c:pt idx="2864">
                  <c:v>62.28</c:v>
                </c:pt>
                <c:pt idx="2865">
                  <c:v>62.3</c:v>
                </c:pt>
                <c:pt idx="2866">
                  <c:v>62.32</c:v>
                </c:pt>
                <c:pt idx="2867">
                  <c:v>62.34</c:v>
                </c:pt>
                <c:pt idx="2868">
                  <c:v>62.36</c:v>
                </c:pt>
                <c:pt idx="2869">
                  <c:v>62.38</c:v>
                </c:pt>
                <c:pt idx="2870">
                  <c:v>62.4</c:v>
                </c:pt>
                <c:pt idx="2871">
                  <c:v>62.42</c:v>
                </c:pt>
                <c:pt idx="2872">
                  <c:v>62.44</c:v>
                </c:pt>
                <c:pt idx="2873">
                  <c:v>62.46</c:v>
                </c:pt>
                <c:pt idx="2874">
                  <c:v>62.48</c:v>
                </c:pt>
                <c:pt idx="2875">
                  <c:v>62.5</c:v>
                </c:pt>
                <c:pt idx="2876">
                  <c:v>62.52</c:v>
                </c:pt>
                <c:pt idx="2877">
                  <c:v>62.54</c:v>
                </c:pt>
                <c:pt idx="2878">
                  <c:v>62.56</c:v>
                </c:pt>
                <c:pt idx="2879">
                  <c:v>62.58</c:v>
                </c:pt>
                <c:pt idx="2880">
                  <c:v>62.6</c:v>
                </c:pt>
                <c:pt idx="2881">
                  <c:v>62.62</c:v>
                </c:pt>
                <c:pt idx="2882">
                  <c:v>62.64</c:v>
                </c:pt>
                <c:pt idx="2883">
                  <c:v>62.66</c:v>
                </c:pt>
                <c:pt idx="2884">
                  <c:v>62.68</c:v>
                </c:pt>
                <c:pt idx="2885">
                  <c:v>62.7</c:v>
                </c:pt>
                <c:pt idx="2886">
                  <c:v>62.72</c:v>
                </c:pt>
                <c:pt idx="2887">
                  <c:v>62.74</c:v>
                </c:pt>
                <c:pt idx="2888">
                  <c:v>62.76</c:v>
                </c:pt>
                <c:pt idx="2889">
                  <c:v>62.78</c:v>
                </c:pt>
                <c:pt idx="2890">
                  <c:v>62.8</c:v>
                </c:pt>
                <c:pt idx="2891">
                  <c:v>62.82</c:v>
                </c:pt>
                <c:pt idx="2892">
                  <c:v>62.84</c:v>
                </c:pt>
                <c:pt idx="2893">
                  <c:v>62.86</c:v>
                </c:pt>
                <c:pt idx="2894">
                  <c:v>62.88</c:v>
                </c:pt>
                <c:pt idx="2895">
                  <c:v>62.9</c:v>
                </c:pt>
                <c:pt idx="2896">
                  <c:v>62.92</c:v>
                </c:pt>
                <c:pt idx="2897">
                  <c:v>62.94</c:v>
                </c:pt>
                <c:pt idx="2898">
                  <c:v>62.96</c:v>
                </c:pt>
                <c:pt idx="2899">
                  <c:v>62.98</c:v>
                </c:pt>
                <c:pt idx="2900">
                  <c:v>63</c:v>
                </c:pt>
                <c:pt idx="2901">
                  <c:v>63.02</c:v>
                </c:pt>
                <c:pt idx="2902">
                  <c:v>63.04</c:v>
                </c:pt>
                <c:pt idx="2903">
                  <c:v>63.06</c:v>
                </c:pt>
                <c:pt idx="2904">
                  <c:v>63.08</c:v>
                </c:pt>
                <c:pt idx="2905">
                  <c:v>63.1</c:v>
                </c:pt>
                <c:pt idx="2906">
                  <c:v>63.12</c:v>
                </c:pt>
                <c:pt idx="2907">
                  <c:v>63.14</c:v>
                </c:pt>
                <c:pt idx="2908">
                  <c:v>63.16</c:v>
                </c:pt>
                <c:pt idx="2909">
                  <c:v>63.18</c:v>
                </c:pt>
                <c:pt idx="2910">
                  <c:v>63.2</c:v>
                </c:pt>
                <c:pt idx="2911">
                  <c:v>63.22</c:v>
                </c:pt>
                <c:pt idx="2912">
                  <c:v>63.24</c:v>
                </c:pt>
                <c:pt idx="2913">
                  <c:v>63.26</c:v>
                </c:pt>
                <c:pt idx="2914">
                  <c:v>63.28</c:v>
                </c:pt>
                <c:pt idx="2915">
                  <c:v>63.3</c:v>
                </c:pt>
                <c:pt idx="2916">
                  <c:v>63.32</c:v>
                </c:pt>
                <c:pt idx="2917">
                  <c:v>63.34</c:v>
                </c:pt>
                <c:pt idx="2918">
                  <c:v>63.36</c:v>
                </c:pt>
                <c:pt idx="2919">
                  <c:v>63.38</c:v>
                </c:pt>
                <c:pt idx="2920">
                  <c:v>63.4</c:v>
                </c:pt>
                <c:pt idx="2921">
                  <c:v>63.42</c:v>
                </c:pt>
                <c:pt idx="2922">
                  <c:v>63.44</c:v>
                </c:pt>
                <c:pt idx="2923">
                  <c:v>63.46</c:v>
                </c:pt>
                <c:pt idx="2924">
                  <c:v>63.48</c:v>
                </c:pt>
                <c:pt idx="2925">
                  <c:v>63.5</c:v>
                </c:pt>
                <c:pt idx="2926">
                  <c:v>63.52</c:v>
                </c:pt>
                <c:pt idx="2927">
                  <c:v>63.54</c:v>
                </c:pt>
                <c:pt idx="2928">
                  <c:v>63.56</c:v>
                </c:pt>
                <c:pt idx="2929">
                  <c:v>63.58</c:v>
                </c:pt>
                <c:pt idx="2930">
                  <c:v>63.6</c:v>
                </c:pt>
                <c:pt idx="2931">
                  <c:v>63.62</c:v>
                </c:pt>
                <c:pt idx="2932">
                  <c:v>63.64</c:v>
                </c:pt>
                <c:pt idx="2933">
                  <c:v>63.66</c:v>
                </c:pt>
                <c:pt idx="2934">
                  <c:v>63.68</c:v>
                </c:pt>
                <c:pt idx="2935">
                  <c:v>63.7</c:v>
                </c:pt>
                <c:pt idx="2936">
                  <c:v>63.72</c:v>
                </c:pt>
                <c:pt idx="2937">
                  <c:v>63.74</c:v>
                </c:pt>
                <c:pt idx="2938">
                  <c:v>63.76</c:v>
                </c:pt>
                <c:pt idx="2939">
                  <c:v>63.78</c:v>
                </c:pt>
                <c:pt idx="2940">
                  <c:v>63.8</c:v>
                </c:pt>
                <c:pt idx="2941">
                  <c:v>63.82</c:v>
                </c:pt>
                <c:pt idx="2942">
                  <c:v>63.84</c:v>
                </c:pt>
                <c:pt idx="2943">
                  <c:v>63.86</c:v>
                </c:pt>
                <c:pt idx="2944">
                  <c:v>63.88</c:v>
                </c:pt>
                <c:pt idx="2945">
                  <c:v>63.9</c:v>
                </c:pt>
                <c:pt idx="2946">
                  <c:v>63.92</c:v>
                </c:pt>
                <c:pt idx="2947">
                  <c:v>63.94</c:v>
                </c:pt>
                <c:pt idx="2948">
                  <c:v>63.96</c:v>
                </c:pt>
                <c:pt idx="2949">
                  <c:v>63.98</c:v>
                </c:pt>
                <c:pt idx="2950">
                  <c:v>64</c:v>
                </c:pt>
                <c:pt idx="2951">
                  <c:v>64.02</c:v>
                </c:pt>
                <c:pt idx="2952">
                  <c:v>64.040000000000006</c:v>
                </c:pt>
                <c:pt idx="2953">
                  <c:v>64.06</c:v>
                </c:pt>
                <c:pt idx="2954">
                  <c:v>64.08</c:v>
                </c:pt>
                <c:pt idx="2955">
                  <c:v>64.099999999999994</c:v>
                </c:pt>
                <c:pt idx="2956">
                  <c:v>64.12</c:v>
                </c:pt>
                <c:pt idx="2957">
                  <c:v>64.14</c:v>
                </c:pt>
                <c:pt idx="2958">
                  <c:v>64.16</c:v>
                </c:pt>
                <c:pt idx="2959">
                  <c:v>64.180000000000007</c:v>
                </c:pt>
                <c:pt idx="2960">
                  <c:v>64.2</c:v>
                </c:pt>
                <c:pt idx="2961">
                  <c:v>64.22</c:v>
                </c:pt>
                <c:pt idx="2962">
                  <c:v>64.239999999999995</c:v>
                </c:pt>
                <c:pt idx="2963">
                  <c:v>64.260000000000005</c:v>
                </c:pt>
                <c:pt idx="2964">
                  <c:v>64.28</c:v>
                </c:pt>
                <c:pt idx="2965">
                  <c:v>64.3</c:v>
                </c:pt>
                <c:pt idx="2966">
                  <c:v>64.319999999999993</c:v>
                </c:pt>
                <c:pt idx="2967">
                  <c:v>64.34</c:v>
                </c:pt>
                <c:pt idx="2968">
                  <c:v>64.36</c:v>
                </c:pt>
                <c:pt idx="2969">
                  <c:v>64.38</c:v>
                </c:pt>
                <c:pt idx="2970">
                  <c:v>64.400000000000006</c:v>
                </c:pt>
                <c:pt idx="2971">
                  <c:v>64.42</c:v>
                </c:pt>
                <c:pt idx="2972">
                  <c:v>64.44</c:v>
                </c:pt>
                <c:pt idx="2973">
                  <c:v>64.459999999999994</c:v>
                </c:pt>
                <c:pt idx="2974">
                  <c:v>64.48</c:v>
                </c:pt>
                <c:pt idx="2975">
                  <c:v>64.5</c:v>
                </c:pt>
                <c:pt idx="2976">
                  <c:v>64.52</c:v>
                </c:pt>
                <c:pt idx="2977">
                  <c:v>64.540000000000006</c:v>
                </c:pt>
                <c:pt idx="2978">
                  <c:v>64.56</c:v>
                </c:pt>
                <c:pt idx="2979">
                  <c:v>64.58</c:v>
                </c:pt>
                <c:pt idx="2980">
                  <c:v>64.599999999999994</c:v>
                </c:pt>
                <c:pt idx="2981">
                  <c:v>64.62</c:v>
                </c:pt>
                <c:pt idx="2982">
                  <c:v>64.64</c:v>
                </c:pt>
                <c:pt idx="2983">
                  <c:v>64.66</c:v>
                </c:pt>
                <c:pt idx="2984">
                  <c:v>64.680000000000007</c:v>
                </c:pt>
                <c:pt idx="2985">
                  <c:v>64.7</c:v>
                </c:pt>
                <c:pt idx="2986">
                  <c:v>64.72</c:v>
                </c:pt>
                <c:pt idx="2987">
                  <c:v>64.739999999999995</c:v>
                </c:pt>
                <c:pt idx="2988">
                  <c:v>64.760000000000005</c:v>
                </c:pt>
                <c:pt idx="2989">
                  <c:v>64.78</c:v>
                </c:pt>
                <c:pt idx="2990">
                  <c:v>64.8</c:v>
                </c:pt>
                <c:pt idx="2991">
                  <c:v>64.819999999999993</c:v>
                </c:pt>
                <c:pt idx="2992">
                  <c:v>64.84</c:v>
                </c:pt>
                <c:pt idx="2993">
                  <c:v>64.86</c:v>
                </c:pt>
                <c:pt idx="2994">
                  <c:v>64.88</c:v>
                </c:pt>
                <c:pt idx="2995">
                  <c:v>64.900000000000006</c:v>
                </c:pt>
                <c:pt idx="2996">
                  <c:v>64.92</c:v>
                </c:pt>
                <c:pt idx="2997">
                  <c:v>64.94</c:v>
                </c:pt>
                <c:pt idx="2998">
                  <c:v>64.959999999999994</c:v>
                </c:pt>
                <c:pt idx="2999">
                  <c:v>64.98</c:v>
                </c:pt>
                <c:pt idx="3000">
                  <c:v>65</c:v>
                </c:pt>
                <c:pt idx="3001">
                  <c:v>65.02</c:v>
                </c:pt>
                <c:pt idx="3002">
                  <c:v>65.040000000000006</c:v>
                </c:pt>
                <c:pt idx="3003">
                  <c:v>65.06</c:v>
                </c:pt>
                <c:pt idx="3004">
                  <c:v>65.08</c:v>
                </c:pt>
                <c:pt idx="3005">
                  <c:v>65.099999999999994</c:v>
                </c:pt>
                <c:pt idx="3006">
                  <c:v>65.12</c:v>
                </c:pt>
                <c:pt idx="3007">
                  <c:v>65.14</c:v>
                </c:pt>
                <c:pt idx="3008">
                  <c:v>65.16</c:v>
                </c:pt>
                <c:pt idx="3009">
                  <c:v>65.180000000000007</c:v>
                </c:pt>
                <c:pt idx="3010">
                  <c:v>65.2</c:v>
                </c:pt>
                <c:pt idx="3011">
                  <c:v>65.22</c:v>
                </c:pt>
                <c:pt idx="3012">
                  <c:v>65.239999999999995</c:v>
                </c:pt>
                <c:pt idx="3013">
                  <c:v>65.260000000000005</c:v>
                </c:pt>
                <c:pt idx="3014">
                  <c:v>65.28</c:v>
                </c:pt>
                <c:pt idx="3015">
                  <c:v>65.3</c:v>
                </c:pt>
                <c:pt idx="3016">
                  <c:v>65.319999999999993</c:v>
                </c:pt>
                <c:pt idx="3017">
                  <c:v>65.34</c:v>
                </c:pt>
                <c:pt idx="3018">
                  <c:v>65.36</c:v>
                </c:pt>
                <c:pt idx="3019">
                  <c:v>65.38</c:v>
                </c:pt>
                <c:pt idx="3020">
                  <c:v>65.400000000000006</c:v>
                </c:pt>
                <c:pt idx="3021">
                  <c:v>65.42</c:v>
                </c:pt>
                <c:pt idx="3022">
                  <c:v>65.44</c:v>
                </c:pt>
                <c:pt idx="3023">
                  <c:v>65.459999999999994</c:v>
                </c:pt>
                <c:pt idx="3024">
                  <c:v>65.48</c:v>
                </c:pt>
                <c:pt idx="3025">
                  <c:v>65.5</c:v>
                </c:pt>
                <c:pt idx="3026">
                  <c:v>65.52</c:v>
                </c:pt>
                <c:pt idx="3027">
                  <c:v>65.540000000000006</c:v>
                </c:pt>
                <c:pt idx="3028">
                  <c:v>65.56</c:v>
                </c:pt>
                <c:pt idx="3029">
                  <c:v>65.58</c:v>
                </c:pt>
                <c:pt idx="3030">
                  <c:v>65.599999999999994</c:v>
                </c:pt>
                <c:pt idx="3031">
                  <c:v>65.62</c:v>
                </c:pt>
                <c:pt idx="3032">
                  <c:v>65.64</c:v>
                </c:pt>
                <c:pt idx="3033">
                  <c:v>65.66</c:v>
                </c:pt>
                <c:pt idx="3034">
                  <c:v>65.680000000000007</c:v>
                </c:pt>
                <c:pt idx="3035">
                  <c:v>65.7</c:v>
                </c:pt>
                <c:pt idx="3036">
                  <c:v>65.72</c:v>
                </c:pt>
                <c:pt idx="3037">
                  <c:v>65.739999999999995</c:v>
                </c:pt>
                <c:pt idx="3038">
                  <c:v>65.760000000000005</c:v>
                </c:pt>
                <c:pt idx="3039">
                  <c:v>65.78</c:v>
                </c:pt>
                <c:pt idx="3040">
                  <c:v>65.8</c:v>
                </c:pt>
                <c:pt idx="3041">
                  <c:v>65.819999999999993</c:v>
                </c:pt>
                <c:pt idx="3042">
                  <c:v>65.84</c:v>
                </c:pt>
                <c:pt idx="3043">
                  <c:v>65.86</c:v>
                </c:pt>
                <c:pt idx="3044">
                  <c:v>65.88</c:v>
                </c:pt>
                <c:pt idx="3045">
                  <c:v>65.900000000000006</c:v>
                </c:pt>
                <c:pt idx="3046">
                  <c:v>65.92</c:v>
                </c:pt>
                <c:pt idx="3047">
                  <c:v>65.94</c:v>
                </c:pt>
                <c:pt idx="3048">
                  <c:v>65.959999999999994</c:v>
                </c:pt>
                <c:pt idx="3049">
                  <c:v>65.98</c:v>
                </c:pt>
                <c:pt idx="3050">
                  <c:v>66</c:v>
                </c:pt>
                <c:pt idx="3051">
                  <c:v>66.02</c:v>
                </c:pt>
                <c:pt idx="3052">
                  <c:v>66.040000000000006</c:v>
                </c:pt>
                <c:pt idx="3053">
                  <c:v>66.06</c:v>
                </c:pt>
                <c:pt idx="3054">
                  <c:v>66.08</c:v>
                </c:pt>
                <c:pt idx="3055">
                  <c:v>66.099999999999994</c:v>
                </c:pt>
                <c:pt idx="3056">
                  <c:v>66.12</c:v>
                </c:pt>
                <c:pt idx="3057">
                  <c:v>66.14</c:v>
                </c:pt>
                <c:pt idx="3058">
                  <c:v>66.16</c:v>
                </c:pt>
                <c:pt idx="3059">
                  <c:v>66.180000000000007</c:v>
                </c:pt>
                <c:pt idx="3060">
                  <c:v>66.2</c:v>
                </c:pt>
                <c:pt idx="3061">
                  <c:v>66.22</c:v>
                </c:pt>
                <c:pt idx="3062">
                  <c:v>66.239999999999995</c:v>
                </c:pt>
                <c:pt idx="3063">
                  <c:v>66.260000000000005</c:v>
                </c:pt>
                <c:pt idx="3064">
                  <c:v>66.28</c:v>
                </c:pt>
                <c:pt idx="3065">
                  <c:v>66.3</c:v>
                </c:pt>
                <c:pt idx="3066">
                  <c:v>66.319999999999993</c:v>
                </c:pt>
                <c:pt idx="3067">
                  <c:v>66.34</c:v>
                </c:pt>
                <c:pt idx="3068">
                  <c:v>66.36</c:v>
                </c:pt>
                <c:pt idx="3069">
                  <c:v>66.38</c:v>
                </c:pt>
                <c:pt idx="3070">
                  <c:v>66.400000000000006</c:v>
                </c:pt>
                <c:pt idx="3071">
                  <c:v>66.42</c:v>
                </c:pt>
                <c:pt idx="3072">
                  <c:v>66.44</c:v>
                </c:pt>
                <c:pt idx="3073">
                  <c:v>66.459999999999994</c:v>
                </c:pt>
                <c:pt idx="3074">
                  <c:v>66.48</c:v>
                </c:pt>
                <c:pt idx="3075">
                  <c:v>66.5</c:v>
                </c:pt>
                <c:pt idx="3076">
                  <c:v>66.52</c:v>
                </c:pt>
                <c:pt idx="3077">
                  <c:v>66.540000000000006</c:v>
                </c:pt>
                <c:pt idx="3078">
                  <c:v>66.56</c:v>
                </c:pt>
                <c:pt idx="3079">
                  <c:v>66.58</c:v>
                </c:pt>
                <c:pt idx="3080">
                  <c:v>66.599999999999994</c:v>
                </c:pt>
                <c:pt idx="3081">
                  <c:v>66.62</c:v>
                </c:pt>
                <c:pt idx="3082">
                  <c:v>66.64</c:v>
                </c:pt>
                <c:pt idx="3083">
                  <c:v>66.66</c:v>
                </c:pt>
                <c:pt idx="3084">
                  <c:v>66.680000000000007</c:v>
                </c:pt>
                <c:pt idx="3085">
                  <c:v>66.7</c:v>
                </c:pt>
                <c:pt idx="3086">
                  <c:v>66.72</c:v>
                </c:pt>
                <c:pt idx="3087">
                  <c:v>66.739999999999995</c:v>
                </c:pt>
                <c:pt idx="3088">
                  <c:v>66.760000000000005</c:v>
                </c:pt>
                <c:pt idx="3089">
                  <c:v>66.78</c:v>
                </c:pt>
                <c:pt idx="3090">
                  <c:v>66.8</c:v>
                </c:pt>
                <c:pt idx="3091">
                  <c:v>66.819999999999993</c:v>
                </c:pt>
                <c:pt idx="3092">
                  <c:v>66.84</c:v>
                </c:pt>
                <c:pt idx="3093">
                  <c:v>66.86</c:v>
                </c:pt>
                <c:pt idx="3094">
                  <c:v>66.88</c:v>
                </c:pt>
                <c:pt idx="3095">
                  <c:v>66.900000000000006</c:v>
                </c:pt>
                <c:pt idx="3096">
                  <c:v>66.92</c:v>
                </c:pt>
                <c:pt idx="3097">
                  <c:v>66.94</c:v>
                </c:pt>
                <c:pt idx="3098">
                  <c:v>66.959999999999994</c:v>
                </c:pt>
                <c:pt idx="3099">
                  <c:v>66.98</c:v>
                </c:pt>
                <c:pt idx="3100">
                  <c:v>67</c:v>
                </c:pt>
                <c:pt idx="3101">
                  <c:v>67.02</c:v>
                </c:pt>
                <c:pt idx="3102">
                  <c:v>67.040000000000006</c:v>
                </c:pt>
                <c:pt idx="3103">
                  <c:v>67.06</c:v>
                </c:pt>
                <c:pt idx="3104">
                  <c:v>67.08</c:v>
                </c:pt>
                <c:pt idx="3105">
                  <c:v>67.099999999999994</c:v>
                </c:pt>
                <c:pt idx="3106">
                  <c:v>67.12</c:v>
                </c:pt>
                <c:pt idx="3107">
                  <c:v>67.14</c:v>
                </c:pt>
                <c:pt idx="3108">
                  <c:v>67.16</c:v>
                </c:pt>
                <c:pt idx="3109">
                  <c:v>67.180000000000007</c:v>
                </c:pt>
                <c:pt idx="3110">
                  <c:v>67.2</c:v>
                </c:pt>
                <c:pt idx="3111">
                  <c:v>67.22</c:v>
                </c:pt>
                <c:pt idx="3112">
                  <c:v>67.239999999999995</c:v>
                </c:pt>
                <c:pt idx="3113">
                  <c:v>67.260000000000005</c:v>
                </c:pt>
                <c:pt idx="3114">
                  <c:v>67.28</c:v>
                </c:pt>
                <c:pt idx="3115">
                  <c:v>67.3</c:v>
                </c:pt>
                <c:pt idx="3116">
                  <c:v>67.319999999999993</c:v>
                </c:pt>
                <c:pt idx="3117">
                  <c:v>67.34</c:v>
                </c:pt>
                <c:pt idx="3118">
                  <c:v>67.36</c:v>
                </c:pt>
                <c:pt idx="3119">
                  <c:v>67.38</c:v>
                </c:pt>
                <c:pt idx="3120">
                  <c:v>67.400000000000006</c:v>
                </c:pt>
                <c:pt idx="3121">
                  <c:v>67.42</c:v>
                </c:pt>
                <c:pt idx="3122">
                  <c:v>67.44</c:v>
                </c:pt>
                <c:pt idx="3123">
                  <c:v>67.459999999999994</c:v>
                </c:pt>
                <c:pt idx="3124">
                  <c:v>67.48</c:v>
                </c:pt>
                <c:pt idx="3125">
                  <c:v>67.5</c:v>
                </c:pt>
                <c:pt idx="3126">
                  <c:v>67.52</c:v>
                </c:pt>
                <c:pt idx="3127">
                  <c:v>67.540000000000006</c:v>
                </c:pt>
                <c:pt idx="3128">
                  <c:v>67.56</c:v>
                </c:pt>
                <c:pt idx="3129">
                  <c:v>67.58</c:v>
                </c:pt>
                <c:pt idx="3130">
                  <c:v>67.599999999999994</c:v>
                </c:pt>
                <c:pt idx="3131">
                  <c:v>67.62</c:v>
                </c:pt>
                <c:pt idx="3132">
                  <c:v>67.64</c:v>
                </c:pt>
                <c:pt idx="3133">
                  <c:v>67.66</c:v>
                </c:pt>
                <c:pt idx="3134">
                  <c:v>67.680000000000007</c:v>
                </c:pt>
                <c:pt idx="3135">
                  <c:v>67.7</c:v>
                </c:pt>
                <c:pt idx="3136">
                  <c:v>67.72</c:v>
                </c:pt>
                <c:pt idx="3137">
                  <c:v>67.739999999999995</c:v>
                </c:pt>
                <c:pt idx="3138">
                  <c:v>67.760000000000005</c:v>
                </c:pt>
                <c:pt idx="3139">
                  <c:v>67.78</c:v>
                </c:pt>
                <c:pt idx="3140">
                  <c:v>67.8</c:v>
                </c:pt>
                <c:pt idx="3141">
                  <c:v>67.819999999999993</c:v>
                </c:pt>
                <c:pt idx="3142">
                  <c:v>67.84</c:v>
                </c:pt>
                <c:pt idx="3143">
                  <c:v>67.86</c:v>
                </c:pt>
                <c:pt idx="3144">
                  <c:v>67.88</c:v>
                </c:pt>
                <c:pt idx="3145">
                  <c:v>67.900000000000006</c:v>
                </c:pt>
                <c:pt idx="3146">
                  <c:v>67.92</c:v>
                </c:pt>
                <c:pt idx="3147">
                  <c:v>67.94</c:v>
                </c:pt>
                <c:pt idx="3148">
                  <c:v>67.959999999999994</c:v>
                </c:pt>
                <c:pt idx="3149">
                  <c:v>67.98</c:v>
                </c:pt>
                <c:pt idx="3150">
                  <c:v>68</c:v>
                </c:pt>
                <c:pt idx="3151">
                  <c:v>68.02</c:v>
                </c:pt>
                <c:pt idx="3152">
                  <c:v>68.040000000000006</c:v>
                </c:pt>
                <c:pt idx="3153">
                  <c:v>68.06</c:v>
                </c:pt>
                <c:pt idx="3154">
                  <c:v>68.08</c:v>
                </c:pt>
                <c:pt idx="3155">
                  <c:v>68.099999999999994</c:v>
                </c:pt>
                <c:pt idx="3156">
                  <c:v>68.12</c:v>
                </c:pt>
                <c:pt idx="3157">
                  <c:v>68.14</c:v>
                </c:pt>
                <c:pt idx="3158">
                  <c:v>68.16</c:v>
                </c:pt>
                <c:pt idx="3159">
                  <c:v>68.180000000000007</c:v>
                </c:pt>
                <c:pt idx="3160">
                  <c:v>68.2</c:v>
                </c:pt>
                <c:pt idx="3161">
                  <c:v>68.22</c:v>
                </c:pt>
                <c:pt idx="3162">
                  <c:v>68.239999999999995</c:v>
                </c:pt>
                <c:pt idx="3163">
                  <c:v>68.260000000000005</c:v>
                </c:pt>
                <c:pt idx="3164">
                  <c:v>68.28</c:v>
                </c:pt>
                <c:pt idx="3165">
                  <c:v>68.3</c:v>
                </c:pt>
                <c:pt idx="3166">
                  <c:v>68.319999999999993</c:v>
                </c:pt>
                <c:pt idx="3167">
                  <c:v>68.34</c:v>
                </c:pt>
                <c:pt idx="3168">
                  <c:v>68.36</c:v>
                </c:pt>
                <c:pt idx="3169">
                  <c:v>68.38</c:v>
                </c:pt>
                <c:pt idx="3170">
                  <c:v>68.400000000000006</c:v>
                </c:pt>
                <c:pt idx="3171">
                  <c:v>68.42</c:v>
                </c:pt>
                <c:pt idx="3172">
                  <c:v>68.44</c:v>
                </c:pt>
                <c:pt idx="3173">
                  <c:v>68.459999999999994</c:v>
                </c:pt>
                <c:pt idx="3174">
                  <c:v>68.48</c:v>
                </c:pt>
                <c:pt idx="3175">
                  <c:v>68.5</c:v>
                </c:pt>
                <c:pt idx="3176">
                  <c:v>68.52</c:v>
                </c:pt>
                <c:pt idx="3177">
                  <c:v>68.540000000000006</c:v>
                </c:pt>
                <c:pt idx="3178">
                  <c:v>68.56</c:v>
                </c:pt>
                <c:pt idx="3179">
                  <c:v>68.58</c:v>
                </c:pt>
                <c:pt idx="3180">
                  <c:v>68.599999999999994</c:v>
                </c:pt>
                <c:pt idx="3181">
                  <c:v>68.62</c:v>
                </c:pt>
                <c:pt idx="3182">
                  <c:v>68.64</c:v>
                </c:pt>
                <c:pt idx="3183">
                  <c:v>68.66</c:v>
                </c:pt>
                <c:pt idx="3184">
                  <c:v>68.680000000000007</c:v>
                </c:pt>
                <c:pt idx="3185">
                  <c:v>68.7</c:v>
                </c:pt>
                <c:pt idx="3186">
                  <c:v>68.72</c:v>
                </c:pt>
                <c:pt idx="3187">
                  <c:v>68.739999999999995</c:v>
                </c:pt>
                <c:pt idx="3188">
                  <c:v>68.760000000000005</c:v>
                </c:pt>
                <c:pt idx="3189">
                  <c:v>68.78</c:v>
                </c:pt>
                <c:pt idx="3190">
                  <c:v>68.8</c:v>
                </c:pt>
                <c:pt idx="3191">
                  <c:v>68.819999999999993</c:v>
                </c:pt>
                <c:pt idx="3192">
                  <c:v>68.84</c:v>
                </c:pt>
                <c:pt idx="3193">
                  <c:v>68.86</c:v>
                </c:pt>
                <c:pt idx="3194">
                  <c:v>68.88</c:v>
                </c:pt>
                <c:pt idx="3195">
                  <c:v>68.900000000000006</c:v>
                </c:pt>
                <c:pt idx="3196">
                  <c:v>68.92</c:v>
                </c:pt>
                <c:pt idx="3197">
                  <c:v>68.94</c:v>
                </c:pt>
                <c:pt idx="3198">
                  <c:v>68.959999999999994</c:v>
                </c:pt>
                <c:pt idx="3199">
                  <c:v>68.98</c:v>
                </c:pt>
                <c:pt idx="3200">
                  <c:v>69</c:v>
                </c:pt>
                <c:pt idx="3201">
                  <c:v>69.02</c:v>
                </c:pt>
                <c:pt idx="3202">
                  <c:v>69.040000000000006</c:v>
                </c:pt>
                <c:pt idx="3203">
                  <c:v>69.06</c:v>
                </c:pt>
                <c:pt idx="3204">
                  <c:v>69.08</c:v>
                </c:pt>
                <c:pt idx="3205">
                  <c:v>69.099999999999994</c:v>
                </c:pt>
                <c:pt idx="3206">
                  <c:v>69.12</c:v>
                </c:pt>
                <c:pt idx="3207">
                  <c:v>69.14</c:v>
                </c:pt>
                <c:pt idx="3208">
                  <c:v>69.16</c:v>
                </c:pt>
                <c:pt idx="3209">
                  <c:v>69.180000000000007</c:v>
                </c:pt>
                <c:pt idx="3210">
                  <c:v>69.2</c:v>
                </c:pt>
                <c:pt idx="3211">
                  <c:v>69.22</c:v>
                </c:pt>
                <c:pt idx="3212">
                  <c:v>69.239999999999995</c:v>
                </c:pt>
                <c:pt idx="3213">
                  <c:v>69.260000000000005</c:v>
                </c:pt>
                <c:pt idx="3214">
                  <c:v>69.28</c:v>
                </c:pt>
                <c:pt idx="3215">
                  <c:v>69.3</c:v>
                </c:pt>
                <c:pt idx="3216">
                  <c:v>69.319999999999993</c:v>
                </c:pt>
                <c:pt idx="3217">
                  <c:v>69.34</c:v>
                </c:pt>
                <c:pt idx="3218">
                  <c:v>69.36</c:v>
                </c:pt>
                <c:pt idx="3219">
                  <c:v>69.38</c:v>
                </c:pt>
                <c:pt idx="3220">
                  <c:v>69.400000000000006</c:v>
                </c:pt>
                <c:pt idx="3221">
                  <c:v>69.42</c:v>
                </c:pt>
                <c:pt idx="3222">
                  <c:v>69.44</c:v>
                </c:pt>
                <c:pt idx="3223">
                  <c:v>69.459999999999994</c:v>
                </c:pt>
                <c:pt idx="3224">
                  <c:v>69.48</c:v>
                </c:pt>
                <c:pt idx="3225">
                  <c:v>69.5</c:v>
                </c:pt>
                <c:pt idx="3226">
                  <c:v>69.52</c:v>
                </c:pt>
                <c:pt idx="3227">
                  <c:v>69.540000000000006</c:v>
                </c:pt>
                <c:pt idx="3228">
                  <c:v>69.56</c:v>
                </c:pt>
                <c:pt idx="3229">
                  <c:v>69.58</c:v>
                </c:pt>
                <c:pt idx="3230">
                  <c:v>69.599999999999994</c:v>
                </c:pt>
                <c:pt idx="3231">
                  <c:v>69.62</c:v>
                </c:pt>
                <c:pt idx="3232">
                  <c:v>69.64</c:v>
                </c:pt>
                <c:pt idx="3233">
                  <c:v>69.66</c:v>
                </c:pt>
                <c:pt idx="3234">
                  <c:v>69.680000000000007</c:v>
                </c:pt>
                <c:pt idx="3235">
                  <c:v>69.7</c:v>
                </c:pt>
                <c:pt idx="3236">
                  <c:v>69.72</c:v>
                </c:pt>
                <c:pt idx="3237">
                  <c:v>69.739999999999995</c:v>
                </c:pt>
                <c:pt idx="3238">
                  <c:v>69.760000000000005</c:v>
                </c:pt>
                <c:pt idx="3239">
                  <c:v>69.78</c:v>
                </c:pt>
                <c:pt idx="3240">
                  <c:v>69.8</c:v>
                </c:pt>
                <c:pt idx="3241">
                  <c:v>69.819999999999993</c:v>
                </c:pt>
                <c:pt idx="3242">
                  <c:v>69.84</c:v>
                </c:pt>
                <c:pt idx="3243">
                  <c:v>69.86</c:v>
                </c:pt>
                <c:pt idx="3244">
                  <c:v>69.88</c:v>
                </c:pt>
                <c:pt idx="3245">
                  <c:v>69.900000000000006</c:v>
                </c:pt>
                <c:pt idx="3246">
                  <c:v>69.92</c:v>
                </c:pt>
                <c:pt idx="3247">
                  <c:v>69.94</c:v>
                </c:pt>
                <c:pt idx="3248">
                  <c:v>69.959999999999994</c:v>
                </c:pt>
                <c:pt idx="3249">
                  <c:v>69.98</c:v>
                </c:pt>
                <c:pt idx="3250">
                  <c:v>70</c:v>
                </c:pt>
                <c:pt idx="3251">
                  <c:v>70.02</c:v>
                </c:pt>
                <c:pt idx="3252">
                  <c:v>70.040000000000006</c:v>
                </c:pt>
                <c:pt idx="3253">
                  <c:v>70.06</c:v>
                </c:pt>
                <c:pt idx="3254">
                  <c:v>70.08</c:v>
                </c:pt>
                <c:pt idx="3255">
                  <c:v>70.099999999999994</c:v>
                </c:pt>
                <c:pt idx="3256">
                  <c:v>70.12</c:v>
                </c:pt>
                <c:pt idx="3257">
                  <c:v>70.14</c:v>
                </c:pt>
                <c:pt idx="3258">
                  <c:v>70.16</c:v>
                </c:pt>
                <c:pt idx="3259">
                  <c:v>70.180000000000007</c:v>
                </c:pt>
                <c:pt idx="3260">
                  <c:v>70.2</c:v>
                </c:pt>
                <c:pt idx="3261">
                  <c:v>70.22</c:v>
                </c:pt>
                <c:pt idx="3262">
                  <c:v>70.239999999999995</c:v>
                </c:pt>
                <c:pt idx="3263">
                  <c:v>70.260000000000005</c:v>
                </c:pt>
                <c:pt idx="3264">
                  <c:v>70.28</c:v>
                </c:pt>
                <c:pt idx="3265">
                  <c:v>70.3</c:v>
                </c:pt>
                <c:pt idx="3266">
                  <c:v>70.319999999999993</c:v>
                </c:pt>
                <c:pt idx="3267">
                  <c:v>70.34</c:v>
                </c:pt>
                <c:pt idx="3268">
                  <c:v>70.36</c:v>
                </c:pt>
                <c:pt idx="3269">
                  <c:v>70.38</c:v>
                </c:pt>
                <c:pt idx="3270">
                  <c:v>70.400000000000006</c:v>
                </c:pt>
                <c:pt idx="3271">
                  <c:v>70.42</c:v>
                </c:pt>
                <c:pt idx="3272">
                  <c:v>70.44</c:v>
                </c:pt>
                <c:pt idx="3273">
                  <c:v>70.459999999999994</c:v>
                </c:pt>
                <c:pt idx="3274">
                  <c:v>70.48</c:v>
                </c:pt>
                <c:pt idx="3275">
                  <c:v>70.5</c:v>
                </c:pt>
                <c:pt idx="3276">
                  <c:v>70.52</c:v>
                </c:pt>
                <c:pt idx="3277">
                  <c:v>70.540000000000006</c:v>
                </c:pt>
                <c:pt idx="3278">
                  <c:v>70.56</c:v>
                </c:pt>
                <c:pt idx="3279">
                  <c:v>70.58</c:v>
                </c:pt>
                <c:pt idx="3280">
                  <c:v>70.599999999999994</c:v>
                </c:pt>
                <c:pt idx="3281">
                  <c:v>70.62</c:v>
                </c:pt>
                <c:pt idx="3282">
                  <c:v>70.64</c:v>
                </c:pt>
                <c:pt idx="3283">
                  <c:v>70.66</c:v>
                </c:pt>
                <c:pt idx="3284">
                  <c:v>70.680000000000007</c:v>
                </c:pt>
                <c:pt idx="3285">
                  <c:v>70.7</c:v>
                </c:pt>
                <c:pt idx="3286">
                  <c:v>70.72</c:v>
                </c:pt>
                <c:pt idx="3287">
                  <c:v>70.739999999999995</c:v>
                </c:pt>
                <c:pt idx="3288">
                  <c:v>70.760000000000005</c:v>
                </c:pt>
                <c:pt idx="3289">
                  <c:v>70.78</c:v>
                </c:pt>
                <c:pt idx="3290">
                  <c:v>70.8</c:v>
                </c:pt>
                <c:pt idx="3291">
                  <c:v>70.819999999999993</c:v>
                </c:pt>
                <c:pt idx="3292">
                  <c:v>70.84</c:v>
                </c:pt>
                <c:pt idx="3293">
                  <c:v>70.86</c:v>
                </c:pt>
                <c:pt idx="3294">
                  <c:v>70.88</c:v>
                </c:pt>
                <c:pt idx="3295">
                  <c:v>70.900000000000006</c:v>
                </c:pt>
                <c:pt idx="3296">
                  <c:v>70.92</c:v>
                </c:pt>
                <c:pt idx="3297">
                  <c:v>70.94</c:v>
                </c:pt>
                <c:pt idx="3298">
                  <c:v>70.959999999999994</c:v>
                </c:pt>
                <c:pt idx="3299">
                  <c:v>70.98</c:v>
                </c:pt>
                <c:pt idx="3300">
                  <c:v>71</c:v>
                </c:pt>
                <c:pt idx="3301">
                  <c:v>71.02</c:v>
                </c:pt>
                <c:pt idx="3302">
                  <c:v>71.040000000000006</c:v>
                </c:pt>
                <c:pt idx="3303">
                  <c:v>71.06</c:v>
                </c:pt>
                <c:pt idx="3304">
                  <c:v>71.08</c:v>
                </c:pt>
                <c:pt idx="3305">
                  <c:v>71.099999999999994</c:v>
                </c:pt>
                <c:pt idx="3306">
                  <c:v>71.12</c:v>
                </c:pt>
                <c:pt idx="3307">
                  <c:v>71.14</c:v>
                </c:pt>
                <c:pt idx="3308">
                  <c:v>71.16</c:v>
                </c:pt>
                <c:pt idx="3309">
                  <c:v>71.180000000000007</c:v>
                </c:pt>
                <c:pt idx="3310">
                  <c:v>71.2</c:v>
                </c:pt>
                <c:pt idx="3311">
                  <c:v>71.22</c:v>
                </c:pt>
                <c:pt idx="3312">
                  <c:v>71.239999999999995</c:v>
                </c:pt>
                <c:pt idx="3313">
                  <c:v>71.260000000000005</c:v>
                </c:pt>
                <c:pt idx="3314">
                  <c:v>71.28</c:v>
                </c:pt>
                <c:pt idx="3315">
                  <c:v>71.3</c:v>
                </c:pt>
                <c:pt idx="3316">
                  <c:v>71.319999999999993</c:v>
                </c:pt>
                <c:pt idx="3317">
                  <c:v>71.34</c:v>
                </c:pt>
                <c:pt idx="3318">
                  <c:v>71.36</c:v>
                </c:pt>
                <c:pt idx="3319">
                  <c:v>71.38</c:v>
                </c:pt>
                <c:pt idx="3320">
                  <c:v>71.400000000000006</c:v>
                </c:pt>
                <c:pt idx="3321">
                  <c:v>71.42</c:v>
                </c:pt>
                <c:pt idx="3322">
                  <c:v>71.44</c:v>
                </c:pt>
                <c:pt idx="3323">
                  <c:v>71.459999999999994</c:v>
                </c:pt>
                <c:pt idx="3324">
                  <c:v>71.48</c:v>
                </c:pt>
                <c:pt idx="3325">
                  <c:v>71.5</c:v>
                </c:pt>
                <c:pt idx="3326">
                  <c:v>71.52</c:v>
                </c:pt>
                <c:pt idx="3327">
                  <c:v>71.540000000000006</c:v>
                </c:pt>
                <c:pt idx="3328">
                  <c:v>71.56</c:v>
                </c:pt>
                <c:pt idx="3329">
                  <c:v>71.58</c:v>
                </c:pt>
                <c:pt idx="3330">
                  <c:v>71.599999999999994</c:v>
                </c:pt>
                <c:pt idx="3331">
                  <c:v>71.62</c:v>
                </c:pt>
                <c:pt idx="3332">
                  <c:v>71.64</c:v>
                </c:pt>
                <c:pt idx="3333">
                  <c:v>71.66</c:v>
                </c:pt>
                <c:pt idx="3334">
                  <c:v>71.680000000000007</c:v>
                </c:pt>
                <c:pt idx="3335">
                  <c:v>71.7</c:v>
                </c:pt>
                <c:pt idx="3336">
                  <c:v>71.72</c:v>
                </c:pt>
                <c:pt idx="3337">
                  <c:v>71.739999999999995</c:v>
                </c:pt>
                <c:pt idx="3338">
                  <c:v>71.760000000000005</c:v>
                </c:pt>
                <c:pt idx="3339">
                  <c:v>71.78</c:v>
                </c:pt>
                <c:pt idx="3340">
                  <c:v>71.8</c:v>
                </c:pt>
                <c:pt idx="3341">
                  <c:v>71.819999999999993</c:v>
                </c:pt>
                <c:pt idx="3342">
                  <c:v>71.84</c:v>
                </c:pt>
                <c:pt idx="3343">
                  <c:v>71.86</c:v>
                </c:pt>
                <c:pt idx="3344">
                  <c:v>71.88</c:v>
                </c:pt>
                <c:pt idx="3345">
                  <c:v>71.900000000000006</c:v>
                </c:pt>
                <c:pt idx="3346">
                  <c:v>71.92</c:v>
                </c:pt>
                <c:pt idx="3347">
                  <c:v>71.94</c:v>
                </c:pt>
                <c:pt idx="3348">
                  <c:v>71.959999999999994</c:v>
                </c:pt>
                <c:pt idx="3349">
                  <c:v>71.98</c:v>
                </c:pt>
                <c:pt idx="3350">
                  <c:v>72</c:v>
                </c:pt>
                <c:pt idx="3351">
                  <c:v>72.02</c:v>
                </c:pt>
                <c:pt idx="3352">
                  <c:v>72.040000000000006</c:v>
                </c:pt>
                <c:pt idx="3353">
                  <c:v>72.06</c:v>
                </c:pt>
                <c:pt idx="3354">
                  <c:v>72.08</c:v>
                </c:pt>
                <c:pt idx="3355">
                  <c:v>72.099999999999994</c:v>
                </c:pt>
                <c:pt idx="3356">
                  <c:v>72.12</c:v>
                </c:pt>
                <c:pt idx="3357">
                  <c:v>72.14</c:v>
                </c:pt>
                <c:pt idx="3358">
                  <c:v>72.16</c:v>
                </c:pt>
                <c:pt idx="3359">
                  <c:v>72.180000000000007</c:v>
                </c:pt>
                <c:pt idx="3360">
                  <c:v>72.2</c:v>
                </c:pt>
                <c:pt idx="3361">
                  <c:v>72.22</c:v>
                </c:pt>
                <c:pt idx="3362">
                  <c:v>72.239999999999995</c:v>
                </c:pt>
                <c:pt idx="3363">
                  <c:v>72.260000000000005</c:v>
                </c:pt>
                <c:pt idx="3364">
                  <c:v>72.28</c:v>
                </c:pt>
                <c:pt idx="3365">
                  <c:v>72.3</c:v>
                </c:pt>
                <c:pt idx="3366">
                  <c:v>72.319999999999993</c:v>
                </c:pt>
                <c:pt idx="3367">
                  <c:v>72.34</c:v>
                </c:pt>
                <c:pt idx="3368">
                  <c:v>72.36</c:v>
                </c:pt>
                <c:pt idx="3369">
                  <c:v>72.38</c:v>
                </c:pt>
                <c:pt idx="3370">
                  <c:v>72.400000000000006</c:v>
                </c:pt>
                <c:pt idx="3371">
                  <c:v>72.42</c:v>
                </c:pt>
                <c:pt idx="3372">
                  <c:v>72.44</c:v>
                </c:pt>
                <c:pt idx="3373">
                  <c:v>72.459999999999994</c:v>
                </c:pt>
                <c:pt idx="3374">
                  <c:v>72.48</c:v>
                </c:pt>
                <c:pt idx="3375">
                  <c:v>72.5</c:v>
                </c:pt>
                <c:pt idx="3376">
                  <c:v>72.52</c:v>
                </c:pt>
                <c:pt idx="3377">
                  <c:v>72.540000000000006</c:v>
                </c:pt>
                <c:pt idx="3378">
                  <c:v>72.56</c:v>
                </c:pt>
                <c:pt idx="3379">
                  <c:v>72.58</c:v>
                </c:pt>
                <c:pt idx="3380">
                  <c:v>72.599999999999994</c:v>
                </c:pt>
                <c:pt idx="3381">
                  <c:v>72.62</c:v>
                </c:pt>
                <c:pt idx="3382">
                  <c:v>72.64</c:v>
                </c:pt>
                <c:pt idx="3383">
                  <c:v>72.66</c:v>
                </c:pt>
                <c:pt idx="3384">
                  <c:v>72.680000000000007</c:v>
                </c:pt>
                <c:pt idx="3385">
                  <c:v>72.7</c:v>
                </c:pt>
                <c:pt idx="3386">
                  <c:v>72.72</c:v>
                </c:pt>
                <c:pt idx="3387">
                  <c:v>72.739999999999995</c:v>
                </c:pt>
                <c:pt idx="3388">
                  <c:v>72.760000000000005</c:v>
                </c:pt>
                <c:pt idx="3389">
                  <c:v>72.78</c:v>
                </c:pt>
                <c:pt idx="3390">
                  <c:v>72.8</c:v>
                </c:pt>
                <c:pt idx="3391">
                  <c:v>72.819999999999993</c:v>
                </c:pt>
                <c:pt idx="3392">
                  <c:v>72.84</c:v>
                </c:pt>
                <c:pt idx="3393">
                  <c:v>72.86</c:v>
                </c:pt>
                <c:pt idx="3394">
                  <c:v>72.88</c:v>
                </c:pt>
                <c:pt idx="3395">
                  <c:v>72.900000000000006</c:v>
                </c:pt>
                <c:pt idx="3396">
                  <c:v>72.92</c:v>
                </c:pt>
                <c:pt idx="3397">
                  <c:v>72.94</c:v>
                </c:pt>
                <c:pt idx="3398">
                  <c:v>72.959999999999994</c:v>
                </c:pt>
                <c:pt idx="3399">
                  <c:v>72.98</c:v>
                </c:pt>
                <c:pt idx="3400">
                  <c:v>73</c:v>
                </c:pt>
                <c:pt idx="3401">
                  <c:v>73.02</c:v>
                </c:pt>
                <c:pt idx="3402">
                  <c:v>73.040000000000006</c:v>
                </c:pt>
                <c:pt idx="3403">
                  <c:v>73.06</c:v>
                </c:pt>
                <c:pt idx="3404">
                  <c:v>73.08</c:v>
                </c:pt>
                <c:pt idx="3405">
                  <c:v>73.099999999999994</c:v>
                </c:pt>
                <c:pt idx="3406">
                  <c:v>73.12</c:v>
                </c:pt>
                <c:pt idx="3407">
                  <c:v>73.14</c:v>
                </c:pt>
                <c:pt idx="3408">
                  <c:v>73.16</c:v>
                </c:pt>
                <c:pt idx="3409">
                  <c:v>73.180000000000007</c:v>
                </c:pt>
                <c:pt idx="3410">
                  <c:v>73.2</c:v>
                </c:pt>
                <c:pt idx="3411">
                  <c:v>73.22</c:v>
                </c:pt>
                <c:pt idx="3412">
                  <c:v>73.239999999999995</c:v>
                </c:pt>
                <c:pt idx="3413">
                  <c:v>73.260000000000005</c:v>
                </c:pt>
                <c:pt idx="3414">
                  <c:v>73.28</c:v>
                </c:pt>
                <c:pt idx="3415">
                  <c:v>73.3</c:v>
                </c:pt>
                <c:pt idx="3416">
                  <c:v>73.319999999999993</c:v>
                </c:pt>
                <c:pt idx="3417">
                  <c:v>73.34</c:v>
                </c:pt>
                <c:pt idx="3418">
                  <c:v>73.36</c:v>
                </c:pt>
                <c:pt idx="3419">
                  <c:v>73.38</c:v>
                </c:pt>
                <c:pt idx="3420">
                  <c:v>73.400000000000006</c:v>
                </c:pt>
                <c:pt idx="3421">
                  <c:v>73.42</c:v>
                </c:pt>
                <c:pt idx="3422">
                  <c:v>73.44</c:v>
                </c:pt>
                <c:pt idx="3423">
                  <c:v>73.459999999999994</c:v>
                </c:pt>
                <c:pt idx="3424">
                  <c:v>73.48</c:v>
                </c:pt>
                <c:pt idx="3425">
                  <c:v>73.5</c:v>
                </c:pt>
                <c:pt idx="3426">
                  <c:v>73.52</c:v>
                </c:pt>
                <c:pt idx="3427">
                  <c:v>73.540000000000006</c:v>
                </c:pt>
                <c:pt idx="3428">
                  <c:v>73.56</c:v>
                </c:pt>
                <c:pt idx="3429">
                  <c:v>73.58</c:v>
                </c:pt>
                <c:pt idx="3430">
                  <c:v>73.599999999999994</c:v>
                </c:pt>
                <c:pt idx="3431">
                  <c:v>73.62</c:v>
                </c:pt>
                <c:pt idx="3432">
                  <c:v>73.64</c:v>
                </c:pt>
                <c:pt idx="3433">
                  <c:v>73.66</c:v>
                </c:pt>
                <c:pt idx="3434">
                  <c:v>73.680000000000007</c:v>
                </c:pt>
                <c:pt idx="3435">
                  <c:v>73.7</c:v>
                </c:pt>
                <c:pt idx="3436">
                  <c:v>73.72</c:v>
                </c:pt>
                <c:pt idx="3437">
                  <c:v>73.739999999999995</c:v>
                </c:pt>
                <c:pt idx="3438">
                  <c:v>73.760000000000005</c:v>
                </c:pt>
                <c:pt idx="3439">
                  <c:v>73.78</c:v>
                </c:pt>
                <c:pt idx="3440">
                  <c:v>73.8</c:v>
                </c:pt>
                <c:pt idx="3441">
                  <c:v>73.819999999999993</c:v>
                </c:pt>
                <c:pt idx="3442">
                  <c:v>73.84</c:v>
                </c:pt>
                <c:pt idx="3443">
                  <c:v>73.86</c:v>
                </c:pt>
                <c:pt idx="3444">
                  <c:v>73.88</c:v>
                </c:pt>
                <c:pt idx="3445">
                  <c:v>73.900000000000006</c:v>
                </c:pt>
                <c:pt idx="3446">
                  <c:v>73.92</c:v>
                </c:pt>
                <c:pt idx="3447">
                  <c:v>73.94</c:v>
                </c:pt>
                <c:pt idx="3448">
                  <c:v>73.959999999999994</c:v>
                </c:pt>
                <c:pt idx="3449">
                  <c:v>73.98</c:v>
                </c:pt>
                <c:pt idx="3450">
                  <c:v>74</c:v>
                </c:pt>
                <c:pt idx="3451">
                  <c:v>74.02</c:v>
                </c:pt>
                <c:pt idx="3452">
                  <c:v>74.040000000000006</c:v>
                </c:pt>
                <c:pt idx="3453">
                  <c:v>74.06</c:v>
                </c:pt>
                <c:pt idx="3454">
                  <c:v>74.08</c:v>
                </c:pt>
                <c:pt idx="3455">
                  <c:v>74.099999999999994</c:v>
                </c:pt>
                <c:pt idx="3456">
                  <c:v>74.12</c:v>
                </c:pt>
                <c:pt idx="3457">
                  <c:v>74.14</c:v>
                </c:pt>
                <c:pt idx="3458">
                  <c:v>74.16</c:v>
                </c:pt>
                <c:pt idx="3459">
                  <c:v>74.180000000000007</c:v>
                </c:pt>
                <c:pt idx="3460">
                  <c:v>74.2</c:v>
                </c:pt>
                <c:pt idx="3461">
                  <c:v>74.22</c:v>
                </c:pt>
                <c:pt idx="3462">
                  <c:v>74.239999999999995</c:v>
                </c:pt>
                <c:pt idx="3463">
                  <c:v>74.260000000000005</c:v>
                </c:pt>
                <c:pt idx="3464">
                  <c:v>74.28</c:v>
                </c:pt>
                <c:pt idx="3465">
                  <c:v>74.3</c:v>
                </c:pt>
                <c:pt idx="3466">
                  <c:v>74.319999999999993</c:v>
                </c:pt>
                <c:pt idx="3467">
                  <c:v>74.34</c:v>
                </c:pt>
                <c:pt idx="3468">
                  <c:v>74.36</c:v>
                </c:pt>
                <c:pt idx="3469">
                  <c:v>74.38</c:v>
                </c:pt>
                <c:pt idx="3470">
                  <c:v>74.400000000000006</c:v>
                </c:pt>
                <c:pt idx="3471">
                  <c:v>74.42</c:v>
                </c:pt>
                <c:pt idx="3472">
                  <c:v>74.44</c:v>
                </c:pt>
                <c:pt idx="3473">
                  <c:v>74.459999999999994</c:v>
                </c:pt>
                <c:pt idx="3474">
                  <c:v>74.48</c:v>
                </c:pt>
                <c:pt idx="3475">
                  <c:v>74.5</c:v>
                </c:pt>
                <c:pt idx="3476">
                  <c:v>74.52</c:v>
                </c:pt>
                <c:pt idx="3477">
                  <c:v>74.540000000000006</c:v>
                </c:pt>
                <c:pt idx="3478">
                  <c:v>74.56</c:v>
                </c:pt>
                <c:pt idx="3479">
                  <c:v>74.58</c:v>
                </c:pt>
                <c:pt idx="3480">
                  <c:v>74.599999999999994</c:v>
                </c:pt>
                <c:pt idx="3481">
                  <c:v>74.62</c:v>
                </c:pt>
                <c:pt idx="3482">
                  <c:v>74.64</c:v>
                </c:pt>
                <c:pt idx="3483">
                  <c:v>74.66</c:v>
                </c:pt>
                <c:pt idx="3484">
                  <c:v>74.680000000000007</c:v>
                </c:pt>
                <c:pt idx="3485">
                  <c:v>74.7</c:v>
                </c:pt>
                <c:pt idx="3486">
                  <c:v>74.72</c:v>
                </c:pt>
                <c:pt idx="3487">
                  <c:v>74.739999999999995</c:v>
                </c:pt>
                <c:pt idx="3488">
                  <c:v>74.760000000000005</c:v>
                </c:pt>
                <c:pt idx="3489">
                  <c:v>74.78</c:v>
                </c:pt>
                <c:pt idx="3490">
                  <c:v>74.8</c:v>
                </c:pt>
                <c:pt idx="3491">
                  <c:v>74.819999999999993</c:v>
                </c:pt>
                <c:pt idx="3492">
                  <c:v>74.84</c:v>
                </c:pt>
                <c:pt idx="3493">
                  <c:v>74.86</c:v>
                </c:pt>
                <c:pt idx="3494">
                  <c:v>74.88</c:v>
                </c:pt>
                <c:pt idx="3495">
                  <c:v>74.900000000000006</c:v>
                </c:pt>
                <c:pt idx="3496">
                  <c:v>74.92</c:v>
                </c:pt>
                <c:pt idx="3497">
                  <c:v>74.94</c:v>
                </c:pt>
                <c:pt idx="3498">
                  <c:v>74.959999999999994</c:v>
                </c:pt>
                <c:pt idx="3499">
                  <c:v>74.98</c:v>
                </c:pt>
                <c:pt idx="3500">
                  <c:v>75</c:v>
                </c:pt>
                <c:pt idx="3501">
                  <c:v>75.02</c:v>
                </c:pt>
                <c:pt idx="3502">
                  <c:v>75.040000000000006</c:v>
                </c:pt>
                <c:pt idx="3503">
                  <c:v>75.06</c:v>
                </c:pt>
                <c:pt idx="3504">
                  <c:v>75.08</c:v>
                </c:pt>
                <c:pt idx="3505">
                  <c:v>75.099999999999994</c:v>
                </c:pt>
                <c:pt idx="3506">
                  <c:v>75.12</c:v>
                </c:pt>
                <c:pt idx="3507">
                  <c:v>75.14</c:v>
                </c:pt>
                <c:pt idx="3508">
                  <c:v>75.16</c:v>
                </c:pt>
                <c:pt idx="3509">
                  <c:v>75.180000000000007</c:v>
                </c:pt>
                <c:pt idx="3510">
                  <c:v>75.2</c:v>
                </c:pt>
                <c:pt idx="3511">
                  <c:v>75.22</c:v>
                </c:pt>
                <c:pt idx="3512">
                  <c:v>75.239999999999995</c:v>
                </c:pt>
                <c:pt idx="3513">
                  <c:v>75.260000000000005</c:v>
                </c:pt>
                <c:pt idx="3514">
                  <c:v>75.28</c:v>
                </c:pt>
                <c:pt idx="3515">
                  <c:v>75.3</c:v>
                </c:pt>
                <c:pt idx="3516">
                  <c:v>75.319999999999993</c:v>
                </c:pt>
                <c:pt idx="3517">
                  <c:v>75.34</c:v>
                </c:pt>
                <c:pt idx="3518">
                  <c:v>75.36</c:v>
                </c:pt>
                <c:pt idx="3519">
                  <c:v>75.38</c:v>
                </c:pt>
                <c:pt idx="3520">
                  <c:v>75.400000000000006</c:v>
                </c:pt>
                <c:pt idx="3521">
                  <c:v>75.42</c:v>
                </c:pt>
                <c:pt idx="3522">
                  <c:v>75.44</c:v>
                </c:pt>
                <c:pt idx="3523">
                  <c:v>75.459999999999994</c:v>
                </c:pt>
                <c:pt idx="3524">
                  <c:v>75.48</c:v>
                </c:pt>
                <c:pt idx="3525">
                  <c:v>75.5</c:v>
                </c:pt>
                <c:pt idx="3526">
                  <c:v>75.52</c:v>
                </c:pt>
                <c:pt idx="3527">
                  <c:v>75.540000000000006</c:v>
                </c:pt>
                <c:pt idx="3528">
                  <c:v>75.56</c:v>
                </c:pt>
                <c:pt idx="3529">
                  <c:v>75.58</c:v>
                </c:pt>
                <c:pt idx="3530">
                  <c:v>75.599999999999994</c:v>
                </c:pt>
                <c:pt idx="3531">
                  <c:v>75.62</c:v>
                </c:pt>
                <c:pt idx="3532">
                  <c:v>75.64</c:v>
                </c:pt>
                <c:pt idx="3533">
                  <c:v>75.66</c:v>
                </c:pt>
                <c:pt idx="3534">
                  <c:v>75.680000000000007</c:v>
                </c:pt>
                <c:pt idx="3535">
                  <c:v>75.7</c:v>
                </c:pt>
                <c:pt idx="3536">
                  <c:v>75.72</c:v>
                </c:pt>
                <c:pt idx="3537">
                  <c:v>75.739999999999995</c:v>
                </c:pt>
                <c:pt idx="3538">
                  <c:v>75.760000000000005</c:v>
                </c:pt>
                <c:pt idx="3539">
                  <c:v>75.78</c:v>
                </c:pt>
                <c:pt idx="3540">
                  <c:v>75.8</c:v>
                </c:pt>
                <c:pt idx="3541">
                  <c:v>75.819999999999993</c:v>
                </c:pt>
                <c:pt idx="3542">
                  <c:v>75.84</c:v>
                </c:pt>
                <c:pt idx="3543">
                  <c:v>75.86</c:v>
                </c:pt>
                <c:pt idx="3544">
                  <c:v>75.88</c:v>
                </c:pt>
                <c:pt idx="3545">
                  <c:v>75.900000000000006</c:v>
                </c:pt>
                <c:pt idx="3546">
                  <c:v>75.92</c:v>
                </c:pt>
                <c:pt idx="3547">
                  <c:v>75.94</c:v>
                </c:pt>
                <c:pt idx="3548">
                  <c:v>75.959999999999994</c:v>
                </c:pt>
                <c:pt idx="3549">
                  <c:v>75.98</c:v>
                </c:pt>
                <c:pt idx="3550">
                  <c:v>76</c:v>
                </c:pt>
                <c:pt idx="3551">
                  <c:v>76.02</c:v>
                </c:pt>
                <c:pt idx="3552">
                  <c:v>76.040000000000006</c:v>
                </c:pt>
                <c:pt idx="3553">
                  <c:v>76.06</c:v>
                </c:pt>
                <c:pt idx="3554">
                  <c:v>76.08</c:v>
                </c:pt>
                <c:pt idx="3555">
                  <c:v>76.099999999999994</c:v>
                </c:pt>
                <c:pt idx="3556">
                  <c:v>76.12</c:v>
                </c:pt>
                <c:pt idx="3557">
                  <c:v>76.14</c:v>
                </c:pt>
                <c:pt idx="3558">
                  <c:v>76.16</c:v>
                </c:pt>
                <c:pt idx="3559">
                  <c:v>76.180000000000007</c:v>
                </c:pt>
                <c:pt idx="3560">
                  <c:v>76.2</c:v>
                </c:pt>
                <c:pt idx="3561">
                  <c:v>76.22</c:v>
                </c:pt>
                <c:pt idx="3562">
                  <c:v>76.239999999999995</c:v>
                </c:pt>
                <c:pt idx="3563">
                  <c:v>76.260000000000005</c:v>
                </c:pt>
                <c:pt idx="3564">
                  <c:v>76.28</c:v>
                </c:pt>
                <c:pt idx="3565">
                  <c:v>76.3</c:v>
                </c:pt>
                <c:pt idx="3566">
                  <c:v>76.319999999999993</c:v>
                </c:pt>
                <c:pt idx="3567">
                  <c:v>76.34</c:v>
                </c:pt>
                <c:pt idx="3568">
                  <c:v>76.36</c:v>
                </c:pt>
                <c:pt idx="3569">
                  <c:v>76.38</c:v>
                </c:pt>
                <c:pt idx="3570">
                  <c:v>76.400000000000006</c:v>
                </c:pt>
                <c:pt idx="3571">
                  <c:v>76.42</c:v>
                </c:pt>
                <c:pt idx="3572">
                  <c:v>76.44</c:v>
                </c:pt>
                <c:pt idx="3573">
                  <c:v>76.459999999999994</c:v>
                </c:pt>
                <c:pt idx="3574">
                  <c:v>76.48</c:v>
                </c:pt>
                <c:pt idx="3575">
                  <c:v>76.5</c:v>
                </c:pt>
                <c:pt idx="3576">
                  <c:v>76.52</c:v>
                </c:pt>
                <c:pt idx="3577">
                  <c:v>76.540000000000006</c:v>
                </c:pt>
                <c:pt idx="3578">
                  <c:v>76.56</c:v>
                </c:pt>
                <c:pt idx="3579">
                  <c:v>76.58</c:v>
                </c:pt>
                <c:pt idx="3580">
                  <c:v>76.599999999999994</c:v>
                </c:pt>
                <c:pt idx="3581">
                  <c:v>76.62</c:v>
                </c:pt>
                <c:pt idx="3582">
                  <c:v>76.64</c:v>
                </c:pt>
                <c:pt idx="3583">
                  <c:v>76.66</c:v>
                </c:pt>
                <c:pt idx="3584">
                  <c:v>76.680000000000007</c:v>
                </c:pt>
                <c:pt idx="3585">
                  <c:v>76.7</c:v>
                </c:pt>
                <c:pt idx="3586">
                  <c:v>76.72</c:v>
                </c:pt>
                <c:pt idx="3587">
                  <c:v>76.739999999999995</c:v>
                </c:pt>
                <c:pt idx="3588">
                  <c:v>76.760000000000005</c:v>
                </c:pt>
                <c:pt idx="3589">
                  <c:v>76.78</c:v>
                </c:pt>
                <c:pt idx="3590">
                  <c:v>76.8</c:v>
                </c:pt>
                <c:pt idx="3591">
                  <c:v>76.819999999999993</c:v>
                </c:pt>
                <c:pt idx="3592">
                  <c:v>76.84</c:v>
                </c:pt>
                <c:pt idx="3593">
                  <c:v>76.86</c:v>
                </c:pt>
                <c:pt idx="3594">
                  <c:v>76.88</c:v>
                </c:pt>
                <c:pt idx="3595">
                  <c:v>76.900000000000006</c:v>
                </c:pt>
                <c:pt idx="3596">
                  <c:v>76.92</c:v>
                </c:pt>
                <c:pt idx="3597">
                  <c:v>76.94</c:v>
                </c:pt>
                <c:pt idx="3598">
                  <c:v>76.959999999999994</c:v>
                </c:pt>
                <c:pt idx="3599">
                  <c:v>76.98</c:v>
                </c:pt>
                <c:pt idx="3600">
                  <c:v>77</c:v>
                </c:pt>
                <c:pt idx="3601">
                  <c:v>77.02</c:v>
                </c:pt>
                <c:pt idx="3602">
                  <c:v>77.040000000000006</c:v>
                </c:pt>
                <c:pt idx="3603">
                  <c:v>77.06</c:v>
                </c:pt>
                <c:pt idx="3604">
                  <c:v>77.08</c:v>
                </c:pt>
                <c:pt idx="3605">
                  <c:v>77.099999999999994</c:v>
                </c:pt>
                <c:pt idx="3606">
                  <c:v>77.12</c:v>
                </c:pt>
                <c:pt idx="3607">
                  <c:v>77.14</c:v>
                </c:pt>
                <c:pt idx="3608">
                  <c:v>77.16</c:v>
                </c:pt>
                <c:pt idx="3609">
                  <c:v>77.180000000000007</c:v>
                </c:pt>
                <c:pt idx="3610">
                  <c:v>77.2</c:v>
                </c:pt>
                <c:pt idx="3611">
                  <c:v>77.22</c:v>
                </c:pt>
                <c:pt idx="3612">
                  <c:v>77.239999999999995</c:v>
                </c:pt>
                <c:pt idx="3613">
                  <c:v>77.260000000000005</c:v>
                </c:pt>
                <c:pt idx="3614">
                  <c:v>77.28</c:v>
                </c:pt>
                <c:pt idx="3615">
                  <c:v>77.3</c:v>
                </c:pt>
                <c:pt idx="3616">
                  <c:v>77.319999999999993</c:v>
                </c:pt>
                <c:pt idx="3617">
                  <c:v>77.34</c:v>
                </c:pt>
                <c:pt idx="3618">
                  <c:v>77.36</c:v>
                </c:pt>
                <c:pt idx="3619">
                  <c:v>77.38</c:v>
                </c:pt>
                <c:pt idx="3620">
                  <c:v>77.400000000000006</c:v>
                </c:pt>
                <c:pt idx="3621">
                  <c:v>77.42</c:v>
                </c:pt>
                <c:pt idx="3622">
                  <c:v>77.44</c:v>
                </c:pt>
                <c:pt idx="3623">
                  <c:v>77.459999999999994</c:v>
                </c:pt>
                <c:pt idx="3624">
                  <c:v>77.48</c:v>
                </c:pt>
                <c:pt idx="3625">
                  <c:v>77.5</c:v>
                </c:pt>
                <c:pt idx="3626">
                  <c:v>77.52</c:v>
                </c:pt>
                <c:pt idx="3627">
                  <c:v>77.540000000000006</c:v>
                </c:pt>
                <c:pt idx="3628">
                  <c:v>77.56</c:v>
                </c:pt>
                <c:pt idx="3629">
                  <c:v>77.58</c:v>
                </c:pt>
                <c:pt idx="3630">
                  <c:v>77.599999999999994</c:v>
                </c:pt>
                <c:pt idx="3631">
                  <c:v>77.62</c:v>
                </c:pt>
                <c:pt idx="3632">
                  <c:v>77.64</c:v>
                </c:pt>
                <c:pt idx="3633">
                  <c:v>77.66</c:v>
                </c:pt>
                <c:pt idx="3634">
                  <c:v>77.680000000000007</c:v>
                </c:pt>
                <c:pt idx="3635">
                  <c:v>77.7</c:v>
                </c:pt>
                <c:pt idx="3636">
                  <c:v>77.72</c:v>
                </c:pt>
                <c:pt idx="3637">
                  <c:v>77.739999999999995</c:v>
                </c:pt>
                <c:pt idx="3638">
                  <c:v>77.760000000000005</c:v>
                </c:pt>
                <c:pt idx="3639">
                  <c:v>77.78</c:v>
                </c:pt>
                <c:pt idx="3640">
                  <c:v>77.8</c:v>
                </c:pt>
                <c:pt idx="3641">
                  <c:v>77.819999999999993</c:v>
                </c:pt>
                <c:pt idx="3642">
                  <c:v>77.84</c:v>
                </c:pt>
                <c:pt idx="3643">
                  <c:v>77.86</c:v>
                </c:pt>
                <c:pt idx="3644">
                  <c:v>77.88</c:v>
                </c:pt>
                <c:pt idx="3645">
                  <c:v>77.900000000000006</c:v>
                </c:pt>
                <c:pt idx="3646">
                  <c:v>77.92</c:v>
                </c:pt>
                <c:pt idx="3647">
                  <c:v>77.94</c:v>
                </c:pt>
                <c:pt idx="3648">
                  <c:v>77.959999999999994</c:v>
                </c:pt>
                <c:pt idx="3649">
                  <c:v>77.98</c:v>
                </c:pt>
                <c:pt idx="3650">
                  <c:v>78</c:v>
                </c:pt>
                <c:pt idx="3651">
                  <c:v>78.02</c:v>
                </c:pt>
                <c:pt idx="3652">
                  <c:v>78.040000000000006</c:v>
                </c:pt>
                <c:pt idx="3653">
                  <c:v>78.06</c:v>
                </c:pt>
                <c:pt idx="3654">
                  <c:v>78.08</c:v>
                </c:pt>
                <c:pt idx="3655">
                  <c:v>78.099999999999994</c:v>
                </c:pt>
                <c:pt idx="3656">
                  <c:v>78.12</c:v>
                </c:pt>
                <c:pt idx="3657">
                  <c:v>78.14</c:v>
                </c:pt>
                <c:pt idx="3658">
                  <c:v>78.16</c:v>
                </c:pt>
                <c:pt idx="3659">
                  <c:v>78.180000000000007</c:v>
                </c:pt>
                <c:pt idx="3660">
                  <c:v>78.2</c:v>
                </c:pt>
                <c:pt idx="3661">
                  <c:v>78.22</c:v>
                </c:pt>
                <c:pt idx="3662">
                  <c:v>78.239999999999995</c:v>
                </c:pt>
                <c:pt idx="3663">
                  <c:v>78.260000000000005</c:v>
                </c:pt>
                <c:pt idx="3664">
                  <c:v>78.28</c:v>
                </c:pt>
                <c:pt idx="3665">
                  <c:v>78.3</c:v>
                </c:pt>
                <c:pt idx="3666">
                  <c:v>78.319999999999993</c:v>
                </c:pt>
                <c:pt idx="3667">
                  <c:v>78.34</c:v>
                </c:pt>
                <c:pt idx="3668">
                  <c:v>78.36</c:v>
                </c:pt>
                <c:pt idx="3669">
                  <c:v>78.38</c:v>
                </c:pt>
                <c:pt idx="3670">
                  <c:v>78.400000000000006</c:v>
                </c:pt>
                <c:pt idx="3671">
                  <c:v>78.42</c:v>
                </c:pt>
                <c:pt idx="3672">
                  <c:v>78.44</c:v>
                </c:pt>
                <c:pt idx="3673">
                  <c:v>78.459999999999994</c:v>
                </c:pt>
                <c:pt idx="3674">
                  <c:v>78.48</c:v>
                </c:pt>
                <c:pt idx="3675">
                  <c:v>78.5</c:v>
                </c:pt>
                <c:pt idx="3676">
                  <c:v>78.52</c:v>
                </c:pt>
                <c:pt idx="3677">
                  <c:v>78.540000000000006</c:v>
                </c:pt>
                <c:pt idx="3678">
                  <c:v>78.56</c:v>
                </c:pt>
                <c:pt idx="3679">
                  <c:v>78.58</c:v>
                </c:pt>
                <c:pt idx="3680">
                  <c:v>78.599999999999994</c:v>
                </c:pt>
                <c:pt idx="3681">
                  <c:v>78.62</c:v>
                </c:pt>
                <c:pt idx="3682">
                  <c:v>78.64</c:v>
                </c:pt>
                <c:pt idx="3683">
                  <c:v>78.66</c:v>
                </c:pt>
                <c:pt idx="3684">
                  <c:v>78.680000000000007</c:v>
                </c:pt>
                <c:pt idx="3685">
                  <c:v>78.7</c:v>
                </c:pt>
                <c:pt idx="3686">
                  <c:v>78.72</c:v>
                </c:pt>
                <c:pt idx="3687">
                  <c:v>78.739999999999995</c:v>
                </c:pt>
                <c:pt idx="3688">
                  <c:v>78.760000000000005</c:v>
                </c:pt>
                <c:pt idx="3689">
                  <c:v>78.78</c:v>
                </c:pt>
                <c:pt idx="3690">
                  <c:v>78.8</c:v>
                </c:pt>
                <c:pt idx="3691">
                  <c:v>78.819999999999993</c:v>
                </c:pt>
                <c:pt idx="3692">
                  <c:v>78.84</c:v>
                </c:pt>
                <c:pt idx="3693">
                  <c:v>78.86</c:v>
                </c:pt>
                <c:pt idx="3694">
                  <c:v>78.88</c:v>
                </c:pt>
                <c:pt idx="3695">
                  <c:v>78.900000000000006</c:v>
                </c:pt>
                <c:pt idx="3696">
                  <c:v>78.92</c:v>
                </c:pt>
                <c:pt idx="3697">
                  <c:v>78.94</c:v>
                </c:pt>
                <c:pt idx="3698">
                  <c:v>78.959999999999994</c:v>
                </c:pt>
                <c:pt idx="3699">
                  <c:v>78.98</c:v>
                </c:pt>
                <c:pt idx="3700">
                  <c:v>79</c:v>
                </c:pt>
                <c:pt idx="3701">
                  <c:v>79.02</c:v>
                </c:pt>
                <c:pt idx="3702">
                  <c:v>79.040000000000006</c:v>
                </c:pt>
                <c:pt idx="3703">
                  <c:v>79.06</c:v>
                </c:pt>
                <c:pt idx="3704">
                  <c:v>79.08</c:v>
                </c:pt>
                <c:pt idx="3705">
                  <c:v>79.099999999999994</c:v>
                </c:pt>
                <c:pt idx="3706">
                  <c:v>79.12</c:v>
                </c:pt>
                <c:pt idx="3707">
                  <c:v>79.14</c:v>
                </c:pt>
                <c:pt idx="3708">
                  <c:v>79.16</c:v>
                </c:pt>
                <c:pt idx="3709">
                  <c:v>79.180000000000007</c:v>
                </c:pt>
                <c:pt idx="3710">
                  <c:v>79.2</c:v>
                </c:pt>
                <c:pt idx="3711">
                  <c:v>79.22</c:v>
                </c:pt>
                <c:pt idx="3712">
                  <c:v>79.239999999999995</c:v>
                </c:pt>
                <c:pt idx="3713">
                  <c:v>79.260000000000005</c:v>
                </c:pt>
                <c:pt idx="3714">
                  <c:v>79.28</c:v>
                </c:pt>
                <c:pt idx="3715">
                  <c:v>79.3</c:v>
                </c:pt>
                <c:pt idx="3716">
                  <c:v>79.319999999999993</c:v>
                </c:pt>
                <c:pt idx="3717">
                  <c:v>79.34</c:v>
                </c:pt>
                <c:pt idx="3718">
                  <c:v>79.36</c:v>
                </c:pt>
                <c:pt idx="3719">
                  <c:v>79.38</c:v>
                </c:pt>
                <c:pt idx="3720">
                  <c:v>79.400000000000006</c:v>
                </c:pt>
                <c:pt idx="3721">
                  <c:v>79.42</c:v>
                </c:pt>
                <c:pt idx="3722">
                  <c:v>79.44</c:v>
                </c:pt>
                <c:pt idx="3723">
                  <c:v>79.459999999999994</c:v>
                </c:pt>
                <c:pt idx="3724">
                  <c:v>79.48</c:v>
                </c:pt>
                <c:pt idx="3725">
                  <c:v>79.5</c:v>
                </c:pt>
                <c:pt idx="3726">
                  <c:v>79.52</c:v>
                </c:pt>
                <c:pt idx="3727">
                  <c:v>79.540000000000006</c:v>
                </c:pt>
                <c:pt idx="3728">
                  <c:v>79.56</c:v>
                </c:pt>
                <c:pt idx="3729">
                  <c:v>79.58</c:v>
                </c:pt>
                <c:pt idx="3730">
                  <c:v>79.599999999999994</c:v>
                </c:pt>
                <c:pt idx="3731">
                  <c:v>79.62</c:v>
                </c:pt>
                <c:pt idx="3732">
                  <c:v>79.64</c:v>
                </c:pt>
                <c:pt idx="3733">
                  <c:v>79.66</c:v>
                </c:pt>
                <c:pt idx="3734">
                  <c:v>79.680000000000007</c:v>
                </c:pt>
                <c:pt idx="3735">
                  <c:v>79.7</c:v>
                </c:pt>
                <c:pt idx="3736">
                  <c:v>79.72</c:v>
                </c:pt>
                <c:pt idx="3737">
                  <c:v>79.739999999999995</c:v>
                </c:pt>
                <c:pt idx="3738">
                  <c:v>79.760000000000005</c:v>
                </c:pt>
                <c:pt idx="3739">
                  <c:v>79.78</c:v>
                </c:pt>
                <c:pt idx="3740">
                  <c:v>79.8</c:v>
                </c:pt>
                <c:pt idx="3741">
                  <c:v>79.819999999999993</c:v>
                </c:pt>
                <c:pt idx="3742">
                  <c:v>79.84</c:v>
                </c:pt>
                <c:pt idx="3743">
                  <c:v>79.86</c:v>
                </c:pt>
                <c:pt idx="3744">
                  <c:v>79.88</c:v>
                </c:pt>
                <c:pt idx="3745">
                  <c:v>79.900000000000006</c:v>
                </c:pt>
                <c:pt idx="3746">
                  <c:v>79.92</c:v>
                </c:pt>
                <c:pt idx="3747">
                  <c:v>79.94</c:v>
                </c:pt>
                <c:pt idx="3748">
                  <c:v>79.959999999999994</c:v>
                </c:pt>
                <c:pt idx="3749">
                  <c:v>79.98</c:v>
                </c:pt>
                <c:pt idx="3750">
                  <c:v>80</c:v>
                </c:pt>
              </c:numCache>
            </c:numRef>
          </c:xVal>
          <c:yVal>
            <c:numRef>
              <c:f>'[Senior Thesis Work P2.xlsx]a,b,g-CD-NaOH'!$AC$2:$AC$3752</c:f>
              <c:numCache>
                <c:formatCode>General</c:formatCode>
                <c:ptCount val="3751"/>
                <c:pt idx="0">
                  <c:v>4.4202479338842977</c:v>
                </c:pt>
                <c:pt idx="1">
                  <c:v>4.4557851239669422</c:v>
                </c:pt>
                <c:pt idx="2">
                  <c:v>4.4586776859504136</c:v>
                </c:pt>
                <c:pt idx="3">
                  <c:v>4.4615702479338841</c:v>
                </c:pt>
                <c:pt idx="4">
                  <c:v>4.4421487603305785</c:v>
                </c:pt>
                <c:pt idx="5">
                  <c:v>4.4285123966942148</c:v>
                </c:pt>
                <c:pt idx="6">
                  <c:v>4.4615702479338841</c:v>
                </c:pt>
                <c:pt idx="7">
                  <c:v>4.4243801652892563</c:v>
                </c:pt>
                <c:pt idx="8">
                  <c:v>4.4723140495867773</c:v>
                </c:pt>
                <c:pt idx="9">
                  <c:v>4.4103305785123963</c:v>
                </c:pt>
                <c:pt idx="10">
                  <c:v>4.4433884297520665</c:v>
                </c:pt>
                <c:pt idx="11">
                  <c:v>4.4090909090909092</c:v>
                </c:pt>
                <c:pt idx="12">
                  <c:v>4.4119834710743806</c:v>
                </c:pt>
                <c:pt idx="13">
                  <c:v>4.4090909090909092</c:v>
                </c:pt>
                <c:pt idx="14">
                  <c:v>4.4173553719008263</c:v>
                </c:pt>
                <c:pt idx="15">
                  <c:v>4.4214876033057848</c:v>
                </c:pt>
                <c:pt idx="16">
                  <c:v>4.4669421487603307</c:v>
                </c:pt>
                <c:pt idx="17">
                  <c:v>4.4227272727272728</c:v>
                </c:pt>
                <c:pt idx="18">
                  <c:v>4.4161157024793392</c:v>
                </c:pt>
                <c:pt idx="19">
                  <c:v>4.4628099173553721</c:v>
                </c:pt>
                <c:pt idx="20">
                  <c:v>4.4409090909090914</c:v>
                </c:pt>
                <c:pt idx="21">
                  <c:v>4.4698347107438021</c:v>
                </c:pt>
                <c:pt idx="22">
                  <c:v>4.4723140495867773</c:v>
                </c:pt>
                <c:pt idx="23">
                  <c:v>4.49297520661157</c:v>
                </c:pt>
                <c:pt idx="24">
                  <c:v>4.4669421487603307</c:v>
                </c:pt>
                <c:pt idx="25">
                  <c:v>4.4450413223140499</c:v>
                </c:pt>
                <c:pt idx="26">
                  <c:v>4.4669421487603307</c:v>
                </c:pt>
                <c:pt idx="27">
                  <c:v>4.4243801652892563</c:v>
                </c:pt>
                <c:pt idx="28">
                  <c:v>4.4351239669421485</c:v>
                </c:pt>
                <c:pt idx="29">
                  <c:v>4.446280991735537</c:v>
                </c:pt>
                <c:pt idx="30">
                  <c:v>4.4491735537190085</c:v>
                </c:pt>
                <c:pt idx="31">
                  <c:v>4.4574380165289256</c:v>
                </c:pt>
                <c:pt idx="32">
                  <c:v>4.4557851239669422</c:v>
                </c:pt>
                <c:pt idx="33">
                  <c:v>4.4504132231404956</c:v>
                </c:pt>
                <c:pt idx="34">
                  <c:v>4.4326446280991734</c:v>
                </c:pt>
                <c:pt idx="35">
                  <c:v>4.4351239669421485</c:v>
                </c:pt>
                <c:pt idx="36">
                  <c:v>4.4243801652892563</c:v>
                </c:pt>
                <c:pt idx="37">
                  <c:v>4.4227272727272728</c:v>
                </c:pt>
                <c:pt idx="38">
                  <c:v>4.4640495867768593</c:v>
                </c:pt>
                <c:pt idx="39">
                  <c:v>4.4256198347107443</c:v>
                </c:pt>
                <c:pt idx="40">
                  <c:v>4.4008264462809921</c:v>
                </c:pt>
                <c:pt idx="41">
                  <c:v>4.4681818181818178</c:v>
                </c:pt>
                <c:pt idx="42">
                  <c:v>4.447520661157025</c:v>
                </c:pt>
                <c:pt idx="43">
                  <c:v>4.4504132231404956</c:v>
                </c:pt>
                <c:pt idx="44">
                  <c:v>4.4545454545454541</c:v>
                </c:pt>
                <c:pt idx="45">
                  <c:v>4.4752066115702478</c:v>
                </c:pt>
                <c:pt idx="46">
                  <c:v>4.5028925619834714</c:v>
                </c:pt>
                <c:pt idx="47">
                  <c:v>4.4326446280991734</c:v>
                </c:pt>
                <c:pt idx="48">
                  <c:v>4.4599173553719007</c:v>
                </c:pt>
                <c:pt idx="49">
                  <c:v>4.4421487603305785</c:v>
                </c:pt>
                <c:pt idx="50">
                  <c:v>4.4351239669421485</c:v>
                </c:pt>
                <c:pt idx="51">
                  <c:v>4.4367768595041319</c:v>
                </c:pt>
                <c:pt idx="52">
                  <c:v>4.4008264462809921</c:v>
                </c:pt>
                <c:pt idx="53">
                  <c:v>4.3979338842975206</c:v>
                </c:pt>
                <c:pt idx="54">
                  <c:v>4.4020661157024792</c:v>
                </c:pt>
                <c:pt idx="55">
                  <c:v>4.3830578512396698</c:v>
                </c:pt>
                <c:pt idx="56">
                  <c:v>4.3731404958677684</c:v>
                </c:pt>
                <c:pt idx="57">
                  <c:v>4.3801652892561984</c:v>
                </c:pt>
                <c:pt idx="58">
                  <c:v>4.384297520661157</c:v>
                </c:pt>
                <c:pt idx="59">
                  <c:v>4.3512396694214877</c:v>
                </c:pt>
                <c:pt idx="60">
                  <c:v>4.3595041322314048</c:v>
                </c:pt>
                <c:pt idx="61">
                  <c:v>4.3442148760330577</c:v>
                </c:pt>
                <c:pt idx="62">
                  <c:v>4.3607438016528928</c:v>
                </c:pt>
                <c:pt idx="63">
                  <c:v>4.377272727272727</c:v>
                </c:pt>
                <c:pt idx="64">
                  <c:v>4.3471074380165291</c:v>
                </c:pt>
                <c:pt idx="65">
                  <c:v>4.3458677685950411</c:v>
                </c:pt>
                <c:pt idx="66">
                  <c:v>4.3896694214876035</c:v>
                </c:pt>
                <c:pt idx="67">
                  <c:v>4.3665289256198347</c:v>
                </c:pt>
                <c:pt idx="68">
                  <c:v>4.331818181818182</c:v>
                </c:pt>
                <c:pt idx="69">
                  <c:v>4.3499999999999996</c:v>
                </c:pt>
                <c:pt idx="70">
                  <c:v>4.3429752066115705</c:v>
                </c:pt>
                <c:pt idx="71">
                  <c:v>4.3400826446280991</c:v>
                </c:pt>
                <c:pt idx="72">
                  <c:v>4.3471074380165291</c:v>
                </c:pt>
                <c:pt idx="73">
                  <c:v>4.3400826446280991</c:v>
                </c:pt>
                <c:pt idx="74">
                  <c:v>4.3607438016528928</c:v>
                </c:pt>
                <c:pt idx="75">
                  <c:v>4.3524793388429757</c:v>
                </c:pt>
                <c:pt idx="76">
                  <c:v>4.3566115702479342</c:v>
                </c:pt>
                <c:pt idx="77">
                  <c:v>4.3334710743801654</c:v>
                </c:pt>
                <c:pt idx="78">
                  <c:v>4.3471074380165291</c:v>
                </c:pt>
                <c:pt idx="79">
                  <c:v>4.3458677685950411</c:v>
                </c:pt>
                <c:pt idx="80">
                  <c:v>4.3553719008264462</c:v>
                </c:pt>
                <c:pt idx="81">
                  <c:v>4.3541322314049591</c:v>
                </c:pt>
                <c:pt idx="82">
                  <c:v>4.3566115702479342</c:v>
                </c:pt>
                <c:pt idx="83">
                  <c:v>4.3582644628099176</c:v>
                </c:pt>
                <c:pt idx="84">
                  <c:v>4.338842975206612</c:v>
                </c:pt>
                <c:pt idx="85">
                  <c:v>4.3541322314049591</c:v>
                </c:pt>
                <c:pt idx="86">
                  <c:v>4.337603305785124</c:v>
                </c:pt>
                <c:pt idx="87">
                  <c:v>4.330578512396694</c:v>
                </c:pt>
                <c:pt idx="88">
                  <c:v>4.3276859504132235</c:v>
                </c:pt>
                <c:pt idx="89">
                  <c:v>4.331818181818182</c:v>
                </c:pt>
                <c:pt idx="90">
                  <c:v>4.3359504132231406</c:v>
                </c:pt>
                <c:pt idx="91">
                  <c:v>4.338842975206612</c:v>
                </c:pt>
                <c:pt idx="92">
                  <c:v>4.3607438016528928</c:v>
                </c:pt>
                <c:pt idx="93">
                  <c:v>4.3801652892561984</c:v>
                </c:pt>
                <c:pt idx="94">
                  <c:v>4.3582644628099176</c:v>
                </c:pt>
                <c:pt idx="95">
                  <c:v>4.3194214876033055</c:v>
                </c:pt>
                <c:pt idx="96">
                  <c:v>4.3293388429752069</c:v>
                </c:pt>
                <c:pt idx="97">
                  <c:v>4.3595041322314048</c:v>
                </c:pt>
                <c:pt idx="98">
                  <c:v>4.3719008264462813</c:v>
                </c:pt>
                <c:pt idx="99">
                  <c:v>4.3458677685950411</c:v>
                </c:pt>
                <c:pt idx="100">
                  <c:v>4.3417355371900825</c:v>
                </c:pt>
                <c:pt idx="101">
                  <c:v>4.3334710743801654</c:v>
                </c:pt>
                <c:pt idx="102">
                  <c:v>4.330578512396694</c:v>
                </c:pt>
                <c:pt idx="103">
                  <c:v>4.3347107438016526</c:v>
                </c:pt>
                <c:pt idx="104">
                  <c:v>4.3417355371900825</c:v>
                </c:pt>
                <c:pt idx="105">
                  <c:v>4.3499999999999996</c:v>
                </c:pt>
                <c:pt idx="106">
                  <c:v>4.3223140495867769</c:v>
                </c:pt>
                <c:pt idx="107">
                  <c:v>4.3235537190082649</c:v>
                </c:pt>
                <c:pt idx="108">
                  <c:v>4.3057851239669418</c:v>
                </c:pt>
                <c:pt idx="109">
                  <c:v>4.3223140495867769</c:v>
                </c:pt>
                <c:pt idx="110">
                  <c:v>4.3128099173553718</c:v>
                </c:pt>
                <c:pt idx="111">
                  <c:v>4.3210743801652889</c:v>
                </c:pt>
                <c:pt idx="112">
                  <c:v>4.3016528925619832</c:v>
                </c:pt>
                <c:pt idx="113">
                  <c:v>4.3070247933884298</c:v>
                </c:pt>
                <c:pt idx="114">
                  <c:v>4.3140495867768598</c:v>
                </c:pt>
                <c:pt idx="115">
                  <c:v>4.3152892561983469</c:v>
                </c:pt>
                <c:pt idx="116">
                  <c:v>4.3057851239669418</c:v>
                </c:pt>
                <c:pt idx="117">
                  <c:v>4.3276859504132235</c:v>
                </c:pt>
                <c:pt idx="118">
                  <c:v>4.330578512396694</c:v>
                </c:pt>
                <c:pt idx="119">
                  <c:v>4.3400826446280991</c:v>
                </c:pt>
                <c:pt idx="120">
                  <c:v>4.3016528925619832</c:v>
                </c:pt>
                <c:pt idx="121">
                  <c:v>4.3223140495867769</c:v>
                </c:pt>
                <c:pt idx="122">
                  <c:v>4.3099173553719012</c:v>
                </c:pt>
                <c:pt idx="123">
                  <c:v>4.3223140495867769</c:v>
                </c:pt>
                <c:pt idx="124">
                  <c:v>4.3099173553719012</c:v>
                </c:pt>
                <c:pt idx="125">
                  <c:v>4.3417355371900825</c:v>
                </c:pt>
                <c:pt idx="126">
                  <c:v>4.3400826446280991</c:v>
                </c:pt>
                <c:pt idx="127">
                  <c:v>4.3111570247933884</c:v>
                </c:pt>
                <c:pt idx="128">
                  <c:v>4.3128099173553718</c:v>
                </c:pt>
                <c:pt idx="129">
                  <c:v>4.3607438016528928</c:v>
                </c:pt>
                <c:pt idx="130">
                  <c:v>4.3057851239669418</c:v>
                </c:pt>
                <c:pt idx="131">
                  <c:v>4.3028925619834713</c:v>
                </c:pt>
                <c:pt idx="132">
                  <c:v>4.3152892561983469</c:v>
                </c:pt>
                <c:pt idx="133">
                  <c:v>4.3223140495867769</c:v>
                </c:pt>
                <c:pt idx="134">
                  <c:v>4.3099173553719012</c:v>
                </c:pt>
                <c:pt idx="135">
                  <c:v>4.285123966942149</c:v>
                </c:pt>
                <c:pt idx="136">
                  <c:v>4.3057851239669418</c:v>
                </c:pt>
                <c:pt idx="137">
                  <c:v>4.3016528925619832</c:v>
                </c:pt>
                <c:pt idx="138">
                  <c:v>4.3293388429752069</c:v>
                </c:pt>
                <c:pt idx="139">
                  <c:v>4.3086776859504132</c:v>
                </c:pt>
                <c:pt idx="140">
                  <c:v>4.3181818181818183</c:v>
                </c:pt>
                <c:pt idx="141">
                  <c:v>4.3086776859504132</c:v>
                </c:pt>
                <c:pt idx="142">
                  <c:v>4.3140495867768598</c:v>
                </c:pt>
                <c:pt idx="143">
                  <c:v>4.2933884297520661</c:v>
                </c:pt>
                <c:pt idx="144">
                  <c:v>4.3045454545454547</c:v>
                </c:pt>
                <c:pt idx="145">
                  <c:v>4.2644628099173554</c:v>
                </c:pt>
                <c:pt idx="146">
                  <c:v>4.3099173553719012</c:v>
                </c:pt>
                <c:pt idx="147">
                  <c:v>4.3086776859504132</c:v>
                </c:pt>
                <c:pt idx="148">
                  <c:v>4.3140495867768598</c:v>
                </c:pt>
                <c:pt idx="149">
                  <c:v>4.3252066115702483</c:v>
                </c:pt>
                <c:pt idx="150">
                  <c:v>4.3210743801652889</c:v>
                </c:pt>
                <c:pt idx="151">
                  <c:v>4.2987603305785127</c:v>
                </c:pt>
                <c:pt idx="152">
                  <c:v>4.3235537190082649</c:v>
                </c:pt>
                <c:pt idx="153">
                  <c:v>4.3359504132231406</c:v>
                </c:pt>
                <c:pt idx="154">
                  <c:v>4.3181818181818183</c:v>
                </c:pt>
                <c:pt idx="155">
                  <c:v>4.3347107438016526</c:v>
                </c:pt>
                <c:pt idx="156">
                  <c:v>4.3111570247933884</c:v>
                </c:pt>
                <c:pt idx="157">
                  <c:v>4.3541322314049591</c:v>
                </c:pt>
                <c:pt idx="158">
                  <c:v>4.3636363636363633</c:v>
                </c:pt>
                <c:pt idx="159">
                  <c:v>4.3359504132231406</c:v>
                </c:pt>
                <c:pt idx="160">
                  <c:v>4.3442148760330577</c:v>
                </c:pt>
                <c:pt idx="161">
                  <c:v>4.3512396694214877</c:v>
                </c:pt>
                <c:pt idx="162">
                  <c:v>4.3719008264462813</c:v>
                </c:pt>
                <c:pt idx="163">
                  <c:v>4.3471074380165291</c:v>
                </c:pt>
                <c:pt idx="164">
                  <c:v>4.3925619834710741</c:v>
                </c:pt>
                <c:pt idx="165">
                  <c:v>4.385537190082645</c:v>
                </c:pt>
                <c:pt idx="166">
                  <c:v>4.3706611570247933</c:v>
                </c:pt>
                <c:pt idx="167">
                  <c:v>4.4214876033057848</c:v>
                </c:pt>
                <c:pt idx="168">
                  <c:v>4.3954545454545455</c:v>
                </c:pt>
                <c:pt idx="169">
                  <c:v>4.384297520661157</c:v>
                </c:pt>
                <c:pt idx="170">
                  <c:v>4.447520661157025</c:v>
                </c:pt>
                <c:pt idx="171">
                  <c:v>4.4090909090909092</c:v>
                </c:pt>
                <c:pt idx="172">
                  <c:v>4.4132231404958677</c:v>
                </c:pt>
                <c:pt idx="173">
                  <c:v>4.4669421487603307</c:v>
                </c:pt>
                <c:pt idx="174">
                  <c:v>4.4037190082644626</c:v>
                </c:pt>
                <c:pt idx="175">
                  <c:v>4.4020661157024792</c:v>
                </c:pt>
                <c:pt idx="176">
                  <c:v>4.3995867768595041</c:v>
                </c:pt>
                <c:pt idx="177">
                  <c:v>4.4504132231404956</c:v>
                </c:pt>
                <c:pt idx="178">
                  <c:v>4.4309917355371899</c:v>
                </c:pt>
                <c:pt idx="179">
                  <c:v>4.4681818181818178</c:v>
                </c:pt>
                <c:pt idx="180">
                  <c:v>4.4946280991735534</c:v>
                </c:pt>
                <c:pt idx="181">
                  <c:v>4.4640495867768593</c:v>
                </c:pt>
                <c:pt idx="182">
                  <c:v>4.50702479338843</c:v>
                </c:pt>
                <c:pt idx="183">
                  <c:v>4.4876033057851243</c:v>
                </c:pt>
                <c:pt idx="184">
                  <c:v>4.5095041322314051</c:v>
                </c:pt>
                <c:pt idx="185">
                  <c:v>4.4574380165289256</c:v>
                </c:pt>
                <c:pt idx="186">
                  <c:v>4.4834710743801649</c:v>
                </c:pt>
                <c:pt idx="187">
                  <c:v>4.4433884297520665</c:v>
                </c:pt>
                <c:pt idx="188">
                  <c:v>4.4504132231404956</c:v>
                </c:pt>
                <c:pt idx="189">
                  <c:v>4.4491735537190085</c:v>
                </c:pt>
                <c:pt idx="190">
                  <c:v>4.4380165289256199</c:v>
                </c:pt>
                <c:pt idx="191">
                  <c:v>4.4640495867768593</c:v>
                </c:pt>
                <c:pt idx="192">
                  <c:v>4.4214876033057848</c:v>
                </c:pt>
                <c:pt idx="193">
                  <c:v>4.4574380165289256</c:v>
                </c:pt>
                <c:pt idx="194">
                  <c:v>4.446280991735537</c:v>
                </c:pt>
                <c:pt idx="195">
                  <c:v>4.4681818181818178</c:v>
                </c:pt>
                <c:pt idx="196">
                  <c:v>4.4876033057851243</c:v>
                </c:pt>
                <c:pt idx="197">
                  <c:v>4.4764462809917358</c:v>
                </c:pt>
                <c:pt idx="198">
                  <c:v>4.4946280991735534</c:v>
                </c:pt>
                <c:pt idx="199">
                  <c:v>4.5082644628099171</c:v>
                </c:pt>
                <c:pt idx="200">
                  <c:v>4.5289256198347108</c:v>
                </c:pt>
                <c:pt idx="201">
                  <c:v>4.5425619834710744</c:v>
                </c:pt>
                <c:pt idx="202">
                  <c:v>4.608677685950413</c:v>
                </c:pt>
                <c:pt idx="203">
                  <c:v>4.614462809917355</c:v>
                </c:pt>
                <c:pt idx="204">
                  <c:v>4.661157024793388</c:v>
                </c:pt>
                <c:pt idx="205">
                  <c:v>4.6392561983471072</c:v>
                </c:pt>
                <c:pt idx="206">
                  <c:v>4.7066115702479339</c:v>
                </c:pt>
                <c:pt idx="207">
                  <c:v>4.7190082644628095</c:v>
                </c:pt>
                <c:pt idx="208">
                  <c:v>4.6929752066115702</c:v>
                </c:pt>
                <c:pt idx="209">
                  <c:v>4.7739669421487605</c:v>
                </c:pt>
                <c:pt idx="210">
                  <c:v>4.7921487603305781</c:v>
                </c:pt>
                <c:pt idx="211">
                  <c:v>4.7603305785123968</c:v>
                </c:pt>
                <c:pt idx="212">
                  <c:v>4.7466942148760332</c:v>
                </c:pt>
                <c:pt idx="213">
                  <c:v>4.7975206611570247</c:v>
                </c:pt>
                <c:pt idx="214">
                  <c:v>4.776859504132231</c:v>
                </c:pt>
                <c:pt idx="215">
                  <c:v>4.6776859504132231</c:v>
                </c:pt>
                <c:pt idx="216">
                  <c:v>4.6871900826446282</c:v>
                </c:pt>
                <c:pt idx="217">
                  <c:v>4.6665289256198346</c:v>
                </c:pt>
                <c:pt idx="218">
                  <c:v>4.622727272727273</c:v>
                </c:pt>
                <c:pt idx="219">
                  <c:v>4.5797520661157023</c:v>
                </c:pt>
                <c:pt idx="220">
                  <c:v>4.5371900826446279</c:v>
                </c:pt>
                <c:pt idx="221">
                  <c:v>4.5549586776859501</c:v>
                </c:pt>
                <c:pt idx="222">
                  <c:v>4.49297520661157</c:v>
                </c:pt>
                <c:pt idx="223">
                  <c:v>4.447520661157025</c:v>
                </c:pt>
                <c:pt idx="224">
                  <c:v>4.5012396694214871</c:v>
                </c:pt>
                <c:pt idx="225">
                  <c:v>4.4545454545454541</c:v>
                </c:pt>
                <c:pt idx="226">
                  <c:v>4.4173553719008263</c:v>
                </c:pt>
                <c:pt idx="227">
                  <c:v>4.4256198347107443</c:v>
                </c:pt>
                <c:pt idx="228">
                  <c:v>4.4132231404958677</c:v>
                </c:pt>
                <c:pt idx="229">
                  <c:v>4.3925619834710741</c:v>
                </c:pt>
                <c:pt idx="230">
                  <c:v>4.3830578512396698</c:v>
                </c:pt>
                <c:pt idx="231">
                  <c:v>4.3276859504132235</c:v>
                </c:pt>
                <c:pt idx="232">
                  <c:v>4.3512396694214877</c:v>
                </c:pt>
                <c:pt idx="233">
                  <c:v>4.337603305785124</c:v>
                </c:pt>
                <c:pt idx="234">
                  <c:v>4.3471074380165291</c:v>
                </c:pt>
                <c:pt idx="235">
                  <c:v>4.3169421487603303</c:v>
                </c:pt>
                <c:pt idx="236">
                  <c:v>4.3347107438016526</c:v>
                </c:pt>
                <c:pt idx="237">
                  <c:v>4.3566115702479342</c:v>
                </c:pt>
                <c:pt idx="238">
                  <c:v>4.3347107438016526</c:v>
                </c:pt>
                <c:pt idx="239">
                  <c:v>4.3210743801652889</c:v>
                </c:pt>
                <c:pt idx="240">
                  <c:v>4.2946280991735541</c:v>
                </c:pt>
                <c:pt idx="241">
                  <c:v>4.2933884297520661</c:v>
                </c:pt>
                <c:pt idx="242">
                  <c:v>4.3152892561983469</c:v>
                </c:pt>
                <c:pt idx="243">
                  <c:v>4.3099173553719012</c:v>
                </c:pt>
                <c:pt idx="244">
                  <c:v>4.3471074380165291</c:v>
                </c:pt>
                <c:pt idx="245">
                  <c:v>4.3111570247933884</c:v>
                </c:pt>
                <c:pt idx="246">
                  <c:v>4.3016528925619832</c:v>
                </c:pt>
                <c:pt idx="247">
                  <c:v>4.2863636363636362</c:v>
                </c:pt>
                <c:pt idx="248">
                  <c:v>4.2880165289256196</c:v>
                </c:pt>
                <c:pt idx="249">
                  <c:v>4.2975206611570247</c:v>
                </c:pt>
                <c:pt idx="250">
                  <c:v>4.3086776859504132</c:v>
                </c:pt>
                <c:pt idx="251">
                  <c:v>4.2809917355371905</c:v>
                </c:pt>
                <c:pt idx="252">
                  <c:v>4.3223140495867769</c:v>
                </c:pt>
                <c:pt idx="253">
                  <c:v>4.2822314049586776</c:v>
                </c:pt>
                <c:pt idx="254">
                  <c:v>4.2714876033057854</c:v>
                </c:pt>
                <c:pt idx="255">
                  <c:v>4.2921487603305781</c:v>
                </c:pt>
                <c:pt idx="256">
                  <c:v>4.2822314049586776</c:v>
                </c:pt>
                <c:pt idx="257">
                  <c:v>4.2933884297520661</c:v>
                </c:pt>
                <c:pt idx="258">
                  <c:v>4.3004132231404961</c:v>
                </c:pt>
                <c:pt idx="259">
                  <c:v>4.276859504132231</c:v>
                </c:pt>
                <c:pt idx="260">
                  <c:v>4.2946280991735541</c:v>
                </c:pt>
                <c:pt idx="261">
                  <c:v>4.2797520661157025</c:v>
                </c:pt>
                <c:pt idx="262">
                  <c:v>4.283884297520661</c:v>
                </c:pt>
                <c:pt idx="263">
                  <c:v>4.3045454545454547</c:v>
                </c:pt>
                <c:pt idx="264">
                  <c:v>4.2933884297520661</c:v>
                </c:pt>
                <c:pt idx="265">
                  <c:v>4.3028925619834713</c:v>
                </c:pt>
                <c:pt idx="266">
                  <c:v>4.3028925619834713</c:v>
                </c:pt>
                <c:pt idx="267">
                  <c:v>4.278099173553719</c:v>
                </c:pt>
                <c:pt idx="268">
                  <c:v>4.2962809917355376</c:v>
                </c:pt>
                <c:pt idx="269">
                  <c:v>4.2946280991735541</c:v>
                </c:pt>
                <c:pt idx="270">
                  <c:v>4.2797520661157025</c:v>
                </c:pt>
                <c:pt idx="271">
                  <c:v>4.2727272727272725</c:v>
                </c:pt>
                <c:pt idx="272">
                  <c:v>4.285123966942149</c:v>
                </c:pt>
                <c:pt idx="273">
                  <c:v>4.2933884297520661</c:v>
                </c:pt>
                <c:pt idx="274">
                  <c:v>4.3057851239669418</c:v>
                </c:pt>
                <c:pt idx="275">
                  <c:v>4.3045454545454547</c:v>
                </c:pt>
                <c:pt idx="276">
                  <c:v>4.285123966942149</c:v>
                </c:pt>
                <c:pt idx="277">
                  <c:v>4.2987603305785127</c:v>
                </c:pt>
                <c:pt idx="278">
                  <c:v>4.2962809917355376</c:v>
                </c:pt>
                <c:pt idx="279">
                  <c:v>4.2822314049586776</c:v>
                </c:pt>
                <c:pt idx="280">
                  <c:v>4.2863636363636362</c:v>
                </c:pt>
                <c:pt idx="281">
                  <c:v>4.2962809917355376</c:v>
                </c:pt>
                <c:pt idx="282">
                  <c:v>4.2822314049586776</c:v>
                </c:pt>
                <c:pt idx="283">
                  <c:v>4.3028925619834713</c:v>
                </c:pt>
                <c:pt idx="284">
                  <c:v>4.3070247933884298</c:v>
                </c:pt>
                <c:pt idx="285">
                  <c:v>4.285123966942149</c:v>
                </c:pt>
                <c:pt idx="286">
                  <c:v>4.3194214876033055</c:v>
                </c:pt>
                <c:pt idx="287">
                  <c:v>4.2892561983471076</c:v>
                </c:pt>
                <c:pt idx="288">
                  <c:v>4.2673553719008268</c:v>
                </c:pt>
                <c:pt idx="289">
                  <c:v>4.3194214876033055</c:v>
                </c:pt>
                <c:pt idx="290">
                  <c:v>4.2962809917355376</c:v>
                </c:pt>
                <c:pt idx="291">
                  <c:v>4.3169421487603303</c:v>
                </c:pt>
                <c:pt idx="292">
                  <c:v>4.2863636363636362</c:v>
                </c:pt>
                <c:pt idx="293">
                  <c:v>4.3181818181818183</c:v>
                </c:pt>
                <c:pt idx="294">
                  <c:v>4.3194214876033055</c:v>
                </c:pt>
                <c:pt idx="295">
                  <c:v>4.3086776859504132</c:v>
                </c:pt>
                <c:pt idx="296">
                  <c:v>4.2987603305785127</c:v>
                </c:pt>
                <c:pt idx="297">
                  <c:v>4.2933884297520661</c:v>
                </c:pt>
                <c:pt idx="298">
                  <c:v>4.3111570247933884</c:v>
                </c:pt>
                <c:pt idx="299">
                  <c:v>4.2946280991735541</c:v>
                </c:pt>
                <c:pt idx="300">
                  <c:v>4.3210743801652889</c:v>
                </c:pt>
                <c:pt idx="301">
                  <c:v>4.3429752066115705</c:v>
                </c:pt>
                <c:pt idx="302">
                  <c:v>4.3264462809917354</c:v>
                </c:pt>
                <c:pt idx="303">
                  <c:v>4.3499999999999996</c:v>
                </c:pt>
                <c:pt idx="304">
                  <c:v>4.3252066115702483</c:v>
                </c:pt>
                <c:pt idx="305">
                  <c:v>4.3429752066115705</c:v>
                </c:pt>
                <c:pt idx="306">
                  <c:v>4.3524793388429757</c:v>
                </c:pt>
                <c:pt idx="307">
                  <c:v>4.3665289256198347</c:v>
                </c:pt>
                <c:pt idx="308">
                  <c:v>4.3524793388429757</c:v>
                </c:pt>
                <c:pt idx="309">
                  <c:v>4.3524793388429757</c:v>
                </c:pt>
                <c:pt idx="310">
                  <c:v>4.3830578512396698</c:v>
                </c:pt>
                <c:pt idx="311">
                  <c:v>4.3925619834710741</c:v>
                </c:pt>
                <c:pt idx="312">
                  <c:v>4.3690082644628099</c:v>
                </c:pt>
                <c:pt idx="313">
                  <c:v>4.3954545454545455</c:v>
                </c:pt>
                <c:pt idx="314">
                  <c:v>4.3623966942148762</c:v>
                </c:pt>
                <c:pt idx="315">
                  <c:v>4.3830578512396698</c:v>
                </c:pt>
                <c:pt idx="316">
                  <c:v>4.3524793388429757</c:v>
                </c:pt>
                <c:pt idx="317">
                  <c:v>4.3648760330578513</c:v>
                </c:pt>
                <c:pt idx="318">
                  <c:v>4.4061983471074377</c:v>
                </c:pt>
                <c:pt idx="319">
                  <c:v>4.3801652892561984</c:v>
                </c:pt>
                <c:pt idx="320">
                  <c:v>4.3623966942148762</c:v>
                </c:pt>
                <c:pt idx="321">
                  <c:v>4.3442148760330577</c:v>
                </c:pt>
                <c:pt idx="322">
                  <c:v>4.3623966942148762</c:v>
                </c:pt>
                <c:pt idx="323">
                  <c:v>4.3747933884297519</c:v>
                </c:pt>
                <c:pt idx="324">
                  <c:v>4.3553719008264462</c:v>
                </c:pt>
                <c:pt idx="325">
                  <c:v>4.3566115702479342</c:v>
                </c:pt>
                <c:pt idx="326">
                  <c:v>4.3099173553719012</c:v>
                </c:pt>
                <c:pt idx="327">
                  <c:v>4.3293388429752069</c:v>
                </c:pt>
                <c:pt idx="328">
                  <c:v>4.3181818181818183</c:v>
                </c:pt>
                <c:pt idx="329">
                  <c:v>4.338842975206612</c:v>
                </c:pt>
                <c:pt idx="330">
                  <c:v>4.3111570247933884</c:v>
                </c:pt>
                <c:pt idx="331">
                  <c:v>4.3524793388429757</c:v>
                </c:pt>
                <c:pt idx="332">
                  <c:v>4.3181818181818183</c:v>
                </c:pt>
                <c:pt idx="333">
                  <c:v>4.3483471074380162</c:v>
                </c:pt>
                <c:pt idx="334">
                  <c:v>4.3210743801652889</c:v>
                </c:pt>
                <c:pt idx="335">
                  <c:v>4.3057851239669418</c:v>
                </c:pt>
                <c:pt idx="336">
                  <c:v>4.3235537190082649</c:v>
                </c:pt>
                <c:pt idx="337">
                  <c:v>4.3252066115702483</c:v>
                </c:pt>
                <c:pt idx="338">
                  <c:v>4.3334710743801654</c:v>
                </c:pt>
                <c:pt idx="339">
                  <c:v>4.3045454545454547</c:v>
                </c:pt>
                <c:pt idx="340">
                  <c:v>4.3524793388429757</c:v>
                </c:pt>
                <c:pt idx="341">
                  <c:v>4.3499999999999996</c:v>
                </c:pt>
                <c:pt idx="342">
                  <c:v>4.3458677685950411</c:v>
                </c:pt>
                <c:pt idx="343">
                  <c:v>4.3541322314049591</c:v>
                </c:pt>
                <c:pt idx="344">
                  <c:v>4.3334710743801654</c:v>
                </c:pt>
                <c:pt idx="345">
                  <c:v>4.3595041322314048</c:v>
                </c:pt>
                <c:pt idx="346">
                  <c:v>4.3582644628099176</c:v>
                </c:pt>
                <c:pt idx="347">
                  <c:v>4.377272727272727</c:v>
                </c:pt>
                <c:pt idx="348">
                  <c:v>4.3607438016528928</c:v>
                </c:pt>
                <c:pt idx="349">
                  <c:v>4.3801652892561984</c:v>
                </c:pt>
                <c:pt idx="350">
                  <c:v>4.3582644628099176</c:v>
                </c:pt>
                <c:pt idx="351">
                  <c:v>4.3789256198347104</c:v>
                </c:pt>
                <c:pt idx="352">
                  <c:v>4.4202479338842977</c:v>
                </c:pt>
                <c:pt idx="353">
                  <c:v>4.4161157024793392</c:v>
                </c:pt>
                <c:pt idx="354">
                  <c:v>4.4227272727272728</c:v>
                </c:pt>
                <c:pt idx="355">
                  <c:v>4.4161157024793392</c:v>
                </c:pt>
                <c:pt idx="356">
                  <c:v>4.4119834710743806</c:v>
                </c:pt>
                <c:pt idx="357">
                  <c:v>4.4243801652892563</c:v>
                </c:pt>
                <c:pt idx="358">
                  <c:v>4.447520661157025</c:v>
                </c:pt>
                <c:pt idx="359">
                  <c:v>4.4256198347107443</c:v>
                </c:pt>
                <c:pt idx="360">
                  <c:v>4.4132231404958677</c:v>
                </c:pt>
                <c:pt idx="361">
                  <c:v>4.4309917355371899</c:v>
                </c:pt>
                <c:pt idx="362">
                  <c:v>4.4185950413223143</c:v>
                </c:pt>
                <c:pt idx="363">
                  <c:v>4.4037190082644626</c:v>
                </c:pt>
                <c:pt idx="364">
                  <c:v>4.4243801652892563</c:v>
                </c:pt>
                <c:pt idx="365">
                  <c:v>4.4243801652892563</c:v>
                </c:pt>
                <c:pt idx="366">
                  <c:v>4.3884297520661155</c:v>
                </c:pt>
                <c:pt idx="367">
                  <c:v>4.4173553719008263</c:v>
                </c:pt>
                <c:pt idx="368">
                  <c:v>4.384297520661157</c:v>
                </c:pt>
                <c:pt idx="369">
                  <c:v>4.4326446280991734</c:v>
                </c:pt>
                <c:pt idx="370">
                  <c:v>4.3925619834710741</c:v>
                </c:pt>
                <c:pt idx="371">
                  <c:v>4.4161157024793392</c:v>
                </c:pt>
                <c:pt idx="372">
                  <c:v>4.4409090909090914</c:v>
                </c:pt>
                <c:pt idx="373">
                  <c:v>4.4545454545454541</c:v>
                </c:pt>
                <c:pt idx="374">
                  <c:v>4.4681818181818178</c:v>
                </c:pt>
                <c:pt idx="375">
                  <c:v>4.4946280991735534</c:v>
                </c:pt>
                <c:pt idx="376">
                  <c:v>4.4698347107438021</c:v>
                </c:pt>
                <c:pt idx="377">
                  <c:v>4.5165289256198342</c:v>
                </c:pt>
                <c:pt idx="378">
                  <c:v>4.4946280991735534</c:v>
                </c:pt>
                <c:pt idx="379">
                  <c:v>4.453305785123967</c:v>
                </c:pt>
                <c:pt idx="380">
                  <c:v>4.4805785123966944</c:v>
                </c:pt>
                <c:pt idx="381">
                  <c:v>4.4698347107438021</c:v>
                </c:pt>
                <c:pt idx="382">
                  <c:v>4.5095041322314051</c:v>
                </c:pt>
                <c:pt idx="383">
                  <c:v>4.5136363636363637</c:v>
                </c:pt>
                <c:pt idx="384">
                  <c:v>4.4888429752066115</c:v>
                </c:pt>
                <c:pt idx="385">
                  <c:v>4.4888429752066115</c:v>
                </c:pt>
                <c:pt idx="386">
                  <c:v>4.5053719008264466</c:v>
                </c:pt>
                <c:pt idx="387">
                  <c:v>4.5194214876033056</c:v>
                </c:pt>
                <c:pt idx="388">
                  <c:v>4.5194214876033056</c:v>
                </c:pt>
                <c:pt idx="389">
                  <c:v>4.5260330578512393</c:v>
                </c:pt>
                <c:pt idx="390">
                  <c:v>4.5590909090909086</c:v>
                </c:pt>
                <c:pt idx="391">
                  <c:v>4.5661157024793386</c:v>
                </c:pt>
                <c:pt idx="392">
                  <c:v>4.5566115702479335</c:v>
                </c:pt>
                <c:pt idx="393">
                  <c:v>4.5743801652892557</c:v>
                </c:pt>
                <c:pt idx="394">
                  <c:v>4.6103305785123965</c:v>
                </c:pt>
                <c:pt idx="395">
                  <c:v>4.6169421487603302</c:v>
                </c:pt>
                <c:pt idx="396">
                  <c:v>4.662396694214876</c:v>
                </c:pt>
                <c:pt idx="397">
                  <c:v>4.6871900826446282</c:v>
                </c:pt>
                <c:pt idx="398">
                  <c:v>4.7466942148760332</c:v>
                </c:pt>
                <c:pt idx="399">
                  <c:v>4.7285123966942146</c:v>
                </c:pt>
                <c:pt idx="400">
                  <c:v>4.8057851239669418</c:v>
                </c:pt>
                <c:pt idx="401">
                  <c:v>4.8099173553719012</c:v>
                </c:pt>
                <c:pt idx="402">
                  <c:v>4.7822314049586776</c:v>
                </c:pt>
                <c:pt idx="403">
                  <c:v>4.7933884297520661</c:v>
                </c:pt>
                <c:pt idx="404">
                  <c:v>4.7921487603305781</c:v>
                </c:pt>
                <c:pt idx="405">
                  <c:v>4.7657024793388434</c:v>
                </c:pt>
                <c:pt idx="406">
                  <c:v>4.7479338842975203</c:v>
                </c:pt>
                <c:pt idx="407">
                  <c:v>4.7615702479338839</c:v>
                </c:pt>
                <c:pt idx="408">
                  <c:v>4.6954545454545453</c:v>
                </c:pt>
                <c:pt idx="409">
                  <c:v>4.7314049586776861</c:v>
                </c:pt>
                <c:pt idx="410">
                  <c:v>4.669421487603306</c:v>
                </c:pt>
                <c:pt idx="411">
                  <c:v>4.6764462809917351</c:v>
                </c:pt>
                <c:pt idx="412">
                  <c:v>4.6599173553719009</c:v>
                </c:pt>
                <c:pt idx="413">
                  <c:v>4.6500000000000004</c:v>
                </c:pt>
                <c:pt idx="414">
                  <c:v>4.6322314049586772</c:v>
                </c:pt>
                <c:pt idx="415">
                  <c:v>4.6541322314049589</c:v>
                </c:pt>
                <c:pt idx="416">
                  <c:v>4.6417355371900824</c:v>
                </c:pt>
                <c:pt idx="417">
                  <c:v>4.6706611570247931</c:v>
                </c:pt>
                <c:pt idx="418">
                  <c:v>4.5921487603305788</c:v>
                </c:pt>
                <c:pt idx="419">
                  <c:v>4.6404958677685952</c:v>
                </c:pt>
                <c:pt idx="420">
                  <c:v>4.6268595041322316</c:v>
                </c:pt>
                <c:pt idx="421">
                  <c:v>4.6789256198347111</c:v>
                </c:pt>
                <c:pt idx="422">
                  <c:v>4.6859504132231402</c:v>
                </c:pt>
                <c:pt idx="423">
                  <c:v>4.6954545454545453</c:v>
                </c:pt>
                <c:pt idx="424">
                  <c:v>4.7012396694214873</c:v>
                </c:pt>
                <c:pt idx="425">
                  <c:v>4.7136363636363638</c:v>
                </c:pt>
                <c:pt idx="426">
                  <c:v>4.7136363636363638</c:v>
                </c:pt>
                <c:pt idx="427">
                  <c:v>4.7095041322314053</c:v>
                </c:pt>
                <c:pt idx="428">
                  <c:v>4.7438016528925617</c:v>
                </c:pt>
                <c:pt idx="429">
                  <c:v>4.7714876033057854</c:v>
                </c:pt>
                <c:pt idx="430">
                  <c:v>4.8276859504132235</c:v>
                </c:pt>
                <c:pt idx="431">
                  <c:v>4.8483471074380162</c:v>
                </c:pt>
                <c:pt idx="432">
                  <c:v>4.8595041322314048</c:v>
                </c:pt>
                <c:pt idx="433">
                  <c:v>4.8595041322314048</c:v>
                </c:pt>
                <c:pt idx="434">
                  <c:v>4.8884297520661155</c:v>
                </c:pt>
                <c:pt idx="435">
                  <c:v>4.9161157024793392</c:v>
                </c:pt>
                <c:pt idx="436">
                  <c:v>4.8690082644628099</c:v>
                </c:pt>
                <c:pt idx="437">
                  <c:v>4.8871900826446284</c:v>
                </c:pt>
                <c:pt idx="438">
                  <c:v>4.9008264462809921</c:v>
                </c:pt>
                <c:pt idx="439">
                  <c:v>4.8524793388429757</c:v>
                </c:pt>
                <c:pt idx="440">
                  <c:v>4.8595041322314048</c:v>
                </c:pt>
                <c:pt idx="441">
                  <c:v>4.8553719008264462</c:v>
                </c:pt>
                <c:pt idx="442">
                  <c:v>4.8524793388429757</c:v>
                </c:pt>
                <c:pt idx="443">
                  <c:v>4.8210743801652889</c:v>
                </c:pt>
                <c:pt idx="444">
                  <c:v>4.8057851239669418</c:v>
                </c:pt>
                <c:pt idx="445">
                  <c:v>4.8004132231404961</c:v>
                </c:pt>
                <c:pt idx="446">
                  <c:v>4.8264462809917354</c:v>
                </c:pt>
                <c:pt idx="447">
                  <c:v>4.7549586776859503</c:v>
                </c:pt>
                <c:pt idx="448">
                  <c:v>4.8264462809917354</c:v>
                </c:pt>
                <c:pt idx="449">
                  <c:v>4.783884297520661</c:v>
                </c:pt>
                <c:pt idx="450">
                  <c:v>4.7933884297520661</c:v>
                </c:pt>
                <c:pt idx="451">
                  <c:v>4.7450413223140497</c:v>
                </c:pt>
                <c:pt idx="452">
                  <c:v>4.8128099173553718</c:v>
                </c:pt>
                <c:pt idx="453">
                  <c:v>4.7739669421487605</c:v>
                </c:pt>
                <c:pt idx="454">
                  <c:v>4.783884297520661</c:v>
                </c:pt>
                <c:pt idx="455">
                  <c:v>4.7685950413223139</c:v>
                </c:pt>
                <c:pt idx="456">
                  <c:v>4.7698347107438019</c:v>
                </c:pt>
                <c:pt idx="457">
                  <c:v>4.7301652892561981</c:v>
                </c:pt>
                <c:pt idx="458">
                  <c:v>4.7272727272727275</c:v>
                </c:pt>
                <c:pt idx="459">
                  <c:v>4.7384297520661161</c:v>
                </c:pt>
                <c:pt idx="460">
                  <c:v>4.723140495867769</c:v>
                </c:pt>
                <c:pt idx="461">
                  <c:v>4.7355371900826446</c:v>
                </c:pt>
                <c:pt idx="462">
                  <c:v>4.7177685950413224</c:v>
                </c:pt>
                <c:pt idx="463">
                  <c:v>4.7024793388429753</c:v>
                </c:pt>
                <c:pt idx="464">
                  <c:v>4.7095041322314053</c:v>
                </c:pt>
                <c:pt idx="465">
                  <c:v>4.6541322314049589</c:v>
                </c:pt>
                <c:pt idx="466">
                  <c:v>4.716115702479339</c:v>
                </c:pt>
                <c:pt idx="467">
                  <c:v>4.6971074380165287</c:v>
                </c:pt>
                <c:pt idx="468">
                  <c:v>4.6776859504132231</c:v>
                </c:pt>
                <c:pt idx="469">
                  <c:v>4.6433884297520658</c:v>
                </c:pt>
                <c:pt idx="470">
                  <c:v>4.6764462809917351</c:v>
                </c:pt>
                <c:pt idx="471">
                  <c:v>4.6764462809917351</c:v>
                </c:pt>
                <c:pt idx="472">
                  <c:v>4.6252066115702481</c:v>
                </c:pt>
                <c:pt idx="473">
                  <c:v>4.6723140495867765</c:v>
                </c:pt>
                <c:pt idx="474">
                  <c:v>4.6392561983471072</c:v>
                </c:pt>
                <c:pt idx="475">
                  <c:v>4.5661157024793386</c:v>
                </c:pt>
                <c:pt idx="476">
                  <c:v>4.5867768595041323</c:v>
                </c:pt>
                <c:pt idx="477">
                  <c:v>4.5371900826446279</c:v>
                </c:pt>
                <c:pt idx="478">
                  <c:v>4.5714876033057852</c:v>
                </c:pt>
                <c:pt idx="479">
                  <c:v>4.5785123966942152</c:v>
                </c:pt>
                <c:pt idx="480">
                  <c:v>4.5785123966942152</c:v>
                </c:pt>
                <c:pt idx="481">
                  <c:v>4.5136363636363637</c:v>
                </c:pt>
                <c:pt idx="482">
                  <c:v>4.5136363636363637</c:v>
                </c:pt>
                <c:pt idx="483">
                  <c:v>4.5702479338842972</c:v>
                </c:pt>
                <c:pt idx="484">
                  <c:v>4.5359504132231407</c:v>
                </c:pt>
                <c:pt idx="485">
                  <c:v>4.5359504132231407</c:v>
                </c:pt>
                <c:pt idx="486">
                  <c:v>4.545454545454545</c:v>
                </c:pt>
                <c:pt idx="487">
                  <c:v>4.4958677685950414</c:v>
                </c:pt>
                <c:pt idx="488">
                  <c:v>4.5235537190082642</c:v>
                </c:pt>
                <c:pt idx="489">
                  <c:v>4.5095041322314051</c:v>
                </c:pt>
                <c:pt idx="490">
                  <c:v>4.5053719008264466</c:v>
                </c:pt>
                <c:pt idx="491">
                  <c:v>4.4752066115702478</c:v>
                </c:pt>
                <c:pt idx="492">
                  <c:v>4.498760330578512</c:v>
                </c:pt>
                <c:pt idx="493">
                  <c:v>4.4847107438016529</c:v>
                </c:pt>
                <c:pt idx="494">
                  <c:v>4.4958677685950414</c:v>
                </c:pt>
                <c:pt idx="495">
                  <c:v>4.4504132231404956</c:v>
                </c:pt>
                <c:pt idx="496">
                  <c:v>4.4723140495867773</c:v>
                </c:pt>
                <c:pt idx="497">
                  <c:v>4.447520661157025</c:v>
                </c:pt>
                <c:pt idx="498">
                  <c:v>4.447520661157025</c:v>
                </c:pt>
                <c:pt idx="499">
                  <c:v>4.4227272727272728</c:v>
                </c:pt>
                <c:pt idx="500">
                  <c:v>4.4392561983471071</c:v>
                </c:pt>
                <c:pt idx="501">
                  <c:v>4.4739669421487607</c:v>
                </c:pt>
                <c:pt idx="502">
                  <c:v>4.4723140495867773</c:v>
                </c:pt>
                <c:pt idx="503">
                  <c:v>4.4545454545454541</c:v>
                </c:pt>
                <c:pt idx="504">
                  <c:v>4.4297520661157028</c:v>
                </c:pt>
                <c:pt idx="505">
                  <c:v>4.4338842975206614</c:v>
                </c:pt>
                <c:pt idx="506">
                  <c:v>4.4698347107438021</c:v>
                </c:pt>
                <c:pt idx="507">
                  <c:v>4.4326446280991734</c:v>
                </c:pt>
                <c:pt idx="508">
                  <c:v>4.4049586776859506</c:v>
                </c:pt>
                <c:pt idx="509">
                  <c:v>4.447520661157025</c:v>
                </c:pt>
                <c:pt idx="510">
                  <c:v>4.4243801652892563</c:v>
                </c:pt>
                <c:pt idx="511">
                  <c:v>4.447520661157025</c:v>
                </c:pt>
                <c:pt idx="512">
                  <c:v>4.4450413223140499</c:v>
                </c:pt>
                <c:pt idx="513">
                  <c:v>4.4119834710743806</c:v>
                </c:pt>
                <c:pt idx="514">
                  <c:v>4.4227272727272728</c:v>
                </c:pt>
                <c:pt idx="515">
                  <c:v>4.4285123966942148</c:v>
                </c:pt>
                <c:pt idx="516">
                  <c:v>4.4657024793388427</c:v>
                </c:pt>
                <c:pt idx="517">
                  <c:v>4.4433884297520665</c:v>
                </c:pt>
                <c:pt idx="518">
                  <c:v>4.4421487603305785</c:v>
                </c:pt>
                <c:pt idx="519">
                  <c:v>4.446280991735537</c:v>
                </c:pt>
                <c:pt idx="520">
                  <c:v>4.4421487603305785</c:v>
                </c:pt>
                <c:pt idx="521">
                  <c:v>4.4545454545454541</c:v>
                </c:pt>
                <c:pt idx="522">
                  <c:v>4.4450413223140499</c:v>
                </c:pt>
                <c:pt idx="523">
                  <c:v>4.4657024793388427</c:v>
                </c:pt>
                <c:pt idx="524">
                  <c:v>4.4723140495867773</c:v>
                </c:pt>
                <c:pt idx="525">
                  <c:v>4.4545454545454541</c:v>
                </c:pt>
                <c:pt idx="526">
                  <c:v>4.4681818181818178</c:v>
                </c:pt>
                <c:pt idx="527">
                  <c:v>4.4946280991735534</c:v>
                </c:pt>
                <c:pt idx="528">
                  <c:v>4.4681818181818178</c:v>
                </c:pt>
                <c:pt idx="529">
                  <c:v>4.4958677685950414</c:v>
                </c:pt>
                <c:pt idx="530">
                  <c:v>4.5247933884297522</c:v>
                </c:pt>
                <c:pt idx="531">
                  <c:v>4.5165289256198342</c:v>
                </c:pt>
                <c:pt idx="532">
                  <c:v>4.5413223140495864</c:v>
                </c:pt>
                <c:pt idx="533">
                  <c:v>4.5632231404958681</c:v>
                </c:pt>
                <c:pt idx="534">
                  <c:v>4.5359504132231407</c:v>
                </c:pt>
                <c:pt idx="535">
                  <c:v>4.5607438016528929</c:v>
                </c:pt>
                <c:pt idx="536">
                  <c:v>4.5648760330578515</c:v>
                </c:pt>
                <c:pt idx="537">
                  <c:v>4.5731404958677686</c:v>
                </c:pt>
                <c:pt idx="538">
                  <c:v>4.5260330578512393</c:v>
                </c:pt>
                <c:pt idx="539">
                  <c:v>4.5413223140495864</c:v>
                </c:pt>
                <c:pt idx="540">
                  <c:v>4.5371900826446279</c:v>
                </c:pt>
                <c:pt idx="541">
                  <c:v>4.5177685950413222</c:v>
                </c:pt>
                <c:pt idx="542">
                  <c:v>4.5</c:v>
                </c:pt>
                <c:pt idx="543">
                  <c:v>4.5342975206611573</c:v>
                </c:pt>
                <c:pt idx="544">
                  <c:v>4.4793388429752063</c:v>
                </c:pt>
                <c:pt idx="545">
                  <c:v>4.4971074380165286</c:v>
                </c:pt>
                <c:pt idx="546">
                  <c:v>4.5247933884297522</c:v>
                </c:pt>
                <c:pt idx="547">
                  <c:v>4.4971074380165286</c:v>
                </c:pt>
                <c:pt idx="548">
                  <c:v>4.4888429752066115</c:v>
                </c:pt>
                <c:pt idx="549">
                  <c:v>4.5194214876033056</c:v>
                </c:pt>
                <c:pt idx="550">
                  <c:v>4.5359504132231407</c:v>
                </c:pt>
                <c:pt idx="551">
                  <c:v>4.50702479338843</c:v>
                </c:pt>
                <c:pt idx="552">
                  <c:v>4.5152892561983471</c:v>
                </c:pt>
                <c:pt idx="553">
                  <c:v>4.5400826446280993</c:v>
                </c:pt>
                <c:pt idx="554">
                  <c:v>4.5495867768595044</c:v>
                </c:pt>
                <c:pt idx="555">
                  <c:v>4.5053719008264466</c:v>
                </c:pt>
                <c:pt idx="556">
                  <c:v>4.498760330578512</c:v>
                </c:pt>
                <c:pt idx="557">
                  <c:v>4.4545454545454541</c:v>
                </c:pt>
                <c:pt idx="558">
                  <c:v>4.4628099173553721</c:v>
                </c:pt>
                <c:pt idx="559">
                  <c:v>4.4574380165289256</c:v>
                </c:pt>
                <c:pt idx="560">
                  <c:v>4.4681818181818178</c:v>
                </c:pt>
                <c:pt idx="561">
                  <c:v>4.4752066115702478</c:v>
                </c:pt>
                <c:pt idx="562">
                  <c:v>4.4504132231404956</c:v>
                </c:pt>
                <c:pt idx="563">
                  <c:v>4.453305785123967</c:v>
                </c:pt>
                <c:pt idx="564">
                  <c:v>4.4574380165289256</c:v>
                </c:pt>
                <c:pt idx="565">
                  <c:v>4.4615702479338841</c:v>
                </c:pt>
                <c:pt idx="566">
                  <c:v>4.4516528925619836</c:v>
                </c:pt>
                <c:pt idx="567">
                  <c:v>4.4409090909090914</c:v>
                </c:pt>
                <c:pt idx="568">
                  <c:v>4.4061983471074377</c:v>
                </c:pt>
                <c:pt idx="569">
                  <c:v>4.4173553719008263</c:v>
                </c:pt>
                <c:pt idx="570">
                  <c:v>4.4351239669421485</c:v>
                </c:pt>
                <c:pt idx="571">
                  <c:v>4.4491735537190085</c:v>
                </c:pt>
                <c:pt idx="572">
                  <c:v>4.4545454545454541</c:v>
                </c:pt>
                <c:pt idx="573">
                  <c:v>4.447520661157025</c:v>
                </c:pt>
                <c:pt idx="574">
                  <c:v>4.4285123966942148</c:v>
                </c:pt>
                <c:pt idx="575">
                  <c:v>4.4628099173553721</c:v>
                </c:pt>
                <c:pt idx="576">
                  <c:v>4.4681818181818178</c:v>
                </c:pt>
                <c:pt idx="577">
                  <c:v>4.49297520661157</c:v>
                </c:pt>
                <c:pt idx="578">
                  <c:v>4.4780991735537192</c:v>
                </c:pt>
                <c:pt idx="579">
                  <c:v>4.4615702479338841</c:v>
                </c:pt>
                <c:pt idx="580">
                  <c:v>4.4545454545454541</c:v>
                </c:pt>
                <c:pt idx="581">
                  <c:v>4.5012396694214871</c:v>
                </c:pt>
                <c:pt idx="582">
                  <c:v>4.5111570247933885</c:v>
                </c:pt>
                <c:pt idx="583">
                  <c:v>4.5012396694214871</c:v>
                </c:pt>
                <c:pt idx="584">
                  <c:v>4.5041322314049586</c:v>
                </c:pt>
                <c:pt idx="585">
                  <c:v>4.4958677685950414</c:v>
                </c:pt>
                <c:pt idx="586">
                  <c:v>4.4822314049586778</c:v>
                </c:pt>
                <c:pt idx="587">
                  <c:v>4.4214876033057848</c:v>
                </c:pt>
                <c:pt idx="588">
                  <c:v>4.4599173553719007</c:v>
                </c:pt>
                <c:pt idx="589">
                  <c:v>4.4834710743801649</c:v>
                </c:pt>
                <c:pt idx="590">
                  <c:v>4.4202479338842977</c:v>
                </c:pt>
                <c:pt idx="591">
                  <c:v>4.4628099173553721</c:v>
                </c:pt>
                <c:pt idx="592">
                  <c:v>4.4285123966942148</c:v>
                </c:pt>
                <c:pt idx="593">
                  <c:v>4.4061983471074377</c:v>
                </c:pt>
                <c:pt idx="594">
                  <c:v>4.4669421487603307</c:v>
                </c:pt>
                <c:pt idx="595">
                  <c:v>4.4628099173553721</c:v>
                </c:pt>
                <c:pt idx="596">
                  <c:v>4.4574380165289256</c:v>
                </c:pt>
                <c:pt idx="597">
                  <c:v>4.4409090909090914</c:v>
                </c:pt>
                <c:pt idx="598">
                  <c:v>4.4367768595041319</c:v>
                </c:pt>
                <c:pt idx="599">
                  <c:v>4.5</c:v>
                </c:pt>
                <c:pt idx="600">
                  <c:v>4.4309917355371899</c:v>
                </c:pt>
                <c:pt idx="601">
                  <c:v>4.4946280991735534</c:v>
                </c:pt>
                <c:pt idx="602">
                  <c:v>4.4723140495867773</c:v>
                </c:pt>
                <c:pt idx="603">
                  <c:v>4.5082644628099171</c:v>
                </c:pt>
                <c:pt idx="604">
                  <c:v>4.5082644628099171</c:v>
                </c:pt>
                <c:pt idx="605">
                  <c:v>4.4640495867768593</c:v>
                </c:pt>
                <c:pt idx="606">
                  <c:v>4.4752066115702478</c:v>
                </c:pt>
                <c:pt idx="607">
                  <c:v>4.4752066115702478</c:v>
                </c:pt>
                <c:pt idx="608">
                  <c:v>4.4739669421487607</c:v>
                </c:pt>
                <c:pt idx="609">
                  <c:v>4.4640495867768593</c:v>
                </c:pt>
                <c:pt idx="610">
                  <c:v>4.4710743801652892</c:v>
                </c:pt>
                <c:pt idx="611">
                  <c:v>4.4752066115702478</c:v>
                </c:pt>
                <c:pt idx="612">
                  <c:v>4.4227272727272728</c:v>
                </c:pt>
                <c:pt idx="613">
                  <c:v>4.4863636363636363</c:v>
                </c:pt>
                <c:pt idx="614">
                  <c:v>4.4504132231404956</c:v>
                </c:pt>
                <c:pt idx="615">
                  <c:v>4.4657024793388427</c:v>
                </c:pt>
                <c:pt idx="616">
                  <c:v>4.4793388429752063</c:v>
                </c:pt>
                <c:pt idx="617">
                  <c:v>4.4847107438016529</c:v>
                </c:pt>
                <c:pt idx="618">
                  <c:v>4.4876033057851243</c:v>
                </c:pt>
                <c:pt idx="619">
                  <c:v>4.4764462809917358</c:v>
                </c:pt>
                <c:pt idx="620">
                  <c:v>4.552479338842975</c:v>
                </c:pt>
                <c:pt idx="621">
                  <c:v>4.5301652892561979</c:v>
                </c:pt>
                <c:pt idx="622">
                  <c:v>4.5384297520661159</c:v>
                </c:pt>
                <c:pt idx="623">
                  <c:v>4.5867768595041323</c:v>
                </c:pt>
                <c:pt idx="624">
                  <c:v>4.5785123966942152</c:v>
                </c:pt>
                <c:pt idx="625">
                  <c:v>4.6074380165289259</c:v>
                </c:pt>
                <c:pt idx="626">
                  <c:v>4.5661157024793386</c:v>
                </c:pt>
                <c:pt idx="627">
                  <c:v>4.5855371900826443</c:v>
                </c:pt>
                <c:pt idx="628">
                  <c:v>4.5619834710743801</c:v>
                </c:pt>
                <c:pt idx="629">
                  <c:v>4.5909090909090908</c:v>
                </c:pt>
                <c:pt idx="630">
                  <c:v>4.5549586776859501</c:v>
                </c:pt>
                <c:pt idx="631">
                  <c:v>4.5384297520661159</c:v>
                </c:pt>
                <c:pt idx="632">
                  <c:v>4.552479338842975</c:v>
                </c:pt>
                <c:pt idx="633">
                  <c:v>4.5495867768595044</c:v>
                </c:pt>
                <c:pt idx="634">
                  <c:v>4.5152892561983471</c:v>
                </c:pt>
                <c:pt idx="635">
                  <c:v>4.5177685950413222</c:v>
                </c:pt>
                <c:pt idx="636">
                  <c:v>4.5136363636363637</c:v>
                </c:pt>
                <c:pt idx="637">
                  <c:v>4.5177685950413222</c:v>
                </c:pt>
                <c:pt idx="638">
                  <c:v>4.5359504132231407</c:v>
                </c:pt>
                <c:pt idx="639">
                  <c:v>4.5371900826446279</c:v>
                </c:pt>
                <c:pt idx="640">
                  <c:v>4.5772727272727272</c:v>
                </c:pt>
                <c:pt idx="641">
                  <c:v>4.5095041322314051</c:v>
                </c:pt>
                <c:pt idx="642">
                  <c:v>4.5235537190082642</c:v>
                </c:pt>
                <c:pt idx="643">
                  <c:v>4.5384297520661159</c:v>
                </c:pt>
                <c:pt idx="644">
                  <c:v>4.5359504132231407</c:v>
                </c:pt>
                <c:pt idx="645">
                  <c:v>4.5743801652892557</c:v>
                </c:pt>
                <c:pt idx="646">
                  <c:v>4.5318181818181822</c:v>
                </c:pt>
                <c:pt idx="647">
                  <c:v>4.5318181818181822</c:v>
                </c:pt>
                <c:pt idx="648">
                  <c:v>4.5619834710743801</c:v>
                </c:pt>
                <c:pt idx="649">
                  <c:v>4.5508264462809915</c:v>
                </c:pt>
                <c:pt idx="650">
                  <c:v>4.546694214876033</c:v>
                </c:pt>
                <c:pt idx="651">
                  <c:v>4.5785123966942152</c:v>
                </c:pt>
                <c:pt idx="652">
                  <c:v>4.5690082644628101</c:v>
                </c:pt>
                <c:pt idx="653">
                  <c:v>4.615702479338843</c:v>
                </c:pt>
                <c:pt idx="654">
                  <c:v>4.6735537190082646</c:v>
                </c:pt>
                <c:pt idx="655">
                  <c:v>4.6185950413223136</c:v>
                </c:pt>
                <c:pt idx="656">
                  <c:v>4.6516528925619838</c:v>
                </c:pt>
                <c:pt idx="657">
                  <c:v>4.6971074380165287</c:v>
                </c:pt>
                <c:pt idx="658">
                  <c:v>4.6871900826446282</c:v>
                </c:pt>
                <c:pt idx="659">
                  <c:v>4.7739669421487605</c:v>
                </c:pt>
                <c:pt idx="660">
                  <c:v>4.7355371900826446</c:v>
                </c:pt>
                <c:pt idx="661">
                  <c:v>4.7396694214876032</c:v>
                </c:pt>
                <c:pt idx="662">
                  <c:v>4.7739669421487605</c:v>
                </c:pt>
                <c:pt idx="663">
                  <c:v>4.8140495867768598</c:v>
                </c:pt>
                <c:pt idx="664">
                  <c:v>4.8070247933884298</c:v>
                </c:pt>
                <c:pt idx="665">
                  <c:v>4.7946280991735541</c:v>
                </c:pt>
                <c:pt idx="666">
                  <c:v>4.7880165289256196</c:v>
                </c:pt>
                <c:pt idx="667">
                  <c:v>4.7797520661157025</c:v>
                </c:pt>
                <c:pt idx="668">
                  <c:v>4.7933884297520661</c:v>
                </c:pt>
                <c:pt idx="669">
                  <c:v>4.723140495867769</c:v>
                </c:pt>
                <c:pt idx="670">
                  <c:v>4.7285123966942146</c:v>
                </c:pt>
                <c:pt idx="671">
                  <c:v>4.7066115702479339</c:v>
                </c:pt>
                <c:pt idx="672">
                  <c:v>4.7078512396694219</c:v>
                </c:pt>
                <c:pt idx="673">
                  <c:v>4.6847107438016531</c:v>
                </c:pt>
                <c:pt idx="674">
                  <c:v>4.6570247933884295</c:v>
                </c:pt>
                <c:pt idx="675">
                  <c:v>4.6570247933884295</c:v>
                </c:pt>
                <c:pt idx="676">
                  <c:v>4.6351239669421487</c:v>
                </c:pt>
                <c:pt idx="677">
                  <c:v>4.6818181818181817</c:v>
                </c:pt>
                <c:pt idx="678">
                  <c:v>4.6652892561983474</c:v>
                </c:pt>
                <c:pt idx="679">
                  <c:v>4.6541322314049589</c:v>
                </c:pt>
                <c:pt idx="680">
                  <c:v>4.6582644628099175</c:v>
                </c:pt>
                <c:pt idx="681">
                  <c:v>4.6789256198347111</c:v>
                </c:pt>
                <c:pt idx="682">
                  <c:v>4.7355371900826446</c:v>
                </c:pt>
                <c:pt idx="683">
                  <c:v>4.7520661157024797</c:v>
                </c:pt>
                <c:pt idx="684">
                  <c:v>4.723140495867769</c:v>
                </c:pt>
                <c:pt idx="685">
                  <c:v>4.723140495867769</c:v>
                </c:pt>
                <c:pt idx="686">
                  <c:v>4.7822314049586776</c:v>
                </c:pt>
                <c:pt idx="687">
                  <c:v>4.7892561983471076</c:v>
                </c:pt>
                <c:pt idx="688">
                  <c:v>4.8152892561983469</c:v>
                </c:pt>
                <c:pt idx="689">
                  <c:v>4.7904958677685947</c:v>
                </c:pt>
                <c:pt idx="690">
                  <c:v>4.8801652892561984</c:v>
                </c:pt>
                <c:pt idx="691">
                  <c:v>4.8747933884297519</c:v>
                </c:pt>
                <c:pt idx="692">
                  <c:v>4.9351239669421485</c:v>
                </c:pt>
                <c:pt idx="693">
                  <c:v>4.9628099173553721</c:v>
                </c:pt>
                <c:pt idx="694">
                  <c:v>4.9078512396694212</c:v>
                </c:pt>
                <c:pt idx="695">
                  <c:v>4.9409090909090914</c:v>
                </c:pt>
                <c:pt idx="696">
                  <c:v>4.9657024793388427</c:v>
                </c:pt>
                <c:pt idx="697">
                  <c:v>4.9409090909090914</c:v>
                </c:pt>
                <c:pt idx="698">
                  <c:v>4.9491735537190085</c:v>
                </c:pt>
                <c:pt idx="699">
                  <c:v>4.9202479338842977</c:v>
                </c:pt>
                <c:pt idx="700">
                  <c:v>4.8938016528925621</c:v>
                </c:pt>
                <c:pt idx="701">
                  <c:v>4.9574380165289256</c:v>
                </c:pt>
                <c:pt idx="702">
                  <c:v>4.9338842975206614</c:v>
                </c:pt>
                <c:pt idx="703">
                  <c:v>4.891322314049587</c:v>
                </c:pt>
                <c:pt idx="704">
                  <c:v>4.8814049586776864</c:v>
                </c:pt>
                <c:pt idx="705">
                  <c:v>4.8140495867768598</c:v>
                </c:pt>
                <c:pt idx="706">
                  <c:v>4.838842975206612</c:v>
                </c:pt>
                <c:pt idx="707">
                  <c:v>4.8400826446280991</c:v>
                </c:pt>
                <c:pt idx="708">
                  <c:v>4.8483471074380162</c:v>
                </c:pt>
                <c:pt idx="709">
                  <c:v>4.8442148760330577</c:v>
                </c:pt>
                <c:pt idx="710">
                  <c:v>4.8595041322314048</c:v>
                </c:pt>
                <c:pt idx="711">
                  <c:v>4.8128099173553718</c:v>
                </c:pt>
                <c:pt idx="712">
                  <c:v>4.8471074380165291</c:v>
                </c:pt>
                <c:pt idx="713">
                  <c:v>4.8070247933884298</c:v>
                </c:pt>
                <c:pt idx="714">
                  <c:v>4.8429752066115705</c:v>
                </c:pt>
                <c:pt idx="715">
                  <c:v>4.8223140495867769</c:v>
                </c:pt>
                <c:pt idx="716">
                  <c:v>4.8458677685950411</c:v>
                </c:pt>
                <c:pt idx="717">
                  <c:v>4.7673553719008268</c:v>
                </c:pt>
                <c:pt idx="718">
                  <c:v>4.8004132231404961</c:v>
                </c:pt>
                <c:pt idx="719">
                  <c:v>4.7797520661157025</c:v>
                </c:pt>
                <c:pt idx="720">
                  <c:v>4.8086776859504132</c:v>
                </c:pt>
                <c:pt idx="721">
                  <c:v>4.7797520661157025</c:v>
                </c:pt>
                <c:pt idx="722">
                  <c:v>4.8169421487603303</c:v>
                </c:pt>
                <c:pt idx="723">
                  <c:v>4.8264462809917354</c:v>
                </c:pt>
                <c:pt idx="724">
                  <c:v>4.8541322314049591</c:v>
                </c:pt>
                <c:pt idx="725">
                  <c:v>4.8607438016528928</c:v>
                </c:pt>
                <c:pt idx="726">
                  <c:v>4.8541322314049591</c:v>
                </c:pt>
                <c:pt idx="727">
                  <c:v>4.9049586776859506</c:v>
                </c:pt>
                <c:pt idx="728">
                  <c:v>4.8471074380165291</c:v>
                </c:pt>
                <c:pt idx="729">
                  <c:v>4.8966942148760335</c:v>
                </c:pt>
                <c:pt idx="730">
                  <c:v>4.9202479338842977</c:v>
                </c:pt>
                <c:pt idx="731">
                  <c:v>4.9504132231404956</c:v>
                </c:pt>
                <c:pt idx="732">
                  <c:v>4.9409090909090914</c:v>
                </c:pt>
                <c:pt idx="733">
                  <c:v>4.9764462809917358</c:v>
                </c:pt>
                <c:pt idx="734">
                  <c:v>4.9764462809917358</c:v>
                </c:pt>
                <c:pt idx="735">
                  <c:v>4.9557851239669422</c:v>
                </c:pt>
                <c:pt idx="736">
                  <c:v>4.9764462809917358</c:v>
                </c:pt>
                <c:pt idx="737">
                  <c:v>4.9752066115702478</c:v>
                </c:pt>
                <c:pt idx="738">
                  <c:v>4.9061983471074377</c:v>
                </c:pt>
                <c:pt idx="739">
                  <c:v>4.884297520661157</c:v>
                </c:pt>
                <c:pt idx="740">
                  <c:v>4.9020661157024792</c:v>
                </c:pt>
                <c:pt idx="741">
                  <c:v>4.8760330578512399</c:v>
                </c:pt>
                <c:pt idx="742">
                  <c:v>4.884297520661157</c:v>
                </c:pt>
                <c:pt idx="743">
                  <c:v>4.8760330578512399</c:v>
                </c:pt>
                <c:pt idx="744">
                  <c:v>4.8541322314049591</c:v>
                </c:pt>
                <c:pt idx="745">
                  <c:v>4.8223140495867769</c:v>
                </c:pt>
                <c:pt idx="746">
                  <c:v>4.8293388429752069</c:v>
                </c:pt>
                <c:pt idx="747">
                  <c:v>4.8524793388429757</c:v>
                </c:pt>
                <c:pt idx="748">
                  <c:v>4.8293388429752069</c:v>
                </c:pt>
                <c:pt idx="749">
                  <c:v>4.8140495867768598</c:v>
                </c:pt>
                <c:pt idx="750">
                  <c:v>4.8483471074380162</c:v>
                </c:pt>
                <c:pt idx="751">
                  <c:v>4.8690082644628099</c:v>
                </c:pt>
                <c:pt idx="752">
                  <c:v>4.8264462809917354</c:v>
                </c:pt>
                <c:pt idx="753">
                  <c:v>4.8276859504132235</c:v>
                </c:pt>
                <c:pt idx="754">
                  <c:v>4.8293388429752069</c:v>
                </c:pt>
                <c:pt idx="755">
                  <c:v>4.8111570247933884</c:v>
                </c:pt>
                <c:pt idx="756">
                  <c:v>4.7904958677685947</c:v>
                </c:pt>
                <c:pt idx="757">
                  <c:v>4.8194214876033055</c:v>
                </c:pt>
                <c:pt idx="758">
                  <c:v>4.8429752066115705</c:v>
                </c:pt>
                <c:pt idx="759">
                  <c:v>4.7822314049586776</c:v>
                </c:pt>
                <c:pt idx="760">
                  <c:v>4.7863636363636362</c:v>
                </c:pt>
                <c:pt idx="761">
                  <c:v>4.8140495867768598</c:v>
                </c:pt>
                <c:pt idx="762">
                  <c:v>4.8045454545454547</c:v>
                </c:pt>
                <c:pt idx="763">
                  <c:v>4.7904958677685947</c:v>
                </c:pt>
                <c:pt idx="764">
                  <c:v>4.7975206611570247</c:v>
                </c:pt>
                <c:pt idx="765">
                  <c:v>4.8070247933884298</c:v>
                </c:pt>
                <c:pt idx="766">
                  <c:v>4.8128099173553718</c:v>
                </c:pt>
                <c:pt idx="767">
                  <c:v>4.8442148760330577</c:v>
                </c:pt>
                <c:pt idx="768">
                  <c:v>4.7987603305785127</c:v>
                </c:pt>
                <c:pt idx="769">
                  <c:v>4.7946280991735541</c:v>
                </c:pt>
                <c:pt idx="770">
                  <c:v>4.8264462809917354</c:v>
                </c:pt>
                <c:pt idx="771">
                  <c:v>4.8347107438016526</c:v>
                </c:pt>
                <c:pt idx="772">
                  <c:v>4.776859504132231</c:v>
                </c:pt>
                <c:pt idx="773">
                  <c:v>4.8070247933884298</c:v>
                </c:pt>
                <c:pt idx="774">
                  <c:v>4.8417355371900825</c:v>
                </c:pt>
                <c:pt idx="775">
                  <c:v>4.778099173553719</c:v>
                </c:pt>
                <c:pt idx="776">
                  <c:v>4.7904958677685947</c:v>
                </c:pt>
                <c:pt idx="777">
                  <c:v>4.8293388429752069</c:v>
                </c:pt>
                <c:pt idx="778">
                  <c:v>4.8483471074380162</c:v>
                </c:pt>
                <c:pt idx="779">
                  <c:v>4.785123966942149</c:v>
                </c:pt>
                <c:pt idx="780">
                  <c:v>4.8235537190082649</c:v>
                </c:pt>
                <c:pt idx="781">
                  <c:v>4.8276859504132235</c:v>
                </c:pt>
                <c:pt idx="782">
                  <c:v>4.8152892561983469</c:v>
                </c:pt>
                <c:pt idx="783">
                  <c:v>4.8111570247933884</c:v>
                </c:pt>
                <c:pt idx="784">
                  <c:v>4.8499999999999996</c:v>
                </c:pt>
                <c:pt idx="785">
                  <c:v>4.8566115702479342</c:v>
                </c:pt>
                <c:pt idx="786">
                  <c:v>4.8400826446280991</c:v>
                </c:pt>
                <c:pt idx="787">
                  <c:v>4.8086776859504132</c:v>
                </c:pt>
                <c:pt idx="788">
                  <c:v>4.8429752066115705</c:v>
                </c:pt>
                <c:pt idx="789">
                  <c:v>4.831818181818182</c:v>
                </c:pt>
                <c:pt idx="790">
                  <c:v>4.8086776859504132</c:v>
                </c:pt>
                <c:pt idx="791">
                  <c:v>4.8706611570247933</c:v>
                </c:pt>
                <c:pt idx="792">
                  <c:v>4.8293388429752069</c:v>
                </c:pt>
                <c:pt idx="793">
                  <c:v>4.8747933884297519</c:v>
                </c:pt>
                <c:pt idx="794">
                  <c:v>4.830578512396694</c:v>
                </c:pt>
                <c:pt idx="795">
                  <c:v>4.8070247933884298</c:v>
                </c:pt>
                <c:pt idx="796">
                  <c:v>4.8252066115702483</c:v>
                </c:pt>
                <c:pt idx="797">
                  <c:v>4.8483471074380162</c:v>
                </c:pt>
                <c:pt idx="798">
                  <c:v>4.8181818181818183</c:v>
                </c:pt>
                <c:pt idx="799">
                  <c:v>4.7946280991735541</c:v>
                </c:pt>
                <c:pt idx="800">
                  <c:v>4.831818181818182</c:v>
                </c:pt>
                <c:pt idx="801">
                  <c:v>4.7615702479338839</c:v>
                </c:pt>
                <c:pt idx="802">
                  <c:v>4.8070247933884298</c:v>
                </c:pt>
                <c:pt idx="803">
                  <c:v>4.7822314049586776</c:v>
                </c:pt>
                <c:pt idx="804">
                  <c:v>4.7904958677685947</c:v>
                </c:pt>
                <c:pt idx="805">
                  <c:v>4.7714876033057854</c:v>
                </c:pt>
                <c:pt idx="806">
                  <c:v>4.7425619834710746</c:v>
                </c:pt>
                <c:pt idx="807">
                  <c:v>4.7355371900826446</c:v>
                </c:pt>
                <c:pt idx="808">
                  <c:v>4.7615702479338839</c:v>
                </c:pt>
                <c:pt idx="809">
                  <c:v>4.776859504132231</c:v>
                </c:pt>
                <c:pt idx="810">
                  <c:v>4.7685950413223139</c:v>
                </c:pt>
                <c:pt idx="811">
                  <c:v>4.7657024793388434</c:v>
                </c:pt>
                <c:pt idx="812">
                  <c:v>4.7714876033057854</c:v>
                </c:pt>
                <c:pt idx="813">
                  <c:v>4.7797520661157025</c:v>
                </c:pt>
                <c:pt idx="814">
                  <c:v>4.783884297520661</c:v>
                </c:pt>
                <c:pt idx="815">
                  <c:v>4.8057851239669418</c:v>
                </c:pt>
                <c:pt idx="816">
                  <c:v>4.8057851239669418</c:v>
                </c:pt>
                <c:pt idx="817">
                  <c:v>4.8099173553719012</c:v>
                </c:pt>
                <c:pt idx="818">
                  <c:v>4.8235537190082649</c:v>
                </c:pt>
                <c:pt idx="819">
                  <c:v>4.783884297520661</c:v>
                </c:pt>
                <c:pt idx="820">
                  <c:v>4.8210743801652889</c:v>
                </c:pt>
                <c:pt idx="821">
                  <c:v>4.7809917355371905</c:v>
                </c:pt>
                <c:pt idx="822">
                  <c:v>4.8276859504132235</c:v>
                </c:pt>
                <c:pt idx="823">
                  <c:v>4.7946280991735541</c:v>
                </c:pt>
                <c:pt idx="824">
                  <c:v>4.8264462809917354</c:v>
                </c:pt>
                <c:pt idx="825">
                  <c:v>4.7822314049586776</c:v>
                </c:pt>
                <c:pt idx="826">
                  <c:v>4.8194214876033055</c:v>
                </c:pt>
                <c:pt idx="827">
                  <c:v>4.8400826446280991</c:v>
                </c:pt>
                <c:pt idx="828">
                  <c:v>4.8499999999999996</c:v>
                </c:pt>
                <c:pt idx="829">
                  <c:v>4.8181818181818183</c:v>
                </c:pt>
                <c:pt idx="830">
                  <c:v>4.8086776859504132</c:v>
                </c:pt>
                <c:pt idx="831">
                  <c:v>4.7921487603305781</c:v>
                </c:pt>
                <c:pt idx="832">
                  <c:v>4.8719008264462813</c:v>
                </c:pt>
                <c:pt idx="833">
                  <c:v>4.830578512396694</c:v>
                </c:pt>
                <c:pt idx="834">
                  <c:v>4.8169421487603303</c:v>
                </c:pt>
                <c:pt idx="835">
                  <c:v>4.8706611570247933</c:v>
                </c:pt>
                <c:pt idx="836">
                  <c:v>4.8582644628099176</c:v>
                </c:pt>
                <c:pt idx="837">
                  <c:v>4.8623966942148762</c:v>
                </c:pt>
                <c:pt idx="838">
                  <c:v>4.8623966942148762</c:v>
                </c:pt>
                <c:pt idx="839">
                  <c:v>4.8194214876033055</c:v>
                </c:pt>
                <c:pt idx="840">
                  <c:v>4.8111570247933884</c:v>
                </c:pt>
                <c:pt idx="841">
                  <c:v>4.8814049586776864</c:v>
                </c:pt>
                <c:pt idx="842">
                  <c:v>4.8512396694214877</c:v>
                </c:pt>
                <c:pt idx="843">
                  <c:v>4.8070247933884298</c:v>
                </c:pt>
                <c:pt idx="844">
                  <c:v>4.8636363636363633</c:v>
                </c:pt>
                <c:pt idx="845">
                  <c:v>4.8181818181818183</c:v>
                </c:pt>
                <c:pt idx="846">
                  <c:v>4.9037190082644626</c:v>
                </c:pt>
                <c:pt idx="847">
                  <c:v>4.8194214876033055</c:v>
                </c:pt>
                <c:pt idx="848">
                  <c:v>4.8458677685950411</c:v>
                </c:pt>
                <c:pt idx="849">
                  <c:v>4.8566115702479342</c:v>
                </c:pt>
                <c:pt idx="850">
                  <c:v>4.9008264462809921</c:v>
                </c:pt>
                <c:pt idx="851">
                  <c:v>4.8334710743801654</c:v>
                </c:pt>
                <c:pt idx="852">
                  <c:v>4.8442148760330577</c:v>
                </c:pt>
                <c:pt idx="853">
                  <c:v>4.7904958677685947</c:v>
                </c:pt>
                <c:pt idx="854">
                  <c:v>4.7615702479338839</c:v>
                </c:pt>
                <c:pt idx="855">
                  <c:v>4.7727272727272725</c:v>
                </c:pt>
                <c:pt idx="856">
                  <c:v>4.7615702479338839</c:v>
                </c:pt>
                <c:pt idx="857">
                  <c:v>4.7095041322314053</c:v>
                </c:pt>
                <c:pt idx="858">
                  <c:v>4.7425619834710746</c:v>
                </c:pt>
                <c:pt idx="859">
                  <c:v>4.7326446280991732</c:v>
                </c:pt>
                <c:pt idx="860">
                  <c:v>4.723140495867769</c:v>
                </c:pt>
                <c:pt idx="861">
                  <c:v>4.7012396694214873</c:v>
                </c:pt>
                <c:pt idx="862">
                  <c:v>4.7243801652892561</c:v>
                </c:pt>
                <c:pt idx="863">
                  <c:v>4.7520661157024797</c:v>
                </c:pt>
                <c:pt idx="864">
                  <c:v>4.7508264462809917</c:v>
                </c:pt>
                <c:pt idx="865">
                  <c:v>4.7314049586776861</c:v>
                </c:pt>
                <c:pt idx="866">
                  <c:v>4.7425619834710746</c:v>
                </c:pt>
                <c:pt idx="867">
                  <c:v>4.7438016528925617</c:v>
                </c:pt>
                <c:pt idx="868">
                  <c:v>4.7508264462809917</c:v>
                </c:pt>
                <c:pt idx="869">
                  <c:v>4.7520661157024797</c:v>
                </c:pt>
                <c:pt idx="870">
                  <c:v>4.7243801652892561</c:v>
                </c:pt>
                <c:pt idx="871">
                  <c:v>4.7491735537190083</c:v>
                </c:pt>
                <c:pt idx="872">
                  <c:v>4.7698347107438019</c:v>
                </c:pt>
                <c:pt idx="873">
                  <c:v>4.7657024793388434</c:v>
                </c:pt>
                <c:pt idx="874">
                  <c:v>4.7549586776859503</c:v>
                </c:pt>
                <c:pt idx="875">
                  <c:v>4.8140495867768598</c:v>
                </c:pt>
                <c:pt idx="876">
                  <c:v>4.8070247933884298</c:v>
                </c:pt>
                <c:pt idx="877">
                  <c:v>4.8111570247933884</c:v>
                </c:pt>
                <c:pt idx="878">
                  <c:v>4.7685950413223139</c:v>
                </c:pt>
                <c:pt idx="879">
                  <c:v>4.8028925619834713</c:v>
                </c:pt>
                <c:pt idx="880">
                  <c:v>4.8359504132231406</c:v>
                </c:pt>
                <c:pt idx="881">
                  <c:v>4.8442148760330577</c:v>
                </c:pt>
                <c:pt idx="882">
                  <c:v>4.8623966942148762</c:v>
                </c:pt>
                <c:pt idx="883">
                  <c:v>4.8966942148760335</c:v>
                </c:pt>
                <c:pt idx="884">
                  <c:v>4.9173553719008263</c:v>
                </c:pt>
                <c:pt idx="885">
                  <c:v>4.9119834710743806</c:v>
                </c:pt>
                <c:pt idx="886">
                  <c:v>4.885537190082645</c:v>
                </c:pt>
                <c:pt idx="887">
                  <c:v>4.9243801652892563</c:v>
                </c:pt>
                <c:pt idx="888">
                  <c:v>4.9421487603305785</c:v>
                </c:pt>
                <c:pt idx="889">
                  <c:v>4.9669421487603307</c:v>
                </c:pt>
                <c:pt idx="890">
                  <c:v>4.9421487603305785</c:v>
                </c:pt>
                <c:pt idx="891">
                  <c:v>4.9367768595041319</c:v>
                </c:pt>
                <c:pt idx="892">
                  <c:v>4.9433884297520665</c:v>
                </c:pt>
                <c:pt idx="893">
                  <c:v>4.9710743801652892</c:v>
                </c:pt>
                <c:pt idx="894">
                  <c:v>4.9285123966942148</c:v>
                </c:pt>
                <c:pt idx="895">
                  <c:v>4.953305785123967</c:v>
                </c:pt>
                <c:pt idx="896">
                  <c:v>4.9309917355371899</c:v>
                </c:pt>
                <c:pt idx="897">
                  <c:v>5</c:v>
                </c:pt>
                <c:pt idx="898">
                  <c:v>4.9351239669421485</c:v>
                </c:pt>
                <c:pt idx="899">
                  <c:v>4.9491735537190085</c:v>
                </c:pt>
                <c:pt idx="900">
                  <c:v>4.8884297520661155</c:v>
                </c:pt>
                <c:pt idx="901">
                  <c:v>4.9285123966942148</c:v>
                </c:pt>
                <c:pt idx="902">
                  <c:v>4.9326446280991734</c:v>
                </c:pt>
                <c:pt idx="903">
                  <c:v>4.8677685950413228</c:v>
                </c:pt>
                <c:pt idx="904">
                  <c:v>4.8359504132231406</c:v>
                </c:pt>
                <c:pt idx="905">
                  <c:v>4.8400826446280991</c:v>
                </c:pt>
                <c:pt idx="906">
                  <c:v>4.8665289256198347</c:v>
                </c:pt>
                <c:pt idx="907">
                  <c:v>4.831818181818182</c:v>
                </c:pt>
                <c:pt idx="908">
                  <c:v>4.8181818181818183</c:v>
                </c:pt>
                <c:pt idx="909">
                  <c:v>4.7450413223140497</c:v>
                </c:pt>
                <c:pt idx="910">
                  <c:v>4.7396694214876032</c:v>
                </c:pt>
                <c:pt idx="911">
                  <c:v>4.714876033057851</c:v>
                </c:pt>
                <c:pt idx="912">
                  <c:v>4.7053719008264459</c:v>
                </c:pt>
                <c:pt idx="913">
                  <c:v>4.6971074380165287</c:v>
                </c:pt>
                <c:pt idx="914">
                  <c:v>4.6900826446280988</c:v>
                </c:pt>
                <c:pt idx="915">
                  <c:v>4.6747933884297517</c:v>
                </c:pt>
                <c:pt idx="916">
                  <c:v>4.6322314049586772</c:v>
                </c:pt>
                <c:pt idx="917">
                  <c:v>4.6417355371900824</c:v>
                </c:pt>
                <c:pt idx="918">
                  <c:v>4.6334710743801653</c:v>
                </c:pt>
                <c:pt idx="919">
                  <c:v>4.6665289256198346</c:v>
                </c:pt>
                <c:pt idx="920">
                  <c:v>4.614462809917355</c:v>
                </c:pt>
                <c:pt idx="921">
                  <c:v>4.6433884297520658</c:v>
                </c:pt>
                <c:pt idx="922">
                  <c:v>4.6169421487603302</c:v>
                </c:pt>
                <c:pt idx="923">
                  <c:v>4.5950413223140494</c:v>
                </c:pt>
                <c:pt idx="924">
                  <c:v>4.614462809917355</c:v>
                </c:pt>
                <c:pt idx="925">
                  <c:v>4.608677685950413</c:v>
                </c:pt>
                <c:pt idx="926">
                  <c:v>4.608677685950413</c:v>
                </c:pt>
                <c:pt idx="927">
                  <c:v>4.608677685950413</c:v>
                </c:pt>
                <c:pt idx="928">
                  <c:v>4.6020661157024794</c:v>
                </c:pt>
                <c:pt idx="929">
                  <c:v>4.5991735537190079</c:v>
                </c:pt>
                <c:pt idx="930">
                  <c:v>4.615702479338843</c:v>
                </c:pt>
                <c:pt idx="931">
                  <c:v>4.6351239669421487</c:v>
                </c:pt>
                <c:pt idx="932">
                  <c:v>4.6074380165289259</c:v>
                </c:pt>
                <c:pt idx="933">
                  <c:v>4.614462809917355</c:v>
                </c:pt>
                <c:pt idx="934">
                  <c:v>4.6528925619834709</c:v>
                </c:pt>
                <c:pt idx="935">
                  <c:v>4.6404958677685952</c:v>
                </c:pt>
                <c:pt idx="936">
                  <c:v>4.5797520661157023</c:v>
                </c:pt>
                <c:pt idx="937">
                  <c:v>4.6280991735537187</c:v>
                </c:pt>
                <c:pt idx="938">
                  <c:v>4.5702479338842972</c:v>
                </c:pt>
                <c:pt idx="939">
                  <c:v>4.5909090909090908</c:v>
                </c:pt>
                <c:pt idx="940">
                  <c:v>4.6185950413223136</c:v>
                </c:pt>
                <c:pt idx="941">
                  <c:v>4.6723140495867765</c:v>
                </c:pt>
                <c:pt idx="942">
                  <c:v>4.6169421487603302</c:v>
                </c:pt>
                <c:pt idx="943">
                  <c:v>4.622727272727273</c:v>
                </c:pt>
                <c:pt idx="944">
                  <c:v>4.6309917355371901</c:v>
                </c:pt>
                <c:pt idx="945">
                  <c:v>4.6334710743801653</c:v>
                </c:pt>
                <c:pt idx="946">
                  <c:v>4.5938016528925623</c:v>
                </c:pt>
                <c:pt idx="947">
                  <c:v>4.6045454545454545</c:v>
                </c:pt>
                <c:pt idx="948">
                  <c:v>4.6516528925619838</c:v>
                </c:pt>
                <c:pt idx="949">
                  <c:v>4.661157024793388</c:v>
                </c:pt>
                <c:pt idx="950">
                  <c:v>4.6045454545454545</c:v>
                </c:pt>
                <c:pt idx="951">
                  <c:v>4.6433884297520658</c:v>
                </c:pt>
                <c:pt idx="952">
                  <c:v>4.6128099173553716</c:v>
                </c:pt>
                <c:pt idx="953">
                  <c:v>4.6487603305785123</c:v>
                </c:pt>
                <c:pt idx="954">
                  <c:v>4.6582644628099175</c:v>
                </c:pt>
                <c:pt idx="955">
                  <c:v>4.6074380165289259</c:v>
                </c:pt>
                <c:pt idx="956">
                  <c:v>4.608677685950413</c:v>
                </c:pt>
                <c:pt idx="957">
                  <c:v>4.622727272727273</c:v>
                </c:pt>
                <c:pt idx="958">
                  <c:v>4.6074380165289259</c:v>
                </c:pt>
                <c:pt idx="959">
                  <c:v>4.615702479338843</c:v>
                </c:pt>
                <c:pt idx="960">
                  <c:v>4.5991735537190079</c:v>
                </c:pt>
                <c:pt idx="961">
                  <c:v>4.6020661157024794</c:v>
                </c:pt>
                <c:pt idx="962">
                  <c:v>4.5785123966942152</c:v>
                </c:pt>
                <c:pt idx="963">
                  <c:v>4.5979338842975208</c:v>
                </c:pt>
                <c:pt idx="964">
                  <c:v>4.6033057851239665</c:v>
                </c:pt>
                <c:pt idx="965">
                  <c:v>4.6169421487603302</c:v>
                </c:pt>
                <c:pt idx="966">
                  <c:v>4.5772727272727272</c:v>
                </c:pt>
                <c:pt idx="967">
                  <c:v>4.5921487603305788</c:v>
                </c:pt>
                <c:pt idx="968">
                  <c:v>4.5797520661157023</c:v>
                </c:pt>
                <c:pt idx="969">
                  <c:v>4.5772727272727272</c:v>
                </c:pt>
                <c:pt idx="970">
                  <c:v>4.6198347107438016</c:v>
                </c:pt>
                <c:pt idx="971">
                  <c:v>4.5772727272727272</c:v>
                </c:pt>
                <c:pt idx="972">
                  <c:v>4.5425619834710744</c:v>
                </c:pt>
                <c:pt idx="973">
                  <c:v>4.5838842975206608</c:v>
                </c:pt>
                <c:pt idx="974">
                  <c:v>4.5838842975206608</c:v>
                </c:pt>
                <c:pt idx="975">
                  <c:v>4.546694214876033</c:v>
                </c:pt>
                <c:pt idx="976">
                  <c:v>4.5661157024793386</c:v>
                </c:pt>
                <c:pt idx="977">
                  <c:v>4.6074380165289259</c:v>
                </c:pt>
                <c:pt idx="978">
                  <c:v>4.5838842975206608</c:v>
                </c:pt>
                <c:pt idx="979">
                  <c:v>4.6128099173553716</c:v>
                </c:pt>
                <c:pt idx="980">
                  <c:v>4.608677685950413</c:v>
                </c:pt>
                <c:pt idx="981">
                  <c:v>4.5979338842975208</c:v>
                </c:pt>
                <c:pt idx="982">
                  <c:v>4.6115702479338845</c:v>
                </c:pt>
                <c:pt idx="983">
                  <c:v>4.615702479338843</c:v>
                </c:pt>
                <c:pt idx="984">
                  <c:v>4.6074380165289259</c:v>
                </c:pt>
                <c:pt idx="985">
                  <c:v>4.5867768595041323</c:v>
                </c:pt>
                <c:pt idx="986">
                  <c:v>4.6404958677685952</c:v>
                </c:pt>
                <c:pt idx="987">
                  <c:v>4.615702479338843</c:v>
                </c:pt>
                <c:pt idx="988">
                  <c:v>4.6322314049586772</c:v>
                </c:pt>
                <c:pt idx="989">
                  <c:v>4.6239669421487601</c:v>
                </c:pt>
                <c:pt idx="990">
                  <c:v>4.6004132231404959</c:v>
                </c:pt>
                <c:pt idx="991">
                  <c:v>4.6128099173553716</c:v>
                </c:pt>
                <c:pt idx="992">
                  <c:v>4.6128099173553716</c:v>
                </c:pt>
                <c:pt idx="993">
                  <c:v>4.6020661157024794</c:v>
                </c:pt>
                <c:pt idx="994">
                  <c:v>4.6417355371900824</c:v>
                </c:pt>
                <c:pt idx="995">
                  <c:v>4.5979338842975208</c:v>
                </c:pt>
                <c:pt idx="996">
                  <c:v>4.5673553719008266</c:v>
                </c:pt>
                <c:pt idx="997">
                  <c:v>4.5661157024793386</c:v>
                </c:pt>
                <c:pt idx="998">
                  <c:v>4.5880165289256194</c:v>
                </c:pt>
                <c:pt idx="999">
                  <c:v>4.5950413223140494</c:v>
                </c:pt>
                <c:pt idx="1000">
                  <c:v>4.5578512396694215</c:v>
                </c:pt>
                <c:pt idx="1001">
                  <c:v>4.5400826446280993</c:v>
                </c:pt>
                <c:pt idx="1002">
                  <c:v>4.5797520661157023</c:v>
                </c:pt>
                <c:pt idx="1003">
                  <c:v>4.5855371900826443</c:v>
                </c:pt>
                <c:pt idx="1004">
                  <c:v>4.5619834710743801</c:v>
                </c:pt>
                <c:pt idx="1005">
                  <c:v>4.5814049586776857</c:v>
                </c:pt>
                <c:pt idx="1006">
                  <c:v>4.5648760330578515</c:v>
                </c:pt>
                <c:pt idx="1007">
                  <c:v>4.5483471074380164</c:v>
                </c:pt>
                <c:pt idx="1008">
                  <c:v>4.5549586776859501</c:v>
                </c:pt>
                <c:pt idx="1009">
                  <c:v>4.5508264462809915</c:v>
                </c:pt>
                <c:pt idx="1010">
                  <c:v>4.5880165289256194</c:v>
                </c:pt>
                <c:pt idx="1011">
                  <c:v>4.5673553719008266</c:v>
                </c:pt>
                <c:pt idx="1012">
                  <c:v>4.5549586776859501</c:v>
                </c:pt>
                <c:pt idx="1013">
                  <c:v>4.5772727272727272</c:v>
                </c:pt>
                <c:pt idx="1014">
                  <c:v>4.5702479338842972</c:v>
                </c:pt>
                <c:pt idx="1015">
                  <c:v>4.5855371900826443</c:v>
                </c:pt>
                <c:pt idx="1016">
                  <c:v>4.5921487603305788</c:v>
                </c:pt>
                <c:pt idx="1017">
                  <c:v>4.5938016528925623</c:v>
                </c:pt>
                <c:pt idx="1018">
                  <c:v>4.5785123966942152</c:v>
                </c:pt>
                <c:pt idx="1019">
                  <c:v>4.5855371900826443</c:v>
                </c:pt>
                <c:pt idx="1020">
                  <c:v>4.5991735537190079</c:v>
                </c:pt>
                <c:pt idx="1021">
                  <c:v>4.5867768595041323</c:v>
                </c:pt>
                <c:pt idx="1022">
                  <c:v>4.5743801652892557</c:v>
                </c:pt>
                <c:pt idx="1023">
                  <c:v>4.5826446280991737</c:v>
                </c:pt>
                <c:pt idx="1024">
                  <c:v>4.5607438016528929</c:v>
                </c:pt>
                <c:pt idx="1025">
                  <c:v>4.5632231404958681</c:v>
                </c:pt>
                <c:pt idx="1026">
                  <c:v>4.5855371900826443</c:v>
                </c:pt>
                <c:pt idx="1027">
                  <c:v>4.5938016528925623</c:v>
                </c:pt>
                <c:pt idx="1028">
                  <c:v>4.5855371900826443</c:v>
                </c:pt>
                <c:pt idx="1029">
                  <c:v>4.6293388429752067</c:v>
                </c:pt>
                <c:pt idx="1030">
                  <c:v>4.608677685950413</c:v>
                </c:pt>
                <c:pt idx="1031">
                  <c:v>4.5690082644628101</c:v>
                </c:pt>
                <c:pt idx="1032">
                  <c:v>4.5909090909090908</c:v>
                </c:pt>
                <c:pt idx="1033">
                  <c:v>4.5979338842975208</c:v>
                </c:pt>
                <c:pt idx="1034">
                  <c:v>4.5632231404958681</c:v>
                </c:pt>
                <c:pt idx="1035">
                  <c:v>4.6033057851239665</c:v>
                </c:pt>
                <c:pt idx="1036">
                  <c:v>4.5772727272727272</c:v>
                </c:pt>
                <c:pt idx="1037">
                  <c:v>4.6115702479338845</c:v>
                </c:pt>
                <c:pt idx="1038">
                  <c:v>4.6198347107438016</c:v>
                </c:pt>
                <c:pt idx="1039">
                  <c:v>4.5785123966942152</c:v>
                </c:pt>
                <c:pt idx="1040">
                  <c:v>4.5743801652892557</c:v>
                </c:pt>
                <c:pt idx="1041">
                  <c:v>4.5826446280991737</c:v>
                </c:pt>
                <c:pt idx="1042">
                  <c:v>4.5619834710743801</c:v>
                </c:pt>
                <c:pt idx="1043">
                  <c:v>4.5566115702479335</c:v>
                </c:pt>
                <c:pt idx="1044">
                  <c:v>4.5772727272727272</c:v>
                </c:pt>
                <c:pt idx="1045">
                  <c:v>4.5772727272727272</c:v>
                </c:pt>
                <c:pt idx="1046">
                  <c:v>4.5301652892561979</c:v>
                </c:pt>
                <c:pt idx="1047">
                  <c:v>4.5632231404958681</c:v>
                </c:pt>
                <c:pt idx="1048">
                  <c:v>4.5495867768595044</c:v>
                </c:pt>
                <c:pt idx="1049">
                  <c:v>4.546694214876033</c:v>
                </c:pt>
                <c:pt idx="1050">
                  <c:v>4.5425619834710744</c:v>
                </c:pt>
                <c:pt idx="1051">
                  <c:v>4.5673553719008266</c:v>
                </c:pt>
                <c:pt idx="1052">
                  <c:v>4.614462809917355</c:v>
                </c:pt>
                <c:pt idx="1053">
                  <c:v>4.5483471074380164</c:v>
                </c:pt>
                <c:pt idx="1054">
                  <c:v>4.5425619834710744</c:v>
                </c:pt>
                <c:pt idx="1055">
                  <c:v>4.5896694214876028</c:v>
                </c:pt>
                <c:pt idx="1056">
                  <c:v>4.5702479338842972</c:v>
                </c:pt>
                <c:pt idx="1057">
                  <c:v>4.5578512396694215</c:v>
                </c:pt>
                <c:pt idx="1058">
                  <c:v>4.5425619834710744</c:v>
                </c:pt>
                <c:pt idx="1059">
                  <c:v>4.5702479338842972</c:v>
                </c:pt>
                <c:pt idx="1060">
                  <c:v>4.6293388429752067</c:v>
                </c:pt>
                <c:pt idx="1061">
                  <c:v>4.608677685950413</c:v>
                </c:pt>
                <c:pt idx="1062">
                  <c:v>4.5743801652892557</c:v>
                </c:pt>
                <c:pt idx="1063">
                  <c:v>4.5867768595041323</c:v>
                </c:pt>
                <c:pt idx="1064">
                  <c:v>4.615702479338843</c:v>
                </c:pt>
                <c:pt idx="1065">
                  <c:v>4.6198347107438016</c:v>
                </c:pt>
                <c:pt idx="1066">
                  <c:v>4.6210743801652896</c:v>
                </c:pt>
                <c:pt idx="1067">
                  <c:v>4.6045454545454545</c:v>
                </c:pt>
                <c:pt idx="1068">
                  <c:v>4.5772727272727272</c:v>
                </c:pt>
                <c:pt idx="1069">
                  <c:v>4.6004132231404959</c:v>
                </c:pt>
                <c:pt idx="1070">
                  <c:v>4.5772727272727272</c:v>
                </c:pt>
                <c:pt idx="1071">
                  <c:v>4.614462809917355</c:v>
                </c:pt>
                <c:pt idx="1072">
                  <c:v>4.6074380165289259</c:v>
                </c:pt>
                <c:pt idx="1073">
                  <c:v>4.5619834710743801</c:v>
                </c:pt>
                <c:pt idx="1074">
                  <c:v>4.6198347107438016</c:v>
                </c:pt>
                <c:pt idx="1075">
                  <c:v>4.6033057851239665</c:v>
                </c:pt>
                <c:pt idx="1076">
                  <c:v>4.5909090909090908</c:v>
                </c:pt>
                <c:pt idx="1077">
                  <c:v>4.614462809917355</c:v>
                </c:pt>
                <c:pt idx="1078">
                  <c:v>4.5673553719008266</c:v>
                </c:pt>
                <c:pt idx="1079">
                  <c:v>4.6074380165289259</c:v>
                </c:pt>
                <c:pt idx="1080">
                  <c:v>4.5566115702479335</c:v>
                </c:pt>
                <c:pt idx="1081">
                  <c:v>4.5880165289256194</c:v>
                </c:pt>
                <c:pt idx="1082">
                  <c:v>4.5909090909090908</c:v>
                </c:pt>
                <c:pt idx="1083">
                  <c:v>4.5950413223140494</c:v>
                </c:pt>
                <c:pt idx="1084">
                  <c:v>4.5673553719008266</c:v>
                </c:pt>
                <c:pt idx="1085">
                  <c:v>4.5855371900826443</c:v>
                </c:pt>
                <c:pt idx="1086">
                  <c:v>4.6239669421487601</c:v>
                </c:pt>
                <c:pt idx="1087">
                  <c:v>4.5867768595041323</c:v>
                </c:pt>
                <c:pt idx="1088">
                  <c:v>4.614462809917355</c:v>
                </c:pt>
                <c:pt idx="1089">
                  <c:v>4.5921487603305788</c:v>
                </c:pt>
                <c:pt idx="1090">
                  <c:v>4.5702479338842972</c:v>
                </c:pt>
                <c:pt idx="1091">
                  <c:v>4.5756198347107437</c:v>
                </c:pt>
                <c:pt idx="1092">
                  <c:v>4.5867768595041323</c:v>
                </c:pt>
                <c:pt idx="1093">
                  <c:v>4.5661157024793386</c:v>
                </c:pt>
                <c:pt idx="1094">
                  <c:v>4.552479338842975</c:v>
                </c:pt>
                <c:pt idx="1095">
                  <c:v>4.5785123966942152</c:v>
                </c:pt>
                <c:pt idx="1096">
                  <c:v>4.546694214876033</c:v>
                </c:pt>
                <c:pt idx="1097">
                  <c:v>4.5690082644628101</c:v>
                </c:pt>
                <c:pt idx="1098">
                  <c:v>4.5690082644628101</c:v>
                </c:pt>
                <c:pt idx="1099">
                  <c:v>4.5826446280991737</c:v>
                </c:pt>
                <c:pt idx="1100">
                  <c:v>4.5855371900826443</c:v>
                </c:pt>
                <c:pt idx="1101">
                  <c:v>4.5483471074380164</c:v>
                </c:pt>
                <c:pt idx="1102">
                  <c:v>4.5276859504132236</c:v>
                </c:pt>
                <c:pt idx="1103">
                  <c:v>4.5921487603305788</c:v>
                </c:pt>
                <c:pt idx="1104">
                  <c:v>4.5950413223140494</c:v>
                </c:pt>
                <c:pt idx="1105">
                  <c:v>4.614462809917355</c:v>
                </c:pt>
                <c:pt idx="1106">
                  <c:v>4.5549586776859501</c:v>
                </c:pt>
                <c:pt idx="1107">
                  <c:v>4.608677685950413</c:v>
                </c:pt>
                <c:pt idx="1108">
                  <c:v>4.5950413223140494</c:v>
                </c:pt>
                <c:pt idx="1109">
                  <c:v>4.5814049586776857</c:v>
                </c:pt>
                <c:pt idx="1110">
                  <c:v>4.622727272727273</c:v>
                </c:pt>
                <c:pt idx="1111">
                  <c:v>4.6309917355371901</c:v>
                </c:pt>
                <c:pt idx="1112">
                  <c:v>4.6033057851239665</c:v>
                </c:pt>
                <c:pt idx="1113">
                  <c:v>4.6210743801652896</c:v>
                </c:pt>
                <c:pt idx="1114">
                  <c:v>4.6169421487603302</c:v>
                </c:pt>
                <c:pt idx="1115">
                  <c:v>4.5962809917355374</c:v>
                </c:pt>
                <c:pt idx="1116">
                  <c:v>4.6392561983471072</c:v>
                </c:pt>
                <c:pt idx="1117">
                  <c:v>4.6334710743801653</c:v>
                </c:pt>
                <c:pt idx="1118">
                  <c:v>4.6252066115702481</c:v>
                </c:pt>
                <c:pt idx="1119">
                  <c:v>4.6268595041322316</c:v>
                </c:pt>
                <c:pt idx="1120">
                  <c:v>4.6239669421487601</c:v>
                </c:pt>
                <c:pt idx="1121">
                  <c:v>4.5896694214876028</c:v>
                </c:pt>
                <c:pt idx="1122">
                  <c:v>4.6103305785123965</c:v>
                </c:pt>
                <c:pt idx="1123">
                  <c:v>4.608677685950413</c:v>
                </c:pt>
                <c:pt idx="1124">
                  <c:v>4.6268595041322316</c:v>
                </c:pt>
                <c:pt idx="1125">
                  <c:v>4.5938016528925623</c:v>
                </c:pt>
                <c:pt idx="1126">
                  <c:v>4.6280991735537187</c:v>
                </c:pt>
                <c:pt idx="1127">
                  <c:v>4.5867768595041323</c:v>
                </c:pt>
                <c:pt idx="1128">
                  <c:v>4.6280991735537187</c:v>
                </c:pt>
                <c:pt idx="1129">
                  <c:v>4.6475206611570243</c:v>
                </c:pt>
                <c:pt idx="1130">
                  <c:v>4.6487603305785123</c:v>
                </c:pt>
                <c:pt idx="1131">
                  <c:v>4.5921487603305788</c:v>
                </c:pt>
                <c:pt idx="1132">
                  <c:v>4.6417355371900824</c:v>
                </c:pt>
                <c:pt idx="1133">
                  <c:v>4.6322314049586772</c:v>
                </c:pt>
                <c:pt idx="1134">
                  <c:v>4.6061983471074379</c:v>
                </c:pt>
                <c:pt idx="1135">
                  <c:v>4.6334710743801653</c:v>
                </c:pt>
                <c:pt idx="1136">
                  <c:v>4.6268595041322316</c:v>
                </c:pt>
                <c:pt idx="1137">
                  <c:v>4.5962809917355374</c:v>
                </c:pt>
                <c:pt idx="1138">
                  <c:v>4.6652892561983474</c:v>
                </c:pt>
                <c:pt idx="1139">
                  <c:v>4.5838842975206608</c:v>
                </c:pt>
                <c:pt idx="1140">
                  <c:v>4.6392561983471072</c:v>
                </c:pt>
                <c:pt idx="1141">
                  <c:v>4.6061983471074379</c:v>
                </c:pt>
                <c:pt idx="1142">
                  <c:v>4.5867768595041323</c:v>
                </c:pt>
                <c:pt idx="1143">
                  <c:v>4.6458677685950409</c:v>
                </c:pt>
                <c:pt idx="1144">
                  <c:v>4.6322314049586772</c:v>
                </c:pt>
                <c:pt idx="1145">
                  <c:v>4.6487603305785123</c:v>
                </c:pt>
                <c:pt idx="1146">
                  <c:v>4.6475206611570243</c:v>
                </c:pt>
                <c:pt idx="1147">
                  <c:v>4.6818181818181817</c:v>
                </c:pt>
                <c:pt idx="1148">
                  <c:v>4.6392561983471072</c:v>
                </c:pt>
                <c:pt idx="1149">
                  <c:v>4.6723140495867765</c:v>
                </c:pt>
                <c:pt idx="1150">
                  <c:v>4.6169421487603302</c:v>
                </c:pt>
                <c:pt idx="1151">
                  <c:v>4.6475206611570243</c:v>
                </c:pt>
                <c:pt idx="1152">
                  <c:v>4.6103305785123965</c:v>
                </c:pt>
                <c:pt idx="1153">
                  <c:v>4.622727272727273</c:v>
                </c:pt>
                <c:pt idx="1154">
                  <c:v>4.5838842975206608</c:v>
                </c:pt>
                <c:pt idx="1155">
                  <c:v>4.6033057851239665</c:v>
                </c:pt>
                <c:pt idx="1156">
                  <c:v>4.6198347107438016</c:v>
                </c:pt>
                <c:pt idx="1157">
                  <c:v>4.5772727272727272</c:v>
                </c:pt>
                <c:pt idx="1158">
                  <c:v>4.6293388429752067</c:v>
                </c:pt>
                <c:pt idx="1159">
                  <c:v>4.5632231404958681</c:v>
                </c:pt>
                <c:pt idx="1160">
                  <c:v>4.5772727272727272</c:v>
                </c:pt>
                <c:pt idx="1161">
                  <c:v>4.5991735537190079</c:v>
                </c:pt>
                <c:pt idx="1162">
                  <c:v>4.6239669421487601</c:v>
                </c:pt>
                <c:pt idx="1163">
                  <c:v>4.5619834710743801</c:v>
                </c:pt>
                <c:pt idx="1164">
                  <c:v>4.6061983471074379</c:v>
                </c:pt>
                <c:pt idx="1165">
                  <c:v>4.5483471074380164</c:v>
                </c:pt>
                <c:pt idx="1166">
                  <c:v>4.6074380165289259</c:v>
                </c:pt>
                <c:pt idx="1167">
                  <c:v>4.5838842975206608</c:v>
                </c:pt>
                <c:pt idx="1168">
                  <c:v>4.5814049586776857</c:v>
                </c:pt>
                <c:pt idx="1169">
                  <c:v>4.5962809917355374</c:v>
                </c:pt>
                <c:pt idx="1170">
                  <c:v>4.5896694214876028</c:v>
                </c:pt>
                <c:pt idx="1171">
                  <c:v>4.6045454545454545</c:v>
                </c:pt>
                <c:pt idx="1172">
                  <c:v>4.6061983471074379</c:v>
                </c:pt>
                <c:pt idx="1173">
                  <c:v>4.5962809917355374</c:v>
                </c:pt>
                <c:pt idx="1174">
                  <c:v>4.6033057851239665</c:v>
                </c:pt>
                <c:pt idx="1175">
                  <c:v>4.6268595041322316</c:v>
                </c:pt>
                <c:pt idx="1176">
                  <c:v>4.6280991735537187</c:v>
                </c:pt>
                <c:pt idx="1177">
                  <c:v>4.5867768595041323</c:v>
                </c:pt>
                <c:pt idx="1178">
                  <c:v>4.6045454545454545</c:v>
                </c:pt>
                <c:pt idx="1179">
                  <c:v>4.5743801652892557</c:v>
                </c:pt>
                <c:pt idx="1180">
                  <c:v>4.5867768595041323</c:v>
                </c:pt>
                <c:pt idx="1181">
                  <c:v>4.5690082644628101</c:v>
                </c:pt>
                <c:pt idx="1182">
                  <c:v>4.6309917355371901</c:v>
                </c:pt>
                <c:pt idx="1183">
                  <c:v>4.5661157024793386</c:v>
                </c:pt>
                <c:pt idx="1184">
                  <c:v>4.5495867768595044</c:v>
                </c:pt>
                <c:pt idx="1185">
                  <c:v>4.5950413223140494</c:v>
                </c:pt>
                <c:pt idx="1186">
                  <c:v>4.5797520661157023</c:v>
                </c:pt>
                <c:pt idx="1187">
                  <c:v>4.5880165289256194</c:v>
                </c:pt>
                <c:pt idx="1188">
                  <c:v>4.5991735537190079</c:v>
                </c:pt>
                <c:pt idx="1189">
                  <c:v>4.608677685950413</c:v>
                </c:pt>
                <c:pt idx="1190">
                  <c:v>4.5400826446280993</c:v>
                </c:pt>
                <c:pt idx="1191">
                  <c:v>4.5384297520661159</c:v>
                </c:pt>
                <c:pt idx="1192">
                  <c:v>4.6004132231404959</c:v>
                </c:pt>
                <c:pt idx="1193">
                  <c:v>4.5797520661157023</c:v>
                </c:pt>
                <c:pt idx="1194">
                  <c:v>4.6020661157024794</c:v>
                </c:pt>
                <c:pt idx="1195">
                  <c:v>4.5714876033057852</c:v>
                </c:pt>
                <c:pt idx="1196">
                  <c:v>4.5743801652892557</c:v>
                </c:pt>
                <c:pt idx="1197">
                  <c:v>4.5661157024793386</c:v>
                </c:pt>
                <c:pt idx="1198">
                  <c:v>4.615702479338843</c:v>
                </c:pt>
                <c:pt idx="1199">
                  <c:v>4.6020661157024794</c:v>
                </c:pt>
                <c:pt idx="1200">
                  <c:v>4.5785123966942152</c:v>
                </c:pt>
                <c:pt idx="1201">
                  <c:v>4.5702479338842972</c:v>
                </c:pt>
                <c:pt idx="1202">
                  <c:v>4.5921487603305788</c:v>
                </c:pt>
                <c:pt idx="1203">
                  <c:v>4.5690082644628101</c:v>
                </c:pt>
                <c:pt idx="1204">
                  <c:v>4.6020661157024794</c:v>
                </c:pt>
                <c:pt idx="1205">
                  <c:v>4.5673553719008266</c:v>
                </c:pt>
                <c:pt idx="1206">
                  <c:v>4.5607438016528929</c:v>
                </c:pt>
                <c:pt idx="1207">
                  <c:v>4.5772727272727272</c:v>
                </c:pt>
                <c:pt idx="1208">
                  <c:v>4.5673553719008266</c:v>
                </c:pt>
                <c:pt idx="1209">
                  <c:v>4.5950413223140494</c:v>
                </c:pt>
                <c:pt idx="1210">
                  <c:v>4.5950413223140494</c:v>
                </c:pt>
                <c:pt idx="1211">
                  <c:v>4.5938016528925623</c:v>
                </c:pt>
                <c:pt idx="1212">
                  <c:v>4.5483471074380164</c:v>
                </c:pt>
                <c:pt idx="1213">
                  <c:v>4.5826446280991737</c:v>
                </c:pt>
                <c:pt idx="1214">
                  <c:v>4.6020661157024794</c:v>
                </c:pt>
                <c:pt idx="1215">
                  <c:v>4.5648760330578515</c:v>
                </c:pt>
                <c:pt idx="1216">
                  <c:v>4.5714876033057852</c:v>
                </c:pt>
                <c:pt idx="1217">
                  <c:v>4.5330578512396693</c:v>
                </c:pt>
                <c:pt idx="1218">
                  <c:v>4.5400826446280993</c:v>
                </c:pt>
                <c:pt idx="1219">
                  <c:v>4.5690082644628101</c:v>
                </c:pt>
                <c:pt idx="1220">
                  <c:v>4.5661157024793386</c:v>
                </c:pt>
                <c:pt idx="1221">
                  <c:v>4.5549586776859501</c:v>
                </c:pt>
                <c:pt idx="1222">
                  <c:v>4.49297520661157</c:v>
                </c:pt>
                <c:pt idx="1223">
                  <c:v>4.5194214876033056</c:v>
                </c:pt>
                <c:pt idx="1224">
                  <c:v>4.545454545454545</c:v>
                </c:pt>
                <c:pt idx="1225">
                  <c:v>4.5095041322314051</c:v>
                </c:pt>
                <c:pt idx="1226">
                  <c:v>4.5235537190082642</c:v>
                </c:pt>
                <c:pt idx="1227">
                  <c:v>4.5442148760330578</c:v>
                </c:pt>
                <c:pt idx="1228">
                  <c:v>4.5082644628099171</c:v>
                </c:pt>
                <c:pt idx="1229">
                  <c:v>4.5648760330578515</c:v>
                </c:pt>
                <c:pt idx="1230">
                  <c:v>4.546694214876033</c:v>
                </c:pt>
                <c:pt idx="1231">
                  <c:v>4.5690082644628101</c:v>
                </c:pt>
                <c:pt idx="1232">
                  <c:v>4.5991735537190079</c:v>
                </c:pt>
                <c:pt idx="1233">
                  <c:v>4.552479338842975</c:v>
                </c:pt>
                <c:pt idx="1234">
                  <c:v>4.5648760330578515</c:v>
                </c:pt>
                <c:pt idx="1235">
                  <c:v>4.5442148760330578</c:v>
                </c:pt>
                <c:pt idx="1236">
                  <c:v>4.5648760330578515</c:v>
                </c:pt>
                <c:pt idx="1237">
                  <c:v>4.5632231404958681</c:v>
                </c:pt>
                <c:pt idx="1238">
                  <c:v>4.5880165289256194</c:v>
                </c:pt>
                <c:pt idx="1239">
                  <c:v>4.5938016528925623</c:v>
                </c:pt>
                <c:pt idx="1240">
                  <c:v>4.5991735537190079</c:v>
                </c:pt>
                <c:pt idx="1241">
                  <c:v>4.5867768595041323</c:v>
                </c:pt>
                <c:pt idx="1242">
                  <c:v>4.5247933884297522</c:v>
                </c:pt>
                <c:pt idx="1243">
                  <c:v>4.5743801652892557</c:v>
                </c:pt>
                <c:pt idx="1244">
                  <c:v>4.5756198347107437</c:v>
                </c:pt>
                <c:pt idx="1245">
                  <c:v>4.5826446280991737</c:v>
                </c:pt>
                <c:pt idx="1246">
                  <c:v>4.5714876033057852</c:v>
                </c:pt>
                <c:pt idx="1247">
                  <c:v>4.6004132231404959</c:v>
                </c:pt>
                <c:pt idx="1248">
                  <c:v>4.5607438016528929</c:v>
                </c:pt>
                <c:pt idx="1249">
                  <c:v>4.5938016528925623</c:v>
                </c:pt>
                <c:pt idx="1250">
                  <c:v>4.5896694214876028</c:v>
                </c:pt>
                <c:pt idx="1251">
                  <c:v>4.5921487603305788</c:v>
                </c:pt>
                <c:pt idx="1252">
                  <c:v>4.5690082644628101</c:v>
                </c:pt>
                <c:pt idx="1253">
                  <c:v>4.5743801652892557</c:v>
                </c:pt>
                <c:pt idx="1254">
                  <c:v>4.5826446280991737</c:v>
                </c:pt>
                <c:pt idx="1255">
                  <c:v>4.5979338842975208</c:v>
                </c:pt>
                <c:pt idx="1256">
                  <c:v>4.5578512396694215</c:v>
                </c:pt>
                <c:pt idx="1257">
                  <c:v>4.5619834710743801</c:v>
                </c:pt>
                <c:pt idx="1258">
                  <c:v>4.5661157024793386</c:v>
                </c:pt>
                <c:pt idx="1259">
                  <c:v>4.5867768595041323</c:v>
                </c:pt>
                <c:pt idx="1260">
                  <c:v>4.5318181818181822</c:v>
                </c:pt>
                <c:pt idx="1261">
                  <c:v>4.5289256198347108</c:v>
                </c:pt>
                <c:pt idx="1262">
                  <c:v>4.5400826446280993</c:v>
                </c:pt>
                <c:pt idx="1263">
                  <c:v>4.5235537190082642</c:v>
                </c:pt>
                <c:pt idx="1264">
                  <c:v>4.5152892561983471</c:v>
                </c:pt>
                <c:pt idx="1265">
                  <c:v>4.5318181818181822</c:v>
                </c:pt>
                <c:pt idx="1266">
                  <c:v>4.5111570247933885</c:v>
                </c:pt>
                <c:pt idx="1267">
                  <c:v>4.4917355371900829</c:v>
                </c:pt>
                <c:pt idx="1268">
                  <c:v>4.553719008264463</c:v>
                </c:pt>
                <c:pt idx="1269">
                  <c:v>4.5289256198347108</c:v>
                </c:pt>
                <c:pt idx="1270">
                  <c:v>4.5318181818181822</c:v>
                </c:pt>
                <c:pt idx="1271">
                  <c:v>4.4946280991735534</c:v>
                </c:pt>
                <c:pt idx="1272">
                  <c:v>4.5136363636363637</c:v>
                </c:pt>
                <c:pt idx="1273">
                  <c:v>4.5235537190082642</c:v>
                </c:pt>
                <c:pt idx="1274">
                  <c:v>4.5136363636363637</c:v>
                </c:pt>
                <c:pt idx="1275">
                  <c:v>4.5012396694214871</c:v>
                </c:pt>
                <c:pt idx="1276">
                  <c:v>4.5276859504132236</c:v>
                </c:pt>
                <c:pt idx="1277">
                  <c:v>4.5111570247933885</c:v>
                </c:pt>
                <c:pt idx="1278">
                  <c:v>4.5219008264462808</c:v>
                </c:pt>
                <c:pt idx="1279">
                  <c:v>4.552479338842975</c:v>
                </c:pt>
                <c:pt idx="1280">
                  <c:v>4.5219008264462808</c:v>
                </c:pt>
                <c:pt idx="1281">
                  <c:v>4.5235537190082642</c:v>
                </c:pt>
                <c:pt idx="1282">
                  <c:v>4.5289256198347108</c:v>
                </c:pt>
                <c:pt idx="1283">
                  <c:v>4.5177685950413222</c:v>
                </c:pt>
                <c:pt idx="1284">
                  <c:v>4.5384297520661159</c:v>
                </c:pt>
                <c:pt idx="1285">
                  <c:v>4.5400826446280993</c:v>
                </c:pt>
                <c:pt idx="1286">
                  <c:v>4.545454545454545</c:v>
                </c:pt>
                <c:pt idx="1287">
                  <c:v>4.545454545454545</c:v>
                </c:pt>
                <c:pt idx="1288">
                  <c:v>4.5206611570247937</c:v>
                </c:pt>
                <c:pt idx="1289">
                  <c:v>4.5495867768595044</c:v>
                </c:pt>
                <c:pt idx="1290">
                  <c:v>4.545454545454545</c:v>
                </c:pt>
                <c:pt idx="1291">
                  <c:v>4.5714876033057852</c:v>
                </c:pt>
                <c:pt idx="1292">
                  <c:v>4.5838842975206608</c:v>
                </c:pt>
                <c:pt idx="1293">
                  <c:v>4.5371900826446279</c:v>
                </c:pt>
                <c:pt idx="1294">
                  <c:v>4.5690082644628101</c:v>
                </c:pt>
                <c:pt idx="1295">
                  <c:v>4.5991735537190079</c:v>
                </c:pt>
                <c:pt idx="1296">
                  <c:v>4.5578512396694215</c:v>
                </c:pt>
                <c:pt idx="1297">
                  <c:v>4.5921487603305788</c:v>
                </c:pt>
                <c:pt idx="1298">
                  <c:v>4.5342975206611573</c:v>
                </c:pt>
                <c:pt idx="1299">
                  <c:v>4.5838842975206608</c:v>
                </c:pt>
                <c:pt idx="1300">
                  <c:v>4.553719008264463</c:v>
                </c:pt>
                <c:pt idx="1301">
                  <c:v>4.5648760330578515</c:v>
                </c:pt>
                <c:pt idx="1302">
                  <c:v>4.5566115702479335</c:v>
                </c:pt>
                <c:pt idx="1303">
                  <c:v>4.5342975206611573</c:v>
                </c:pt>
                <c:pt idx="1304">
                  <c:v>4.5342975206611573</c:v>
                </c:pt>
                <c:pt idx="1305">
                  <c:v>4.5276859504132236</c:v>
                </c:pt>
                <c:pt idx="1306">
                  <c:v>4.5442148760330578</c:v>
                </c:pt>
                <c:pt idx="1307">
                  <c:v>4.5384297520661159</c:v>
                </c:pt>
                <c:pt idx="1308">
                  <c:v>4.5318181818181822</c:v>
                </c:pt>
                <c:pt idx="1309">
                  <c:v>4.546694214876033</c:v>
                </c:pt>
                <c:pt idx="1310">
                  <c:v>4.5301652892561979</c:v>
                </c:pt>
                <c:pt idx="1311">
                  <c:v>4.5442148760330578</c:v>
                </c:pt>
                <c:pt idx="1312">
                  <c:v>4.5177685950413222</c:v>
                </c:pt>
                <c:pt idx="1313">
                  <c:v>4.50702479338843</c:v>
                </c:pt>
                <c:pt idx="1314">
                  <c:v>4.5235537190082642</c:v>
                </c:pt>
                <c:pt idx="1315">
                  <c:v>4.5301652892561979</c:v>
                </c:pt>
                <c:pt idx="1316">
                  <c:v>4.5342975206611573</c:v>
                </c:pt>
                <c:pt idx="1317">
                  <c:v>4.5425619834710744</c:v>
                </c:pt>
                <c:pt idx="1318">
                  <c:v>4.5095041322314051</c:v>
                </c:pt>
                <c:pt idx="1319">
                  <c:v>4.546694214876033</c:v>
                </c:pt>
                <c:pt idx="1320">
                  <c:v>4.5384297520661159</c:v>
                </c:pt>
                <c:pt idx="1321">
                  <c:v>4.5289256198347108</c:v>
                </c:pt>
                <c:pt idx="1322">
                  <c:v>4.5578512396694215</c:v>
                </c:pt>
                <c:pt idx="1323">
                  <c:v>4.5276859504132236</c:v>
                </c:pt>
                <c:pt idx="1324">
                  <c:v>4.4764462809917358</c:v>
                </c:pt>
                <c:pt idx="1325">
                  <c:v>4.5632231404958681</c:v>
                </c:pt>
                <c:pt idx="1326">
                  <c:v>4.5247933884297522</c:v>
                </c:pt>
                <c:pt idx="1327">
                  <c:v>4.5165289256198342</c:v>
                </c:pt>
                <c:pt idx="1328">
                  <c:v>4.4958677685950414</c:v>
                </c:pt>
                <c:pt idx="1329">
                  <c:v>4.5028925619834714</c:v>
                </c:pt>
                <c:pt idx="1330">
                  <c:v>4.50702479338843</c:v>
                </c:pt>
                <c:pt idx="1331">
                  <c:v>4.5082644628099171</c:v>
                </c:pt>
                <c:pt idx="1332">
                  <c:v>4.5359504132231407</c:v>
                </c:pt>
                <c:pt idx="1333">
                  <c:v>4.5235537190082642</c:v>
                </c:pt>
                <c:pt idx="1334">
                  <c:v>4.498760330578512</c:v>
                </c:pt>
                <c:pt idx="1335">
                  <c:v>4.4698347107438021</c:v>
                </c:pt>
                <c:pt idx="1336">
                  <c:v>4.5318181818181822</c:v>
                </c:pt>
                <c:pt idx="1337">
                  <c:v>4.5260330578512393</c:v>
                </c:pt>
                <c:pt idx="1338">
                  <c:v>4.5041322314049586</c:v>
                </c:pt>
                <c:pt idx="1339">
                  <c:v>4.5177685950413222</c:v>
                </c:pt>
                <c:pt idx="1340">
                  <c:v>4.50702479338843</c:v>
                </c:pt>
                <c:pt idx="1341">
                  <c:v>4.5342975206611573</c:v>
                </c:pt>
                <c:pt idx="1342">
                  <c:v>4.5177685950413222</c:v>
                </c:pt>
                <c:pt idx="1343">
                  <c:v>4.5</c:v>
                </c:pt>
                <c:pt idx="1344">
                  <c:v>4.5152892561983471</c:v>
                </c:pt>
                <c:pt idx="1345">
                  <c:v>4.5123966942148757</c:v>
                </c:pt>
                <c:pt idx="1346">
                  <c:v>4.5289256198347108</c:v>
                </c:pt>
                <c:pt idx="1347">
                  <c:v>4.5053719008264466</c:v>
                </c:pt>
                <c:pt idx="1348">
                  <c:v>4.4822314049586778</c:v>
                </c:pt>
                <c:pt idx="1349">
                  <c:v>4.5095041322314051</c:v>
                </c:pt>
                <c:pt idx="1350">
                  <c:v>4.5342975206611573</c:v>
                </c:pt>
                <c:pt idx="1351">
                  <c:v>4.4847107438016529</c:v>
                </c:pt>
                <c:pt idx="1352">
                  <c:v>4.5</c:v>
                </c:pt>
                <c:pt idx="1353">
                  <c:v>4.5111570247933885</c:v>
                </c:pt>
                <c:pt idx="1354">
                  <c:v>4.5206611570247937</c:v>
                </c:pt>
                <c:pt idx="1355">
                  <c:v>4.5012396694214871</c:v>
                </c:pt>
                <c:pt idx="1356">
                  <c:v>4.50702479338843</c:v>
                </c:pt>
                <c:pt idx="1357">
                  <c:v>4.4917355371900829</c:v>
                </c:pt>
                <c:pt idx="1358">
                  <c:v>4.5028925619834714</c:v>
                </c:pt>
                <c:pt idx="1359">
                  <c:v>4.4681818181818178</c:v>
                </c:pt>
                <c:pt idx="1360">
                  <c:v>4.4822314049586778</c:v>
                </c:pt>
                <c:pt idx="1361">
                  <c:v>4.4888429752066115</c:v>
                </c:pt>
                <c:pt idx="1362">
                  <c:v>4.4615702479338841</c:v>
                </c:pt>
                <c:pt idx="1363">
                  <c:v>4.4971074380165286</c:v>
                </c:pt>
                <c:pt idx="1364">
                  <c:v>4.4586776859504136</c:v>
                </c:pt>
                <c:pt idx="1365">
                  <c:v>4.4326446280991734</c:v>
                </c:pt>
                <c:pt idx="1366">
                  <c:v>4.4516528925619836</c:v>
                </c:pt>
                <c:pt idx="1367">
                  <c:v>4.4834710743801649</c:v>
                </c:pt>
                <c:pt idx="1368">
                  <c:v>4.4640495867768593</c:v>
                </c:pt>
                <c:pt idx="1369">
                  <c:v>4.4326446280991734</c:v>
                </c:pt>
                <c:pt idx="1370">
                  <c:v>4.4545454545454541</c:v>
                </c:pt>
                <c:pt idx="1371">
                  <c:v>4.4491735537190085</c:v>
                </c:pt>
                <c:pt idx="1372">
                  <c:v>4.4805785123966944</c:v>
                </c:pt>
                <c:pt idx="1373">
                  <c:v>4.4586776859504136</c:v>
                </c:pt>
                <c:pt idx="1374">
                  <c:v>4.453305785123967</c:v>
                </c:pt>
                <c:pt idx="1375">
                  <c:v>4.446280991735537</c:v>
                </c:pt>
                <c:pt idx="1376">
                  <c:v>4.4504132231404956</c:v>
                </c:pt>
                <c:pt idx="1377">
                  <c:v>4.4409090909090914</c:v>
                </c:pt>
                <c:pt idx="1378">
                  <c:v>4.4710743801652892</c:v>
                </c:pt>
                <c:pt idx="1379">
                  <c:v>4.4752066115702478</c:v>
                </c:pt>
                <c:pt idx="1380">
                  <c:v>4.4904958677685949</c:v>
                </c:pt>
                <c:pt idx="1381">
                  <c:v>4.5095041322314051</c:v>
                </c:pt>
                <c:pt idx="1382">
                  <c:v>4.5276859504132236</c:v>
                </c:pt>
                <c:pt idx="1383">
                  <c:v>4.4545454545454541</c:v>
                </c:pt>
                <c:pt idx="1384">
                  <c:v>4.4805785123966944</c:v>
                </c:pt>
                <c:pt idx="1385">
                  <c:v>4.4834710743801649</c:v>
                </c:pt>
                <c:pt idx="1386">
                  <c:v>4.4752066115702478</c:v>
                </c:pt>
                <c:pt idx="1387">
                  <c:v>4.4971074380165286</c:v>
                </c:pt>
                <c:pt idx="1388">
                  <c:v>4.5111570247933885</c:v>
                </c:pt>
                <c:pt idx="1389">
                  <c:v>4.5123966942148757</c:v>
                </c:pt>
                <c:pt idx="1390">
                  <c:v>4.5260330578512393</c:v>
                </c:pt>
                <c:pt idx="1391">
                  <c:v>4.4958677685950414</c:v>
                </c:pt>
                <c:pt idx="1392">
                  <c:v>4.5330578512396693</c:v>
                </c:pt>
                <c:pt idx="1393">
                  <c:v>4.5235537190082642</c:v>
                </c:pt>
                <c:pt idx="1394">
                  <c:v>4.5318181818181822</c:v>
                </c:pt>
                <c:pt idx="1395">
                  <c:v>4.4793388429752063</c:v>
                </c:pt>
                <c:pt idx="1396">
                  <c:v>4.5371900826446279</c:v>
                </c:pt>
                <c:pt idx="1397">
                  <c:v>4.5165289256198342</c:v>
                </c:pt>
                <c:pt idx="1398">
                  <c:v>4.4834710743801649</c:v>
                </c:pt>
                <c:pt idx="1399">
                  <c:v>4.5619834710743801</c:v>
                </c:pt>
                <c:pt idx="1400">
                  <c:v>4.5028925619834714</c:v>
                </c:pt>
                <c:pt idx="1401">
                  <c:v>4.5041322314049586</c:v>
                </c:pt>
                <c:pt idx="1402">
                  <c:v>4.4780991735537192</c:v>
                </c:pt>
                <c:pt idx="1403">
                  <c:v>4.4971074380165286</c:v>
                </c:pt>
                <c:pt idx="1404">
                  <c:v>4.4958677685950414</c:v>
                </c:pt>
                <c:pt idx="1405">
                  <c:v>4.5053719008264466</c:v>
                </c:pt>
                <c:pt idx="1406">
                  <c:v>4.4834710743801649</c:v>
                </c:pt>
                <c:pt idx="1407">
                  <c:v>4.4847107438016529</c:v>
                </c:pt>
                <c:pt idx="1408">
                  <c:v>4.4917355371900829</c:v>
                </c:pt>
                <c:pt idx="1409">
                  <c:v>4.4681818181818178</c:v>
                </c:pt>
                <c:pt idx="1410">
                  <c:v>4.4681818181818178</c:v>
                </c:pt>
                <c:pt idx="1411">
                  <c:v>4.4599173553719007</c:v>
                </c:pt>
                <c:pt idx="1412">
                  <c:v>4.4545454545454541</c:v>
                </c:pt>
                <c:pt idx="1413">
                  <c:v>4.4491735537190085</c:v>
                </c:pt>
                <c:pt idx="1414">
                  <c:v>4.4545454545454541</c:v>
                </c:pt>
                <c:pt idx="1415">
                  <c:v>4.4739669421487607</c:v>
                </c:pt>
                <c:pt idx="1416">
                  <c:v>4.4545454545454541</c:v>
                </c:pt>
                <c:pt idx="1417">
                  <c:v>4.4545454545454541</c:v>
                </c:pt>
                <c:pt idx="1418">
                  <c:v>4.5012396694214871</c:v>
                </c:pt>
                <c:pt idx="1419">
                  <c:v>4.4599173553719007</c:v>
                </c:pt>
                <c:pt idx="1420">
                  <c:v>4.4351239669421485</c:v>
                </c:pt>
                <c:pt idx="1421">
                  <c:v>4.4491735537190085</c:v>
                </c:pt>
                <c:pt idx="1422">
                  <c:v>4.4326446280991734</c:v>
                </c:pt>
                <c:pt idx="1423">
                  <c:v>4.4698347107438021</c:v>
                </c:pt>
                <c:pt idx="1424">
                  <c:v>4.4805785123966944</c:v>
                </c:pt>
                <c:pt idx="1425">
                  <c:v>4.4392561983471071</c:v>
                </c:pt>
                <c:pt idx="1426">
                  <c:v>4.4586776859504136</c:v>
                </c:pt>
                <c:pt idx="1427">
                  <c:v>4.4904958677685949</c:v>
                </c:pt>
                <c:pt idx="1428">
                  <c:v>4.4876033057851243</c:v>
                </c:pt>
                <c:pt idx="1429">
                  <c:v>4.4971074380165286</c:v>
                </c:pt>
                <c:pt idx="1430">
                  <c:v>4.4710743801652892</c:v>
                </c:pt>
                <c:pt idx="1431">
                  <c:v>4.4256198347107443</c:v>
                </c:pt>
                <c:pt idx="1432">
                  <c:v>4.4793388429752063</c:v>
                </c:pt>
                <c:pt idx="1433">
                  <c:v>4.4847107438016529</c:v>
                </c:pt>
                <c:pt idx="1434">
                  <c:v>4.4917355371900829</c:v>
                </c:pt>
                <c:pt idx="1435">
                  <c:v>4.4847107438016529</c:v>
                </c:pt>
                <c:pt idx="1436">
                  <c:v>4.4805785123966944</c:v>
                </c:pt>
                <c:pt idx="1437">
                  <c:v>4.5</c:v>
                </c:pt>
                <c:pt idx="1438">
                  <c:v>4.4764462809917358</c:v>
                </c:pt>
                <c:pt idx="1439">
                  <c:v>4.4615702479338841</c:v>
                </c:pt>
                <c:pt idx="1440">
                  <c:v>4.4698347107438021</c:v>
                </c:pt>
                <c:pt idx="1441">
                  <c:v>4.49297520661157</c:v>
                </c:pt>
                <c:pt idx="1442">
                  <c:v>4.5053719008264466</c:v>
                </c:pt>
                <c:pt idx="1443">
                  <c:v>4.50702479338843</c:v>
                </c:pt>
                <c:pt idx="1444">
                  <c:v>4.4946280991735534</c:v>
                </c:pt>
                <c:pt idx="1445">
                  <c:v>4.4847107438016529</c:v>
                </c:pt>
                <c:pt idx="1446">
                  <c:v>4.4780991735537192</c:v>
                </c:pt>
                <c:pt idx="1447">
                  <c:v>4.4752066115702478</c:v>
                </c:pt>
                <c:pt idx="1448">
                  <c:v>4.4793388429752063</c:v>
                </c:pt>
                <c:pt idx="1449">
                  <c:v>4.49297520661157</c:v>
                </c:pt>
                <c:pt idx="1450">
                  <c:v>4.4822314049586778</c:v>
                </c:pt>
                <c:pt idx="1451">
                  <c:v>4.5012396694214871</c:v>
                </c:pt>
                <c:pt idx="1452">
                  <c:v>4.4723140495867773</c:v>
                </c:pt>
                <c:pt idx="1453">
                  <c:v>4.49297520661157</c:v>
                </c:pt>
                <c:pt idx="1454">
                  <c:v>4.4834710743801649</c:v>
                </c:pt>
                <c:pt idx="1455">
                  <c:v>4.5206611570247937</c:v>
                </c:pt>
                <c:pt idx="1456">
                  <c:v>4.4752066115702478</c:v>
                </c:pt>
                <c:pt idx="1457">
                  <c:v>4.4847107438016529</c:v>
                </c:pt>
                <c:pt idx="1458">
                  <c:v>4.4615702479338841</c:v>
                </c:pt>
                <c:pt idx="1459">
                  <c:v>4.4586776859504136</c:v>
                </c:pt>
                <c:pt idx="1460">
                  <c:v>4.4710743801652892</c:v>
                </c:pt>
                <c:pt idx="1461">
                  <c:v>4.4971074380165286</c:v>
                </c:pt>
                <c:pt idx="1462">
                  <c:v>4.4958677685950414</c:v>
                </c:pt>
                <c:pt idx="1463">
                  <c:v>4.446280991735537</c:v>
                </c:pt>
                <c:pt idx="1464">
                  <c:v>4.4971074380165286</c:v>
                </c:pt>
                <c:pt idx="1465">
                  <c:v>4.5095041322314051</c:v>
                </c:pt>
                <c:pt idx="1466">
                  <c:v>4.4780991735537192</c:v>
                </c:pt>
                <c:pt idx="1467">
                  <c:v>4.50702479338843</c:v>
                </c:pt>
                <c:pt idx="1468">
                  <c:v>4.4516528925619836</c:v>
                </c:pt>
                <c:pt idx="1469">
                  <c:v>4.4504132231404956</c:v>
                </c:pt>
                <c:pt idx="1470">
                  <c:v>4.4450413223140499</c:v>
                </c:pt>
                <c:pt idx="1471">
                  <c:v>4.4876033057851243</c:v>
                </c:pt>
                <c:pt idx="1472">
                  <c:v>4.498760330578512</c:v>
                </c:pt>
                <c:pt idx="1473">
                  <c:v>4.5301652892561979</c:v>
                </c:pt>
                <c:pt idx="1474">
                  <c:v>4.5053719008264466</c:v>
                </c:pt>
                <c:pt idx="1475">
                  <c:v>4.5165289256198342</c:v>
                </c:pt>
                <c:pt idx="1476">
                  <c:v>4.5</c:v>
                </c:pt>
                <c:pt idx="1477">
                  <c:v>4.4876033057851243</c:v>
                </c:pt>
                <c:pt idx="1478">
                  <c:v>4.5111570247933885</c:v>
                </c:pt>
                <c:pt idx="1479">
                  <c:v>4.5342975206611573</c:v>
                </c:pt>
                <c:pt idx="1480">
                  <c:v>4.498760330578512</c:v>
                </c:pt>
                <c:pt idx="1481">
                  <c:v>4.5012396694214871</c:v>
                </c:pt>
                <c:pt idx="1482">
                  <c:v>4.5219008264462808</c:v>
                </c:pt>
                <c:pt idx="1483">
                  <c:v>4.5219008264462808</c:v>
                </c:pt>
                <c:pt idx="1484">
                  <c:v>4.5041322314049586</c:v>
                </c:pt>
                <c:pt idx="1485">
                  <c:v>4.5123966942148757</c:v>
                </c:pt>
                <c:pt idx="1486">
                  <c:v>4.4971074380165286</c:v>
                </c:pt>
                <c:pt idx="1487">
                  <c:v>4.4822314049586778</c:v>
                </c:pt>
                <c:pt idx="1488">
                  <c:v>4.5318181818181822</c:v>
                </c:pt>
                <c:pt idx="1489">
                  <c:v>4.4615702479338841</c:v>
                </c:pt>
                <c:pt idx="1490">
                  <c:v>4.5095041322314051</c:v>
                </c:pt>
                <c:pt idx="1491">
                  <c:v>4.5136363636363637</c:v>
                </c:pt>
                <c:pt idx="1492">
                  <c:v>4.4863636363636363</c:v>
                </c:pt>
                <c:pt idx="1493">
                  <c:v>4.5136363636363637</c:v>
                </c:pt>
                <c:pt idx="1494">
                  <c:v>4.4793388429752063</c:v>
                </c:pt>
                <c:pt idx="1495">
                  <c:v>4.4863636363636363</c:v>
                </c:pt>
                <c:pt idx="1496">
                  <c:v>4.5177685950413222</c:v>
                </c:pt>
                <c:pt idx="1497">
                  <c:v>4.4805785123966944</c:v>
                </c:pt>
                <c:pt idx="1498">
                  <c:v>4.4780991735537192</c:v>
                </c:pt>
                <c:pt idx="1499">
                  <c:v>4.4958677685950414</c:v>
                </c:pt>
                <c:pt idx="1500">
                  <c:v>4.4917355371900829</c:v>
                </c:pt>
                <c:pt idx="1501">
                  <c:v>4.5235537190082642</c:v>
                </c:pt>
                <c:pt idx="1502">
                  <c:v>4.4793388429752063</c:v>
                </c:pt>
                <c:pt idx="1503">
                  <c:v>4.4752066115702478</c:v>
                </c:pt>
                <c:pt idx="1504">
                  <c:v>4.5219008264462808</c:v>
                </c:pt>
                <c:pt idx="1505">
                  <c:v>4.4739669421487607</c:v>
                </c:pt>
                <c:pt idx="1506">
                  <c:v>4.4669421487603307</c:v>
                </c:pt>
                <c:pt idx="1507">
                  <c:v>4.4917355371900829</c:v>
                </c:pt>
                <c:pt idx="1508">
                  <c:v>4.4834710743801649</c:v>
                </c:pt>
                <c:pt idx="1509">
                  <c:v>4.4669421487603307</c:v>
                </c:pt>
                <c:pt idx="1510">
                  <c:v>4.5177685950413222</c:v>
                </c:pt>
                <c:pt idx="1511">
                  <c:v>4.4367768595041319</c:v>
                </c:pt>
                <c:pt idx="1512">
                  <c:v>4.453305785123967</c:v>
                </c:pt>
                <c:pt idx="1513">
                  <c:v>4.4545454545454541</c:v>
                </c:pt>
                <c:pt idx="1514">
                  <c:v>4.4615702479338841</c:v>
                </c:pt>
                <c:pt idx="1515">
                  <c:v>4.4297520661157028</c:v>
                </c:pt>
                <c:pt idx="1516">
                  <c:v>4.4504132231404956</c:v>
                </c:pt>
                <c:pt idx="1517">
                  <c:v>4.4628099173553721</c:v>
                </c:pt>
                <c:pt idx="1518">
                  <c:v>4.4545454545454541</c:v>
                </c:pt>
                <c:pt idx="1519">
                  <c:v>4.4380165289256199</c:v>
                </c:pt>
                <c:pt idx="1520">
                  <c:v>4.4628099173553721</c:v>
                </c:pt>
                <c:pt idx="1521">
                  <c:v>4.4657024793388427</c:v>
                </c:pt>
                <c:pt idx="1522">
                  <c:v>4.4243801652892563</c:v>
                </c:pt>
                <c:pt idx="1523">
                  <c:v>4.4367768595041319</c:v>
                </c:pt>
                <c:pt idx="1524">
                  <c:v>4.4409090909090914</c:v>
                </c:pt>
                <c:pt idx="1525">
                  <c:v>4.4628099173553721</c:v>
                </c:pt>
                <c:pt idx="1526">
                  <c:v>4.4392561983471071</c:v>
                </c:pt>
                <c:pt idx="1527">
                  <c:v>4.4380165289256199</c:v>
                </c:pt>
                <c:pt idx="1528">
                  <c:v>4.4834710743801649</c:v>
                </c:pt>
                <c:pt idx="1529">
                  <c:v>4.4847107438016529</c:v>
                </c:pt>
                <c:pt idx="1530">
                  <c:v>4.4409090909090914</c:v>
                </c:pt>
                <c:pt idx="1531">
                  <c:v>4.446280991735537</c:v>
                </c:pt>
                <c:pt idx="1532">
                  <c:v>4.4574380165289256</c:v>
                </c:pt>
                <c:pt idx="1533">
                  <c:v>4.4698347107438021</c:v>
                </c:pt>
                <c:pt idx="1534">
                  <c:v>4.446280991735537</c:v>
                </c:pt>
                <c:pt idx="1535">
                  <c:v>4.4710743801652892</c:v>
                </c:pt>
                <c:pt idx="1536">
                  <c:v>4.4574380165289256</c:v>
                </c:pt>
                <c:pt idx="1537">
                  <c:v>4.453305785123967</c:v>
                </c:pt>
                <c:pt idx="1538">
                  <c:v>4.4780991735537192</c:v>
                </c:pt>
                <c:pt idx="1539">
                  <c:v>4.4640495867768593</c:v>
                </c:pt>
                <c:pt idx="1540">
                  <c:v>4.453305785123967</c:v>
                </c:pt>
                <c:pt idx="1541">
                  <c:v>4.446280991735537</c:v>
                </c:pt>
                <c:pt idx="1542">
                  <c:v>4.4409090909090914</c:v>
                </c:pt>
                <c:pt idx="1543">
                  <c:v>4.447520661157025</c:v>
                </c:pt>
                <c:pt idx="1544">
                  <c:v>4.4409090909090914</c:v>
                </c:pt>
                <c:pt idx="1545">
                  <c:v>4.4615702479338841</c:v>
                </c:pt>
                <c:pt idx="1546">
                  <c:v>4.4504132231404956</c:v>
                </c:pt>
                <c:pt idx="1547">
                  <c:v>4.4433884297520665</c:v>
                </c:pt>
                <c:pt idx="1548">
                  <c:v>4.447520661157025</c:v>
                </c:pt>
                <c:pt idx="1549">
                  <c:v>4.4351239669421485</c:v>
                </c:pt>
                <c:pt idx="1550">
                  <c:v>4.4557851239669422</c:v>
                </c:pt>
                <c:pt idx="1551">
                  <c:v>4.4834710743801649</c:v>
                </c:pt>
                <c:pt idx="1552">
                  <c:v>4.446280991735537</c:v>
                </c:pt>
                <c:pt idx="1553">
                  <c:v>4.4698347107438021</c:v>
                </c:pt>
                <c:pt idx="1554">
                  <c:v>4.4574380165289256</c:v>
                </c:pt>
                <c:pt idx="1555">
                  <c:v>4.4545454545454541</c:v>
                </c:pt>
                <c:pt idx="1556">
                  <c:v>4.4764462809917358</c:v>
                </c:pt>
                <c:pt idx="1557">
                  <c:v>4.4421487603305785</c:v>
                </c:pt>
                <c:pt idx="1558">
                  <c:v>4.4599173553719007</c:v>
                </c:pt>
                <c:pt idx="1559">
                  <c:v>4.4780991735537192</c:v>
                </c:pt>
                <c:pt idx="1560">
                  <c:v>4.4351239669421485</c:v>
                </c:pt>
                <c:pt idx="1561">
                  <c:v>4.4380165289256199</c:v>
                </c:pt>
                <c:pt idx="1562">
                  <c:v>4.4392561983471071</c:v>
                </c:pt>
                <c:pt idx="1563">
                  <c:v>4.4450413223140499</c:v>
                </c:pt>
                <c:pt idx="1564">
                  <c:v>4.4545454545454541</c:v>
                </c:pt>
                <c:pt idx="1565">
                  <c:v>4.447520661157025</c:v>
                </c:pt>
                <c:pt idx="1566">
                  <c:v>4.4723140495867773</c:v>
                </c:pt>
                <c:pt idx="1567">
                  <c:v>4.4764462809917358</c:v>
                </c:pt>
                <c:pt idx="1568">
                  <c:v>4.4367768595041319</c:v>
                </c:pt>
                <c:pt idx="1569">
                  <c:v>4.4380165289256199</c:v>
                </c:pt>
                <c:pt idx="1570">
                  <c:v>4.453305785123967</c:v>
                </c:pt>
                <c:pt idx="1571">
                  <c:v>4.4739669421487607</c:v>
                </c:pt>
                <c:pt idx="1572">
                  <c:v>4.4599173553719007</c:v>
                </c:pt>
                <c:pt idx="1573">
                  <c:v>4.4450413223140499</c:v>
                </c:pt>
                <c:pt idx="1574">
                  <c:v>4.4669421487603307</c:v>
                </c:pt>
                <c:pt idx="1575">
                  <c:v>4.4574380165289256</c:v>
                </c:pt>
                <c:pt idx="1576">
                  <c:v>4.4586776859504136</c:v>
                </c:pt>
                <c:pt idx="1577">
                  <c:v>4.4657024793388427</c:v>
                </c:pt>
                <c:pt idx="1578">
                  <c:v>4.4640495867768593</c:v>
                </c:pt>
                <c:pt idx="1579">
                  <c:v>4.4132231404958677</c:v>
                </c:pt>
                <c:pt idx="1580">
                  <c:v>4.4574380165289256</c:v>
                </c:pt>
                <c:pt idx="1581">
                  <c:v>4.4256198347107443</c:v>
                </c:pt>
                <c:pt idx="1582">
                  <c:v>4.4380165289256199</c:v>
                </c:pt>
                <c:pt idx="1583">
                  <c:v>4.4640495867768593</c:v>
                </c:pt>
                <c:pt idx="1584">
                  <c:v>4.4380165289256199</c:v>
                </c:pt>
                <c:pt idx="1585">
                  <c:v>4.4557851239669422</c:v>
                </c:pt>
                <c:pt idx="1586">
                  <c:v>4.4545454545454541</c:v>
                </c:pt>
                <c:pt idx="1587">
                  <c:v>4.4574380165289256</c:v>
                </c:pt>
                <c:pt idx="1588">
                  <c:v>4.4450413223140499</c:v>
                </c:pt>
                <c:pt idx="1589">
                  <c:v>4.4557851239669422</c:v>
                </c:pt>
                <c:pt idx="1590">
                  <c:v>4.4640495867768593</c:v>
                </c:pt>
                <c:pt idx="1591">
                  <c:v>4.4409090909090914</c:v>
                </c:pt>
                <c:pt idx="1592">
                  <c:v>4.4586776859504136</c:v>
                </c:pt>
                <c:pt idx="1593">
                  <c:v>4.4309917355371899</c:v>
                </c:pt>
                <c:pt idx="1594">
                  <c:v>4.4421487603305785</c:v>
                </c:pt>
                <c:pt idx="1595">
                  <c:v>4.4615702479338841</c:v>
                </c:pt>
                <c:pt idx="1596">
                  <c:v>4.4202479338842977</c:v>
                </c:pt>
                <c:pt idx="1597">
                  <c:v>4.4309917355371899</c:v>
                </c:pt>
                <c:pt idx="1598">
                  <c:v>4.446280991735537</c:v>
                </c:pt>
                <c:pt idx="1599">
                  <c:v>4.4380165289256199</c:v>
                </c:pt>
                <c:pt idx="1600">
                  <c:v>4.4586776859504136</c:v>
                </c:pt>
                <c:pt idx="1601">
                  <c:v>4.4008264462809921</c:v>
                </c:pt>
                <c:pt idx="1602">
                  <c:v>4.4173553719008263</c:v>
                </c:pt>
                <c:pt idx="1603">
                  <c:v>4.4268595041322314</c:v>
                </c:pt>
                <c:pt idx="1604">
                  <c:v>4.4214876033057848</c:v>
                </c:pt>
                <c:pt idx="1605">
                  <c:v>4.4491735537190085</c:v>
                </c:pt>
                <c:pt idx="1606">
                  <c:v>4.4227272727272728</c:v>
                </c:pt>
                <c:pt idx="1607">
                  <c:v>4.4202479338842977</c:v>
                </c:pt>
                <c:pt idx="1608">
                  <c:v>4.4268595041322314</c:v>
                </c:pt>
                <c:pt idx="1609">
                  <c:v>4.4309917355371899</c:v>
                </c:pt>
                <c:pt idx="1610">
                  <c:v>4.4628099173553721</c:v>
                </c:pt>
                <c:pt idx="1611">
                  <c:v>4.4421487603305785</c:v>
                </c:pt>
                <c:pt idx="1612">
                  <c:v>4.3871900826446284</c:v>
                </c:pt>
                <c:pt idx="1613">
                  <c:v>4.4243801652892563</c:v>
                </c:pt>
                <c:pt idx="1614">
                  <c:v>4.4681818181818178</c:v>
                </c:pt>
                <c:pt idx="1615">
                  <c:v>4.4392561983471071</c:v>
                </c:pt>
                <c:pt idx="1616">
                  <c:v>4.4144628099173557</c:v>
                </c:pt>
                <c:pt idx="1617">
                  <c:v>4.4380165289256199</c:v>
                </c:pt>
                <c:pt idx="1618">
                  <c:v>4.4285123966942148</c:v>
                </c:pt>
                <c:pt idx="1619">
                  <c:v>4.4764462809917358</c:v>
                </c:pt>
                <c:pt idx="1620">
                  <c:v>4.4615702479338841</c:v>
                </c:pt>
                <c:pt idx="1621">
                  <c:v>4.4326446280991734</c:v>
                </c:pt>
                <c:pt idx="1622">
                  <c:v>4.4326446280991734</c:v>
                </c:pt>
                <c:pt idx="1623">
                  <c:v>4.4297520661157028</c:v>
                </c:pt>
                <c:pt idx="1624">
                  <c:v>4.4433884297520665</c:v>
                </c:pt>
                <c:pt idx="1625">
                  <c:v>4.4504132231404956</c:v>
                </c:pt>
                <c:pt idx="1626">
                  <c:v>4.4723140495867773</c:v>
                </c:pt>
                <c:pt idx="1627">
                  <c:v>4.4103305785123963</c:v>
                </c:pt>
                <c:pt idx="1628">
                  <c:v>4.446280991735537</c:v>
                </c:pt>
                <c:pt idx="1629">
                  <c:v>4.4504132231404956</c:v>
                </c:pt>
                <c:pt idx="1630">
                  <c:v>4.4433884297520665</c:v>
                </c:pt>
                <c:pt idx="1631">
                  <c:v>4.4723140495867773</c:v>
                </c:pt>
                <c:pt idx="1632">
                  <c:v>4.4640495867768593</c:v>
                </c:pt>
                <c:pt idx="1633">
                  <c:v>4.4268595041322314</c:v>
                </c:pt>
                <c:pt idx="1634">
                  <c:v>4.4185950413223143</c:v>
                </c:pt>
                <c:pt idx="1635">
                  <c:v>4.446280991735537</c:v>
                </c:pt>
                <c:pt idx="1636">
                  <c:v>4.447520661157025</c:v>
                </c:pt>
                <c:pt idx="1637">
                  <c:v>4.453305785123967</c:v>
                </c:pt>
                <c:pt idx="1638">
                  <c:v>4.4297520661157028</c:v>
                </c:pt>
                <c:pt idx="1639">
                  <c:v>4.4243801652892563</c:v>
                </c:pt>
                <c:pt idx="1640">
                  <c:v>4.4132231404958677</c:v>
                </c:pt>
                <c:pt idx="1641">
                  <c:v>4.4119834710743806</c:v>
                </c:pt>
                <c:pt idx="1642">
                  <c:v>4.4351239669421485</c:v>
                </c:pt>
                <c:pt idx="1643">
                  <c:v>4.4586776859504136</c:v>
                </c:pt>
                <c:pt idx="1644">
                  <c:v>4.4285123966942148</c:v>
                </c:pt>
                <c:pt idx="1645">
                  <c:v>4.4243801652892563</c:v>
                </c:pt>
                <c:pt idx="1646">
                  <c:v>4.4227272727272728</c:v>
                </c:pt>
                <c:pt idx="1647">
                  <c:v>4.4020661157024792</c:v>
                </c:pt>
                <c:pt idx="1648">
                  <c:v>4.4144628099173557</c:v>
                </c:pt>
                <c:pt idx="1649">
                  <c:v>4.4173553719008263</c:v>
                </c:pt>
                <c:pt idx="1650">
                  <c:v>4.4297520661157028</c:v>
                </c:pt>
                <c:pt idx="1651">
                  <c:v>4.3938016528925621</c:v>
                </c:pt>
                <c:pt idx="1652">
                  <c:v>4.4557851239669422</c:v>
                </c:pt>
                <c:pt idx="1653">
                  <c:v>4.4227272727272728</c:v>
                </c:pt>
                <c:pt idx="1654">
                  <c:v>4.446280991735537</c:v>
                </c:pt>
                <c:pt idx="1655">
                  <c:v>4.4103305785123963</c:v>
                </c:pt>
                <c:pt idx="1656">
                  <c:v>4.3938016528925621</c:v>
                </c:pt>
                <c:pt idx="1657">
                  <c:v>4.4061983471074377</c:v>
                </c:pt>
                <c:pt idx="1658">
                  <c:v>4.4119834710743806</c:v>
                </c:pt>
                <c:pt idx="1659">
                  <c:v>4.4297520661157028</c:v>
                </c:pt>
                <c:pt idx="1660">
                  <c:v>4.4433884297520665</c:v>
                </c:pt>
                <c:pt idx="1661">
                  <c:v>4.4615702479338841</c:v>
                </c:pt>
                <c:pt idx="1662">
                  <c:v>4.4338842975206614</c:v>
                </c:pt>
                <c:pt idx="1663">
                  <c:v>4.3995867768595041</c:v>
                </c:pt>
                <c:pt idx="1664">
                  <c:v>4.4090909090909092</c:v>
                </c:pt>
                <c:pt idx="1665">
                  <c:v>4.4132231404958677</c:v>
                </c:pt>
                <c:pt idx="1666">
                  <c:v>4.4433884297520665</c:v>
                </c:pt>
                <c:pt idx="1667">
                  <c:v>4.4326446280991734</c:v>
                </c:pt>
                <c:pt idx="1668">
                  <c:v>4.4185950413223143</c:v>
                </c:pt>
                <c:pt idx="1669">
                  <c:v>4.446280991735537</c:v>
                </c:pt>
                <c:pt idx="1670">
                  <c:v>4.4202479338842977</c:v>
                </c:pt>
                <c:pt idx="1671">
                  <c:v>4.4491735537190085</c:v>
                </c:pt>
                <c:pt idx="1672">
                  <c:v>4.4367768595041319</c:v>
                </c:pt>
                <c:pt idx="1673">
                  <c:v>4.447520661157025</c:v>
                </c:pt>
                <c:pt idx="1674">
                  <c:v>4.453305785123967</c:v>
                </c:pt>
                <c:pt idx="1675">
                  <c:v>4.4338842975206614</c:v>
                </c:pt>
                <c:pt idx="1676">
                  <c:v>4.4723140495867773</c:v>
                </c:pt>
                <c:pt idx="1677">
                  <c:v>4.4078512396694212</c:v>
                </c:pt>
                <c:pt idx="1678">
                  <c:v>4.4103305785123963</c:v>
                </c:pt>
                <c:pt idx="1679">
                  <c:v>4.4144628099173557</c:v>
                </c:pt>
                <c:pt idx="1680">
                  <c:v>4.4103305785123963</c:v>
                </c:pt>
                <c:pt idx="1681">
                  <c:v>4.4256198347107443</c:v>
                </c:pt>
                <c:pt idx="1682">
                  <c:v>4.4392561983471071</c:v>
                </c:pt>
                <c:pt idx="1683">
                  <c:v>4.4132231404958677</c:v>
                </c:pt>
                <c:pt idx="1684">
                  <c:v>4.4078512396694212</c:v>
                </c:pt>
                <c:pt idx="1685">
                  <c:v>4.4380165289256199</c:v>
                </c:pt>
                <c:pt idx="1686">
                  <c:v>4.4256198347107443</c:v>
                </c:pt>
                <c:pt idx="1687">
                  <c:v>4.4285123966942148</c:v>
                </c:pt>
                <c:pt idx="1688">
                  <c:v>4.4185950413223143</c:v>
                </c:pt>
                <c:pt idx="1689">
                  <c:v>4.4367768595041319</c:v>
                </c:pt>
                <c:pt idx="1690">
                  <c:v>4.4049586776859506</c:v>
                </c:pt>
                <c:pt idx="1691">
                  <c:v>4.4351239669421485</c:v>
                </c:pt>
                <c:pt idx="1692">
                  <c:v>4.4326446280991734</c:v>
                </c:pt>
                <c:pt idx="1693">
                  <c:v>4.4433884297520665</c:v>
                </c:pt>
                <c:pt idx="1694">
                  <c:v>4.4309917355371899</c:v>
                </c:pt>
                <c:pt idx="1695">
                  <c:v>4.3884297520661155</c:v>
                </c:pt>
                <c:pt idx="1696">
                  <c:v>4.4090909090909092</c:v>
                </c:pt>
                <c:pt idx="1697">
                  <c:v>4.4173553719008263</c:v>
                </c:pt>
                <c:pt idx="1698">
                  <c:v>4.4173553719008263</c:v>
                </c:pt>
                <c:pt idx="1699">
                  <c:v>4.385537190082645</c:v>
                </c:pt>
                <c:pt idx="1700">
                  <c:v>4.4090909090909092</c:v>
                </c:pt>
                <c:pt idx="1701">
                  <c:v>4.4161157024793392</c:v>
                </c:pt>
                <c:pt idx="1702">
                  <c:v>4.4049586776859506</c:v>
                </c:pt>
                <c:pt idx="1703">
                  <c:v>4.3954545454545455</c:v>
                </c:pt>
                <c:pt idx="1704">
                  <c:v>4.447520661157025</c:v>
                </c:pt>
                <c:pt idx="1705">
                  <c:v>4.3871900826446284</c:v>
                </c:pt>
                <c:pt idx="1706">
                  <c:v>4.4421487603305785</c:v>
                </c:pt>
                <c:pt idx="1707">
                  <c:v>4.4132231404958677</c:v>
                </c:pt>
                <c:pt idx="1708">
                  <c:v>4.3925619834710741</c:v>
                </c:pt>
                <c:pt idx="1709">
                  <c:v>4.4243801652892563</c:v>
                </c:pt>
                <c:pt idx="1710">
                  <c:v>4.4214876033057848</c:v>
                </c:pt>
                <c:pt idx="1711">
                  <c:v>4.4309917355371899</c:v>
                </c:pt>
                <c:pt idx="1712">
                  <c:v>4.4669421487603307</c:v>
                </c:pt>
                <c:pt idx="1713">
                  <c:v>4.4173553719008263</c:v>
                </c:pt>
                <c:pt idx="1714">
                  <c:v>4.4367768595041319</c:v>
                </c:pt>
                <c:pt idx="1715">
                  <c:v>4.4421487603305785</c:v>
                </c:pt>
                <c:pt idx="1716">
                  <c:v>4.4214876033057848</c:v>
                </c:pt>
                <c:pt idx="1717">
                  <c:v>4.4793388429752063</c:v>
                </c:pt>
                <c:pt idx="1718">
                  <c:v>4.4450413223140499</c:v>
                </c:pt>
                <c:pt idx="1719">
                  <c:v>4.4409090909090914</c:v>
                </c:pt>
                <c:pt idx="1720">
                  <c:v>4.4764462809917358</c:v>
                </c:pt>
                <c:pt idx="1721">
                  <c:v>4.4433884297520665</c:v>
                </c:pt>
                <c:pt idx="1722">
                  <c:v>4.4421487603305785</c:v>
                </c:pt>
                <c:pt idx="1723">
                  <c:v>4.4008264462809921</c:v>
                </c:pt>
                <c:pt idx="1724">
                  <c:v>4.447520661157025</c:v>
                </c:pt>
                <c:pt idx="1725">
                  <c:v>4.4202479338842977</c:v>
                </c:pt>
                <c:pt idx="1726">
                  <c:v>4.4409090909090914</c:v>
                </c:pt>
                <c:pt idx="1727">
                  <c:v>4.453305785123967</c:v>
                </c:pt>
                <c:pt idx="1728">
                  <c:v>4.4243801652892563</c:v>
                </c:pt>
                <c:pt idx="1729">
                  <c:v>4.4433884297520665</c:v>
                </c:pt>
                <c:pt idx="1730">
                  <c:v>4.4256198347107443</c:v>
                </c:pt>
                <c:pt idx="1731">
                  <c:v>4.3954545454545455</c:v>
                </c:pt>
                <c:pt idx="1732">
                  <c:v>4.4078512396694212</c:v>
                </c:pt>
                <c:pt idx="1733">
                  <c:v>4.3801652892561984</c:v>
                </c:pt>
                <c:pt idx="1734">
                  <c:v>4.4103305785123963</c:v>
                </c:pt>
                <c:pt idx="1735">
                  <c:v>4.3760330578512399</c:v>
                </c:pt>
                <c:pt idx="1736">
                  <c:v>4.4268595041322314</c:v>
                </c:pt>
                <c:pt idx="1737">
                  <c:v>4.4008264462809921</c:v>
                </c:pt>
                <c:pt idx="1738">
                  <c:v>4.4008264462809921</c:v>
                </c:pt>
                <c:pt idx="1739">
                  <c:v>4.3706611570247933</c:v>
                </c:pt>
                <c:pt idx="1740">
                  <c:v>4.3966942148760335</c:v>
                </c:pt>
                <c:pt idx="1741">
                  <c:v>4.4061983471074377</c:v>
                </c:pt>
                <c:pt idx="1742">
                  <c:v>4.4090909090909092</c:v>
                </c:pt>
                <c:pt idx="1743">
                  <c:v>4.4161157024793392</c:v>
                </c:pt>
                <c:pt idx="1744">
                  <c:v>4.4161157024793392</c:v>
                </c:pt>
                <c:pt idx="1745">
                  <c:v>4.4078512396694212</c:v>
                </c:pt>
                <c:pt idx="1746">
                  <c:v>4.3719008264462813</c:v>
                </c:pt>
                <c:pt idx="1747">
                  <c:v>4.4214876033057848</c:v>
                </c:pt>
                <c:pt idx="1748">
                  <c:v>4.3966942148760335</c:v>
                </c:pt>
                <c:pt idx="1749">
                  <c:v>4.377272727272727</c:v>
                </c:pt>
                <c:pt idx="1750">
                  <c:v>4.4008264462809921</c:v>
                </c:pt>
                <c:pt idx="1751">
                  <c:v>4.3896694214876035</c:v>
                </c:pt>
                <c:pt idx="1752">
                  <c:v>4.4078512396694212</c:v>
                </c:pt>
                <c:pt idx="1753">
                  <c:v>4.4144628099173557</c:v>
                </c:pt>
                <c:pt idx="1754">
                  <c:v>4.3954545454545455</c:v>
                </c:pt>
                <c:pt idx="1755">
                  <c:v>4.3789256198347104</c:v>
                </c:pt>
                <c:pt idx="1756">
                  <c:v>4.3871900826446284</c:v>
                </c:pt>
                <c:pt idx="1757">
                  <c:v>4.3995867768595041</c:v>
                </c:pt>
                <c:pt idx="1758">
                  <c:v>4.3966942148760335</c:v>
                </c:pt>
                <c:pt idx="1759">
                  <c:v>4.3966942148760335</c:v>
                </c:pt>
                <c:pt idx="1760">
                  <c:v>4.3954545454545455</c:v>
                </c:pt>
                <c:pt idx="1761">
                  <c:v>4.4243801652892563</c:v>
                </c:pt>
                <c:pt idx="1762">
                  <c:v>4.4132231404958677</c:v>
                </c:pt>
                <c:pt idx="1763">
                  <c:v>4.3871900826446284</c:v>
                </c:pt>
                <c:pt idx="1764">
                  <c:v>4.4144628099173557</c:v>
                </c:pt>
                <c:pt idx="1765">
                  <c:v>4.4144628099173557</c:v>
                </c:pt>
                <c:pt idx="1766">
                  <c:v>4.4078512396694212</c:v>
                </c:pt>
                <c:pt idx="1767">
                  <c:v>4.3954545454545455</c:v>
                </c:pt>
                <c:pt idx="1768">
                  <c:v>4.4309917355371899</c:v>
                </c:pt>
                <c:pt idx="1769">
                  <c:v>4.3871900826446284</c:v>
                </c:pt>
                <c:pt idx="1770">
                  <c:v>4.4132231404958677</c:v>
                </c:pt>
                <c:pt idx="1771">
                  <c:v>4.3925619834710741</c:v>
                </c:pt>
                <c:pt idx="1772">
                  <c:v>4.3979338842975206</c:v>
                </c:pt>
                <c:pt idx="1773">
                  <c:v>4.3731404958677684</c:v>
                </c:pt>
                <c:pt idx="1774">
                  <c:v>4.3760330578512399</c:v>
                </c:pt>
                <c:pt idx="1775">
                  <c:v>4.3801652892561984</c:v>
                </c:pt>
                <c:pt idx="1776">
                  <c:v>4.3648760330578513</c:v>
                </c:pt>
                <c:pt idx="1777">
                  <c:v>4.3607438016528928</c:v>
                </c:pt>
                <c:pt idx="1778">
                  <c:v>4.3896694214876035</c:v>
                </c:pt>
                <c:pt idx="1779">
                  <c:v>4.377272727272727</c:v>
                </c:pt>
                <c:pt idx="1780">
                  <c:v>4.3789256198347104</c:v>
                </c:pt>
                <c:pt idx="1781">
                  <c:v>4.3979338842975206</c:v>
                </c:pt>
                <c:pt idx="1782">
                  <c:v>4.377272727272727</c:v>
                </c:pt>
                <c:pt idx="1783">
                  <c:v>4.3677685950413228</c:v>
                </c:pt>
                <c:pt idx="1784">
                  <c:v>4.3966942148760335</c:v>
                </c:pt>
                <c:pt idx="1785">
                  <c:v>4.3814049586776855</c:v>
                </c:pt>
                <c:pt idx="1786">
                  <c:v>4.4008264462809921</c:v>
                </c:pt>
                <c:pt idx="1787">
                  <c:v>4.3541322314049591</c:v>
                </c:pt>
                <c:pt idx="1788">
                  <c:v>4.3665289256198347</c:v>
                </c:pt>
                <c:pt idx="1789">
                  <c:v>4.4049586776859506</c:v>
                </c:pt>
                <c:pt idx="1790">
                  <c:v>4.4256198347107443</c:v>
                </c:pt>
                <c:pt idx="1791">
                  <c:v>4.3830578512396698</c:v>
                </c:pt>
                <c:pt idx="1792">
                  <c:v>4.3896694214876035</c:v>
                </c:pt>
                <c:pt idx="1793">
                  <c:v>4.4061983471074377</c:v>
                </c:pt>
                <c:pt idx="1794">
                  <c:v>4.384297520661157</c:v>
                </c:pt>
                <c:pt idx="1795">
                  <c:v>4.4173553719008263</c:v>
                </c:pt>
                <c:pt idx="1796">
                  <c:v>4.384297520661157</c:v>
                </c:pt>
                <c:pt idx="1797">
                  <c:v>4.3938016528925621</c:v>
                </c:pt>
                <c:pt idx="1798">
                  <c:v>4.4090909090909092</c:v>
                </c:pt>
                <c:pt idx="1799">
                  <c:v>4.385537190082645</c:v>
                </c:pt>
                <c:pt idx="1800">
                  <c:v>4.3677685950413228</c:v>
                </c:pt>
                <c:pt idx="1801">
                  <c:v>4.3966942148760335</c:v>
                </c:pt>
                <c:pt idx="1802">
                  <c:v>4.3896694214876035</c:v>
                </c:pt>
                <c:pt idx="1803">
                  <c:v>4.385537190082645</c:v>
                </c:pt>
                <c:pt idx="1804">
                  <c:v>4.4037190082644626</c:v>
                </c:pt>
                <c:pt idx="1805">
                  <c:v>4.3814049586776855</c:v>
                </c:pt>
                <c:pt idx="1806">
                  <c:v>4.3884297520661155</c:v>
                </c:pt>
                <c:pt idx="1807">
                  <c:v>4.3814049586776855</c:v>
                </c:pt>
                <c:pt idx="1808">
                  <c:v>4.3706611570247933</c:v>
                </c:pt>
                <c:pt idx="1809">
                  <c:v>4.3760330578512399</c:v>
                </c:pt>
                <c:pt idx="1810">
                  <c:v>4.3896694214876035</c:v>
                </c:pt>
                <c:pt idx="1811">
                  <c:v>4.338842975206612</c:v>
                </c:pt>
                <c:pt idx="1812">
                  <c:v>4.3541322314049591</c:v>
                </c:pt>
                <c:pt idx="1813">
                  <c:v>4.3814049586776855</c:v>
                </c:pt>
                <c:pt idx="1814">
                  <c:v>4.3760330578512399</c:v>
                </c:pt>
                <c:pt idx="1815">
                  <c:v>4.4037190082644626</c:v>
                </c:pt>
                <c:pt idx="1816">
                  <c:v>4.3512396694214877</c:v>
                </c:pt>
                <c:pt idx="1817">
                  <c:v>4.3276859504132235</c:v>
                </c:pt>
                <c:pt idx="1818">
                  <c:v>4.3677685950413228</c:v>
                </c:pt>
                <c:pt idx="1819">
                  <c:v>4.3814049586776855</c:v>
                </c:pt>
                <c:pt idx="1820">
                  <c:v>4.3789256198347104</c:v>
                </c:pt>
                <c:pt idx="1821">
                  <c:v>4.3553719008264462</c:v>
                </c:pt>
                <c:pt idx="1822">
                  <c:v>4.3595041322314048</c:v>
                </c:pt>
                <c:pt idx="1823">
                  <c:v>4.3665289256198347</c:v>
                </c:pt>
                <c:pt idx="1824">
                  <c:v>4.3458677685950411</c:v>
                </c:pt>
                <c:pt idx="1825">
                  <c:v>4.3524793388429757</c:v>
                </c:pt>
                <c:pt idx="1826">
                  <c:v>4.3595041322314048</c:v>
                </c:pt>
                <c:pt idx="1827">
                  <c:v>4.3595041322314048</c:v>
                </c:pt>
                <c:pt idx="1828">
                  <c:v>4.3801652892561984</c:v>
                </c:pt>
                <c:pt idx="1829">
                  <c:v>4.3400826446280991</c:v>
                </c:pt>
                <c:pt idx="1830">
                  <c:v>4.3512396694214877</c:v>
                </c:pt>
                <c:pt idx="1831">
                  <c:v>4.3553719008264462</c:v>
                </c:pt>
                <c:pt idx="1832">
                  <c:v>4.3541322314049591</c:v>
                </c:pt>
                <c:pt idx="1833">
                  <c:v>4.3483471074380162</c:v>
                </c:pt>
                <c:pt idx="1834">
                  <c:v>4.3471074380165291</c:v>
                </c:pt>
                <c:pt idx="1835">
                  <c:v>4.3954545454545455</c:v>
                </c:pt>
                <c:pt idx="1836">
                  <c:v>4.3607438016528928</c:v>
                </c:pt>
                <c:pt idx="1837">
                  <c:v>4.3541322314049591</c:v>
                </c:pt>
                <c:pt idx="1838">
                  <c:v>4.3471074380165291</c:v>
                </c:pt>
                <c:pt idx="1839">
                  <c:v>4.3524793388429757</c:v>
                </c:pt>
                <c:pt idx="1840">
                  <c:v>4.3665289256198347</c:v>
                </c:pt>
                <c:pt idx="1841">
                  <c:v>4.3541322314049591</c:v>
                </c:pt>
                <c:pt idx="1842">
                  <c:v>4.3264462809917354</c:v>
                </c:pt>
                <c:pt idx="1843">
                  <c:v>4.3524793388429757</c:v>
                </c:pt>
                <c:pt idx="1844">
                  <c:v>4.3499999999999996</c:v>
                </c:pt>
                <c:pt idx="1845">
                  <c:v>4.3706611570247933</c:v>
                </c:pt>
                <c:pt idx="1846">
                  <c:v>4.384297520661157</c:v>
                </c:pt>
                <c:pt idx="1847">
                  <c:v>4.3442148760330577</c:v>
                </c:pt>
                <c:pt idx="1848">
                  <c:v>4.3483471074380162</c:v>
                </c:pt>
                <c:pt idx="1849">
                  <c:v>4.3417355371900825</c:v>
                </c:pt>
                <c:pt idx="1850">
                  <c:v>4.3499999999999996</c:v>
                </c:pt>
                <c:pt idx="1851">
                  <c:v>4.3458677685950411</c:v>
                </c:pt>
                <c:pt idx="1852">
                  <c:v>4.3359504132231406</c:v>
                </c:pt>
                <c:pt idx="1853">
                  <c:v>4.3442148760330577</c:v>
                </c:pt>
                <c:pt idx="1854">
                  <c:v>4.3417355371900825</c:v>
                </c:pt>
                <c:pt idx="1855">
                  <c:v>4.2962809917355376</c:v>
                </c:pt>
                <c:pt idx="1856">
                  <c:v>4.3429752066115705</c:v>
                </c:pt>
                <c:pt idx="1857">
                  <c:v>4.3181818181818183</c:v>
                </c:pt>
                <c:pt idx="1858">
                  <c:v>4.3442148760330577</c:v>
                </c:pt>
                <c:pt idx="1859">
                  <c:v>4.3648760330578513</c:v>
                </c:pt>
                <c:pt idx="1860">
                  <c:v>4.3152892561983469</c:v>
                </c:pt>
                <c:pt idx="1861">
                  <c:v>4.3648760330578513</c:v>
                </c:pt>
                <c:pt idx="1862">
                  <c:v>4.3086776859504132</c:v>
                </c:pt>
                <c:pt idx="1863">
                  <c:v>4.3541322314049591</c:v>
                </c:pt>
                <c:pt idx="1864">
                  <c:v>4.3152892561983469</c:v>
                </c:pt>
                <c:pt idx="1865">
                  <c:v>4.3665289256198347</c:v>
                </c:pt>
                <c:pt idx="1866">
                  <c:v>4.3442148760330577</c:v>
                </c:pt>
                <c:pt idx="1867">
                  <c:v>4.3553719008264462</c:v>
                </c:pt>
                <c:pt idx="1868">
                  <c:v>4.3359504132231406</c:v>
                </c:pt>
                <c:pt idx="1869">
                  <c:v>4.3252066115702483</c:v>
                </c:pt>
                <c:pt idx="1870">
                  <c:v>4.3194214876033055</c:v>
                </c:pt>
                <c:pt idx="1871">
                  <c:v>4.3607438016528928</c:v>
                </c:pt>
                <c:pt idx="1872">
                  <c:v>4.331818181818182</c:v>
                </c:pt>
                <c:pt idx="1873">
                  <c:v>4.338842975206612</c:v>
                </c:pt>
                <c:pt idx="1874">
                  <c:v>4.3595041322314048</c:v>
                </c:pt>
                <c:pt idx="1875">
                  <c:v>4.337603305785124</c:v>
                </c:pt>
                <c:pt idx="1876">
                  <c:v>4.3293388429752069</c:v>
                </c:pt>
                <c:pt idx="1877">
                  <c:v>4.3471074380165291</c:v>
                </c:pt>
                <c:pt idx="1878">
                  <c:v>4.3429752066115705</c:v>
                </c:pt>
                <c:pt idx="1879">
                  <c:v>4.3566115702479342</c:v>
                </c:pt>
                <c:pt idx="1880">
                  <c:v>4.3417355371900825</c:v>
                </c:pt>
                <c:pt idx="1881">
                  <c:v>4.3483471074380162</c:v>
                </c:pt>
                <c:pt idx="1882">
                  <c:v>4.3595041322314048</c:v>
                </c:pt>
                <c:pt idx="1883">
                  <c:v>4.3760330578512399</c:v>
                </c:pt>
                <c:pt idx="1884">
                  <c:v>4.3582644628099176</c:v>
                </c:pt>
                <c:pt idx="1885">
                  <c:v>4.3524793388429757</c:v>
                </c:pt>
                <c:pt idx="1886">
                  <c:v>4.3400826446280991</c:v>
                </c:pt>
                <c:pt idx="1887">
                  <c:v>4.3512396694214877</c:v>
                </c:pt>
                <c:pt idx="1888">
                  <c:v>4.3690082644628099</c:v>
                </c:pt>
                <c:pt idx="1889">
                  <c:v>4.3925619834710741</c:v>
                </c:pt>
                <c:pt idx="1890">
                  <c:v>4.3566115702479342</c:v>
                </c:pt>
                <c:pt idx="1891">
                  <c:v>4.3276859504132235</c:v>
                </c:pt>
                <c:pt idx="1892">
                  <c:v>4.3429752066115705</c:v>
                </c:pt>
                <c:pt idx="1893">
                  <c:v>4.3483471074380162</c:v>
                </c:pt>
                <c:pt idx="1894">
                  <c:v>4.3293388429752069</c:v>
                </c:pt>
                <c:pt idx="1895">
                  <c:v>4.3235537190082649</c:v>
                </c:pt>
                <c:pt idx="1896">
                  <c:v>4.3400826446280991</c:v>
                </c:pt>
                <c:pt idx="1897">
                  <c:v>4.3429752066115705</c:v>
                </c:pt>
                <c:pt idx="1898">
                  <c:v>4.3181818181818183</c:v>
                </c:pt>
                <c:pt idx="1899">
                  <c:v>4.3442148760330577</c:v>
                </c:pt>
                <c:pt idx="1900">
                  <c:v>4.337603305785124</c:v>
                </c:pt>
                <c:pt idx="1901">
                  <c:v>4.337603305785124</c:v>
                </c:pt>
                <c:pt idx="1902">
                  <c:v>4.3471074380165291</c:v>
                </c:pt>
                <c:pt idx="1903">
                  <c:v>4.3334710743801654</c:v>
                </c:pt>
                <c:pt idx="1904">
                  <c:v>4.3512396694214877</c:v>
                </c:pt>
                <c:pt idx="1905">
                  <c:v>4.3347107438016526</c:v>
                </c:pt>
                <c:pt idx="1906">
                  <c:v>4.3499999999999996</c:v>
                </c:pt>
                <c:pt idx="1907">
                  <c:v>4.3607438016528928</c:v>
                </c:pt>
                <c:pt idx="1908">
                  <c:v>4.3276859504132235</c:v>
                </c:pt>
                <c:pt idx="1909">
                  <c:v>4.3400826446280991</c:v>
                </c:pt>
                <c:pt idx="1910">
                  <c:v>4.3706611570247933</c:v>
                </c:pt>
                <c:pt idx="1911">
                  <c:v>4.3264462809917354</c:v>
                </c:pt>
                <c:pt idx="1912">
                  <c:v>4.3111570247933884</c:v>
                </c:pt>
                <c:pt idx="1913">
                  <c:v>4.3194214876033055</c:v>
                </c:pt>
                <c:pt idx="1914">
                  <c:v>4.3210743801652889</c:v>
                </c:pt>
                <c:pt idx="1915">
                  <c:v>4.337603305785124</c:v>
                </c:pt>
                <c:pt idx="1916">
                  <c:v>4.3429752066115705</c:v>
                </c:pt>
                <c:pt idx="1917">
                  <c:v>4.3140495867768598</c:v>
                </c:pt>
                <c:pt idx="1918">
                  <c:v>4.3210743801652889</c:v>
                </c:pt>
                <c:pt idx="1919">
                  <c:v>4.3566115702479342</c:v>
                </c:pt>
                <c:pt idx="1920">
                  <c:v>4.3111570247933884</c:v>
                </c:pt>
                <c:pt idx="1921">
                  <c:v>4.3264462809917354</c:v>
                </c:pt>
                <c:pt idx="1922">
                  <c:v>4.3252066115702483</c:v>
                </c:pt>
                <c:pt idx="1923">
                  <c:v>4.3417355371900825</c:v>
                </c:pt>
                <c:pt idx="1924">
                  <c:v>4.3194214876033055</c:v>
                </c:pt>
                <c:pt idx="1925">
                  <c:v>4.3400826446280991</c:v>
                </c:pt>
                <c:pt idx="1926">
                  <c:v>4.3276859504132235</c:v>
                </c:pt>
                <c:pt idx="1927">
                  <c:v>4.3347107438016526</c:v>
                </c:pt>
                <c:pt idx="1928">
                  <c:v>4.3057851239669418</c:v>
                </c:pt>
                <c:pt idx="1929">
                  <c:v>4.3086776859504132</c:v>
                </c:pt>
                <c:pt idx="1930">
                  <c:v>4.3099173553719012</c:v>
                </c:pt>
                <c:pt idx="1931">
                  <c:v>4.3400826446280991</c:v>
                </c:pt>
                <c:pt idx="1932">
                  <c:v>4.3152892561983469</c:v>
                </c:pt>
                <c:pt idx="1933">
                  <c:v>4.3004132231404961</c:v>
                </c:pt>
                <c:pt idx="1934">
                  <c:v>4.3045454545454547</c:v>
                </c:pt>
                <c:pt idx="1935">
                  <c:v>4.3223140495867769</c:v>
                </c:pt>
                <c:pt idx="1936">
                  <c:v>4.3293388429752069</c:v>
                </c:pt>
                <c:pt idx="1937">
                  <c:v>4.3276859504132235</c:v>
                </c:pt>
                <c:pt idx="1938">
                  <c:v>4.3252066115702483</c:v>
                </c:pt>
                <c:pt idx="1939">
                  <c:v>4.2946280991735541</c:v>
                </c:pt>
                <c:pt idx="1940">
                  <c:v>4.3099173553719012</c:v>
                </c:pt>
                <c:pt idx="1941">
                  <c:v>4.2962809917355376</c:v>
                </c:pt>
                <c:pt idx="1942">
                  <c:v>4.3169421487603303</c:v>
                </c:pt>
                <c:pt idx="1943">
                  <c:v>4.338842975206612</c:v>
                </c:pt>
                <c:pt idx="1944">
                  <c:v>4.3400826446280991</c:v>
                </c:pt>
                <c:pt idx="1945">
                  <c:v>4.3181818181818183</c:v>
                </c:pt>
                <c:pt idx="1946">
                  <c:v>4.3086776859504132</c:v>
                </c:pt>
                <c:pt idx="1947">
                  <c:v>4.337603305785124</c:v>
                </c:pt>
                <c:pt idx="1948">
                  <c:v>4.2863636363636362</c:v>
                </c:pt>
                <c:pt idx="1949">
                  <c:v>4.3099173553719012</c:v>
                </c:pt>
                <c:pt idx="1950">
                  <c:v>4.3264462809917354</c:v>
                </c:pt>
                <c:pt idx="1951">
                  <c:v>4.3057851239669418</c:v>
                </c:pt>
                <c:pt idx="1952">
                  <c:v>4.3099173553719012</c:v>
                </c:pt>
                <c:pt idx="1953">
                  <c:v>4.3235537190082649</c:v>
                </c:pt>
                <c:pt idx="1954">
                  <c:v>4.3045454545454547</c:v>
                </c:pt>
                <c:pt idx="1955">
                  <c:v>4.331818181818182</c:v>
                </c:pt>
                <c:pt idx="1956">
                  <c:v>4.3128099173553718</c:v>
                </c:pt>
                <c:pt idx="1957">
                  <c:v>4.3070247933884298</c:v>
                </c:pt>
                <c:pt idx="1958">
                  <c:v>4.3210743801652889</c:v>
                </c:pt>
                <c:pt idx="1959">
                  <c:v>4.3293388429752069</c:v>
                </c:pt>
                <c:pt idx="1960">
                  <c:v>4.3334710743801654</c:v>
                </c:pt>
                <c:pt idx="1961">
                  <c:v>4.2975206611570247</c:v>
                </c:pt>
                <c:pt idx="1962">
                  <c:v>4.3264462809917354</c:v>
                </c:pt>
                <c:pt idx="1963">
                  <c:v>4.3252066115702483</c:v>
                </c:pt>
                <c:pt idx="1964">
                  <c:v>4.337603305785124</c:v>
                </c:pt>
                <c:pt idx="1965">
                  <c:v>4.3111570247933884</c:v>
                </c:pt>
                <c:pt idx="1966">
                  <c:v>4.3169421487603303</c:v>
                </c:pt>
                <c:pt idx="1967">
                  <c:v>4.3194214876033055</c:v>
                </c:pt>
                <c:pt idx="1968">
                  <c:v>4.3458677685950411</c:v>
                </c:pt>
                <c:pt idx="1969">
                  <c:v>4.3169421487603303</c:v>
                </c:pt>
                <c:pt idx="1970">
                  <c:v>4.2975206611570247</c:v>
                </c:pt>
                <c:pt idx="1971">
                  <c:v>4.3276859504132235</c:v>
                </c:pt>
                <c:pt idx="1972">
                  <c:v>4.3004132231404961</c:v>
                </c:pt>
                <c:pt idx="1973">
                  <c:v>4.3028925619834713</c:v>
                </c:pt>
                <c:pt idx="1974">
                  <c:v>4.3152892561983469</c:v>
                </c:pt>
                <c:pt idx="1975">
                  <c:v>4.3264462809917354</c:v>
                </c:pt>
                <c:pt idx="1976">
                  <c:v>4.3499999999999996</c:v>
                </c:pt>
                <c:pt idx="1977">
                  <c:v>4.3235537190082649</c:v>
                </c:pt>
                <c:pt idx="1978">
                  <c:v>4.3140495867768598</c:v>
                </c:pt>
                <c:pt idx="1979">
                  <c:v>4.331818181818182</c:v>
                </c:pt>
                <c:pt idx="1980">
                  <c:v>4.3111570247933884</c:v>
                </c:pt>
                <c:pt idx="1981">
                  <c:v>4.3210743801652889</c:v>
                </c:pt>
                <c:pt idx="1982">
                  <c:v>4.3252066115702483</c:v>
                </c:pt>
                <c:pt idx="1983">
                  <c:v>4.338842975206612</c:v>
                </c:pt>
                <c:pt idx="1984">
                  <c:v>4.3057851239669418</c:v>
                </c:pt>
                <c:pt idx="1985">
                  <c:v>4.3111570247933884</c:v>
                </c:pt>
                <c:pt idx="1986">
                  <c:v>4.2962809917355376</c:v>
                </c:pt>
                <c:pt idx="1987">
                  <c:v>4.3181818181818183</c:v>
                </c:pt>
                <c:pt idx="1988">
                  <c:v>4.3086776859504132</c:v>
                </c:pt>
                <c:pt idx="1989">
                  <c:v>4.3181818181818183</c:v>
                </c:pt>
                <c:pt idx="1990">
                  <c:v>4.331818181818182</c:v>
                </c:pt>
                <c:pt idx="1991">
                  <c:v>4.3252066115702483</c:v>
                </c:pt>
                <c:pt idx="1992">
                  <c:v>4.2933884297520661</c:v>
                </c:pt>
                <c:pt idx="1993">
                  <c:v>4.3169421487603303</c:v>
                </c:pt>
                <c:pt idx="1994">
                  <c:v>4.3140495867768598</c:v>
                </c:pt>
                <c:pt idx="1995">
                  <c:v>4.331818181818182</c:v>
                </c:pt>
                <c:pt idx="1996">
                  <c:v>4.3347107438016526</c:v>
                </c:pt>
                <c:pt idx="1997">
                  <c:v>4.3210743801652889</c:v>
                </c:pt>
                <c:pt idx="1998">
                  <c:v>4.3070247933884298</c:v>
                </c:pt>
                <c:pt idx="1999">
                  <c:v>4.3264462809917354</c:v>
                </c:pt>
                <c:pt idx="2000">
                  <c:v>4.3152892561983469</c:v>
                </c:pt>
                <c:pt idx="2001">
                  <c:v>4.3223140495867769</c:v>
                </c:pt>
                <c:pt idx="2002">
                  <c:v>4.3264462809917354</c:v>
                </c:pt>
                <c:pt idx="2003">
                  <c:v>4.2904958677685947</c:v>
                </c:pt>
                <c:pt idx="2004">
                  <c:v>4.3045454545454547</c:v>
                </c:pt>
                <c:pt idx="2005">
                  <c:v>4.3152892561983469</c:v>
                </c:pt>
                <c:pt idx="2006">
                  <c:v>4.330578512396694</c:v>
                </c:pt>
                <c:pt idx="2007">
                  <c:v>4.3235537190082649</c:v>
                </c:pt>
                <c:pt idx="2008">
                  <c:v>4.3334710743801654</c:v>
                </c:pt>
                <c:pt idx="2009">
                  <c:v>4.2822314049586776</c:v>
                </c:pt>
                <c:pt idx="2010">
                  <c:v>4.3128099173553718</c:v>
                </c:pt>
                <c:pt idx="2011">
                  <c:v>4.3210743801652889</c:v>
                </c:pt>
                <c:pt idx="2012">
                  <c:v>4.3004132231404961</c:v>
                </c:pt>
                <c:pt idx="2013">
                  <c:v>4.3235537190082649</c:v>
                </c:pt>
                <c:pt idx="2014">
                  <c:v>4.3070247933884298</c:v>
                </c:pt>
                <c:pt idx="2015">
                  <c:v>4.3016528925619832</c:v>
                </c:pt>
                <c:pt idx="2016">
                  <c:v>4.3128099173553718</c:v>
                </c:pt>
                <c:pt idx="2017">
                  <c:v>4.3070247933884298</c:v>
                </c:pt>
                <c:pt idx="2018">
                  <c:v>4.3140495867768598</c:v>
                </c:pt>
                <c:pt idx="2019">
                  <c:v>4.2933884297520661</c:v>
                </c:pt>
                <c:pt idx="2020">
                  <c:v>4.3235537190082649</c:v>
                </c:pt>
                <c:pt idx="2021">
                  <c:v>4.2863636363636362</c:v>
                </c:pt>
                <c:pt idx="2022">
                  <c:v>4.3210743801652889</c:v>
                </c:pt>
                <c:pt idx="2023">
                  <c:v>4.2975206611570247</c:v>
                </c:pt>
                <c:pt idx="2024">
                  <c:v>4.3152892561983469</c:v>
                </c:pt>
                <c:pt idx="2025">
                  <c:v>4.3086776859504132</c:v>
                </c:pt>
                <c:pt idx="2026">
                  <c:v>4.3128099173553718</c:v>
                </c:pt>
                <c:pt idx="2027">
                  <c:v>4.3045454545454547</c:v>
                </c:pt>
                <c:pt idx="2028">
                  <c:v>4.3264462809917354</c:v>
                </c:pt>
                <c:pt idx="2029">
                  <c:v>4.3235537190082649</c:v>
                </c:pt>
                <c:pt idx="2030">
                  <c:v>4.3140495867768598</c:v>
                </c:pt>
                <c:pt idx="2031">
                  <c:v>4.3128099173553718</c:v>
                </c:pt>
                <c:pt idx="2032">
                  <c:v>4.3045454545454547</c:v>
                </c:pt>
                <c:pt idx="2033">
                  <c:v>4.2987603305785127</c:v>
                </c:pt>
                <c:pt idx="2034">
                  <c:v>4.3016528925619832</c:v>
                </c:pt>
                <c:pt idx="2035">
                  <c:v>4.3140495867768598</c:v>
                </c:pt>
                <c:pt idx="2036">
                  <c:v>4.3070247933884298</c:v>
                </c:pt>
                <c:pt idx="2037">
                  <c:v>4.3140495867768598</c:v>
                </c:pt>
                <c:pt idx="2038">
                  <c:v>4.3264462809917354</c:v>
                </c:pt>
                <c:pt idx="2039">
                  <c:v>4.3169421487603303</c:v>
                </c:pt>
                <c:pt idx="2040">
                  <c:v>4.3264462809917354</c:v>
                </c:pt>
                <c:pt idx="2041">
                  <c:v>4.3016528925619832</c:v>
                </c:pt>
                <c:pt idx="2042">
                  <c:v>4.3128099173553718</c:v>
                </c:pt>
                <c:pt idx="2043">
                  <c:v>4.3070247933884298</c:v>
                </c:pt>
                <c:pt idx="2044">
                  <c:v>4.3016528925619832</c:v>
                </c:pt>
                <c:pt idx="2045">
                  <c:v>4.2962809917355376</c:v>
                </c:pt>
                <c:pt idx="2046">
                  <c:v>4.3347107438016526</c:v>
                </c:pt>
                <c:pt idx="2047">
                  <c:v>4.3152892561983469</c:v>
                </c:pt>
                <c:pt idx="2048">
                  <c:v>4.2904958677685947</c:v>
                </c:pt>
                <c:pt idx="2049">
                  <c:v>4.3210743801652889</c:v>
                </c:pt>
                <c:pt idx="2050">
                  <c:v>4.2904958677685947</c:v>
                </c:pt>
                <c:pt idx="2051">
                  <c:v>4.3111570247933884</c:v>
                </c:pt>
                <c:pt idx="2052">
                  <c:v>4.3086776859504132</c:v>
                </c:pt>
                <c:pt idx="2053">
                  <c:v>4.3194214876033055</c:v>
                </c:pt>
                <c:pt idx="2054">
                  <c:v>4.2657024793388434</c:v>
                </c:pt>
                <c:pt idx="2055">
                  <c:v>4.3276859504132235</c:v>
                </c:pt>
                <c:pt idx="2056">
                  <c:v>4.3016528925619832</c:v>
                </c:pt>
                <c:pt idx="2057">
                  <c:v>4.3099173553719012</c:v>
                </c:pt>
                <c:pt idx="2058">
                  <c:v>4.3140495867768598</c:v>
                </c:pt>
                <c:pt idx="2059">
                  <c:v>4.3045454545454547</c:v>
                </c:pt>
                <c:pt idx="2060">
                  <c:v>4.3045454545454547</c:v>
                </c:pt>
                <c:pt idx="2061">
                  <c:v>4.3128099173553718</c:v>
                </c:pt>
                <c:pt idx="2062">
                  <c:v>4.3553719008264462</c:v>
                </c:pt>
                <c:pt idx="2063">
                  <c:v>4.3169421487603303</c:v>
                </c:pt>
                <c:pt idx="2064">
                  <c:v>4.3111570247933884</c:v>
                </c:pt>
                <c:pt idx="2065">
                  <c:v>4.3400826446280991</c:v>
                </c:pt>
                <c:pt idx="2066">
                  <c:v>4.3099173553719012</c:v>
                </c:pt>
                <c:pt idx="2067">
                  <c:v>4.3140495867768598</c:v>
                </c:pt>
                <c:pt idx="2068">
                  <c:v>4.3210743801652889</c:v>
                </c:pt>
                <c:pt idx="2069">
                  <c:v>4.3057851239669418</c:v>
                </c:pt>
                <c:pt idx="2070">
                  <c:v>4.3210743801652889</c:v>
                </c:pt>
                <c:pt idx="2071">
                  <c:v>4.3140495867768598</c:v>
                </c:pt>
                <c:pt idx="2072">
                  <c:v>4.3128099173553718</c:v>
                </c:pt>
                <c:pt idx="2073">
                  <c:v>4.3223140495867769</c:v>
                </c:pt>
                <c:pt idx="2074">
                  <c:v>4.285123966942149</c:v>
                </c:pt>
                <c:pt idx="2075">
                  <c:v>4.2921487603305781</c:v>
                </c:pt>
                <c:pt idx="2076">
                  <c:v>4.3140495867768598</c:v>
                </c:pt>
                <c:pt idx="2077">
                  <c:v>4.3140495867768598</c:v>
                </c:pt>
                <c:pt idx="2078">
                  <c:v>4.3099173553719012</c:v>
                </c:pt>
                <c:pt idx="2079">
                  <c:v>4.3111570247933884</c:v>
                </c:pt>
                <c:pt idx="2080">
                  <c:v>4.283884297520661</c:v>
                </c:pt>
                <c:pt idx="2081">
                  <c:v>4.2673553719008268</c:v>
                </c:pt>
                <c:pt idx="2082">
                  <c:v>4.283884297520661</c:v>
                </c:pt>
                <c:pt idx="2083">
                  <c:v>4.3028925619834713</c:v>
                </c:pt>
                <c:pt idx="2084">
                  <c:v>4.3045454545454547</c:v>
                </c:pt>
                <c:pt idx="2085">
                  <c:v>4.283884297520661</c:v>
                </c:pt>
                <c:pt idx="2086">
                  <c:v>4.2975206611570247</c:v>
                </c:pt>
                <c:pt idx="2087">
                  <c:v>4.2933884297520661</c:v>
                </c:pt>
                <c:pt idx="2088">
                  <c:v>4.3016528925619832</c:v>
                </c:pt>
                <c:pt idx="2089">
                  <c:v>4.2797520661157025</c:v>
                </c:pt>
                <c:pt idx="2090">
                  <c:v>4.2880165289256196</c:v>
                </c:pt>
                <c:pt idx="2091">
                  <c:v>4.2962809917355376</c:v>
                </c:pt>
                <c:pt idx="2092">
                  <c:v>4.2987603305785127</c:v>
                </c:pt>
                <c:pt idx="2093">
                  <c:v>4.3293388429752069</c:v>
                </c:pt>
                <c:pt idx="2094">
                  <c:v>4.2933884297520661</c:v>
                </c:pt>
                <c:pt idx="2095">
                  <c:v>4.3169421487603303</c:v>
                </c:pt>
                <c:pt idx="2096">
                  <c:v>4.3004132231404961</c:v>
                </c:pt>
                <c:pt idx="2097">
                  <c:v>4.2797520661157025</c:v>
                </c:pt>
                <c:pt idx="2098">
                  <c:v>4.2987603305785127</c:v>
                </c:pt>
                <c:pt idx="2099">
                  <c:v>4.2987603305785127</c:v>
                </c:pt>
                <c:pt idx="2100">
                  <c:v>4.2892561983471076</c:v>
                </c:pt>
                <c:pt idx="2101">
                  <c:v>4.2904958677685947</c:v>
                </c:pt>
                <c:pt idx="2102">
                  <c:v>4.276859504132231</c:v>
                </c:pt>
                <c:pt idx="2103">
                  <c:v>4.2863636363636362</c:v>
                </c:pt>
                <c:pt idx="2104">
                  <c:v>4.2739669421487605</c:v>
                </c:pt>
                <c:pt idx="2105">
                  <c:v>4.2946280991735541</c:v>
                </c:pt>
                <c:pt idx="2106">
                  <c:v>4.2933884297520661</c:v>
                </c:pt>
                <c:pt idx="2107">
                  <c:v>4.2904958677685947</c:v>
                </c:pt>
                <c:pt idx="2108">
                  <c:v>4.283884297520661</c:v>
                </c:pt>
                <c:pt idx="2109">
                  <c:v>4.3028925619834713</c:v>
                </c:pt>
                <c:pt idx="2110">
                  <c:v>4.3057851239669418</c:v>
                </c:pt>
                <c:pt idx="2111">
                  <c:v>4.3045454545454547</c:v>
                </c:pt>
                <c:pt idx="2112">
                  <c:v>4.2822314049586776</c:v>
                </c:pt>
                <c:pt idx="2113">
                  <c:v>4.2727272727272725</c:v>
                </c:pt>
                <c:pt idx="2114">
                  <c:v>4.2933884297520661</c:v>
                </c:pt>
                <c:pt idx="2115">
                  <c:v>4.3086776859504132</c:v>
                </c:pt>
                <c:pt idx="2116">
                  <c:v>4.3128099173553718</c:v>
                </c:pt>
                <c:pt idx="2117">
                  <c:v>4.2644628099173554</c:v>
                </c:pt>
                <c:pt idx="2118">
                  <c:v>4.2880165289256196</c:v>
                </c:pt>
                <c:pt idx="2119">
                  <c:v>4.2561983471074383</c:v>
                </c:pt>
                <c:pt idx="2120">
                  <c:v>4.2880165289256196</c:v>
                </c:pt>
                <c:pt idx="2121">
                  <c:v>4.2632231404958674</c:v>
                </c:pt>
                <c:pt idx="2122">
                  <c:v>4.2946280991735541</c:v>
                </c:pt>
                <c:pt idx="2123">
                  <c:v>4.2933884297520661</c:v>
                </c:pt>
                <c:pt idx="2124">
                  <c:v>4.2727272727272725</c:v>
                </c:pt>
                <c:pt idx="2125">
                  <c:v>4.2797520661157025</c:v>
                </c:pt>
                <c:pt idx="2126">
                  <c:v>4.2863636363636362</c:v>
                </c:pt>
                <c:pt idx="2127">
                  <c:v>4.2880165289256196</c:v>
                </c:pt>
                <c:pt idx="2128">
                  <c:v>4.2698347107438019</c:v>
                </c:pt>
                <c:pt idx="2129">
                  <c:v>4.3070247933884298</c:v>
                </c:pt>
                <c:pt idx="2130">
                  <c:v>4.2880165289256196</c:v>
                </c:pt>
                <c:pt idx="2131">
                  <c:v>4.2673553719008268</c:v>
                </c:pt>
                <c:pt idx="2132">
                  <c:v>4.283884297520661</c:v>
                </c:pt>
                <c:pt idx="2133">
                  <c:v>4.285123966942149</c:v>
                </c:pt>
                <c:pt idx="2134">
                  <c:v>4.285123966942149</c:v>
                </c:pt>
                <c:pt idx="2135">
                  <c:v>4.2904958677685947</c:v>
                </c:pt>
                <c:pt idx="2136">
                  <c:v>4.2946280991735541</c:v>
                </c:pt>
                <c:pt idx="2137">
                  <c:v>4.2987603305785127</c:v>
                </c:pt>
                <c:pt idx="2138">
                  <c:v>4.2685950413223139</c:v>
                </c:pt>
                <c:pt idx="2139">
                  <c:v>4.285123966942149</c:v>
                </c:pt>
                <c:pt idx="2140">
                  <c:v>4.2921487603305781</c:v>
                </c:pt>
                <c:pt idx="2141">
                  <c:v>4.2739669421487605</c:v>
                </c:pt>
                <c:pt idx="2142">
                  <c:v>4.3181818181818183</c:v>
                </c:pt>
                <c:pt idx="2143">
                  <c:v>4.3111570247933884</c:v>
                </c:pt>
                <c:pt idx="2144">
                  <c:v>4.3194214876033055</c:v>
                </c:pt>
                <c:pt idx="2145">
                  <c:v>4.3181818181818183</c:v>
                </c:pt>
                <c:pt idx="2146">
                  <c:v>4.3140495867768598</c:v>
                </c:pt>
                <c:pt idx="2147">
                  <c:v>4.3016528925619832</c:v>
                </c:pt>
                <c:pt idx="2148">
                  <c:v>4.2975206611570247</c:v>
                </c:pt>
                <c:pt idx="2149">
                  <c:v>4.2809917355371905</c:v>
                </c:pt>
                <c:pt idx="2150">
                  <c:v>4.2892561983471076</c:v>
                </c:pt>
                <c:pt idx="2151">
                  <c:v>4.2962809917355376</c:v>
                </c:pt>
                <c:pt idx="2152">
                  <c:v>4.3028925619834713</c:v>
                </c:pt>
                <c:pt idx="2153">
                  <c:v>4.2987603305785127</c:v>
                </c:pt>
                <c:pt idx="2154">
                  <c:v>4.2892561983471076</c:v>
                </c:pt>
                <c:pt idx="2155">
                  <c:v>4.2975206611570247</c:v>
                </c:pt>
                <c:pt idx="2156">
                  <c:v>4.2739669421487605</c:v>
                </c:pt>
                <c:pt idx="2157">
                  <c:v>4.2727272727272725</c:v>
                </c:pt>
                <c:pt idx="2158">
                  <c:v>4.2892561983471076</c:v>
                </c:pt>
                <c:pt idx="2159">
                  <c:v>4.2975206611570247</c:v>
                </c:pt>
                <c:pt idx="2160">
                  <c:v>4.2739669421487605</c:v>
                </c:pt>
                <c:pt idx="2161">
                  <c:v>4.2880165289256196</c:v>
                </c:pt>
                <c:pt idx="2162">
                  <c:v>4.285123966942149</c:v>
                </c:pt>
                <c:pt idx="2163">
                  <c:v>4.2574380165289254</c:v>
                </c:pt>
                <c:pt idx="2164">
                  <c:v>4.2892561983471076</c:v>
                </c:pt>
                <c:pt idx="2165">
                  <c:v>4.3045454545454547</c:v>
                </c:pt>
                <c:pt idx="2166">
                  <c:v>4.2756198347107439</c:v>
                </c:pt>
                <c:pt idx="2167">
                  <c:v>4.2632231404958674</c:v>
                </c:pt>
                <c:pt idx="2168">
                  <c:v>4.2739669421487605</c:v>
                </c:pt>
                <c:pt idx="2169">
                  <c:v>4.2904958677685947</c:v>
                </c:pt>
                <c:pt idx="2170">
                  <c:v>4.3070247933884298</c:v>
                </c:pt>
                <c:pt idx="2171">
                  <c:v>4.2727272727272725</c:v>
                </c:pt>
                <c:pt idx="2172">
                  <c:v>4.2714876033057854</c:v>
                </c:pt>
                <c:pt idx="2173">
                  <c:v>4.2797520661157025</c:v>
                </c:pt>
                <c:pt idx="2174">
                  <c:v>4.3140495867768598</c:v>
                </c:pt>
                <c:pt idx="2175">
                  <c:v>4.2880165289256196</c:v>
                </c:pt>
                <c:pt idx="2176">
                  <c:v>4.3004132231404961</c:v>
                </c:pt>
                <c:pt idx="2177">
                  <c:v>4.2644628099173554</c:v>
                </c:pt>
                <c:pt idx="2178">
                  <c:v>4.276859504132231</c:v>
                </c:pt>
                <c:pt idx="2179">
                  <c:v>4.2975206611570247</c:v>
                </c:pt>
                <c:pt idx="2180">
                  <c:v>4.2615702479338839</c:v>
                </c:pt>
                <c:pt idx="2181">
                  <c:v>4.2727272727272725</c:v>
                </c:pt>
                <c:pt idx="2182">
                  <c:v>4.2756198347107439</c:v>
                </c:pt>
                <c:pt idx="2183">
                  <c:v>4.2962809917355376</c:v>
                </c:pt>
                <c:pt idx="2184">
                  <c:v>4.2574380165289254</c:v>
                </c:pt>
                <c:pt idx="2185">
                  <c:v>4.2892561983471076</c:v>
                </c:pt>
                <c:pt idx="2186">
                  <c:v>4.285123966942149</c:v>
                </c:pt>
                <c:pt idx="2187">
                  <c:v>4.2727272727272725</c:v>
                </c:pt>
                <c:pt idx="2188">
                  <c:v>4.2962809917355376</c:v>
                </c:pt>
                <c:pt idx="2189">
                  <c:v>4.2933884297520661</c:v>
                </c:pt>
                <c:pt idx="2190">
                  <c:v>4.2962809917355376</c:v>
                </c:pt>
                <c:pt idx="2191">
                  <c:v>4.2946280991735541</c:v>
                </c:pt>
                <c:pt idx="2192">
                  <c:v>4.2615702479338839</c:v>
                </c:pt>
                <c:pt idx="2193">
                  <c:v>4.2739669421487605</c:v>
                </c:pt>
                <c:pt idx="2194">
                  <c:v>4.2508264462809917</c:v>
                </c:pt>
                <c:pt idx="2195">
                  <c:v>4.2520661157024797</c:v>
                </c:pt>
                <c:pt idx="2196">
                  <c:v>4.2466942148760332</c:v>
                </c:pt>
                <c:pt idx="2197">
                  <c:v>4.2533057851239668</c:v>
                </c:pt>
                <c:pt idx="2198">
                  <c:v>4.2714876033057854</c:v>
                </c:pt>
                <c:pt idx="2199">
                  <c:v>4.2863636363636362</c:v>
                </c:pt>
                <c:pt idx="2200">
                  <c:v>4.2975206611570247</c:v>
                </c:pt>
                <c:pt idx="2201">
                  <c:v>4.2657024793388434</c:v>
                </c:pt>
                <c:pt idx="2202">
                  <c:v>4.2797520661157025</c:v>
                </c:pt>
                <c:pt idx="2203">
                  <c:v>4.2739669421487605</c:v>
                </c:pt>
                <c:pt idx="2204">
                  <c:v>4.2987603305785127</c:v>
                </c:pt>
                <c:pt idx="2205">
                  <c:v>4.2714876033057854</c:v>
                </c:pt>
                <c:pt idx="2206">
                  <c:v>4.3016528925619832</c:v>
                </c:pt>
                <c:pt idx="2207">
                  <c:v>4.2727272727272725</c:v>
                </c:pt>
                <c:pt idx="2208">
                  <c:v>4.3016528925619832</c:v>
                </c:pt>
                <c:pt idx="2209">
                  <c:v>4.2632231404958674</c:v>
                </c:pt>
                <c:pt idx="2210">
                  <c:v>4.2657024793388434</c:v>
                </c:pt>
                <c:pt idx="2211">
                  <c:v>4.276859504132231</c:v>
                </c:pt>
                <c:pt idx="2212">
                  <c:v>4.2809917355371905</c:v>
                </c:pt>
                <c:pt idx="2213">
                  <c:v>4.2756198347107439</c:v>
                </c:pt>
                <c:pt idx="2214">
                  <c:v>4.283884297520661</c:v>
                </c:pt>
                <c:pt idx="2215">
                  <c:v>4.3016528925619832</c:v>
                </c:pt>
                <c:pt idx="2216">
                  <c:v>4.2644628099173554</c:v>
                </c:pt>
                <c:pt idx="2217">
                  <c:v>4.2561983471074383</c:v>
                </c:pt>
                <c:pt idx="2218">
                  <c:v>4.2822314049586776</c:v>
                </c:pt>
                <c:pt idx="2219">
                  <c:v>4.2533057851239668</c:v>
                </c:pt>
                <c:pt idx="2220">
                  <c:v>4.2673553719008268</c:v>
                </c:pt>
                <c:pt idx="2221">
                  <c:v>4.2714876033057854</c:v>
                </c:pt>
                <c:pt idx="2222">
                  <c:v>4.3028925619834713</c:v>
                </c:pt>
                <c:pt idx="2223">
                  <c:v>4.2756198347107439</c:v>
                </c:pt>
                <c:pt idx="2224">
                  <c:v>4.2450413223140497</c:v>
                </c:pt>
                <c:pt idx="2225">
                  <c:v>4.3057851239669418</c:v>
                </c:pt>
                <c:pt idx="2226">
                  <c:v>4.285123966942149</c:v>
                </c:pt>
                <c:pt idx="2227">
                  <c:v>4.2698347107438019</c:v>
                </c:pt>
                <c:pt idx="2228">
                  <c:v>4.276859504132231</c:v>
                </c:pt>
                <c:pt idx="2229">
                  <c:v>4.2673553719008268</c:v>
                </c:pt>
                <c:pt idx="2230">
                  <c:v>4.2603305785123968</c:v>
                </c:pt>
                <c:pt idx="2231">
                  <c:v>4.285123966942149</c:v>
                </c:pt>
                <c:pt idx="2232">
                  <c:v>4.2561983471074383</c:v>
                </c:pt>
                <c:pt idx="2233">
                  <c:v>4.2644628099173554</c:v>
                </c:pt>
                <c:pt idx="2234">
                  <c:v>4.2880165289256196</c:v>
                </c:pt>
                <c:pt idx="2235">
                  <c:v>4.2685950413223139</c:v>
                </c:pt>
                <c:pt idx="2236">
                  <c:v>4.2987603305785127</c:v>
                </c:pt>
                <c:pt idx="2237">
                  <c:v>4.2632231404958674</c:v>
                </c:pt>
                <c:pt idx="2238">
                  <c:v>4.2714876033057854</c:v>
                </c:pt>
                <c:pt idx="2239">
                  <c:v>4.2714876033057854</c:v>
                </c:pt>
                <c:pt idx="2240">
                  <c:v>4.2698347107438019</c:v>
                </c:pt>
                <c:pt idx="2241">
                  <c:v>4.2714876033057854</c:v>
                </c:pt>
                <c:pt idx="2242">
                  <c:v>4.2727272727272725</c:v>
                </c:pt>
                <c:pt idx="2243">
                  <c:v>4.2863636363636362</c:v>
                </c:pt>
                <c:pt idx="2244">
                  <c:v>4.2685950413223139</c:v>
                </c:pt>
                <c:pt idx="2245">
                  <c:v>4.2904958677685947</c:v>
                </c:pt>
                <c:pt idx="2246">
                  <c:v>4.2438016528925617</c:v>
                </c:pt>
                <c:pt idx="2247">
                  <c:v>4.2809917355371905</c:v>
                </c:pt>
                <c:pt idx="2248">
                  <c:v>4.2673553719008268</c:v>
                </c:pt>
                <c:pt idx="2249">
                  <c:v>4.2673553719008268</c:v>
                </c:pt>
                <c:pt idx="2250">
                  <c:v>4.2466942148760332</c:v>
                </c:pt>
                <c:pt idx="2251">
                  <c:v>4.2685950413223139</c:v>
                </c:pt>
                <c:pt idx="2252">
                  <c:v>4.2685950413223139</c:v>
                </c:pt>
                <c:pt idx="2253">
                  <c:v>4.2809917355371905</c:v>
                </c:pt>
                <c:pt idx="2254">
                  <c:v>4.2384297520661161</c:v>
                </c:pt>
                <c:pt idx="2255">
                  <c:v>4.2466942148760332</c:v>
                </c:pt>
                <c:pt idx="2256">
                  <c:v>4.2739669421487605</c:v>
                </c:pt>
                <c:pt idx="2257">
                  <c:v>4.2549586776859503</c:v>
                </c:pt>
                <c:pt idx="2258">
                  <c:v>4.2756198347107439</c:v>
                </c:pt>
                <c:pt idx="2259">
                  <c:v>4.3028925619834713</c:v>
                </c:pt>
                <c:pt idx="2260">
                  <c:v>4.2632231404958674</c:v>
                </c:pt>
                <c:pt idx="2261">
                  <c:v>4.2673553719008268</c:v>
                </c:pt>
                <c:pt idx="2262">
                  <c:v>4.2739669421487605</c:v>
                </c:pt>
                <c:pt idx="2263">
                  <c:v>4.2714876033057854</c:v>
                </c:pt>
                <c:pt idx="2264">
                  <c:v>4.2384297520661161</c:v>
                </c:pt>
                <c:pt idx="2265">
                  <c:v>4.2657024793388434</c:v>
                </c:pt>
                <c:pt idx="2266">
                  <c:v>4.2491735537190083</c:v>
                </c:pt>
                <c:pt idx="2267">
                  <c:v>4.2714876033057854</c:v>
                </c:pt>
                <c:pt idx="2268">
                  <c:v>4.2450413223140497</c:v>
                </c:pt>
                <c:pt idx="2269">
                  <c:v>4.2561983471074383</c:v>
                </c:pt>
                <c:pt idx="2270">
                  <c:v>4.2508264462809917</c:v>
                </c:pt>
                <c:pt idx="2271">
                  <c:v>4.2508264462809917</c:v>
                </c:pt>
                <c:pt idx="2272">
                  <c:v>4.2615702479338839</c:v>
                </c:pt>
                <c:pt idx="2273">
                  <c:v>4.2574380165289254</c:v>
                </c:pt>
                <c:pt idx="2274">
                  <c:v>4.2657024793388434</c:v>
                </c:pt>
                <c:pt idx="2275">
                  <c:v>4.2822314049586776</c:v>
                </c:pt>
                <c:pt idx="2276">
                  <c:v>4.2561983471074383</c:v>
                </c:pt>
                <c:pt idx="2277">
                  <c:v>4.2685950413223139</c:v>
                </c:pt>
                <c:pt idx="2278">
                  <c:v>4.2508264462809917</c:v>
                </c:pt>
                <c:pt idx="2279">
                  <c:v>4.2739669421487605</c:v>
                </c:pt>
                <c:pt idx="2280">
                  <c:v>4.2727272727272725</c:v>
                </c:pt>
                <c:pt idx="2281">
                  <c:v>4.2574380165289254</c:v>
                </c:pt>
                <c:pt idx="2282">
                  <c:v>4.2673553719008268</c:v>
                </c:pt>
                <c:pt idx="2283">
                  <c:v>4.285123966942149</c:v>
                </c:pt>
                <c:pt idx="2284">
                  <c:v>4.2673553719008268</c:v>
                </c:pt>
                <c:pt idx="2285">
                  <c:v>4.2727272727272725</c:v>
                </c:pt>
                <c:pt idx="2286">
                  <c:v>4.2520661157024797</c:v>
                </c:pt>
                <c:pt idx="2287">
                  <c:v>4.2520661157024797</c:v>
                </c:pt>
                <c:pt idx="2288">
                  <c:v>4.2727272727272725</c:v>
                </c:pt>
                <c:pt idx="2289">
                  <c:v>4.2561983471074383</c:v>
                </c:pt>
                <c:pt idx="2290">
                  <c:v>4.2561983471074383</c:v>
                </c:pt>
                <c:pt idx="2291">
                  <c:v>4.2673553719008268</c:v>
                </c:pt>
                <c:pt idx="2292">
                  <c:v>4.2342975206611566</c:v>
                </c:pt>
                <c:pt idx="2293">
                  <c:v>4.283884297520661</c:v>
                </c:pt>
                <c:pt idx="2294">
                  <c:v>4.2615702479338839</c:v>
                </c:pt>
                <c:pt idx="2295">
                  <c:v>4.2657024793388434</c:v>
                </c:pt>
                <c:pt idx="2296">
                  <c:v>4.2962809917355376</c:v>
                </c:pt>
                <c:pt idx="2297">
                  <c:v>4.2590909090909088</c:v>
                </c:pt>
                <c:pt idx="2298">
                  <c:v>4.2727272727272725</c:v>
                </c:pt>
                <c:pt idx="2299">
                  <c:v>4.2615702479338839</c:v>
                </c:pt>
                <c:pt idx="2300">
                  <c:v>4.285123966942149</c:v>
                </c:pt>
                <c:pt idx="2301">
                  <c:v>4.276859504132231</c:v>
                </c:pt>
                <c:pt idx="2302">
                  <c:v>4.276859504132231</c:v>
                </c:pt>
                <c:pt idx="2303">
                  <c:v>4.2603305785123968</c:v>
                </c:pt>
                <c:pt idx="2304">
                  <c:v>4.2466942148760332</c:v>
                </c:pt>
                <c:pt idx="2305">
                  <c:v>4.2809917355371905</c:v>
                </c:pt>
                <c:pt idx="2306">
                  <c:v>4.2508264462809917</c:v>
                </c:pt>
                <c:pt idx="2307">
                  <c:v>4.2396694214876032</c:v>
                </c:pt>
                <c:pt idx="2308">
                  <c:v>4.276859504132231</c:v>
                </c:pt>
                <c:pt idx="2309">
                  <c:v>4.2355371900826446</c:v>
                </c:pt>
                <c:pt idx="2310">
                  <c:v>4.2574380165289254</c:v>
                </c:pt>
                <c:pt idx="2311">
                  <c:v>4.2809917355371905</c:v>
                </c:pt>
                <c:pt idx="2312">
                  <c:v>4.2272727272727275</c:v>
                </c:pt>
                <c:pt idx="2313">
                  <c:v>4.2409090909090912</c:v>
                </c:pt>
                <c:pt idx="2314">
                  <c:v>4.2314049586776861</c:v>
                </c:pt>
                <c:pt idx="2315">
                  <c:v>4.2450413223140497</c:v>
                </c:pt>
                <c:pt idx="2316">
                  <c:v>4.2367768595041326</c:v>
                </c:pt>
                <c:pt idx="2317">
                  <c:v>4.2491735537190083</c:v>
                </c:pt>
                <c:pt idx="2318">
                  <c:v>4.2603305785123968</c:v>
                </c:pt>
                <c:pt idx="2319">
                  <c:v>4.221900826446281</c:v>
                </c:pt>
                <c:pt idx="2320">
                  <c:v>4.2326446280991732</c:v>
                </c:pt>
                <c:pt idx="2321">
                  <c:v>4.221900826446281</c:v>
                </c:pt>
                <c:pt idx="2322">
                  <c:v>4.2479338842975203</c:v>
                </c:pt>
                <c:pt idx="2323">
                  <c:v>4.2425619834710746</c:v>
                </c:pt>
                <c:pt idx="2324">
                  <c:v>4.2479338842975203</c:v>
                </c:pt>
                <c:pt idx="2325">
                  <c:v>4.2409090909090912</c:v>
                </c:pt>
                <c:pt idx="2326">
                  <c:v>4.2367768595041326</c:v>
                </c:pt>
                <c:pt idx="2327">
                  <c:v>4.2685950413223139</c:v>
                </c:pt>
                <c:pt idx="2328">
                  <c:v>4.2425619834710746</c:v>
                </c:pt>
                <c:pt idx="2329">
                  <c:v>4.2479338842975203</c:v>
                </c:pt>
                <c:pt idx="2330">
                  <c:v>4.2367768595041326</c:v>
                </c:pt>
                <c:pt idx="2331">
                  <c:v>4.2326446280991732</c:v>
                </c:pt>
                <c:pt idx="2332">
                  <c:v>4.2355371900826446</c:v>
                </c:pt>
                <c:pt idx="2333">
                  <c:v>4.2272727272727275</c:v>
                </c:pt>
                <c:pt idx="2334">
                  <c:v>4.223140495867769</c:v>
                </c:pt>
                <c:pt idx="2335">
                  <c:v>4.223140495867769</c:v>
                </c:pt>
                <c:pt idx="2336">
                  <c:v>4.2698347107438019</c:v>
                </c:pt>
                <c:pt idx="2337">
                  <c:v>4.2384297520661161</c:v>
                </c:pt>
                <c:pt idx="2338">
                  <c:v>4.2508264462809917</c:v>
                </c:pt>
                <c:pt idx="2339">
                  <c:v>4.2243801652892561</c:v>
                </c:pt>
                <c:pt idx="2340">
                  <c:v>4.2409090909090912</c:v>
                </c:pt>
                <c:pt idx="2341">
                  <c:v>4.2342975206611566</c:v>
                </c:pt>
                <c:pt idx="2342">
                  <c:v>4.2078512396694219</c:v>
                </c:pt>
                <c:pt idx="2343">
                  <c:v>4.2450413223140497</c:v>
                </c:pt>
                <c:pt idx="2344">
                  <c:v>4.2450413223140497</c:v>
                </c:pt>
                <c:pt idx="2345">
                  <c:v>4.2466942148760332</c:v>
                </c:pt>
                <c:pt idx="2346">
                  <c:v>4.2190082644628095</c:v>
                </c:pt>
                <c:pt idx="2347">
                  <c:v>4.2384297520661161</c:v>
                </c:pt>
                <c:pt idx="2348">
                  <c:v>4.2301652892561981</c:v>
                </c:pt>
                <c:pt idx="2349">
                  <c:v>4.2603305785123968</c:v>
                </c:pt>
                <c:pt idx="2350">
                  <c:v>4.2342975206611566</c:v>
                </c:pt>
                <c:pt idx="2351">
                  <c:v>4.2384297520661161</c:v>
                </c:pt>
                <c:pt idx="2352">
                  <c:v>4.2384297520661161</c:v>
                </c:pt>
                <c:pt idx="2353">
                  <c:v>4.2574380165289254</c:v>
                </c:pt>
                <c:pt idx="2354">
                  <c:v>4.2396694214876032</c:v>
                </c:pt>
                <c:pt idx="2355">
                  <c:v>4.2190082644628095</c:v>
                </c:pt>
                <c:pt idx="2356">
                  <c:v>4.2301652892561981</c:v>
                </c:pt>
                <c:pt idx="2357">
                  <c:v>4.2590909090909088</c:v>
                </c:pt>
                <c:pt idx="2358">
                  <c:v>4.221900826446281</c:v>
                </c:pt>
                <c:pt idx="2359">
                  <c:v>4.2202479338842975</c:v>
                </c:pt>
                <c:pt idx="2360">
                  <c:v>4.2272727272727275</c:v>
                </c:pt>
                <c:pt idx="2361">
                  <c:v>4.2438016528925617</c:v>
                </c:pt>
                <c:pt idx="2362">
                  <c:v>4.2326446280991732</c:v>
                </c:pt>
                <c:pt idx="2363">
                  <c:v>4.2450413223140497</c:v>
                </c:pt>
                <c:pt idx="2364">
                  <c:v>4.2396694214876032</c:v>
                </c:pt>
                <c:pt idx="2365">
                  <c:v>4.2425619834710746</c:v>
                </c:pt>
                <c:pt idx="2366">
                  <c:v>4.2466942148760332</c:v>
                </c:pt>
                <c:pt idx="2367">
                  <c:v>4.2301652892561981</c:v>
                </c:pt>
                <c:pt idx="2368">
                  <c:v>4.2409090909090912</c:v>
                </c:pt>
                <c:pt idx="2369">
                  <c:v>4.2409090909090912</c:v>
                </c:pt>
                <c:pt idx="2370">
                  <c:v>4.2243801652892561</c:v>
                </c:pt>
                <c:pt idx="2371">
                  <c:v>4.2355371900826446</c:v>
                </c:pt>
                <c:pt idx="2372">
                  <c:v>4.2396694214876032</c:v>
                </c:pt>
                <c:pt idx="2373">
                  <c:v>4.2491735537190083</c:v>
                </c:pt>
                <c:pt idx="2374">
                  <c:v>4.2520661157024797</c:v>
                </c:pt>
                <c:pt idx="2375">
                  <c:v>4.2314049586776861</c:v>
                </c:pt>
                <c:pt idx="2376">
                  <c:v>4.216115702479339</c:v>
                </c:pt>
                <c:pt idx="2377">
                  <c:v>4.2438016528925617</c:v>
                </c:pt>
                <c:pt idx="2378">
                  <c:v>4.2342975206611566</c:v>
                </c:pt>
                <c:pt idx="2379">
                  <c:v>4.2342975206611566</c:v>
                </c:pt>
                <c:pt idx="2380">
                  <c:v>4.2491735537190083</c:v>
                </c:pt>
                <c:pt idx="2381">
                  <c:v>4.2272727272727275</c:v>
                </c:pt>
                <c:pt idx="2382">
                  <c:v>4.2384297520661161</c:v>
                </c:pt>
                <c:pt idx="2383">
                  <c:v>4.2520661157024797</c:v>
                </c:pt>
                <c:pt idx="2384">
                  <c:v>4.2190082644628095</c:v>
                </c:pt>
                <c:pt idx="2385">
                  <c:v>4.214876033057851</c:v>
                </c:pt>
                <c:pt idx="2386">
                  <c:v>4.2285123966942146</c:v>
                </c:pt>
                <c:pt idx="2387">
                  <c:v>4.221900826446281</c:v>
                </c:pt>
                <c:pt idx="2388">
                  <c:v>4.2425619834710746</c:v>
                </c:pt>
                <c:pt idx="2389">
                  <c:v>4.2396694214876032</c:v>
                </c:pt>
                <c:pt idx="2390">
                  <c:v>4.2301652892561981</c:v>
                </c:pt>
                <c:pt idx="2391">
                  <c:v>4.2425619834710746</c:v>
                </c:pt>
                <c:pt idx="2392">
                  <c:v>4.2243801652892561</c:v>
                </c:pt>
                <c:pt idx="2393">
                  <c:v>4.221900826446281</c:v>
                </c:pt>
                <c:pt idx="2394">
                  <c:v>4.2491735537190083</c:v>
                </c:pt>
                <c:pt idx="2395">
                  <c:v>4.2314049586776861</c:v>
                </c:pt>
                <c:pt idx="2396">
                  <c:v>4.2202479338842975</c:v>
                </c:pt>
                <c:pt idx="2397">
                  <c:v>4.2301652892561981</c:v>
                </c:pt>
                <c:pt idx="2398">
                  <c:v>4.214876033057851</c:v>
                </c:pt>
                <c:pt idx="2399">
                  <c:v>4.221900826446281</c:v>
                </c:pt>
                <c:pt idx="2400">
                  <c:v>4.2491735537190083</c:v>
                </c:pt>
                <c:pt idx="2401">
                  <c:v>4.2508264462809917</c:v>
                </c:pt>
                <c:pt idx="2402">
                  <c:v>4.216115702479339</c:v>
                </c:pt>
                <c:pt idx="2403">
                  <c:v>4.2260330578512395</c:v>
                </c:pt>
                <c:pt idx="2404">
                  <c:v>4.2136363636363638</c:v>
                </c:pt>
                <c:pt idx="2405">
                  <c:v>4.2632231404958674</c:v>
                </c:pt>
                <c:pt idx="2406">
                  <c:v>4.2078512396694219</c:v>
                </c:pt>
                <c:pt idx="2407">
                  <c:v>4.2243801652892561</c:v>
                </c:pt>
                <c:pt idx="2408">
                  <c:v>4.221900826446281</c:v>
                </c:pt>
                <c:pt idx="2409">
                  <c:v>4.216115702479339</c:v>
                </c:pt>
                <c:pt idx="2410">
                  <c:v>4.2314049586776861</c:v>
                </c:pt>
                <c:pt idx="2411">
                  <c:v>4.2260330578512395</c:v>
                </c:pt>
                <c:pt idx="2412">
                  <c:v>4.2177685950413224</c:v>
                </c:pt>
                <c:pt idx="2413">
                  <c:v>4.2119834710743804</c:v>
                </c:pt>
                <c:pt idx="2414">
                  <c:v>4.2107438016528924</c:v>
                </c:pt>
                <c:pt idx="2415">
                  <c:v>4.2314049586776861</c:v>
                </c:pt>
                <c:pt idx="2416">
                  <c:v>4.223140495867769</c:v>
                </c:pt>
                <c:pt idx="2417">
                  <c:v>4.2314049586776861</c:v>
                </c:pt>
                <c:pt idx="2418">
                  <c:v>4.2272727272727275</c:v>
                </c:pt>
                <c:pt idx="2419">
                  <c:v>4.2384297520661161</c:v>
                </c:pt>
                <c:pt idx="2420">
                  <c:v>4.2190082644628095</c:v>
                </c:pt>
                <c:pt idx="2421">
                  <c:v>4.2095041322314053</c:v>
                </c:pt>
                <c:pt idx="2422">
                  <c:v>4.2342975206611566</c:v>
                </c:pt>
                <c:pt idx="2423">
                  <c:v>4.1942148760330582</c:v>
                </c:pt>
                <c:pt idx="2424">
                  <c:v>4.2314049586776861</c:v>
                </c:pt>
                <c:pt idx="2425">
                  <c:v>4.2396694214876032</c:v>
                </c:pt>
                <c:pt idx="2426">
                  <c:v>4.2243801652892561</c:v>
                </c:pt>
                <c:pt idx="2427">
                  <c:v>4.2396694214876032</c:v>
                </c:pt>
                <c:pt idx="2428">
                  <c:v>4.2119834710743804</c:v>
                </c:pt>
                <c:pt idx="2429">
                  <c:v>4.2466942148760332</c:v>
                </c:pt>
                <c:pt idx="2430">
                  <c:v>4.2590909090909088</c:v>
                </c:pt>
                <c:pt idx="2431">
                  <c:v>4.2285123966942146</c:v>
                </c:pt>
                <c:pt idx="2432">
                  <c:v>4.214876033057851</c:v>
                </c:pt>
                <c:pt idx="2433">
                  <c:v>4.214876033057851</c:v>
                </c:pt>
                <c:pt idx="2434">
                  <c:v>4.2107438016528924</c:v>
                </c:pt>
                <c:pt idx="2435">
                  <c:v>4.2136363636363638</c:v>
                </c:pt>
                <c:pt idx="2436">
                  <c:v>4.2202479338842975</c:v>
                </c:pt>
                <c:pt idx="2437">
                  <c:v>4.2136363636363638</c:v>
                </c:pt>
                <c:pt idx="2438">
                  <c:v>4.2243801652892561</c:v>
                </c:pt>
                <c:pt idx="2439">
                  <c:v>4.2409090909090912</c:v>
                </c:pt>
                <c:pt idx="2440">
                  <c:v>4.2285123966942146</c:v>
                </c:pt>
                <c:pt idx="2441">
                  <c:v>4.2491735537190083</c:v>
                </c:pt>
                <c:pt idx="2442">
                  <c:v>4.223140495867769</c:v>
                </c:pt>
                <c:pt idx="2443">
                  <c:v>4.2272727272727275</c:v>
                </c:pt>
                <c:pt idx="2444">
                  <c:v>4.2095041322314053</c:v>
                </c:pt>
                <c:pt idx="2445">
                  <c:v>4.2066115702479339</c:v>
                </c:pt>
                <c:pt idx="2446">
                  <c:v>4.223140495867769</c:v>
                </c:pt>
                <c:pt idx="2447">
                  <c:v>4.2314049586776861</c:v>
                </c:pt>
                <c:pt idx="2448">
                  <c:v>4.2355371900826446</c:v>
                </c:pt>
                <c:pt idx="2449">
                  <c:v>4.2260330578512395</c:v>
                </c:pt>
                <c:pt idx="2450">
                  <c:v>4.2367768595041326</c:v>
                </c:pt>
                <c:pt idx="2451">
                  <c:v>4.214876033057851</c:v>
                </c:pt>
                <c:pt idx="2452">
                  <c:v>4.2314049586776861</c:v>
                </c:pt>
                <c:pt idx="2453">
                  <c:v>4.2202479338842975</c:v>
                </c:pt>
                <c:pt idx="2454">
                  <c:v>4.2438016528925617</c:v>
                </c:pt>
                <c:pt idx="2455">
                  <c:v>4.2367768595041326</c:v>
                </c:pt>
                <c:pt idx="2456">
                  <c:v>4.2078512396694219</c:v>
                </c:pt>
                <c:pt idx="2457">
                  <c:v>4.223140495867769</c:v>
                </c:pt>
                <c:pt idx="2458">
                  <c:v>4.2384297520661161</c:v>
                </c:pt>
                <c:pt idx="2459">
                  <c:v>4.2177685950413224</c:v>
                </c:pt>
                <c:pt idx="2460">
                  <c:v>4.214876033057851</c:v>
                </c:pt>
                <c:pt idx="2461">
                  <c:v>4.2491735537190083</c:v>
                </c:pt>
                <c:pt idx="2462">
                  <c:v>4.2314049586776861</c:v>
                </c:pt>
                <c:pt idx="2463">
                  <c:v>4.221900826446281</c:v>
                </c:pt>
                <c:pt idx="2464">
                  <c:v>4.2272727272727275</c:v>
                </c:pt>
                <c:pt idx="2465">
                  <c:v>4.2190082644628095</c:v>
                </c:pt>
                <c:pt idx="2466">
                  <c:v>4.2119834710743804</c:v>
                </c:pt>
                <c:pt idx="2467">
                  <c:v>4.2491735537190083</c:v>
                </c:pt>
                <c:pt idx="2468">
                  <c:v>4.216115702479339</c:v>
                </c:pt>
                <c:pt idx="2469">
                  <c:v>4.1913223140495868</c:v>
                </c:pt>
                <c:pt idx="2470">
                  <c:v>4.2078512396694219</c:v>
                </c:pt>
                <c:pt idx="2471">
                  <c:v>4.2095041322314053</c:v>
                </c:pt>
                <c:pt idx="2472">
                  <c:v>4.2136363636363638</c:v>
                </c:pt>
                <c:pt idx="2473">
                  <c:v>4.2272727272727275</c:v>
                </c:pt>
                <c:pt idx="2474">
                  <c:v>4.2342975206611566</c:v>
                </c:pt>
                <c:pt idx="2475">
                  <c:v>4.221900826446281</c:v>
                </c:pt>
                <c:pt idx="2476">
                  <c:v>4.216115702479339</c:v>
                </c:pt>
                <c:pt idx="2477">
                  <c:v>4.2053719008264459</c:v>
                </c:pt>
                <c:pt idx="2478">
                  <c:v>4.2190082644628095</c:v>
                </c:pt>
                <c:pt idx="2479">
                  <c:v>4.1954545454545453</c:v>
                </c:pt>
                <c:pt idx="2480">
                  <c:v>4.1913223140495868</c:v>
                </c:pt>
                <c:pt idx="2481">
                  <c:v>4.2285123966942146</c:v>
                </c:pt>
                <c:pt idx="2482">
                  <c:v>4.2053719008264459</c:v>
                </c:pt>
                <c:pt idx="2483">
                  <c:v>4.223140495867769</c:v>
                </c:pt>
                <c:pt idx="2484">
                  <c:v>4.1871900826446282</c:v>
                </c:pt>
                <c:pt idx="2485">
                  <c:v>4.223140495867769</c:v>
                </c:pt>
                <c:pt idx="2486">
                  <c:v>4.2326446280991732</c:v>
                </c:pt>
                <c:pt idx="2487">
                  <c:v>4.2272727272727275</c:v>
                </c:pt>
                <c:pt idx="2488">
                  <c:v>4.2095041322314053</c:v>
                </c:pt>
                <c:pt idx="2489">
                  <c:v>4.2136363636363638</c:v>
                </c:pt>
                <c:pt idx="2490">
                  <c:v>4.2177685950413224</c:v>
                </c:pt>
                <c:pt idx="2491">
                  <c:v>4.216115702479339</c:v>
                </c:pt>
                <c:pt idx="2492">
                  <c:v>4.2190082644628095</c:v>
                </c:pt>
                <c:pt idx="2493">
                  <c:v>4.2326446280991732</c:v>
                </c:pt>
                <c:pt idx="2494">
                  <c:v>4.1995867768595039</c:v>
                </c:pt>
                <c:pt idx="2495">
                  <c:v>4.1983471074380168</c:v>
                </c:pt>
                <c:pt idx="2496">
                  <c:v>4.2190082644628095</c:v>
                </c:pt>
                <c:pt idx="2497">
                  <c:v>4.2285123966942146</c:v>
                </c:pt>
                <c:pt idx="2498">
                  <c:v>4.2107438016528924</c:v>
                </c:pt>
                <c:pt idx="2499">
                  <c:v>4.216115702479339</c:v>
                </c:pt>
                <c:pt idx="2500">
                  <c:v>4.2272727272727275</c:v>
                </c:pt>
                <c:pt idx="2501">
                  <c:v>4.2053719008264459</c:v>
                </c:pt>
                <c:pt idx="2502">
                  <c:v>4.2078512396694219</c:v>
                </c:pt>
                <c:pt idx="2503">
                  <c:v>4.2095041322314053</c:v>
                </c:pt>
                <c:pt idx="2504">
                  <c:v>4.1871900826446282</c:v>
                </c:pt>
                <c:pt idx="2505">
                  <c:v>4.2037190082644624</c:v>
                </c:pt>
                <c:pt idx="2506">
                  <c:v>4.221900826446281</c:v>
                </c:pt>
                <c:pt idx="2507">
                  <c:v>4.221900826446281</c:v>
                </c:pt>
                <c:pt idx="2508">
                  <c:v>4.2190082644628095</c:v>
                </c:pt>
                <c:pt idx="2509">
                  <c:v>4.1900826446280988</c:v>
                </c:pt>
                <c:pt idx="2510">
                  <c:v>4.214876033057851</c:v>
                </c:pt>
                <c:pt idx="2511">
                  <c:v>4.2326446280991732</c:v>
                </c:pt>
                <c:pt idx="2512">
                  <c:v>4.2177685950413224</c:v>
                </c:pt>
                <c:pt idx="2513">
                  <c:v>4.2037190082644624</c:v>
                </c:pt>
                <c:pt idx="2514">
                  <c:v>4.2272727272727275</c:v>
                </c:pt>
                <c:pt idx="2515">
                  <c:v>4.2119834710743804</c:v>
                </c:pt>
                <c:pt idx="2516">
                  <c:v>4.2107438016528924</c:v>
                </c:pt>
                <c:pt idx="2517">
                  <c:v>4.1942148760330582</c:v>
                </c:pt>
                <c:pt idx="2518">
                  <c:v>4.216115702479339</c:v>
                </c:pt>
                <c:pt idx="2519">
                  <c:v>4.2053719008264459</c:v>
                </c:pt>
                <c:pt idx="2520">
                  <c:v>4.2053719008264459</c:v>
                </c:pt>
                <c:pt idx="2521">
                  <c:v>4.2190082644628095</c:v>
                </c:pt>
                <c:pt idx="2522">
                  <c:v>4.2190082644628095</c:v>
                </c:pt>
                <c:pt idx="2523">
                  <c:v>4.2066115702479339</c:v>
                </c:pt>
                <c:pt idx="2524">
                  <c:v>4.1983471074380168</c:v>
                </c:pt>
                <c:pt idx="2525">
                  <c:v>4.2053719008264459</c:v>
                </c:pt>
                <c:pt idx="2526">
                  <c:v>4.1983471074380168</c:v>
                </c:pt>
                <c:pt idx="2527">
                  <c:v>4.1929752066115702</c:v>
                </c:pt>
                <c:pt idx="2528">
                  <c:v>4.2053719008264459</c:v>
                </c:pt>
                <c:pt idx="2529">
                  <c:v>4.2314049586776861</c:v>
                </c:pt>
                <c:pt idx="2530">
                  <c:v>4.2095041322314053</c:v>
                </c:pt>
                <c:pt idx="2531">
                  <c:v>4.2136363636363638</c:v>
                </c:pt>
                <c:pt idx="2532">
                  <c:v>4.2177685950413224</c:v>
                </c:pt>
                <c:pt idx="2533">
                  <c:v>4.1983471074380168</c:v>
                </c:pt>
                <c:pt idx="2534">
                  <c:v>4.2202479338842975</c:v>
                </c:pt>
                <c:pt idx="2535">
                  <c:v>4.1929752066115702</c:v>
                </c:pt>
                <c:pt idx="2536">
                  <c:v>4.2190082644628095</c:v>
                </c:pt>
                <c:pt idx="2537">
                  <c:v>4.2078512396694219</c:v>
                </c:pt>
                <c:pt idx="2538">
                  <c:v>4.2037190082644624</c:v>
                </c:pt>
                <c:pt idx="2539">
                  <c:v>4.1983471074380168</c:v>
                </c:pt>
                <c:pt idx="2540">
                  <c:v>4.2095041322314053</c:v>
                </c:pt>
                <c:pt idx="2541">
                  <c:v>4.2119834710743804</c:v>
                </c:pt>
                <c:pt idx="2542">
                  <c:v>4.2136363636363638</c:v>
                </c:pt>
                <c:pt idx="2543">
                  <c:v>4.2066115702479339</c:v>
                </c:pt>
                <c:pt idx="2544">
                  <c:v>4.2136363636363638</c:v>
                </c:pt>
                <c:pt idx="2545">
                  <c:v>4.1942148760330582</c:v>
                </c:pt>
                <c:pt idx="2546">
                  <c:v>4.2066115702479339</c:v>
                </c:pt>
                <c:pt idx="2547">
                  <c:v>4.2136363636363638</c:v>
                </c:pt>
                <c:pt idx="2548">
                  <c:v>4.2202479338842975</c:v>
                </c:pt>
                <c:pt idx="2549">
                  <c:v>4.221900826446281</c:v>
                </c:pt>
                <c:pt idx="2550">
                  <c:v>4.2190082644628095</c:v>
                </c:pt>
                <c:pt idx="2551">
                  <c:v>4.1954545454545453</c:v>
                </c:pt>
                <c:pt idx="2552">
                  <c:v>4.2136363636363638</c:v>
                </c:pt>
                <c:pt idx="2553">
                  <c:v>4.2053719008264459</c:v>
                </c:pt>
                <c:pt idx="2554">
                  <c:v>4.2053719008264459</c:v>
                </c:pt>
                <c:pt idx="2555">
                  <c:v>4.1929752066115702</c:v>
                </c:pt>
                <c:pt idx="2556">
                  <c:v>4.2078512396694219</c:v>
                </c:pt>
                <c:pt idx="2557">
                  <c:v>4.2095041322314053</c:v>
                </c:pt>
                <c:pt idx="2558">
                  <c:v>4.2136363636363638</c:v>
                </c:pt>
                <c:pt idx="2559">
                  <c:v>4.2095041322314053</c:v>
                </c:pt>
                <c:pt idx="2560">
                  <c:v>4.2095041322314053</c:v>
                </c:pt>
                <c:pt idx="2561">
                  <c:v>4.2024793388429753</c:v>
                </c:pt>
                <c:pt idx="2562">
                  <c:v>4.1929752066115702</c:v>
                </c:pt>
                <c:pt idx="2563">
                  <c:v>4.2190082644628095</c:v>
                </c:pt>
                <c:pt idx="2564">
                  <c:v>4.2119834710743804</c:v>
                </c:pt>
                <c:pt idx="2565">
                  <c:v>4.2136363636363638</c:v>
                </c:pt>
                <c:pt idx="2566">
                  <c:v>4.2024793388429753</c:v>
                </c:pt>
                <c:pt idx="2567">
                  <c:v>4.2078512396694219</c:v>
                </c:pt>
                <c:pt idx="2568">
                  <c:v>4.2190082644628095</c:v>
                </c:pt>
                <c:pt idx="2569">
                  <c:v>4.1859504132231402</c:v>
                </c:pt>
                <c:pt idx="2570">
                  <c:v>4.1995867768595039</c:v>
                </c:pt>
                <c:pt idx="2571">
                  <c:v>4.1913223140495868</c:v>
                </c:pt>
                <c:pt idx="2572">
                  <c:v>4.216115702479339</c:v>
                </c:pt>
                <c:pt idx="2573">
                  <c:v>4.2285123966942146</c:v>
                </c:pt>
                <c:pt idx="2574">
                  <c:v>4.2095041322314053</c:v>
                </c:pt>
                <c:pt idx="2575">
                  <c:v>4.2285123966942146</c:v>
                </c:pt>
                <c:pt idx="2576">
                  <c:v>4.2066115702479339</c:v>
                </c:pt>
                <c:pt idx="2577">
                  <c:v>4.2024793388429753</c:v>
                </c:pt>
                <c:pt idx="2578">
                  <c:v>4.2243801652892561</c:v>
                </c:pt>
                <c:pt idx="2579">
                  <c:v>4.2024793388429753</c:v>
                </c:pt>
                <c:pt idx="2580">
                  <c:v>4.1942148760330582</c:v>
                </c:pt>
                <c:pt idx="2581">
                  <c:v>4.2037190082644624</c:v>
                </c:pt>
                <c:pt idx="2582">
                  <c:v>4.1954545454545453</c:v>
                </c:pt>
                <c:pt idx="2583">
                  <c:v>4.2119834710743804</c:v>
                </c:pt>
                <c:pt idx="2584">
                  <c:v>4.1830578512396697</c:v>
                </c:pt>
                <c:pt idx="2585">
                  <c:v>4.2190082644628095</c:v>
                </c:pt>
                <c:pt idx="2586">
                  <c:v>4.223140495867769</c:v>
                </c:pt>
                <c:pt idx="2587">
                  <c:v>4.2202479338842975</c:v>
                </c:pt>
                <c:pt idx="2588">
                  <c:v>4.1929752066115702</c:v>
                </c:pt>
                <c:pt idx="2589">
                  <c:v>4.1954545454545453</c:v>
                </c:pt>
                <c:pt idx="2590">
                  <c:v>4.2066115702479339</c:v>
                </c:pt>
                <c:pt idx="2591">
                  <c:v>4.1971074380165287</c:v>
                </c:pt>
                <c:pt idx="2592">
                  <c:v>4.2053719008264459</c:v>
                </c:pt>
                <c:pt idx="2593">
                  <c:v>4.2107438016528924</c:v>
                </c:pt>
                <c:pt idx="2594">
                  <c:v>4.1995867768595039</c:v>
                </c:pt>
                <c:pt idx="2595">
                  <c:v>4.2053719008264459</c:v>
                </c:pt>
                <c:pt idx="2596">
                  <c:v>4.2119834710743804</c:v>
                </c:pt>
                <c:pt idx="2597">
                  <c:v>4.2107438016528924</c:v>
                </c:pt>
                <c:pt idx="2598">
                  <c:v>4.1954545454545453</c:v>
                </c:pt>
                <c:pt idx="2599">
                  <c:v>4.2066115702479339</c:v>
                </c:pt>
                <c:pt idx="2600">
                  <c:v>4.2078512396694219</c:v>
                </c:pt>
                <c:pt idx="2601">
                  <c:v>4.2053719008264459</c:v>
                </c:pt>
                <c:pt idx="2602">
                  <c:v>4.2190082644628095</c:v>
                </c:pt>
                <c:pt idx="2603">
                  <c:v>4.216115702479339</c:v>
                </c:pt>
                <c:pt idx="2604">
                  <c:v>4.223140495867769</c:v>
                </c:pt>
                <c:pt idx="2605">
                  <c:v>4.2119834710743804</c:v>
                </c:pt>
                <c:pt idx="2606">
                  <c:v>4.2342975206611566</c:v>
                </c:pt>
                <c:pt idx="2607">
                  <c:v>4.1995867768595039</c:v>
                </c:pt>
                <c:pt idx="2608">
                  <c:v>4.2037190082644624</c:v>
                </c:pt>
                <c:pt idx="2609">
                  <c:v>4.1888429752066116</c:v>
                </c:pt>
                <c:pt idx="2610">
                  <c:v>4.2107438016528924</c:v>
                </c:pt>
                <c:pt idx="2611">
                  <c:v>4.2037190082644624</c:v>
                </c:pt>
                <c:pt idx="2612">
                  <c:v>4.2177685950413224</c:v>
                </c:pt>
                <c:pt idx="2613">
                  <c:v>4.2136363636363638</c:v>
                </c:pt>
                <c:pt idx="2614">
                  <c:v>4.1995867768595039</c:v>
                </c:pt>
                <c:pt idx="2615">
                  <c:v>4.1859504132231402</c:v>
                </c:pt>
                <c:pt idx="2616">
                  <c:v>4.1971074380165287</c:v>
                </c:pt>
                <c:pt idx="2617">
                  <c:v>4.1747933884297517</c:v>
                </c:pt>
                <c:pt idx="2618">
                  <c:v>4.1971074380165287</c:v>
                </c:pt>
                <c:pt idx="2619">
                  <c:v>4.2119834710743804</c:v>
                </c:pt>
                <c:pt idx="2620">
                  <c:v>4.1913223140495868</c:v>
                </c:pt>
                <c:pt idx="2621">
                  <c:v>4.2078512396694219</c:v>
                </c:pt>
                <c:pt idx="2622">
                  <c:v>4.2326446280991732</c:v>
                </c:pt>
                <c:pt idx="2623">
                  <c:v>4.1871900826446282</c:v>
                </c:pt>
                <c:pt idx="2624">
                  <c:v>4.1971074380165287</c:v>
                </c:pt>
                <c:pt idx="2625">
                  <c:v>4.1900826446280988</c:v>
                </c:pt>
                <c:pt idx="2626">
                  <c:v>4.1929752066115702</c:v>
                </c:pt>
                <c:pt idx="2627">
                  <c:v>4.1735537190082646</c:v>
                </c:pt>
                <c:pt idx="2628">
                  <c:v>4.1971074380165287</c:v>
                </c:pt>
                <c:pt idx="2629">
                  <c:v>4.169421487603306</c:v>
                </c:pt>
                <c:pt idx="2630">
                  <c:v>4.1888429752066116</c:v>
                </c:pt>
                <c:pt idx="2631">
                  <c:v>4.2037190082644624</c:v>
                </c:pt>
                <c:pt idx="2632">
                  <c:v>4.1971074380165287</c:v>
                </c:pt>
                <c:pt idx="2633">
                  <c:v>4.1735537190082646</c:v>
                </c:pt>
                <c:pt idx="2634">
                  <c:v>4.223140495867769</c:v>
                </c:pt>
                <c:pt idx="2635">
                  <c:v>4.1942148760330582</c:v>
                </c:pt>
                <c:pt idx="2636">
                  <c:v>4.1954545454545453</c:v>
                </c:pt>
                <c:pt idx="2637">
                  <c:v>4.2024793388429753</c:v>
                </c:pt>
                <c:pt idx="2638">
                  <c:v>4.2190082644628095</c:v>
                </c:pt>
                <c:pt idx="2639">
                  <c:v>4.2037190082644624</c:v>
                </c:pt>
                <c:pt idx="2640">
                  <c:v>4.2012396694214873</c:v>
                </c:pt>
                <c:pt idx="2641">
                  <c:v>4.1830578512396697</c:v>
                </c:pt>
                <c:pt idx="2642">
                  <c:v>4.2078512396694219</c:v>
                </c:pt>
                <c:pt idx="2643">
                  <c:v>4.2066115702479339</c:v>
                </c:pt>
                <c:pt idx="2644">
                  <c:v>4.2136363636363638</c:v>
                </c:pt>
                <c:pt idx="2645">
                  <c:v>4.1888429752066116</c:v>
                </c:pt>
                <c:pt idx="2646">
                  <c:v>4.1888429752066116</c:v>
                </c:pt>
                <c:pt idx="2647">
                  <c:v>4.2037190082644624</c:v>
                </c:pt>
                <c:pt idx="2648">
                  <c:v>4.2012396694214873</c:v>
                </c:pt>
                <c:pt idx="2649">
                  <c:v>4.1776859504132231</c:v>
                </c:pt>
                <c:pt idx="2650">
                  <c:v>4.1913223140495868</c:v>
                </c:pt>
                <c:pt idx="2651">
                  <c:v>4.2177685950413224</c:v>
                </c:pt>
                <c:pt idx="2652">
                  <c:v>4.1830578512396697</c:v>
                </c:pt>
                <c:pt idx="2653">
                  <c:v>4.2037190082644624</c:v>
                </c:pt>
                <c:pt idx="2654">
                  <c:v>4.1913223140495868</c:v>
                </c:pt>
                <c:pt idx="2655">
                  <c:v>4.1830578512396697</c:v>
                </c:pt>
                <c:pt idx="2656">
                  <c:v>4.1954545454545453</c:v>
                </c:pt>
                <c:pt idx="2657">
                  <c:v>4.2260330578512395</c:v>
                </c:pt>
                <c:pt idx="2658">
                  <c:v>4.1805785123966945</c:v>
                </c:pt>
                <c:pt idx="2659">
                  <c:v>4.2119834710743804</c:v>
                </c:pt>
                <c:pt idx="2660">
                  <c:v>4.1818181818181817</c:v>
                </c:pt>
                <c:pt idx="2661">
                  <c:v>4.1789256198347111</c:v>
                </c:pt>
                <c:pt idx="2662">
                  <c:v>4.2037190082644624</c:v>
                </c:pt>
                <c:pt idx="2663">
                  <c:v>4.2095041322314053</c:v>
                </c:pt>
                <c:pt idx="2664">
                  <c:v>4.1888429752066116</c:v>
                </c:pt>
                <c:pt idx="2665">
                  <c:v>4.2053719008264459</c:v>
                </c:pt>
                <c:pt idx="2666">
                  <c:v>4.1995867768595039</c:v>
                </c:pt>
                <c:pt idx="2667">
                  <c:v>4.1954545454545453</c:v>
                </c:pt>
                <c:pt idx="2668">
                  <c:v>4.1871900826446282</c:v>
                </c:pt>
                <c:pt idx="2669">
                  <c:v>4.1859504132231402</c:v>
                </c:pt>
                <c:pt idx="2670">
                  <c:v>4.1971074380165287</c:v>
                </c:pt>
                <c:pt idx="2671">
                  <c:v>4.1871900826446282</c:v>
                </c:pt>
                <c:pt idx="2672">
                  <c:v>4.2202479338842975</c:v>
                </c:pt>
                <c:pt idx="2673">
                  <c:v>4.1789256198347111</c:v>
                </c:pt>
                <c:pt idx="2674">
                  <c:v>4.2037190082644624</c:v>
                </c:pt>
                <c:pt idx="2675">
                  <c:v>4.2066115702479339</c:v>
                </c:pt>
                <c:pt idx="2676">
                  <c:v>4.2053719008264459</c:v>
                </c:pt>
                <c:pt idx="2677">
                  <c:v>4.1888429752066116</c:v>
                </c:pt>
                <c:pt idx="2678">
                  <c:v>4.1859504132231402</c:v>
                </c:pt>
                <c:pt idx="2679">
                  <c:v>4.1995867768595039</c:v>
                </c:pt>
                <c:pt idx="2680">
                  <c:v>4.1995867768595039</c:v>
                </c:pt>
                <c:pt idx="2681">
                  <c:v>4.1830578512396697</c:v>
                </c:pt>
                <c:pt idx="2682">
                  <c:v>4.1900826446280988</c:v>
                </c:pt>
                <c:pt idx="2683">
                  <c:v>4.1871900826446282</c:v>
                </c:pt>
                <c:pt idx="2684">
                  <c:v>4.1871900826446282</c:v>
                </c:pt>
                <c:pt idx="2685">
                  <c:v>4.1888429752066116</c:v>
                </c:pt>
                <c:pt idx="2686">
                  <c:v>4.2078512396694219</c:v>
                </c:pt>
                <c:pt idx="2687">
                  <c:v>4.2078512396694219</c:v>
                </c:pt>
                <c:pt idx="2688">
                  <c:v>4.2053719008264459</c:v>
                </c:pt>
                <c:pt idx="2689">
                  <c:v>4.1818181818181817</c:v>
                </c:pt>
                <c:pt idx="2690">
                  <c:v>4.1830578512396697</c:v>
                </c:pt>
                <c:pt idx="2691">
                  <c:v>4.1859504132231402</c:v>
                </c:pt>
                <c:pt idx="2692">
                  <c:v>4.1942148760330582</c:v>
                </c:pt>
                <c:pt idx="2693">
                  <c:v>4.1929752066115702</c:v>
                </c:pt>
                <c:pt idx="2694">
                  <c:v>4.2012396694214873</c:v>
                </c:pt>
                <c:pt idx="2695">
                  <c:v>4.1847107438016531</c:v>
                </c:pt>
                <c:pt idx="2696">
                  <c:v>4.1859504132231402</c:v>
                </c:pt>
                <c:pt idx="2697">
                  <c:v>4.1995867768595039</c:v>
                </c:pt>
                <c:pt idx="2698">
                  <c:v>4.1735537190082646</c:v>
                </c:pt>
                <c:pt idx="2699">
                  <c:v>4.162396694214876</c:v>
                </c:pt>
                <c:pt idx="2700">
                  <c:v>4.1776859504132231</c:v>
                </c:pt>
                <c:pt idx="2701">
                  <c:v>4.1871900826446282</c:v>
                </c:pt>
                <c:pt idx="2702">
                  <c:v>4.1735537190082646</c:v>
                </c:pt>
                <c:pt idx="2703">
                  <c:v>4.1723140495867765</c:v>
                </c:pt>
                <c:pt idx="2704">
                  <c:v>4.1859504132231402</c:v>
                </c:pt>
                <c:pt idx="2705">
                  <c:v>4.1900826446280988</c:v>
                </c:pt>
                <c:pt idx="2706">
                  <c:v>4.1929752066115702</c:v>
                </c:pt>
                <c:pt idx="2707">
                  <c:v>4.1888429752066116</c:v>
                </c:pt>
                <c:pt idx="2708">
                  <c:v>4.1859504132231402</c:v>
                </c:pt>
                <c:pt idx="2709">
                  <c:v>4.1859504132231402</c:v>
                </c:pt>
                <c:pt idx="2710">
                  <c:v>4.1830578512396697</c:v>
                </c:pt>
                <c:pt idx="2711">
                  <c:v>4.1888429752066116</c:v>
                </c:pt>
                <c:pt idx="2712">
                  <c:v>4.1859504132231402</c:v>
                </c:pt>
                <c:pt idx="2713">
                  <c:v>4.1735537190082646</c:v>
                </c:pt>
                <c:pt idx="2714">
                  <c:v>4.1859504132231402</c:v>
                </c:pt>
                <c:pt idx="2715">
                  <c:v>4.1942148760330582</c:v>
                </c:pt>
                <c:pt idx="2716">
                  <c:v>4.1706611570247931</c:v>
                </c:pt>
                <c:pt idx="2717">
                  <c:v>4.1747933884297517</c:v>
                </c:pt>
                <c:pt idx="2718">
                  <c:v>4.1805785123966945</c:v>
                </c:pt>
                <c:pt idx="2719">
                  <c:v>4.1805785123966945</c:v>
                </c:pt>
                <c:pt idx="2720">
                  <c:v>4.2066115702479339</c:v>
                </c:pt>
                <c:pt idx="2721">
                  <c:v>4.2136363636363638</c:v>
                </c:pt>
                <c:pt idx="2722">
                  <c:v>4.1723140495867765</c:v>
                </c:pt>
                <c:pt idx="2723">
                  <c:v>4.1818181818181817</c:v>
                </c:pt>
                <c:pt idx="2724">
                  <c:v>4.1706611570247931</c:v>
                </c:pt>
                <c:pt idx="2725">
                  <c:v>4.1871900826446282</c:v>
                </c:pt>
                <c:pt idx="2726">
                  <c:v>4.1706611570247931</c:v>
                </c:pt>
                <c:pt idx="2727">
                  <c:v>4.1871900826446282</c:v>
                </c:pt>
                <c:pt idx="2728">
                  <c:v>4.1971074380165287</c:v>
                </c:pt>
                <c:pt idx="2729">
                  <c:v>4.1995867768595039</c:v>
                </c:pt>
                <c:pt idx="2730">
                  <c:v>4.1789256198347111</c:v>
                </c:pt>
                <c:pt idx="2731">
                  <c:v>4.1859504132231402</c:v>
                </c:pt>
                <c:pt idx="2732">
                  <c:v>4.1971074380165287</c:v>
                </c:pt>
                <c:pt idx="2733">
                  <c:v>4.1805785123966945</c:v>
                </c:pt>
                <c:pt idx="2734">
                  <c:v>4.1888429752066116</c:v>
                </c:pt>
                <c:pt idx="2735">
                  <c:v>4.1747933884297517</c:v>
                </c:pt>
                <c:pt idx="2736">
                  <c:v>4.1830578512396697</c:v>
                </c:pt>
                <c:pt idx="2737">
                  <c:v>4.1995867768595039</c:v>
                </c:pt>
                <c:pt idx="2738">
                  <c:v>4.1859504132231402</c:v>
                </c:pt>
                <c:pt idx="2739">
                  <c:v>4.1983471074380168</c:v>
                </c:pt>
                <c:pt idx="2740">
                  <c:v>4.1929752066115702</c:v>
                </c:pt>
                <c:pt idx="2741">
                  <c:v>4.1830578512396697</c:v>
                </c:pt>
                <c:pt idx="2742">
                  <c:v>4.1913223140495868</c:v>
                </c:pt>
                <c:pt idx="2743">
                  <c:v>4.2119834710743804</c:v>
                </c:pt>
                <c:pt idx="2744">
                  <c:v>4.2037190082644624</c:v>
                </c:pt>
                <c:pt idx="2745">
                  <c:v>4.1859504132231402</c:v>
                </c:pt>
                <c:pt idx="2746">
                  <c:v>4.1971074380165287</c:v>
                </c:pt>
                <c:pt idx="2747">
                  <c:v>4.1871900826446282</c:v>
                </c:pt>
                <c:pt idx="2748">
                  <c:v>4.1847107438016531</c:v>
                </c:pt>
                <c:pt idx="2749">
                  <c:v>4.1929752066115702</c:v>
                </c:pt>
                <c:pt idx="2750">
                  <c:v>4.1847107438016531</c:v>
                </c:pt>
                <c:pt idx="2751">
                  <c:v>4.1859504132231402</c:v>
                </c:pt>
                <c:pt idx="2752">
                  <c:v>4.1830578512396697</c:v>
                </c:pt>
                <c:pt idx="2753">
                  <c:v>4.1847107438016531</c:v>
                </c:pt>
                <c:pt idx="2754">
                  <c:v>4.1776859504132231</c:v>
                </c:pt>
                <c:pt idx="2755">
                  <c:v>4.2066115702479339</c:v>
                </c:pt>
                <c:pt idx="2756">
                  <c:v>4.1954545454545453</c:v>
                </c:pt>
                <c:pt idx="2757">
                  <c:v>4.1871900826446282</c:v>
                </c:pt>
                <c:pt idx="2758">
                  <c:v>4.2037190082644624</c:v>
                </c:pt>
                <c:pt idx="2759">
                  <c:v>4.1818181818181817</c:v>
                </c:pt>
                <c:pt idx="2760">
                  <c:v>4.1900826446280988</c:v>
                </c:pt>
                <c:pt idx="2761">
                  <c:v>4.2107438016528924</c:v>
                </c:pt>
                <c:pt idx="2762">
                  <c:v>4.1830578512396697</c:v>
                </c:pt>
                <c:pt idx="2763">
                  <c:v>4.1859504132231402</c:v>
                </c:pt>
                <c:pt idx="2764">
                  <c:v>4.1995867768595039</c:v>
                </c:pt>
                <c:pt idx="2765">
                  <c:v>4.1971074380165287</c:v>
                </c:pt>
                <c:pt idx="2766">
                  <c:v>4.2107438016528924</c:v>
                </c:pt>
                <c:pt idx="2767">
                  <c:v>4.1764462809917351</c:v>
                </c:pt>
                <c:pt idx="2768">
                  <c:v>4.2012396694214873</c:v>
                </c:pt>
                <c:pt idx="2769">
                  <c:v>4.1764462809917351</c:v>
                </c:pt>
                <c:pt idx="2770">
                  <c:v>4.2066115702479339</c:v>
                </c:pt>
                <c:pt idx="2771">
                  <c:v>4.1900826446280988</c:v>
                </c:pt>
                <c:pt idx="2772">
                  <c:v>4.1983471074380168</c:v>
                </c:pt>
                <c:pt idx="2773">
                  <c:v>4.1747933884297517</c:v>
                </c:pt>
                <c:pt idx="2774">
                  <c:v>4.1723140495867765</c:v>
                </c:pt>
                <c:pt idx="2775">
                  <c:v>4.2107438016528924</c:v>
                </c:pt>
                <c:pt idx="2776">
                  <c:v>4.1900826446280988</c:v>
                </c:pt>
                <c:pt idx="2777">
                  <c:v>4.1929752066115702</c:v>
                </c:pt>
                <c:pt idx="2778">
                  <c:v>4.1995867768595039</c:v>
                </c:pt>
                <c:pt idx="2779">
                  <c:v>4.1789256198347111</c:v>
                </c:pt>
                <c:pt idx="2780">
                  <c:v>4.1971074380165287</c:v>
                </c:pt>
                <c:pt idx="2781">
                  <c:v>4.1929752066115702</c:v>
                </c:pt>
                <c:pt idx="2782">
                  <c:v>4.1971074380165287</c:v>
                </c:pt>
                <c:pt idx="2783">
                  <c:v>4.1723140495867765</c:v>
                </c:pt>
                <c:pt idx="2784">
                  <c:v>4.2037190082644624</c:v>
                </c:pt>
                <c:pt idx="2785">
                  <c:v>4.1888429752066116</c:v>
                </c:pt>
                <c:pt idx="2786">
                  <c:v>4.1888429752066116</c:v>
                </c:pt>
                <c:pt idx="2787">
                  <c:v>4.1871900826446282</c:v>
                </c:pt>
                <c:pt idx="2788">
                  <c:v>4.1913223140495868</c:v>
                </c:pt>
                <c:pt idx="2789">
                  <c:v>4.1929752066115702</c:v>
                </c:pt>
                <c:pt idx="2790">
                  <c:v>4.1983471074380168</c:v>
                </c:pt>
                <c:pt idx="2791">
                  <c:v>4.1859504132231402</c:v>
                </c:pt>
                <c:pt idx="2792">
                  <c:v>4.1859504132231402</c:v>
                </c:pt>
                <c:pt idx="2793">
                  <c:v>4.1747933884297517</c:v>
                </c:pt>
                <c:pt idx="2794">
                  <c:v>4.1747933884297517</c:v>
                </c:pt>
                <c:pt idx="2795">
                  <c:v>4.1764462809917351</c:v>
                </c:pt>
                <c:pt idx="2796">
                  <c:v>4.1805785123966945</c:v>
                </c:pt>
                <c:pt idx="2797">
                  <c:v>4.1900826446280988</c:v>
                </c:pt>
                <c:pt idx="2798">
                  <c:v>4.1805785123966945</c:v>
                </c:pt>
                <c:pt idx="2799">
                  <c:v>4.1830578512396697</c:v>
                </c:pt>
                <c:pt idx="2800">
                  <c:v>4.1747933884297517</c:v>
                </c:pt>
                <c:pt idx="2801">
                  <c:v>4.1830578512396697</c:v>
                </c:pt>
                <c:pt idx="2802">
                  <c:v>4.2024793388429753</c:v>
                </c:pt>
                <c:pt idx="2803">
                  <c:v>4.1776859504132231</c:v>
                </c:pt>
                <c:pt idx="2804">
                  <c:v>4.1888429752066116</c:v>
                </c:pt>
                <c:pt idx="2805">
                  <c:v>4.1971074380165287</c:v>
                </c:pt>
                <c:pt idx="2806">
                  <c:v>4.169421487603306</c:v>
                </c:pt>
                <c:pt idx="2807">
                  <c:v>4.1516528925619838</c:v>
                </c:pt>
                <c:pt idx="2808">
                  <c:v>4.1706611570247931</c:v>
                </c:pt>
                <c:pt idx="2809">
                  <c:v>4.1764462809917351</c:v>
                </c:pt>
                <c:pt idx="2810">
                  <c:v>4.1541322314049589</c:v>
                </c:pt>
                <c:pt idx="2811">
                  <c:v>4.1640495867768594</c:v>
                </c:pt>
                <c:pt idx="2812">
                  <c:v>4.1830578512396697</c:v>
                </c:pt>
                <c:pt idx="2813">
                  <c:v>4.1665289256198346</c:v>
                </c:pt>
                <c:pt idx="2814">
                  <c:v>4.162396694214876</c:v>
                </c:pt>
                <c:pt idx="2815">
                  <c:v>4.1859504132231402</c:v>
                </c:pt>
                <c:pt idx="2816">
                  <c:v>4.1954545454545453</c:v>
                </c:pt>
                <c:pt idx="2817">
                  <c:v>4.1747933884297517</c:v>
                </c:pt>
                <c:pt idx="2818">
                  <c:v>4.1859504132231402</c:v>
                </c:pt>
                <c:pt idx="2819">
                  <c:v>4.1764462809917351</c:v>
                </c:pt>
                <c:pt idx="2820">
                  <c:v>4.1776859504132231</c:v>
                </c:pt>
                <c:pt idx="2821">
                  <c:v>4.2012396694214873</c:v>
                </c:pt>
                <c:pt idx="2822">
                  <c:v>4.1805785123966945</c:v>
                </c:pt>
                <c:pt idx="2823">
                  <c:v>4.168181818181818</c:v>
                </c:pt>
                <c:pt idx="2824">
                  <c:v>4.1776859504132231</c:v>
                </c:pt>
                <c:pt idx="2825">
                  <c:v>4.168181818181818</c:v>
                </c:pt>
                <c:pt idx="2826">
                  <c:v>4.1929752066115702</c:v>
                </c:pt>
                <c:pt idx="2827">
                  <c:v>4.1900826446280988</c:v>
                </c:pt>
                <c:pt idx="2828">
                  <c:v>4.161157024793388</c:v>
                </c:pt>
                <c:pt idx="2829">
                  <c:v>4.1735537190082646</c:v>
                </c:pt>
                <c:pt idx="2830">
                  <c:v>4.1929752066115702</c:v>
                </c:pt>
                <c:pt idx="2831">
                  <c:v>4.1723140495867765</c:v>
                </c:pt>
                <c:pt idx="2832">
                  <c:v>4.1789256198347111</c:v>
                </c:pt>
                <c:pt idx="2833">
                  <c:v>4.1665289256198346</c:v>
                </c:pt>
                <c:pt idx="2834">
                  <c:v>4.1818181818181817</c:v>
                </c:pt>
                <c:pt idx="2835">
                  <c:v>4.1723140495867765</c:v>
                </c:pt>
                <c:pt idx="2836">
                  <c:v>4.1640495867768594</c:v>
                </c:pt>
                <c:pt idx="2837">
                  <c:v>4.1665289256198346</c:v>
                </c:pt>
                <c:pt idx="2838">
                  <c:v>4.1789256198347111</c:v>
                </c:pt>
                <c:pt idx="2839">
                  <c:v>4.1871900826446282</c:v>
                </c:pt>
                <c:pt idx="2840">
                  <c:v>4.1859504132231402</c:v>
                </c:pt>
                <c:pt idx="2841">
                  <c:v>4.1830578512396697</c:v>
                </c:pt>
                <c:pt idx="2842">
                  <c:v>4.1888429752066116</c:v>
                </c:pt>
                <c:pt idx="2843">
                  <c:v>4.1942148760330582</c:v>
                </c:pt>
                <c:pt idx="2844">
                  <c:v>4.1830578512396697</c:v>
                </c:pt>
                <c:pt idx="2845">
                  <c:v>4.1764462809917351</c:v>
                </c:pt>
                <c:pt idx="2846">
                  <c:v>4.1764462809917351</c:v>
                </c:pt>
                <c:pt idx="2847">
                  <c:v>4.1652892561983474</c:v>
                </c:pt>
                <c:pt idx="2848">
                  <c:v>4.1776859504132231</c:v>
                </c:pt>
                <c:pt idx="2849">
                  <c:v>4.168181818181818</c:v>
                </c:pt>
                <c:pt idx="2850">
                  <c:v>4.1735537190082646</c:v>
                </c:pt>
                <c:pt idx="2851">
                  <c:v>4.1859504132231402</c:v>
                </c:pt>
                <c:pt idx="2852">
                  <c:v>4.1888429752066116</c:v>
                </c:pt>
                <c:pt idx="2853">
                  <c:v>4.168181818181818</c:v>
                </c:pt>
                <c:pt idx="2854">
                  <c:v>4.1888429752066116</c:v>
                </c:pt>
                <c:pt idx="2855">
                  <c:v>4.1847107438016531</c:v>
                </c:pt>
                <c:pt idx="2856">
                  <c:v>4.1805785123966945</c:v>
                </c:pt>
                <c:pt idx="2857">
                  <c:v>4.1830578512396697</c:v>
                </c:pt>
                <c:pt idx="2858">
                  <c:v>4.1805785123966945</c:v>
                </c:pt>
                <c:pt idx="2859">
                  <c:v>4.2024793388429753</c:v>
                </c:pt>
                <c:pt idx="2860">
                  <c:v>4.1747933884297517</c:v>
                </c:pt>
                <c:pt idx="2861">
                  <c:v>4.1818181818181817</c:v>
                </c:pt>
                <c:pt idx="2862">
                  <c:v>4.1805785123966945</c:v>
                </c:pt>
                <c:pt idx="2863">
                  <c:v>4.1805785123966945</c:v>
                </c:pt>
                <c:pt idx="2864">
                  <c:v>4.1735537190082646</c:v>
                </c:pt>
                <c:pt idx="2865">
                  <c:v>4.1723140495867765</c:v>
                </c:pt>
                <c:pt idx="2866">
                  <c:v>4.1652892561983474</c:v>
                </c:pt>
                <c:pt idx="2867">
                  <c:v>4.1789256198347111</c:v>
                </c:pt>
                <c:pt idx="2868">
                  <c:v>4.1706611570247931</c:v>
                </c:pt>
                <c:pt idx="2869">
                  <c:v>4.1764462809917351</c:v>
                </c:pt>
                <c:pt idx="2870">
                  <c:v>4.1830578512396697</c:v>
                </c:pt>
                <c:pt idx="2871">
                  <c:v>4.1776859504132231</c:v>
                </c:pt>
                <c:pt idx="2872">
                  <c:v>4.161157024793388</c:v>
                </c:pt>
                <c:pt idx="2873">
                  <c:v>4.1747933884297517</c:v>
                </c:pt>
                <c:pt idx="2874">
                  <c:v>4.1900826446280988</c:v>
                </c:pt>
                <c:pt idx="2875">
                  <c:v>4.1764462809917351</c:v>
                </c:pt>
                <c:pt idx="2876">
                  <c:v>4.1764462809917351</c:v>
                </c:pt>
                <c:pt idx="2877">
                  <c:v>4.1847107438016531</c:v>
                </c:pt>
                <c:pt idx="2878">
                  <c:v>4.1900826446280988</c:v>
                </c:pt>
                <c:pt idx="2879">
                  <c:v>4.1735537190082646</c:v>
                </c:pt>
                <c:pt idx="2880">
                  <c:v>4.1541322314049589</c:v>
                </c:pt>
                <c:pt idx="2881">
                  <c:v>4.1995867768595039</c:v>
                </c:pt>
                <c:pt idx="2882">
                  <c:v>4.1913223140495868</c:v>
                </c:pt>
                <c:pt idx="2883">
                  <c:v>4.1652892561983474</c:v>
                </c:pt>
                <c:pt idx="2884">
                  <c:v>4.1665289256198346</c:v>
                </c:pt>
                <c:pt idx="2885">
                  <c:v>4.1888429752066116</c:v>
                </c:pt>
                <c:pt idx="2886">
                  <c:v>4.1764462809917351</c:v>
                </c:pt>
                <c:pt idx="2887">
                  <c:v>4.168181818181818</c:v>
                </c:pt>
                <c:pt idx="2888">
                  <c:v>4.1747933884297517</c:v>
                </c:pt>
                <c:pt idx="2889">
                  <c:v>4.1805785123966945</c:v>
                </c:pt>
                <c:pt idx="2890">
                  <c:v>4.2037190082644624</c:v>
                </c:pt>
                <c:pt idx="2891">
                  <c:v>4.1913223140495868</c:v>
                </c:pt>
                <c:pt idx="2892">
                  <c:v>4.1789256198347111</c:v>
                </c:pt>
                <c:pt idx="2893">
                  <c:v>4.1599173553719009</c:v>
                </c:pt>
                <c:pt idx="2894">
                  <c:v>4.1764462809917351</c:v>
                </c:pt>
                <c:pt idx="2895">
                  <c:v>4.1706611570247931</c:v>
                </c:pt>
                <c:pt idx="2896">
                  <c:v>4.168181818181818</c:v>
                </c:pt>
                <c:pt idx="2897">
                  <c:v>4.1789256198347111</c:v>
                </c:pt>
                <c:pt idx="2898">
                  <c:v>4.1971074380165287</c:v>
                </c:pt>
                <c:pt idx="2899">
                  <c:v>4.1830578512396697</c:v>
                </c:pt>
                <c:pt idx="2900">
                  <c:v>4.161157024793388</c:v>
                </c:pt>
                <c:pt idx="2901">
                  <c:v>4.1954545454545453</c:v>
                </c:pt>
                <c:pt idx="2902">
                  <c:v>4.1805785123966945</c:v>
                </c:pt>
                <c:pt idx="2903">
                  <c:v>4.1789256198347111</c:v>
                </c:pt>
                <c:pt idx="2904">
                  <c:v>4.1747933884297517</c:v>
                </c:pt>
                <c:pt idx="2905">
                  <c:v>4.1640495867768594</c:v>
                </c:pt>
                <c:pt idx="2906">
                  <c:v>4.1847107438016531</c:v>
                </c:pt>
                <c:pt idx="2907">
                  <c:v>4.1764462809917351</c:v>
                </c:pt>
                <c:pt idx="2908">
                  <c:v>4.1847107438016531</c:v>
                </c:pt>
                <c:pt idx="2909">
                  <c:v>4.1942148760330582</c:v>
                </c:pt>
                <c:pt idx="2910">
                  <c:v>4.1776859504132231</c:v>
                </c:pt>
                <c:pt idx="2911">
                  <c:v>4.1818181818181817</c:v>
                </c:pt>
                <c:pt idx="2912">
                  <c:v>4.1706611570247931</c:v>
                </c:pt>
                <c:pt idx="2913">
                  <c:v>4.1706611570247931</c:v>
                </c:pt>
                <c:pt idx="2914">
                  <c:v>4.1764462809917351</c:v>
                </c:pt>
                <c:pt idx="2915">
                  <c:v>4.1764462809917351</c:v>
                </c:pt>
                <c:pt idx="2916">
                  <c:v>4.1942148760330582</c:v>
                </c:pt>
                <c:pt idx="2917">
                  <c:v>4.1776859504132231</c:v>
                </c:pt>
                <c:pt idx="2918">
                  <c:v>4.169421487603306</c:v>
                </c:pt>
                <c:pt idx="2919">
                  <c:v>4.1776859504132231</c:v>
                </c:pt>
                <c:pt idx="2920">
                  <c:v>4.1764462809917351</c:v>
                </c:pt>
                <c:pt idx="2921">
                  <c:v>4.1541322314049589</c:v>
                </c:pt>
                <c:pt idx="2922">
                  <c:v>4.1942148760330582</c:v>
                </c:pt>
                <c:pt idx="2923">
                  <c:v>4.1723140495867765</c:v>
                </c:pt>
                <c:pt idx="2924">
                  <c:v>4.1942148760330582</c:v>
                </c:pt>
                <c:pt idx="2925">
                  <c:v>4.162396694214876</c:v>
                </c:pt>
                <c:pt idx="2926">
                  <c:v>4.162396694214876</c:v>
                </c:pt>
                <c:pt idx="2927">
                  <c:v>4.2202479338842975</c:v>
                </c:pt>
                <c:pt idx="2928">
                  <c:v>4.1747933884297517</c:v>
                </c:pt>
                <c:pt idx="2929">
                  <c:v>4.1665289256198346</c:v>
                </c:pt>
                <c:pt idx="2930">
                  <c:v>4.1830578512396697</c:v>
                </c:pt>
                <c:pt idx="2931">
                  <c:v>4.1983471074380168</c:v>
                </c:pt>
                <c:pt idx="2932">
                  <c:v>4.1599173553719009</c:v>
                </c:pt>
                <c:pt idx="2933">
                  <c:v>4.1847107438016531</c:v>
                </c:pt>
                <c:pt idx="2934">
                  <c:v>4.1805785123966945</c:v>
                </c:pt>
                <c:pt idx="2935">
                  <c:v>4.2037190082644624</c:v>
                </c:pt>
                <c:pt idx="2936">
                  <c:v>4.1805785123966945</c:v>
                </c:pt>
                <c:pt idx="2937">
                  <c:v>4.162396694214876</c:v>
                </c:pt>
                <c:pt idx="2938">
                  <c:v>4.1735537190082646</c:v>
                </c:pt>
                <c:pt idx="2939">
                  <c:v>4.1776859504132231</c:v>
                </c:pt>
                <c:pt idx="2940">
                  <c:v>4.1652892561983474</c:v>
                </c:pt>
                <c:pt idx="2941">
                  <c:v>4.1528925619834709</c:v>
                </c:pt>
                <c:pt idx="2942">
                  <c:v>4.1723140495867765</c:v>
                </c:pt>
                <c:pt idx="2943">
                  <c:v>4.1871900826446282</c:v>
                </c:pt>
                <c:pt idx="2944">
                  <c:v>4.169421487603306</c:v>
                </c:pt>
                <c:pt idx="2945">
                  <c:v>4.162396694214876</c:v>
                </c:pt>
                <c:pt idx="2946">
                  <c:v>4.1706611570247931</c:v>
                </c:pt>
                <c:pt idx="2947">
                  <c:v>4.1723140495867765</c:v>
                </c:pt>
                <c:pt idx="2948">
                  <c:v>4.1723140495867765</c:v>
                </c:pt>
                <c:pt idx="2949">
                  <c:v>4.1818181818181817</c:v>
                </c:pt>
                <c:pt idx="2950">
                  <c:v>4.168181818181818</c:v>
                </c:pt>
                <c:pt idx="2951">
                  <c:v>4.1971074380165287</c:v>
                </c:pt>
                <c:pt idx="2952">
                  <c:v>4.1747933884297517</c:v>
                </c:pt>
                <c:pt idx="2953">
                  <c:v>4.1888429752066116</c:v>
                </c:pt>
                <c:pt idx="2954">
                  <c:v>4.1747933884297517</c:v>
                </c:pt>
                <c:pt idx="2955">
                  <c:v>4.1747933884297517</c:v>
                </c:pt>
                <c:pt idx="2956">
                  <c:v>4.1582644628099175</c:v>
                </c:pt>
                <c:pt idx="2957">
                  <c:v>4.1764462809917351</c:v>
                </c:pt>
                <c:pt idx="2958">
                  <c:v>4.1805785123966945</c:v>
                </c:pt>
                <c:pt idx="2959">
                  <c:v>4.169421487603306</c:v>
                </c:pt>
                <c:pt idx="2960">
                  <c:v>4.1640495867768594</c:v>
                </c:pt>
                <c:pt idx="2961">
                  <c:v>4.1665289256198346</c:v>
                </c:pt>
                <c:pt idx="2962">
                  <c:v>4.1747933884297517</c:v>
                </c:pt>
                <c:pt idx="2963">
                  <c:v>4.1764462809917351</c:v>
                </c:pt>
                <c:pt idx="2964">
                  <c:v>4.161157024793388</c:v>
                </c:pt>
                <c:pt idx="2965">
                  <c:v>4.1735537190082646</c:v>
                </c:pt>
                <c:pt idx="2966">
                  <c:v>4.1830578512396697</c:v>
                </c:pt>
                <c:pt idx="2967">
                  <c:v>4.168181818181818</c:v>
                </c:pt>
                <c:pt idx="2968">
                  <c:v>4.1747933884297517</c:v>
                </c:pt>
                <c:pt idx="2969">
                  <c:v>4.1706611570247931</c:v>
                </c:pt>
                <c:pt idx="2970">
                  <c:v>4.1735537190082646</c:v>
                </c:pt>
                <c:pt idx="2971">
                  <c:v>4.1805785123966945</c:v>
                </c:pt>
                <c:pt idx="2972">
                  <c:v>4.1735537190082646</c:v>
                </c:pt>
                <c:pt idx="2973">
                  <c:v>4.1871900826446282</c:v>
                </c:pt>
                <c:pt idx="2974">
                  <c:v>4.1913223140495868</c:v>
                </c:pt>
                <c:pt idx="2975">
                  <c:v>4.1706611570247931</c:v>
                </c:pt>
                <c:pt idx="2976">
                  <c:v>4.1640495867768594</c:v>
                </c:pt>
                <c:pt idx="2977">
                  <c:v>4.1665289256198346</c:v>
                </c:pt>
                <c:pt idx="2978">
                  <c:v>4.1776859504132231</c:v>
                </c:pt>
                <c:pt idx="2979">
                  <c:v>4.1859504132231402</c:v>
                </c:pt>
                <c:pt idx="2980">
                  <c:v>4.1665289256198346</c:v>
                </c:pt>
                <c:pt idx="2981">
                  <c:v>4.1929752066115702</c:v>
                </c:pt>
                <c:pt idx="2982">
                  <c:v>4.1942148760330582</c:v>
                </c:pt>
                <c:pt idx="2983">
                  <c:v>4.1764462809917351</c:v>
                </c:pt>
                <c:pt idx="2984">
                  <c:v>4.169421487603306</c:v>
                </c:pt>
                <c:pt idx="2985">
                  <c:v>4.162396694214876</c:v>
                </c:pt>
                <c:pt idx="2986">
                  <c:v>4.1830578512396697</c:v>
                </c:pt>
                <c:pt idx="2987">
                  <c:v>4.1830578512396697</c:v>
                </c:pt>
                <c:pt idx="2988">
                  <c:v>4.1735537190082646</c:v>
                </c:pt>
                <c:pt idx="2989">
                  <c:v>4.1516528925619838</c:v>
                </c:pt>
                <c:pt idx="2990">
                  <c:v>4.1847107438016531</c:v>
                </c:pt>
                <c:pt idx="2991">
                  <c:v>4.1665289256198346</c:v>
                </c:pt>
                <c:pt idx="2992">
                  <c:v>4.1706611570247931</c:v>
                </c:pt>
                <c:pt idx="2993">
                  <c:v>4.1830578512396697</c:v>
                </c:pt>
                <c:pt idx="2994">
                  <c:v>4.1723140495867765</c:v>
                </c:pt>
                <c:pt idx="2995">
                  <c:v>4.1747933884297517</c:v>
                </c:pt>
                <c:pt idx="2996">
                  <c:v>4.1706611570247931</c:v>
                </c:pt>
                <c:pt idx="2997">
                  <c:v>4.1735537190082646</c:v>
                </c:pt>
                <c:pt idx="2998">
                  <c:v>4.168181818181818</c:v>
                </c:pt>
                <c:pt idx="2999">
                  <c:v>4.1665289256198346</c:v>
                </c:pt>
                <c:pt idx="3000">
                  <c:v>4.1776859504132231</c:v>
                </c:pt>
                <c:pt idx="3001">
                  <c:v>4.169421487603306</c:v>
                </c:pt>
                <c:pt idx="3002">
                  <c:v>4.1475206611570252</c:v>
                </c:pt>
                <c:pt idx="3003">
                  <c:v>4.1776859504132231</c:v>
                </c:pt>
                <c:pt idx="3004">
                  <c:v>4.1570247933884295</c:v>
                </c:pt>
                <c:pt idx="3005">
                  <c:v>4.1818181818181817</c:v>
                </c:pt>
                <c:pt idx="3006">
                  <c:v>4.162396694214876</c:v>
                </c:pt>
                <c:pt idx="3007">
                  <c:v>4.169421487603306</c:v>
                </c:pt>
                <c:pt idx="3008">
                  <c:v>4.1665289256198346</c:v>
                </c:pt>
                <c:pt idx="3009">
                  <c:v>4.1652892561983474</c:v>
                </c:pt>
                <c:pt idx="3010">
                  <c:v>4.162396694214876</c:v>
                </c:pt>
                <c:pt idx="3011">
                  <c:v>4.1830578512396697</c:v>
                </c:pt>
                <c:pt idx="3012">
                  <c:v>4.1570247933884295</c:v>
                </c:pt>
                <c:pt idx="3013">
                  <c:v>4.1528925619834709</c:v>
                </c:pt>
                <c:pt idx="3014">
                  <c:v>4.1888429752066116</c:v>
                </c:pt>
                <c:pt idx="3015">
                  <c:v>4.1665289256198346</c:v>
                </c:pt>
                <c:pt idx="3016">
                  <c:v>4.1599173553719009</c:v>
                </c:pt>
                <c:pt idx="3017">
                  <c:v>4.1528925619834709</c:v>
                </c:pt>
                <c:pt idx="3018">
                  <c:v>4.1500000000000004</c:v>
                </c:pt>
                <c:pt idx="3019">
                  <c:v>4.1847107438016531</c:v>
                </c:pt>
                <c:pt idx="3020">
                  <c:v>4.1446280991735538</c:v>
                </c:pt>
                <c:pt idx="3021">
                  <c:v>4.1582644628099175</c:v>
                </c:pt>
                <c:pt idx="3022">
                  <c:v>4.1557851239669423</c:v>
                </c:pt>
                <c:pt idx="3023">
                  <c:v>4.1652892561983474</c:v>
                </c:pt>
                <c:pt idx="3024">
                  <c:v>4.1640495867768594</c:v>
                </c:pt>
                <c:pt idx="3025">
                  <c:v>4.1528925619834709</c:v>
                </c:pt>
                <c:pt idx="3026">
                  <c:v>4.1747933884297517</c:v>
                </c:pt>
                <c:pt idx="3027">
                  <c:v>4.162396694214876</c:v>
                </c:pt>
                <c:pt idx="3028">
                  <c:v>4.1735537190082646</c:v>
                </c:pt>
                <c:pt idx="3029">
                  <c:v>4.161157024793388</c:v>
                </c:pt>
                <c:pt idx="3030">
                  <c:v>4.1847107438016531</c:v>
                </c:pt>
                <c:pt idx="3031">
                  <c:v>4.168181818181818</c:v>
                </c:pt>
                <c:pt idx="3032">
                  <c:v>4.1541322314049589</c:v>
                </c:pt>
                <c:pt idx="3033">
                  <c:v>4.161157024793388</c:v>
                </c:pt>
                <c:pt idx="3034">
                  <c:v>4.1735537190082646</c:v>
                </c:pt>
                <c:pt idx="3035">
                  <c:v>4.162396694214876</c:v>
                </c:pt>
                <c:pt idx="3036">
                  <c:v>4.1747933884297517</c:v>
                </c:pt>
                <c:pt idx="3037">
                  <c:v>4.1665289256198346</c:v>
                </c:pt>
                <c:pt idx="3038">
                  <c:v>4.168181818181818</c:v>
                </c:pt>
                <c:pt idx="3039">
                  <c:v>4.168181818181818</c:v>
                </c:pt>
                <c:pt idx="3040">
                  <c:v>4.1404958677685952</c:v>
                </c:pt>
                <c:pt idx="3041">
                  <c:v>4.1640495867768594</c:v>
                </c:pt>
                <c:pt idx="3042">
                  <c:v>4.161157024793388</c:v>
                </c:pt>
                <c:pt idx="3043">
                  <c:v>4.1652892561983474</c:v>
                </c:pt>
                <c:pt idx="3044">
                  <c:v>4.1735537190082646</c:v>
                </c:pt>
                <c:pt idx="3045">
                  <c:v>4.1582644628099175</c:v>
                </c:pt>
                <c:pt idx="3046">
                  <c:v>4.1475206611570252</c:v>
                </c:pt>
                <c:pt idx="3047">
                  <c:v>4.169421487603306</c:v>
                </c:pt>
                <c:pt idx="3048">
                  <c:v>4.1640495867768594</c:v>
                </c:pt>
                <c:pt idx="3049">
                  <c:v>4.1640495867768594</c:v>
                </c:pt>
                <c:pt idx="3050">
                  <c:v>4.1723140495867765</c:v>
                </c:pt>
                <c:pt idx="3051">
                  <c:v>4.169421487603306</c:v>
                </c:pt>
                <c:pt idx="3052">
                  <c:v>4.168181818181818</c:v>
                </c:pt>
                <c:pt idx="3053">
                  <c:v>4.1640495867768594</c:v>
                </c:pt>
                <c:pt idx="3054">
                  <c:v>4.1723140495867765</c:v>
                </c:pt>
                <c:pt idx="3055">
                  <c:v>4.162396694214876</c:v>
                </c:pt>
                <c:pt idx="3056">
                  <c:v>4.161157024793388</c:v>
                </c:pt>
                <c:pt idx="3057">
                  <c:v>4.1652892561983474</c:v>
                </c:pt>
                <c:pt idx="3058">
                  <c:v>4.1665289256198346</c:v>
                </c:pt>
                <c:pt idx="3059">
                  <c:v>4.1582644628099175</c:v>
                </c:pt>
                <c:pt idx="3060">
                  <c:v>4.1516528925619838</c:v>
                </c:pt>
                <c:pt idx="3061">
                  <c:v>4.1723140495867765</c:v>
                </c:pt>
                <c:pt idx="3062">
                  <c:v>4.161157024793388</c:v>
                </c:pt>
                <c:pt idx="3063">
                  <c:v>4.1665289256198346</c:v>
                </c:pt>
                <c:pt idx="3064">
                  <c:v>4.1706611570247931</c:v>
                </c:pt>
                <c:pt idx="3065">
                  <c:v>4.1706611570247931</c:v>
                </c:pt>
                <c:pt idx="3066">
                  <c:v>4.168181818181818</c:v>
                </c:pt>
                <c:pt idx="3067">
                  <c:v>4.1640495867768594</c:v>
                </c:pt>
                <c:pt idx="3068">
                  <c:v>4.1776859504132231</c:v>
                </c:pt>
                <c:pt idx="3069">
                  <c:v>4.1599173553719009</c:v>
                </c:pt>
                <c:pt idx="3070">
                  <c:v>4.1652892561983474</c:v>
                </c:pt>
                <c:pt idx="3071">
                  <c:v>4.162396694214876</c:v>
                </c:pt>
                <c:pt idx="3072">
                  <c:v>4.1665289256198346</c:v>
                </c:pt>
                <c:pt idx="3073">
                  <c:v>4.1652892561983474</c:v>
                </c:pt>
                <c:pt idx="3074">
                  <c:v>4.1706611570247931</c:v>
                </c:pt>
                <c:pt idx="3075">
                  <c:v>4.1665289256198346</c:v>
                </c:pt>
                <c:pt idx="3076">
                  <c:v>4.1830578512396697</c:v>
                </c:pt>
                <c:pt idx="3077">
                  <c:v>4.162396694214876</c:v>
                </c:pt>
                <c:pt idx="3078">
                  <c:v>4.1830578512396697</c:v>
                </c:pt>
                <c:pt idx="3079">
                  <c:v>4.1735537190082646</c:v>
                </c:pt>
                <c:pt idx="3080">
                  <c:v>4.162396694214876</c:v>
                </c:pt>
                <c:pt idx="3081">
                  <c:v>4.1516528925619838</c:v>
                </c:pt>
                <c:pt idx="3082">
                  <c:v>4.169421487603306</c:v>
                </c:pt>
                <c:pt idx="3083">
                  <c:v>4.169421487603306</c:v>
                </c:pt>
                <c:pt idx="3084">
                  <c:v>4.1557851239669423</c:v>
                </c:pt>
                <c:pt idx="3085">
                  <c:v>4.1599173553719009</c:v>
                </c:pt>
                <c:pt idx="3086">
                  <c:v>4.1599173553719009</c:v>
                </c:pt>
                <c:pt idx="3087">
                  <c:v>4.1640495867768594</c:v>
                </c:pt>
                <c:pt idx="3088">
                  <c:v>4.1570247933884295</c:v>
                </c:pt>
                <c:pt idx="3089">
                  <c:v>4.1599173553719009</c:v>
                </c:pt>
                <c:pt idx="3090">
                  <c:v>4.161157024793388</c:v>
                </c:pt>
                <c:pt idx="3091">
                  <c:v>4.1805785123966945</c:v>
                </c:pt>
                <c:pt idx="3092">
                  <c:v>4.161157024793388</c:v>
                </c:pt>
                <c:pt idx="3093">
                  <c:v>4.1599173553719009</c:v>
                </c:pt>
                <c:pt idx="3094">
                  <c:v>4.1557851239669423</c:v>
                </c:pt>
                <c:pt idx="3095">
                  <c:v>4.1665289256198346</c:v>
                </c:pt>
                <c:pt idx="3096">
                  <c:v>4.1487603305785123</c:v>
                </c:pt>
                <c:pt idx="3097">
                  <c:v>4.1640495867768594</c:v>
                </c:pt>
                <c:pt idx="3098">
                  <c:v>4.1764462809917351</c:v>
                </c:pt>
                <c:pt idx="3099">
                  <c:v>4.162396694214876</c:v>
                </c:pt>
                <c:pt idx="3100">
                  <c:v>4.1747933884297517</c:v>
                </c:pt>
                <c:pt idx="3101">
                  <c:v>4.1570247933884295</c:v>
                </c:pt>
                <c:pt idx="3102">
                  <c:v>4.1500000000000004</c:v>
                </c:pt>
                <c:pt idx="3103">
                  <c:v>4.169421487603306</c:v>
                </c:pt>
                <c:pt idx="3104">
                  <c:v>4.1735537190082646</c:v>
                </c:pt>
                <c:pt idx="3105">
                  <c:v>4.169421487603306</c:v>
                </c:pt>
                <c:pt idx="3106">
                  <c:v>4.162396694214876</c:v>
                </c:pt>
                <c:pt idx="3107">
                  <c:v>4.1723140495867765</c:v>
                </c:pt>
                <c:pt idx="3108">
                  <c:v>4.1640495867768594</c:v>
                </c:pt>
                <c:pt idx="3109">
                  <c:v>4.1433884297520658</c:v>
                </c:pt>
                <c:pt idx="3110">
                  <c:v>4.1640495867768594</c:v>
                </c:pt>
                <c:pt idx="3111">
                  <c:v>4.1640495867768594</c:v>
                </c:pt>
                <c:pt idx="3112">
                  <c:v>4.161157024793388</c:v>
                </c:pt>
                <c:pt idx="3113">
                  <c:v>4.1557851239669423</c:v>
                </c:pt>
                <c:pt idx="3114">
                  <c:v>4.1570247933884295</c:v>
                </c:pt>
                <c:pt idx="3115">
                  <c:v>4.162396694214876</c:v>
                </c:pt>
                <c:pt idx="3116">
                  <c:v>4.169421487603306</c:v>
                </c:pt>
                <c:pt idx="3117">
                  <c:v>4.1417355371900824</c:v>
                </c:pt>
                <c:pt idx="3118">
                  <c:v>4.1516528925619838</c:v>
                </c:pt>
                <c:pt idx="3119">
                  <c:v>4.169421487603306</c:v>
                </c:pt>
                <c:pt idx="3120">
                  <c:v>4.1723140495867765</c:v>
                </c:pt>
                <c:pt idx="3121">
                  <c:v>4.1528925619834709</c:v>
                </c:pt>
                <c:pt idx="3122">
                  <c:v>4.1557851239669423</c:v>
                </c:pt>
                <c:pt idx="3123">
                  <c:v>4.1458677685950409</c:v>
                </c:pt>
                <c:pt idx="3124">
                  <c:v>4.1582644628099175</c:v>
                </c:pt>
                <c:pt idx="3125">
                  <c:v>4.1541322314049589</c:v>
                </c:pt>
                <c:pt idx="3126">
                  <c:v>4.1665289256198346</c:v>
                </c:pt>
                <c:pt idx="3127">
                  <c:v>4.1640495867768594</c:v>
                </c:pt>
                <c:pt idx="3128">
                  <c:v>4.1458677685950409</c:v>
                </c:pt>
                <c:pt idx="3129">
                  <c:v>4.1570247933884295</c:v>
                </c:pt>
                <c:pt idx="3130">
                  <c:v>4.1723140495867765</c:v>
                </c:pt>
                <c:pt idx="3131">
                  <c:v>4.1582644628099175</c:v>
                </c:pt>
                <c:pt idx="3132">
                  <c:v>4.1706611570247931</c:v>
                </c:pt>
                <c:pt idx="3133">
                  <c:v>4.1487603305785123</c:v>
                </c:pt>
                <c:pt idx="3134">
                  <c:v>4.1541322314049589</c:v>
                </c:pt>
                <c:pt idx="3135">
                  <c:v>4.168181818181818</c:v>
                </c:pt>
                <c:pt idx="3136">
                  <c:v>4.161157024793388</c:v>
                </c:pt>
                <c:pt idx="3137">
                  <c:v>4.1640495867768594</c:v>
                </c:pt>
                <c:pt idx="3138">
                  <c:v>4.1582644628099175</c:v>
                </c:pt>
                <c:pt idx="3139">
                  <c:v>4.1652892561983474</c:v>
                </c:pt>
                <c:pt idx="3140">
                  <c:v>4.1665289256198346</c:v>
                </c:pt>
                <c:pt idx="3141">
                  <c:v>4.1818181818181817</c:v>
                </c:pt>
                <c:pt idx="3142">
                  <c:v>4.1475206611570252</c:v>
                </c:pt>
                <c:pt idx="3143">
                  <c:v>4.1500000000000004</c:v>
                </c:pt>
                <c:pt idx="3144">
                  <c:v>4.168181818181818</c:v>
                </c:pt>
                <c:pt idx="3145">
                  <c:v>4.1516528925619838</c:v>
                </c:pt>
                <c:pt idx="3146">
                  <c:v>4.1433884297520658</c:v>
                </c:pt>
                <c:pt idx="3147">
                  <c:v>4.169421487603306</c:v>
                </c:pt>
                <c:pt idx="3148">
                  <c:v>4.1446280991735538</c:v>
                </c:pt>
                <c:pt idx="3149">
                  <c:v>4.1516528925619838</c:v>
                </c:pt>
                <c:pt idx="3150">
                  <c:v>4.1446280991735538</c:v>
                </c:pt>
                <c:pt idx="3151">
                  <c:v>4.1433884297520658</c:v>
                </c:pt>
                <c:pt idx="3152">
                  <c:v>4.1652892561983474</c:v>
                </c:pt>
                <c:pt idx="3153">
                  <c:v>4.1528925619834709</c:v>
                </c:pt>
                <c:pt idx="3154">
                  <c:v>4.161157024793388</c:v>
                </c:pt>
                <c:pt idx="3155">
                  <c:v>4.161157024793388</c:v>
                </c:pt>
                <c:pt idx="3156">
                  <c:v>4.1446280991735538</c:v>
                </c:pt>
                <c:pt idx="3157">
                  <c:v>4.168181818181818</c:v>
                </c:pt>
                <c:pt idx="3158">
                  <c:v>4.1652892561983474</c:v>
                </c:pt>
                <c:pt idx="3159">
                  <c:v>4.161157024793388</c:v>
                </c:pt>
                <c:pt idx="3160">
                  <c:v>4.161157024793388</c:v>
                </c:pt>
                <c:pt idx="3161">
                  <c:v>4.1557851239669423</c:v>
                </c:pt>
                <c:pt idx="3162">
                  <c:v>4.1392561983471072</c:v>
                </c:pt>
                <c:pt idx="3163">
                  <c:v>4.1582644628099175</c:v>
                </c:pt>
                <c:pt idx="3164">
                  <c:v>4.1417355371900824</c:v>
                </c:pt>
                <c:pt idx="3165">
                  <c:v>4.1640495867768594</c:v>
                </c:pt>
                <c:pt idx="3166">
                  <c:v>4.168181818181818</c:v>
                </c:pt>
                <c:pt idx="3167">
                  <c:v>4.1723140495867765</c:v>
                </c:pt>
                <c:pt idx="3168">
                  <c:v>4.1516528925619838</c:v>
                </c:pt>
                <c:pt idx="3169">
                  <c:v>4.1747933884297517</c:v>
                </c:pt>
                <c:pt idx="3170">
                  <c:v>4.1640495867768594</c:v>
                </c:pt>
                <c:pt idx="3171">
                  <c:v>4.161157024793388</c:v>
                </c:pt>
                <c:pt idx="3172">
                  <c:v>4.1500000000000004</c:v>
                </c:pt>
                <c:pt idx="3173">
                  <c:v>4.1557851239669423</c:v>
                </c:pt>
                <c:pt idx="3174">
                  <c:v>4.1404958677685952</c:v>
                </c:pt>
                <c:pt idx="3175">
                  <c:v>4.1433884297520658</c:v>
                </c:pt>
                <c:pt idx="3176">
                  <c:v>4.1706611570247931</c:v>
                </c:pt>
                <c:pt idx="3177">
                  <c:v>4.1557851239669423</c:v>
                </c:pt>
                <c:pt idx="3178">
                  <c:v>4.1268595041322316</c:v>
                </c:pt>
                <c:pt idx="3179">
                  <c:v>4.1706611570247931</c:v>
                </c:pt>
                <c:pt idx="3180">
                  <c:v>4.169421487603306</c:v>
                </c:pt>
                <c:pt idx="3181">
                  <c:v>4.169421487603306</c:v>
                </c:pt>
                <c:pt idx="3182">
                  <c:v>4.1706611570247931</c:v>
                </c:pt>
                <c:pt idx="3183">
                  <c:v>4.1458677685950409</c:v>
                </c:pt>
                <c:pt idx="3184">
                  <c:v>4.162396694214876</c:v>
                </c:pt>
                <c:pt idx="3185">
                  <c:v>4.162396694214876</c:v>
                </c:pt>
                <c:pt idx="3186">
                  <c:v>4.161157024793388</c:v>
                </c:pt>
                <c:pt idx="3187">
                  <c:v>4.1433884297520658</c:v>
                </c:pt>
                <c:pt idx="3188">
                  <c:v>4.1516528925619838</c:v>
                </c:pt>
                <c:pt idx="3189">
                  <c:v>4.1487603305785123</c:v>
                </c:pt>
                <c:pt idx="3190">
                  <c:v>4.1487603305785123</c:v>
                </c:pt>
                <c:pt idx="3191">
                  <c:v>4.1417355371900824</c:v>
                </c:pt>
                <c:pt idx="3192">
                  <c:v>4.1392561983471072</c:v>
                </c:pt>
                <c:pt idx="3193">
                  <c:v>4.1516528925619838</c:v>
                </c:pt>
                <c:pt idx="3194">
                  <c:v>4.1570247933884295</c:v>
                </c:pt>
                <c:pt idx="3195">
                  <c:v>4.1500000000000004</c:v>
                </c:pt>
                <c:pt idx="3196">
                  <c:v>4.161157024793388</c:v>
                </c:pt>
                <c:pt idx="3197">
                  <c:v>4.1516528925619838</c:v>
                </c:pt>
                <c:pt idx="3198">
                  <c:v>4.1500000000000004</c:v>
                </c:pt>
                <c:pt idx="3199">
                  <c:v>4.1582644628099175</c:v>
                </c:pt>
                <c:pt idx="3200">
                  <c:v>4.161157024793388</c:v>
                </c:pt>
                <c:pt idx="3201">
                  <c:v>4.1582644628099175</c:v>
                </c:pt>
                <c:pt idx="3202">
                  <c:v>4.1516528925619838</c:v>
                </c:pt>
                <c:pt idx="3203">
                  <c:v>4.168181818181818</c:v>
                </c:pt>
                <c:pt idx="3204">
                  <c:v>4.1747933884297517</c:v>
                </c:pt>
                <c:pt idx="3205">
                  <c:v>4.1582644628099175</c:v>
                </c:pt>
                <c:pt idx="3206">
                  <c:v>4.1392561983471072</c:v>
                </c:pt>
                <c:pt idx="3207">
                  <c:v>4.1640495867768594</c:v>
                </c:pt>
                <c:pt idx="3208">
                  <c:v>4.1652892561983474</c:v>
                </c:pt>
                <c:pt idx="3209">
                  <c:v>4.1475206611570252</c:v>
                </c:pt>
                <c:pt idx="3210">
                  <c:v>4.1652892561983474</c:v>
                </c:pt>
                <c:pt idx="3211">
                  <c:v>4.161157024793388</c:v>
                </c:pt>
                <c:pt idx="3212">
                  <c:v>4.1376033057851238</c:v>
                </c:pt>
                <c:pt idx="3213">
                  <c:v>4.1582644628099175</c:v>
                </c:pt>
                <c:pt idx="3214">
                  <c:v>4.1392561983471072</c:v>
                </c:pt>
                <c:pt idx="3215">
                  <c:v>4.1376033057851238</c:v>
                </c:pt>
                <c:pt idx="3216">
                  <c:v>4.1417355371900824</c:v>
                </c:pt>
                <c:pt idx="3217">
                  <c:v>4.1404958677685952</c:v>
                </c:pt>
                <c:pt idx="3218">
                  <c:v>4.1557851239669423</c:v>
                </c:pt>
                <c:pt idx="3219">
                  <c:v>4.1640495867768594</c:v>
                </c:pt>
                <c:pt idx="3220">
                  <c:v>4.1404958677685952</c:v>
                </c:pt>
                <c:pt idx="3221">
                  <c:v>4.1446280991735538</c:v>
                </c:pt>
                <c:pt idx="3222">
                  <c:v>4.1706611570247931</c:v>
                </c:pt>
                <c:pt idx="3223">
                  <c:v>4.1475206611570252</c:v>
                </c:pt>
                <c:pt idx="3224">
                  <c:v>4.1541322314049589</c:v>
                </c:pt>
                <c:pt idx="3225">
                  <c:v>4.1417355371900824</c:v>
                </c:pt>
                <c:pt idx="3226">
                  <c:v>4.1516528925619838</c:v>
                </c:pt>
                <c:pt idx="3227">
                  <c:v>4.1557851239669423</c:v>
                </c:pt>
                <c:pt idx="3228">
                  <c:v>4.1805785123966945</c:v>
                </c:pt>
                <c:pt idx="3229">
                  <c:v>4.1570247933884295</c:v>
                </c:pt>
                <c:pt idx="3230">
                  <c:v>4.1376033057851238</c:v>
                </c:pt>
                <c:pt idx="3231">
                  <c:v>4.1652892561983474</c:v>
                </c:pt>
                <c:pt idx="3232">
                  <c:v>4.1392561983471072</c:v>
                </c:pt>
                <c:pt idx="3233">
                  <c:v>4.1747933884297517</c:v>
                </c:pt>
                <c:pt idx="3234">
                  <c:v>4.1541322314049589</c:v>
                </c:pt>
                <c:pt idx="3235">
                  <c:v>4.1570247933884295</c:v>
                </c:pt>
                <c:pt idx="3236">
                  <c:v>4.1487603305785123</c:v>
                </c:pt>
                <c:pt idx="3237">
                  <c:v>4.1322314049586772</c:v>
                </c:pt>
                <c:pt idx="3238">
                  <c:v>4.1376033057851238</c:v>
                </c:pt>
                <c:pt idx="3239">
                  <c:v>4.1404958677685952</c:v>
                </c:pt>
                <c:pt idx="3240">
                  <c:v>4.162396694214876</c:v>
                </c:pt>
                <c:pt idx="3241">
                  <c:v>4.1570247933884295</c:v>
                </c:pt>
                <c:pt idx="3242">
                  <c:v>4.1541322314049589</c:v>
                </c:pt>
                <c:pt idx="3243">
                  <c:v>4.1500000000000004</c:v>
                </c:pt>
                <c:pt idx="3244">
                  <c:v>4.1376033057851238</c:v>
                </c:pt>
                <c:pt idx="3245">
                  <c:v>4.1570247933884295</c:v>
                </c:pt>
                <c:pt idx="3246">
                  <c:v>4.1557851239669423</c:v>
                </c:pt>
                <c:pt idx="3247">
                  <c:v>4.1500000000000004</c:v>
                </c:pt>
                <c:pt idx="3248">
                  <c:v>4.1557851239669423</c:v>
                </c:pt>
                <c:pt idx="3249">
                  <c:v>4.1417355371900824</c:v>
                </c:pt>
                <c:pt idx="3250">
                  <c:v>4.1570247933884295</c:v>
                </c:pt>
                <c:pt idx="3251">
                  <c:v>4.1446280991735538</c:v>
                </c:pt>
                <c:pt idx="3252">
                  <c:v>4.1487603305785123</c:v>
                </c:pt>
                <c:pt idx="3253">
                  <c:v>4.1363636363636367</c:v>
                </c:pt>
                <c:pt idx="3254">
                  <c:v>4.1500000000000004</c:v>
                </c:pt>
                <c:pt idx="3255">
                  <c:v>4.1582644628099175</c:v>
                </c:pt>
                <c:pt idx="3256">
                  <c:v>4.168181818181818</c:v>
                </c:pt>
                <c:pt idx="3257">
                  <c:v>4.1417355371900824</c:v>
                </c:pt>
                <c:pt idx="3258">
                  <c:v>4.1599173553719009</c:v>
                </c:pt>
                <c:pt idx="3259">
                  <c:v>4.1487603305785123</c:v>
                </c:pt>
                <c:pt idx="3260">
                  <c:v>4.1570247933884295</c:v>
                </c:pt>
                <c:pt idx="3261">
                  <c:v>4.169421487603306</c:v>
                </c:pt>
                <c:pt idx="3262">
                  <c:v>4.1433884297520658</c:v>
                </c:pt>
                <c:pt idx="3263">
                  <c:v>4.1582644628099175</c:v>
                </c:pt>
                <c:pt idx="3264">
                  <c:v>4.1458677685950409</c:v>
                </c:pt>
                <c:pt idx="3265">
                  <c:v>4.161157024793388</c:v>
                </c:pt>
                <c:pt idx="3266">
                  <c:v>4.1363636363636367</c:v>
                </c:pt>
                <c:pt idx="3267">
                  <c:v>4.1458677685950409</c:v>
                </c:pt>
                <c:pt idx="3268">
                  <c:v>4.1541322314049589</c:v>
                </c:pt>
                <c:pt idx="3269">
                  <c:v>4.1404958677685952</c:v>
                </c:pt>
                <c:pt idx="3270">
                  <c:v>4.1582644628099175</c:v>
                </c:pt>
                <c:pt idx="3271">
                  <c:v>4.1376033057851238</c:v>
                </c:pt>
                <c:pt idx="3272">
                  <c:v>4.1528925619834709</c:v>
                </c:pt>
                <c:pt idx="3273">
                  <c:v>4.1487603305785123</c:v>
                </c:pt>
                <c:pt idx="3274">
                  <c:v>4.1376033057851238</c:v>
                </c:pt>
                <c:pt idx="3275">
                  <c:v>4.1500000000000004</c:v>
                </c:pt>
                <c:pt idx="3276">
                  <c:v>4.1404958677685952</c:v>
                </c:pt>
                <c:pt idx="3277">
                  <c:v>4.1528925619834709</c:v>
                </c:pt>
                <c:pt idx="3278">
                  <c:v>4.1392561983471072</c:v>
                </c:pt>
                <c:pt idx="3279">
                  <c:v>4.1280991735537187</c:v>
                </c:pt>
                <c:pt idx="3280">
                  <c:v>4.1446280991735538</c:v>
                </c:pt>
                <c:pt idx="3281">
                  <c:v>4.1599173553719009</c:v>
                </c:pt>
                <c:pt idx="3282">
                  <c:v>4.1404958677685952</c:v>
                </c:pt>
                <c:pt idx="3283">
                  <c:v>4.1417355371900824</c:v>
                </c:pt>
                <c:pt idx="3284">
                  <c:v>4.1404958677685952</c:v>
                </c:pt>
                <c:pt idx="3285">
                  <c:v>4.1322314049586772</c:v>
                </c:pt>
                <c:pt idx="3286">
                  <c:v>4.1309917355371901</c:v>
                </c:pt>
                <c:pt idx="3287">
                  <c:v>4.1392561983471072</c:v>
                </c:pt>
                <c:pt idx="3288">
                  <c:v>4.1500000000000004</c:v>
                </c:pt>
                <c:pt idx="3289">
                  <c:v>4.1582644628099175</c:v>
                </c:pt>
                <c:pt idx="3290">
                  <c:v>4.161157024793388</c:v>
                </c:pt>
                <c:pt idx="3291">
                  <c:v>4.1541322314049589</c:v>
                </c:pt>
                <c:pt idx="3292">
                  <c:v>4.1363636363636367</c:v>
                </c:pt>
                <c:pt idx="3293">
                  <c:v>4.1363636363636367</c:v>
                </c:pt>
                <c:pt idx="3294">
                  <c:v>4.1665289256198346</c:v>
                </c:pt>
                <c:pt idx="3295">
                  <c:v>4.1487603305785123</c:v>
                </c:pt>
                <c:pt idx="3296">
                  <c:v>4.1446280991735538</c:v>
                </c:pt>
                <c:pt idx="3297">
                  <c:v>4.1351239669421487</c:v>
                </c:pt>
                <c:pt idx="3298">
                  <c:v>4.1433884297520658</c:v>
                </c:pt>
                <c:pt idx="3299">
                  <c:v>4.1487603305785123</c:v>
                </c:pt>
                <c:pt idx="3300">
                  <c:v>4.1528925619834709</c:v>
                </c:pt>
                <c:pt idx="3301">
                  <c:v>4.1376033057851238</c:v>
                </c:pt>
                <c:pt idx="3302">
                  <c:v>4.1487603305785123</c:v>
                </c:pt>
                <c:pt idx="3303">
                  <c:v>4.1458677685950409</c:v>
                </c:pt>
                <c:pt idx="3304">
                  <c:v>4.1458677685950409</c:v>
                </c:pt>
                <c:pt idx="3305">
                  <c:v>4.1376033057851238</c:v>
                </c:pt>
                <c:pt idx="3306">
                  <c:v>4.162396694214876</c:v>
                </c:pt>
                <c:pt idx="3307">
                  <c:v>4.1557851239669423</c:v>
                </c:pt>
                <c:pt idx="3308">
                  <c:v>4.1363636363636367</c:v>
                </c:pt>
                <c:pt idx="3309">
                  <c:v>4.1433884297520658</c:v>
                </c:pt>
                <c:pt idx="3310">
                  <c:v>4.1516528925619838</c:v>
                </c:pt>
                <c:pt idx="3311">
                  <c:v>4.1599173553719009</c:v>
                </c:pt>
                <c:pt idx="3312">
                  <c:v>4.161157024793388</c:v>
                </c:pt>
                <c:pt idx="3313">
                  <c:v>4.162396694214876</c:v>
                </c:pt>
                <c:pt idx="3314">
                  <c:v>4.1417355371900824</c:v>
                </c:pt>
                <c:pt idx="3315">
                  <c:v>4.1363636363636367</c:v>
                </c:pt>
                <c:pt idx="3316">
                  <c:v>4.1458677685950409</c:v>
                </c:pt>
                <c:pt idx="3317">
                  <c:v>4.1582644628099175</c:v>
                </c:pt>
                <c:pt idx="3318">
                  <c:v>4.1487603305785123</c:v>
                </c:pt>
                <c:pt idx="3319">
                  <c:v>4.1640495867768594</c:v>
                </c:pt>
                <c:pt idx="3320">
                  <c:v>4.162396694214876</c:v>
                </c:pt>
                <c:pt idx="3321">
                  <c:v>4.1363636363636367</c:v>
                </c:pt>
                <c:pt idx="3322">
                  <c:v>4.1458677685950409</c:v>
                </c:pt>
                <c:pt idx="3323">
                  <c:v>4.1458677685950409</c:v>
                </c:pt>
                <c:pt idx="3324">
                  <c:v>4.1557851239669423</c:v>
                </c:pt>
                <c:pt idx="3325">
                  <c:v>4.1475206611570252</c:v>
                </c:pt>
                <c:pt idx="3326">
                  <c:v>4.1570247933884295</c:v>
                </c:pt>
                <c:pt idx="3327">
                  <c:v>4.162396694214876</c:v>
                </c:pt>
                <c:pt idx="3328">
                  <c:v>4.1541322314049589</c:v>
                </c:pt>
                <c:pt idx="3329">
                  <c:v>4.1268595041322316</c:v>
                </c:pt>
                <c:pt idx="3330">
                  <c:v>4.1417355371900824</c:v>
                </c:pt>
                <c:pt idx="3331">
                  <c:v>4.1404958677685952</c:v>
                </c:pt>
                <c:pt idx="3332">
                  <c:v>4.1404958677685952</c:v>
                </c:pt>
                <c:pt idx="3333">
                  <c:v>4.1475206611570252</c:v>
                </c:pt>
                <c:pt idx="3334">
                  <c:v>4.1268595041322316</c:v>
                </c:pt>
                <c:pt idx="3335">
                  <c:v>4.1376033057851238</c:v>
                </c:pt>
                <c:pt idx="3336">
                  <c:v>4.1376033057851238</c:v>
                </c:pt>
                <c:pt idx="3337">
                  <c:v>4.1557851239669423</c:v>
                </c:pt>
                <c:pt idx="3338">
                  <c:v>4.1433884297520658</c:v>
                </c:pt>
                <c:pt idx="3339">
                  <c:v>4.1417355371900824</c:v>
                </c:pt>
                <c:pt idx="3340">
                  <c:v>4.1528925619834709</c:v>
                </c:pt>
                <c:pt idx="3341">
                  <c:v>4.1376033057851238</c:v>
                </c:pt>
                <c:pt idx="3342">
                  <c:v>4.1528925619834709</c:v>
                </c:pt>
                <c:pt idx="3343">
                  <c:v>4.1528925619834709</c:v>
                </c:pt>
                <c:pt idx="3344">
                  <c:v>4.1433884297520658</c:v>
                </c:pt>
                <c:pt idx="3345">
                  <c:v>4.1541322314049589</c:v>
                </c:pt>
                <c:pt idx="3346">
                  <c:v>4.1322314049586772</c:v>
                </c:pt>
                <c:pt idx="3347">
                  <c:v>4.1475206611570252</c:v>
                </c:pt>
                <c:pt idx="3348">
                  <c:v>4.1640495867768594</c:v>
                </c:pt>
                <c:pt idx="3349">
                  <c:v>4.1458677685950409</c:v>
                </c:pt>
                <c:pt idx="3350">
                  <c:v>4.1351239669421487</c:v>
                </c:pt>
                <c:pt idx="3351">
                  <c:v>4.1446280991735538</c:v>
                </c:pt>
                <c:pt idx="3352">
                  <c:v>4.1528925619834709</c:v>
                </c:pt>
                <c:pt idx="3353">
                  <c:v>4.1446280991735538</c:v>
                </c:pt>
                <c:pt idx="3354">
                  <c:v>4.1322314049586772</c:v>
                </c:pt>
                <c:pt idx="3355">
                  <c:v>4.1363636363636367</c:v>
                </c:pt>
                <c:pt idx="3356">
                  <c:v>4.1516528925619838</c:v>
                </c:pt>
                <c:pt idx="3357">
                  <c:v>4.1376033057851238</c:v>
                </c:pt>
                <c:pt idx="3358">
                  <c:v>4.1351239669421487</c:v>
                </c:pt>
                <c:pt idx="3359">
                  <c:v>4.1458677685950409</c:v>
                </c:pt>
                <c:pt idx="3360">
                  <c:v>4.1351239669421487</c:v>
                </c:pt>
                <c:pt idx="3361">
                  <c:v>4.1351239669421487</c:v>
                </c:pt>
                <c:pt idx="3362">
                  <c:v>4.1599173553719009</c:v>
                </c:pt>
                <c:pt idx="3363">
                  <c:v>4.1293388429752067</c:v>
                </c:pt>
                <c:pt idx="3364">
                  <c:v>4.1557851239669423</c:v>
                </c:pt>
                <c:pt idx="3365">
                  <c:v>4.1475206611570252</c:v>
                </c:pt>
                <c:pt idx="3366">
                  <c:v>4.1293388429752067</c:v>
                </c:pt>
                <c:pt idx="3367">
                  <c:v>4.1280991735537187</c:v>
                </c:pt>
                <c:pt idx="3368">
                  <c:v>4.1309917355371901</c:v>
                </c:pt>
                <c:pt idx="3369">
                  <c:v>4.1458677685950409</c:v>
                </c:pt>
                <c:pt idx="3370">
                  <c:v>4.1351239669421487</c:v>
                </c:pt>
                <c:pt idx="3371">
                  <c:v>4.1404958677685952</c:v>
                </c:pt>
                <c:pt idx="3372">
                  <c:v>4.1458677685950409</c:v>
                </c:pt>
                <c:pt idx="3373">
                  <c:v>4.1557851239669423</c:v>
                </c:pt>
                <c:pt idx="3374">
                  <c:v>4.1458677685950409</c:v>
                </c:pt>
                <c:pt idx="3375">
                  <c:v>4.1475206611570252</c:v>
                </c:pt>
                <c:pt idx="3376">
                  <c:v>4.1570247933884295</c:v>
                </c:pt>
                <c:pt idx="3377">
                  <c:v>4.1363636363636367</c:v>
                </c:pt>
                <c:pt idx="3378">
                  <c:v>4.1458677685950409</c:v>
                </c:pt>
                <c:pt idx="3379">
                  <c:v>4.1404958677685952</c:v>
                </c:pt>
                <c:pt idx="3380">
                  <c:v>4.1351239669421487</c:v>
                </c:pt>
                <c:pt idx="3381">
                  <c:v>4.1541322314049589</c:v>
                </c:pt>
                <c:pt idx="3382">
                  <c:v>4.1404958677685952</c:v>
                </c:pt>
                <c:pt idx="3383">
                  <c:v>4.1363636363636367</c:v>
                </c:pt>
                <c:pt idx="3384">
                  <c:v>4.1363636363636367</c:v>
                </c:pt>
                <c:pt idx="3385">
                  <c:v>4.1599173553719009</c:v>
                </c:pt>
                <c:pt idx="3386">
                  <c:v>4.1404958677685952</c:v>
                </c:pt>
                <c:pt idx="3387">
                  <c:v>4.1392561983471072</c:v>
                </c:pt>
                <c:pt idx="3388">
                  <c:v>4.1351239669421487</c:v>
                </c:pt>
                <c:pt idx="3389">
                  <c:v>4.1392561983471072</c:v>
                </c:pt>
                <c:pt idx="3390">
                  <c:v>4.1417355371900824</c:v>
                </c:pt>
                <c:pt idx="3391">
                  <c:v>4.1404958677685952</c:v>
                </c:pt>
                <c:pt idx="3392">
                  <c:v>4.1417355371900824</c:v>
                </c:pt>
                <c:pt idx="3393">
                  <c:v>4.1487603305785123</c:v>
                </c:pt>
                <c:pt idx="3394">
                  <c:v>4.1458677685950409</c:v>
                </c:pt>
                <c:pt idx="3395">
                  <c:v>4.1392561983471072</c:v>
                </c:pt>
                <c:pt idx="3396">
                  <c:v>4.1268595041322316</c:v>
                </c:pt>
                <c:pt idx="3397">
                  <c:v>4.1363636363636367</c:v>
                </c:pt>
                <c:pt idx="3398">
                  <c:v>4.1528925619834709</c:v>
                </c:pt>
                <c:pt idx="3399">
                  <c:v>4.1417355371900824</c:v>
                </c:pt>
                <c:pt idx="3400">
                  <c:v>4.1252066115702481</c:v>
                </c:pt>
                <c:pt idx="3401">
                  <c:v>4.1334710743801653</c:v>
                </c:pt>
                <c:pt idx="3402">
                  <c:v>4.1293388429752067</c:v>
                </c:pt>
                <c:pt idx="3403">
                  <c:v>4.1446280991735538</c:v>
                </c:pt>
                <c:pt idx="3404">
                  <c:v>4.1309917355371901</c:v>
                </c:pt>
                <c:pt idx="3405">
                  <c:v>4.1487603305785123</c:v>
                </c:pt>
                <c:pt idx="3406">
                  <c:v>4.1280991735537187</c:v>
                </c:pt>
                <c:pt idx="3407">
                  <c:v>4.1268595041322316</c:v>
                </c:pt>
                <c:pt idx="3408">
                  <c:v>4.1417355371900824</c:v>
                </c:pt>
                <c:pt idx="3409">
                  <c:v>4.1557851239669423</c:v>
                </c:pt>
                <c:pt idx="3410">
                  <c:v>4.1417355371900824</c:v>
                </c:pt>
                <c:pt idx="3411">
                  <c:v>4.1404958677685952</c:v>
                </c:pt>
                <c:pt idx="3412">
                  <c:v>4.1404958677685952</c:v>
                </c:pt>
                <c:pt idx="3413">
                  <c:v>4.1239669421487601</c:v>
                </c:pt>
                <c:pt idx="3414">
                  <c:v>4.1458677685950409</c:v>
                </c:pt>
                <c:pt idx="3415">
                  <c:v>4.1487603305785123</c:v>
                </c:pt>
                <c:pt idx="3416">
                  <c:v>4.1210743801652896</c:v>
                </c:pt>
                <c:pt idx="3417">
                  <c:v>4.1334710743801653</c:v>
                </c:pt>
                <c:pt idx="3418">
                  <c:v>4.1433884297520658</c:v>
                </c:pt>
                <c:pt idx="3419">
                  <c:v>4.1280991735537187</c:v>
                </c:pt>
                <c:pt idx="3420">
                  <c:v>4.1640495867768594</c:v>
                </c:pt>
                <c:pt idx="3421">
                  <c:v>4.1252066115702481</c:v>
                </c:pt>
                <c:pt idx="3422">
                  <c:v>4.1500000000000004</c:v>
                </c:pt>
                <c:pt idx="3423">
                  <c:v>4.1239669421487601</c:v>
                </c:pt>
                <c:pt idx="3424">
                  <c:v>4.1458677685950409</c:v>
                </c:pt>
                <c:pt idx="3425">
                  <c:v>4.1528925619834709</c:v>
                </c:pt>
                <c:pt idx="3426">
                  <c:v>4.1487603305785123</c:v>
                </c:pt>
                <c:pt idx="3427">
                  <c:v>4.1417355371900824</c:v>
                </c:pt>
                <c:pt idx="3428">
                  <c:v>4.1500000000000004</c:v>
                </c:pt>
                <c:pt idx="3429">
                  <c:v>4.1392561983471072</c:v>
                </c:pt>
                <c:pt idx="3430">
                  <c:v>4.1268595041322316</c:v>
                </c:pt>
                <c:pt idx="3431">
                  <c:v>4.1293388429752067</c:v>
                </c:pt>
                <c:pt idx="3432">
                  <c:v>4.1446280991735538</c:v>
                </c:pt>
                <c:pt idx="3433">
                  <c:v>4.1280991735537187</c:v>
                </c:pt>
                <c:pt idx="3434">
                  <c:v>4.1458677685950409</c:v>
                </c:pt>
                <c:pt idx="3435">
                  <c:v>4.1487603305785123</c:v>
                </c:pt>
                <c:pt idx="3436">
                  <c:v>4.1458677685950409</c:v>
                </c:pt>
                <c:pt idx="3437">
                  <c:v>4.1417355371900824</c:v>
                </c:pt>
                <c:pt idx="3438">
                  <c:v>4.1322314049586772</c:v>
                </c:pt>
                <c:pt idx="3439">
                  <c:v>4.1433884297520658</c:v>
                </c:pt>
                <c:pt idx="3440">
                  <c:v>4.1446280991735538</c:v>
                </c:pt>
                <c:pt idx="3441">
                  <c:v>4.1351239669421487</c:v>
                </c:pt>
                <c:pt idx="3442">
                  <c:v>4.1475206611570252</c:v>
                </c:pt>
                <c:pt idx="3443">
                  <c:v>4.1309917355371901</c:v>
                </c:pt>
                <c:pt idx="3444">
                  <c:v>4.1446280991735538</c:v>
                </c:pt>
                <c:pt idx="3445">
                  <c:v>4.1239669421487601</c:v>
                </c:pt>
                <c:pt idx="3446">
                  <c:v>4.1268595041322316</c:v>
                </c:pt>
                <c:pt idx="3447">
                  <c:v>4.1376033057851238</c:v>
                </c:pt>
                <c:pt idx="3448">
                  <c:v>4.1433884297520658</c:v>
                </c:pt>
                <c:pt idx="3449">
                  <c:v>4.1392561983471072</c:v>
                </c:pt>
                <c:pt idx="3450">
                  <c:v>4.1392561983471072</c:v>
                </c:pt>
                <c:pt idx="3451">
                  <c:v>4.1363636363636367</c:v>
                </c:pt>
                <c:pt idx="3452">
                  <c:v>4.1280991735537187</c:v>
                </c:pt>
                <c:pt idx="3453">
                  <c:v>4.1376033057851238</c:v>
                </c:pt>
                <c:pt idx="3454">
                  <c:v>4.1363636363636367</c:v>
                </c:pt>
                <c:pt idx="3455">
                  <c:v>4.1376033057851238</c:v>
                </c:pt>
                <c:pt idx="3456">
                  <c:v>4.1404958677685952</c:v>
                </c:pt>
                <c:pt idx="3457">
                  <c:v>4.1599173553719009</c:v>
                </c:pt>
                <c:pt idx="3458">
                  <c:v>4.1376033057851238</c:v>
                </c:pt>
                <c:pt idx="3459">
                  <c:v>4.1582644628099175</c:v>
                </c:pt>
                <c:pt idx="3460">
                  <c:v>4.1268595041322316</c:v>
                </c:pt>
                <c:pt idx="3461">
                  <c:v>4.1475206611570252</c:v>
                </c:pt>
                <c:pt idx="3462">
                  <c:v>4.1293388429752067</c:v>
                </c:pt>
                <c:pt idx="3463">
                  <c:v>4.1392561983471072</c:v>
                </c:pt>
                <c:pt idx="3464">
                  <c:v>4.1458677685950409</c:v>
                </c:pt>
                <c:pt idx="3465">
                  <c:v>4.1640495867768594</c:v>
                </c:pt>
                <c:pt idx="3466">
                  <c:v>4.1528925619834709</c:v>
                </c:pt>
                <c:pt idx="3467">
                  <c:v>4.1500000000000004</c:v>
                </c:pt>
                <c:pt idx="3468">
                  <c:v>4.1500000000000004</c:v>
                </c:pt>
                <c:pt idx="3469">
                  <c:v>4.1185950413223145</c:v>
                </c:pt>
                <c:pt idx="3470">
                  <c:v>4.1516528925619838</c:v>
                </c:pt>
                <c:pt idx="3471">
                  <c:v>4.1446280991735538</c:v>
                </c:pt>
                <c:pt idx="3472">
                  <c:v>4.1433884297520658</c:v>
                </c:pt>
                <c:pt idx="3473">
                  <c:v>4.1363636363636367</c:v>
                </c:pt>
                <c:pt idx="3474">
                  <c:v>4.1458677685950409</c:v>
                </c:pt>
                <c:pt idx="3475">
                  <c:v>4.1487603305785123</c:v>
                </c:pt>
                <c:pt idx="3476">
                  <c:v>4.1392561983471072</c:v>
                </c:pt>
                <c:pt idx="3477">
                  <c:v>4.1433884297520658</c:v>
                </c:pt>
                <c:pt idx="3478">
                  <c:v>4.1252066115702481</c:v>
                </c:pt>
                <c:pt idx="3479">
                  <c:v>4.1293388429752067</c:v>
                </c:pt>
                <c:pt idx="3480">
                  <c:v>4.1417355371900824</c:v>
                </c:pt>
                <c:pt idx="3481">
                  <c:v>4.1446280991735538</c:v>
                </c:pt>
                <c:pt idx="3482">
                  <c:v>4.1446280991735538</c:v>
                </c:pt>
                <c:pt idx="3483">
                  <c:v>4.1363636363636367</c:v>
                </c:pt>
                <c:pt idx="3484">
                  <c:v>4.1446280991735538</c:v>
                </c:pt>
                <c:pt idx="3485">
                  <c:v>4.1268595041322316</c:v>
                </c:pt>
                <c:pt idx="3486">
                  <c:v>4.1446280991735538</c:v>
                </c:pt>
                <c:pt idx="3487">
                  <c:v>4.1363636363636367</c:v>
                </c:pt>
                <c:pt idx="3488">
                  <c:v>4.1392561983471072</c:v>
                </c:pt>
                <c:pt idx="3489">
                  <c:v>4.122727272727273</c:v>
                </c:pt>
                <c:pt idx="3490">
                  <c:v>4.1446280991735538</c:v>
                </c:pt>
                <c:pt idx="3491">
                  <c:v>4.1376033057851238</c:v>
                </c:pt>
                <c:pt idx="3492">
                  <c:v>4.1404958677685952</c:v>
                </c:pt>
                <c:pt idx="3493">
                  <c:v>4.1363636363636367</c:v>
                </c:pt>
                <c:pt idx="3494">
                  <c:v>4.1417355371900824</c:v>
                </c:pt>
                <c:pt idx="3495">
                  <c:v>4.1528925619834709</c:v>
                </c:pt>
                <c:pt idx="3496">
                  <c:v>4.1334710743801653</c:v>
                </c:pt>
                <c:pt idx="3497">
                  <c:v>4.1322314049586772</c:v>
                </c:pt>
                <c:pt idx="3498">
                  <c:v>4.1351239669421487</c:v>
                </c:pt>
                <c:pt idx="3499">
                  <c:v>4.1557851239669423</c:v>
                </c:pt>
                <c:pt idx="3500">
                  <c:v>4.1392561983471072</c:v>
                </c:pt>
                <c:pt idx="3501">
                  <c:v>4.1309917355371901</c:v>
                </c:pt>
                <c:pt idx="3502">
                  <c:v>4.1363636363636367</c:v>
                </c:pt>
                <c:pt idx="3503">
                  <c:v>4.1363636363636367</c:v>
                </c:pt>
                <c:pt idx="3504">
                  <c:v>4.1363636363636367</c:v>
                </c:pt>
                <c:pt idx="3505">
                  <c:v>4.122727272727273</c:v>
                </c:pt>
                <c:pt idx="3506">
                  <c:v>4.1376033057851238</c:v>
                </c:pt>
                <c:pt idx="3507">
                  <c:v>4.1446280991735538</c:v>
                </c:pt>
                <c:pt idx="3508">
                  <c:v>4.1169421487603302</c:v>
                </c:pt>
                <c:pt idx="3509">
                  <c:v>4.1557851239669423</c:v>
                </c:pt>
                <c:pt idx="3510">
                  <c:v>4.1334710743801653</c:v>
                </c:pt>
                <c:pt idx="3511">
                  <c:v>4.1516528925619838</c:v>
                </c:pt>
                <c:pt idx="3512">
                  <c:v>4.1446280991735538</c:v>
                </c:pt>
                <c:pt idx="3513">
                  <c:v>4.1268595041322316</c:v>
                </c:pt>
                <c:pt idx="3514">
                  <c:v>4.1417355371900824</c:v>
                </c:pt>
                <c:pt idx="3515">
                  <c:v>4.1322314049586772</c:v>
                </c:pt>
                <c:pt idx="3516">
                  <c:v>4.1528925619834709</c:v>
                </c:pt>
                <c:pt idx="3517">
                  <c:v>4.1446280991735538</c:v>
                </c:pt>
                <c:pt idx="3518">
                  <c:v>4.1128099173553716</c:v>
                </c:pt>
                <c:pt idx="3519">
                  <c:v>4.1363636363636367</c:v>
                </c:pt>
                <c:pt idx="3520">
                  <c:v>4.1239669421487601</c:v>
                </c:pt>
                <c:pt idx="3521">
                  <c:v>4.1376033057851238</c:v>
                </c:pt>
                <c:pt idx="3522">
                  <c:v>4.1376033057851238</c:v>
                </c:pt>
                <c:pt idx="3523">
                  <c:v>4.1293388429752067</c:v>
                </c:pt>
                <c:pt idx="3524">
                  <c:v>4.1309917355371901</c:v>
                </c:pt>
                <c:pt idx="3525">
                  <c:v>4.1334710743801653</c:v>
                </c:pt>
                <c:pt idx="3526">
                  <c:v>4.1404958677685952</c:v>
                </c:pt>
                <c:pt idx="3527">
                  <c:v>4.1074380165289259</c:v>
                </c:pt>
                <c:pt idx="3528">
                  <c:v>4.1458677685950409</c:v>
                </c:pt>
                <c:pt idx="3529">
                  <c:v>4.1446280991735538</c:v>
                </c:pt>
                <c:pt idx="3530">
                  <c:v>4.1516528925619838</c:v>
                </c:pt>
                <c:pt idx="3531">
                  <c:v>4.1128099173553716</c:v>
                </c:pt>
                <c:pt idx="3532">
                  <c:v>4.1446280991735538</c:v>
                </c:pt>
                <c:pt idx="3533">
                  <c:v>4.1293388429752067</c:v>
                </c:pt>
                <c:pt idx="3534">
                  <c:v>4.1363636363636367</c:v>
                </c:pt>
                <c:pt idx="3535">
                  <c:v>4.1280991735537187</c:v>
                </c:pt>
                <c:pt idx="3536">
                  <c:v>4.1392561983471072</c:v>
                </c:pt>
                <c:pt idx="3537">
                  <c:v>4.1404958677685952</c:v>
                </c:pt>
                <c:pt idx="3538">
                  <c:v>4.1392561983471072</c:v>
                </c:pt>
                <c:pt idx="3539">
                  <c:v>4.1309917355371901</c:v>
                </c:pt>
                <c:pt idx="3540">
                  <c:v>4.1376033057851238</c:v>
                </c:pt>
                <c:pt idx="3541">
                  <c:v>4.1475206611570252</c:v>
                </c:pt>
                <c:pt idx="3542">
                  <c:v>4.1417355371900824</c:v>
                </c:pt>
                <c:pt idx="3543">
                  <c:v>4.1500000000000004</c:v>
                </c:pt>
                <c:pt idx="3544">
                  <c:v>4.1404958677685952</c:v>
                </c:pt>
                <c:pt idx="3545">
                  <c:v>4.1280991735537187</c:v>
                </c:pt>
                <c:pt idx="3546">
                  <c:v>4.1210743801652896</c:v>
                </c:pt>
                <c:pt idx="3547">
                  <c:v>4.1322314049586772</c:v>
                </c:pt>
                <c:pt idx="3548">
                  <c:v>4.1322314049586772</c:v>
                </c:pt>
                <c:pt idx="3549">
                  <c:v>4.1458677685950409</c:v>
                </c:pt>
                <c:pt idx="3550">
                  <c:v>4.1293388429752067</c:v>
                </c:pt>
                <c:pt idx="3551">
                  <c:v>4.1487603305785123</c:v>
                </c:pt>
                <c:pt idx="3552">
                  <c:v>4.1417355371900824</c:v>
                </c:pt>
                <c:pt idx="3553">
                  <c:v>4.1363636363636367</c:v>
                </c:pt>
                <c:pt idx="3554">
                  <c:v>4.1309917355371901</c:v>
                </c:pt>
                <c:pt idx="3555">
                  <c:v>4.1252066115702481</c:v>
                </c:pt>
                <c:pt idx="3556">
                  <c:v>4.1061983471074379</c:v>
                </c:pt>
                <c:pt idx="3557">
                  <c:v>4.1363636363636367</c:v>
                </c:pt>
                <c:pt idx="3558">
                  <c:v>4.1252066115702481</c:v>
                </c:pt>
                <c:pt idx="3559">
                  <c:v>4.122727272727273</c:v>
                </c:pt>
                <c:pt idx="3560">
                  <c:v>4.1363636363636367</c:v>
                </c:pt>
                <c:pt idx="3561">
                  <c:v>4.1280991735537187</c:v>
                </c:pt>
                <c:pt idx="3562">
                  <c:v>4.1334710743801653</c:v>
                </c:pt>
                <c:pt idx="3563">
                  <c:v>4.122727272727273</c:v>
                </c:pt>
                <c:pt idx="3564">
                  <c:v>4.1528925619834709</c:v>
                </c:pt>
                <c:pt idx="3565">
                  <c:v>4.1433884297520658</c:v>
                </c:pt>
                <c:pt idx="3566">
                  <c:v>4.1309917355371901</c:v>
                </c:pt>
                <c:pt idx="3567">
                  <c:v>4.1198347107438016</c:v>
                </c:pt>
                <c:pt idx="3568">
                  <c:v>4.1334710743801653</c:v>
                </c:pt>
                <c:pt idx="3569">
                  <c:v>4.1351239669421487</c:v>
                </c:pt>
                <c:pt idx="3570">
                  <c:v>4.1280991735537187</c:v>
                </c:pt>
                <c:pt idx="3571">
                  <c:v>4.1322314049586772</c:v>
                </c:pt>
                <c:pt idx="3572">
                  <c:v>4.1392561983471072</c:v>
                </c:pt>
                <c:pt idx="3573">
                  <c:v>4.1351239669421487</c:v>
                </c:pt>
                <c:pt idx="3574">
                  <c:v>4.1280991735537187</c:v>
                </c:pt>
                <c:pt idx="3575">
                  <c:v>4.1376033057851238</c:v>
                </c:pt>
                <c:pt idx="3576">
                  <c:v>4.1351239669421487</c:v>
                </c:pt>
                <c:pt idx="3577">
                  <c:v>4.1293388429752067</c:v>
                </c:pt>
                <c:pt idx="3578">
                  <c:v>4.1252066115702481</c:v>
                </c:pt>
                <c:pt idx="3579">
                  <c:v>4.1309917355371901</c:v>
                </c:pt>
                <c:pt idx="3580">
                  <c:v>4.1252066115702481</c:v>
                </c:pt>
                <c:pt idx="3581">
                  <c:v>4.1404958677685952</c:v>
                </c:pt>
                <c:pt idx="3582">
                  <c:v>4.1376033057851238</c:v>
                </c:pt>
                <c:pt idx="3583">
                  <c:v>4.1322314049586772</c:v>
                </c:pt>
                <c:pt idx="3584">
                  <c:v>4.1309917355371901</c:v>
                </c:pt>
                <c:pt idx="3585">
                  <c:v>4.1252066115702481</c:v>
                </c:pt>
                <c:pt idx="3586">
                  <c:v>4.1392561983471072</c:v>
                </c:pt>
                <c:pt idx="3587">
                  <c:v>4.1309917355371901</c:v>
                </c:pt>
                <c:pt idx="3588">
                  <c:v>4.1322314049586772</c:v>
                </c:pt>
                <c:pt idx="3589">
                  <c:v>4.1322314049586772</c:v>
                </c:pt>
                <c:pt idx="3590">
                  <c:v>4.1334710743801653</c:v>
                </c:pt>
                <c:pt idx="3591">
                  <c:v>4.1293388429752067</c:v>
                </c:pt>
                <c:pt idx="3592">
                  <c:v>4.1433884297520658</c:v>
                </c:pt>
                <c:pt idx="3593">
                  <c:v>4.1475206611570252</c:v>
                </c:pt>
                <c:pt idx="3594">
                  <c:v>4.1363636363636367</c:v>
                </c:pt>
                <c:pt idx="3595">
                  <c:v>4.1309917355371901</c:v>
                </c:pt>
                <c:pt idx="3596">
                  <c:v>4.1404958677685952</c:v>
                </c:pt>
                <c:pt idx="3597">
                  <c:v>4.1322314049586772</c:v>
                </c:pt>
                <c:pt idx="3598">
                  <c:v>4.1309917355371901</c:v>
                </c:pt>
                <c:pt idx="3599">
                  <c:v>4.1351239669421487</c:v>
                </c:pt>
                <c:pt idx="3600">
                  <c:v>4.1351239669421487</c:v>
                </c:pt>
                <c:pt idx="3601">
                  <c:v>4.1351239669421487</c:v>
                </c:pt>
                <c:pt idx="3602">
                  <c:v>4.1115702479338845</c:v>
                </c:pt>
                <c:pt idx="3603">
                  <c:v>4.1115702479338845</c:v>
                </c:pt>
                <c:pt idx="3604">
                  <c:v>4.1404958677685952</c:v>
                </c:pt>
                <c:pt idx="3605">
                  <c:v>4.1280991735537187</c:v>
                </c:pt>
                <c:pt idx="3606">
                  <c:v>4.1433884297520658</c:v>
                </c:pt>
                <c:pt idx="3607">
                  <c:v>4.1198347107438016</c:v>
                </c:pt>
                <c:pt idx="3608">
                  <c:v>4.1309917355371901</c:v>
                </c:pt>
                <c:pt idx="3609">
                  <c:v>4.1376033057851238</c:v>
                </c:pt>
                <c:pt idx="3610">
                  <c:v>4.1376033057851238</c:v>
                </c:pt>
                <c:pt idx="3611">
                  <c:v>4.1458677685950409</c:v>
                </c:pt>
                <c:pt idx="3612">
                  <c:v>4.1239669421487601</c:v>
                </c:pt>
                <c:pt idx="3613">
                  <c:v>4.1376033057851238</c:v>
                </c:pt>
                <c:pt idx="3614">
                  <c:v>4.1239669421487601</c:v>
                </c:pt>
                <c:pt idx="3615">
                  <c:v>4.1293388429752067</c:v>
                </c:pt>
                <c:pt idx="3616">
                  <c:v>4.1475206611570252</c:v>
                </c:pt>
                <c:pt idx="3617">
                  <c:v>4.1185950413223145</c:v>
                </c:pt>
                <c:pt idx="3618">
                  <c:v>4.1392561983471072</c:v>
                </c:pt>
                <c:pt idx="3619">
                  <c:v>4.1185950413223145</c:v>
                </c:pt>
                <c:pt idx="3620">
                  <c:v>4.1334710743801653</c:v>
                </c:pt>
                <c:pt idx="3621">
                  <c:v>4.1210743801652896</c:v>
                </c:pt>
                <c:pt idx="3622">
                  <c:v>4.1334710743801653</c:v>
                </c:pt>
                <c:pt idx="3623">
                  <c:v>4.1280991735537187</c:v>
                </c:pt>
                <c:pt idx="3624">
                  <c:v>4.1210743801652896</c:v>
                </c:pt>
                <c:pt idx="3625">
                  <c:v>4.122727272727273</c:v>
                </c:pt>
                <c:pt idx="3626">
                  <c:v>4.1322314049586772</c:v>
                </c:pt>
                <c:pt idx="3627">
                  <c:v>4.1185950413223145</c:v>
                </c:pt>
                <c:pt idx="3628">
                  <c:v>4.1351239669421487</c:v>
                </c:pt>
                <c:pt idx="3629">
                  <c:v>4.1351239669421487</c:v>
                </c:pt>
                <c:pt idx="3630">
                  <c:v>4.1392561983471072</c:v>
                </c:pt>
                <c:pt idx="3631">
                  <c:v>4.1351239669421487</c:v>
                </c:pt>
                <c:pt idx="3632">
                  <c:v>4.1239669421487601</c:v>
                </c:pt>
                <c:pt idx="3633">
                  <c:v>4.1376033057851238</c:v>
                </c:pt>
                <c:pt idx="3634">
                  <c:v>4.1198347107438016</c:v>
                </c:pt>
                <c:pt idx="3635">
                  <c:v>4.1376033057851238</c:v>
                </c:pt>
                <c:pt idx="3636">
                  <c:v>4.1280991735537187</c:v>
                </c:pt>
                <c:pt idx="3637">
                  <c:v>4.1280991735537187</c:v>
                </c:pt>
                <c:pt idx="3638">
                  <c:v>4.1475206611570252</c:v>
                </c:pt>
                <c:pt idx="3639">
                  <c:v>4.1252066115702481</c:v>
                </c:pt>
                <c:pt idx="3640">
                  <c:v>4.1458677685950409</c:v>
                </c:pt>
                <c:pt idx="3641">
                  <c:v>4.108677685950413</c:v>
                </c:pt>
                <c:pt idx="3642">
                  <c:v>4.1351239669421487</c:v>
                </c:pt>
                <c:pt idx="3643">
                  <c:v>4.1322314049586772</c:v>
                </c:pt>
                <c:pt idx="3644">
                  <c:v>4.1376033057851238</c:v>
                </c:pt>
                <c:pt idx="3645">
                  <c:v>4.1322314049586772</c:v>
                </c:pt>
                <c:pt idx="3646">
                  <c:v>4.1433884297520658</c:v>
                </c:pt>
                <c:pt idx="3647">
                  <c:v>4.1417355371900824</c:v>
                </c:pt>
                <c:pt idx="3648">
                  <c:v>4.1322314049586772</c:v>
                </c:pt>
                <c:pt idx="3649">
                  <c:v>4.1309917355371901</c:v>
                </c:pt>
                <c:pt idx="3650">
                  <c:v>4.122727272727273</c:v>
                </c:pt>
                <c:pt idx="3651">
                  <c:v>4.1376033057851238</c:v>
                </c:pt>
                <c:pt idx="3652">
                  <c:v>4.1392561983471072</c:v>
                </c:pt>
                <c:pt idx="3653">
                  <c:v>4.1322314049586772</c:v>
                </c:pt>
                <c:pt idx="3654">
                  <c:v>4.1446280991735538</c:v>
                </c:pt>
                <c:pt idx="3655">
                  <c:v>4.1309917355371901</c:v>
                </c:pt>
                <c:pt idx="3656">
                  <c:v>4.122727272727273</c:v>
                </c:pt>
                <c:pt idx="3657">
                  <c:v>4.1417355371900824</c:v>
                </c:pt>
                <c:pt idx="3658">
                  <c:v>4.1404958677685952</c:v>
                </c:pt>
                <c:pt idx="3659">
                  <c:v>4.1417355371900824</c:v>
                </c:pt>
                <c:pt idx="3660">
                  <c:v>4.1404958677685952</c:v>
                </c:pt>
                <c:pt idx="3661">
                  <c:v>4.1252066115702481</c:v>
                </c:pt>
                <c:pt idx="3662">
                  <c:v>4.1210743801652896</c:v>
                </c:pt>
                <c:pt idx="3663">
                  <c:v>4.1570247933884295</c:v>
                </c:pt>
                <c:pt idx="3664">
                  <c:v>4.1487603305785123</c:v>
                </c:pt>
                <c:pt idx="3665">
                  <c:v>4.1446280991735538</c:v>
                </c:pt>
                <c:pt idx="3666">
                  <c:v>4.122727272727273</c:v>
                </c:pt>
                <c:pt idx="3667">
                  <c:v>4.1268595041322316</c:v>
                </c:pt>
                <c:pt idx="3668">
                  <c:v>4.1528925619834709</c:v>
                </c:pt>
                <c:pt idx="3669">
                  <c:v>4.1322314049586772</c:v>
                </c:pt>
                <c:pt idx="3670">
                  <c:v>4.1185950413223145</c:v>
                </c:pt>
                <c:pt idx="3671">
                  <c:v>4.114462809917355</c:v>
                </c:pt>
                <c:pt idx="3672">
                  <c:v>4.1475206611570252</c:v>
                </c:pt>
                <c:pt idx="3673">
                  <c:v>4.1322314049586772</c:v>
                </c:pt>
                <c:pt idx="3674">
                  <c:v>4.1351239669421487</c:v>
                </c:pt>
                <c:pt idx="3675">
                  <c:v>4.1280991735537187</c:v>
                </c:pt>
                <c:pt idx="3676">
                  <c:v>4.1487603305785123</c:v>
                </c:pt>
                <c:pt idx="3677">
                  <c:v>4.1376033057851238</c:v>
                </c:pt>
                <c:pt idx="3678">
                  <c:v>4.1392561983471072</c:v>
                </c:pt>
                <c:pt idx="3679">
                  <c:v>4.1309917355371901</c:v>
                </c:pt>
                <c:pt idx="3680">
                  <c:v>4.1404958677685952</c:v>
                </c:pt>
                <c:pt idx="3681">
                  <c:v>4.1198347107438016</c:v>
                </c:pt>
                <c:pt idx="3682">
                  <c:v>4.1392561983471072</c:v>
                </c:pt>
                <c:pt idx="3683">
                  <c:v>4.1322314049586772</c:v>
                </c:pt>
                <c:pt idx="3684">
                  <c:v>4.1268595041322316</c:v>
                </c:pt>
                <c:pt idx="3685">
                  <c:v>4.1280991735537187</c:v>
                </c:pt>
                <c:pt idx="3686">
                  <c:v>4.1128099173553716</c:v>
                </c:pt>
                <c:pt idx="3687">
                  <c:v>4.1293388429752067</c:v>
                </c:pt>
                <c:pt idx="3688">
                  <c:v>4.1417355371900824</c:v>
                </c:pt>
                <c:pt idx="3689">
                  <c:v>4.1210743801652896</c:v>
                </c:pt>
                <c:pt idx="3690">
                  <c:v>4.1334710743801653</c:v>
                </c:pt>
                <c:pt idx="3691">
                  <c:v>4.1293388429752067</c:v>
                </c:pt>
                <c:pt idx="3692">
                  <c:v>4.1309917355371901</c:v>
                </c:pt>
                <c:pt idx="3693">
                  <c:v>4.115702479338843</c:v>
                </c:pt>
                <c:pt idx="3694">
                  <c:v>4.1404958677685952</c:v>
                </c:pt>
                <c:pt idx="3695">
                  <c:v>4.1322314049586772</c:v>
                </c:pt>
                <c:pt idx="3696">
                  <c:v>4.1351239669421487</c:v>
                </c:pt>
                <c:pt idx="3697">
                  <c:v>4.1376033057851238</c:v>
                </c:pt>
                <c:pt idx="3698">
                  <c:v>4.1446280991735538</c:v>
                </c:pt>
                <c:pt idx="3699">
                  <c:v>4.1115702479338845</c:v>
                </c:pt>
                <c:pt idx="3700">
                  <c:v>4.1392561983471072</c:v>
                </c:pt>
                <c:pt idx="3701">
                  <c:v>4.1500000000000004</c:v>
                </c:pt>
                <c:pt idx="3702">
                  <c:v>4.1334710743801653</c:v>
                </c:pt>
                <c:pt idx="3703">
                  <c:v>4.1280991735537187</c:v>
                </c:pt>
                <c:pt idx="3704">
                  <c:v>4.1239669421487601</c:v>
                </c:pt>
                <c:pt idx="3705">
                  <c:v>4.1268595041322316</c:v>
                </c:pt>
                <c:pt idx="3706">
                  <c:v>4.1293388429752067</c:v>
                </c:pt>
                <c:pt idx="3707">
                  <c:v>4.1334710743801653</c:v>
                </c:pt>
                <c:pt idx="3708">
                  <c:v>4.1280991735537187</c:v>
                </c:pt>
                <c:pt idx="3709">
                  <c:v>4.122727272727273</c:v>
                </c:pt>
                <c:pt idx="3710">
                  <c:v>4.1169421487603302</c:v>
                </c:pt>
                <c:pt idx="3711">
                  <c:v>4.1417355371900824</c:v>
                </c:pt>
                <c:pt idx="3712">
                  <c:v>4.1404958677685952</c:v>
                </c:pt>
                <c:pt idx="3713">
                  <c:v>4.1280991735537187</c:v>
                </c:pt>
                <c:pt idx="3714">
                  <c:v>4.1128099173553716</c:v>
                </c:pt>
                <c:pt idx="3715">
                  <c:v>4.1376033057851238</c:v>
                </c:pt>
                <c:pt idx="3716">
                  <c:v>4.1293388429752067</c:v>
                </c:pt>
                <c:pt idx="3717">
                  <c:v>4.1239669421487601</c:v>
                </c:pt>
                <c:pt idx="3718">
                  <c:v>4.1363636363636367</c:v>
                </c:pt>
                <c:pt idx="3719">
                  <c:v>4.1169421487603302</c:v>
                </c:pt>
                <c:pt idx="3720">
                  <c:v>4.1280991735537187</c:v>
                </c:pt>
                <c:pt idx="3721">
                  <c:v>4.1334710743801653</c:v>
                </c:pt>
                <c:pt idx="3722">
                  <c:v>4.1351239669421487</c:v>
                </c:pt>
                <c:pt idx="3723">
                  <c:v>4.1363636363636367</c:v>
                </c:pt>
                <c:pt idx="3724">
                  <c:v>4.1351239669421487</c:v>
                </c:pt>
                <c:pt idx="3725">
                  <c:v>4.1322314049586772</c:v>
                </c:pt>
                <c:pt idx="3726">
                  <c:v>4.1351239669421487</c:v>
                </c:pt>
                <c:pt idx="3727">
                  <c:v>4.1268595041322316</c:v>
                </c:pt>
                <c:pt idx="3728">
                  <c:v>4.1404958677685952</c:v>
                </c:pt>
                <c:pt idx="3729">
                  <c:v>4.1309917355371901</c:v>
                </c:pt>
                <c:pt idx="3730">
                  <c:v>4.1334710743801653</c:v>
                </c:pt>
                <c:pt idx="3731">
                  <c:v>4.1516528925619838</c:v>
                </c:pt>
                <c:pt idx="3732">
                  <c:v>4.1404958677685952</c:v>
                </c:pt>
                <c:pt idx="3733">
                  <c:v>4.1169421487603302</c:v>
                </c:pt>
                <c:pt idx="3734">
                  <c:v>4.1198347107438016</c:v>
                </c:pt>
                <c:pt idx="3735">
                  <c:v>4.1061983471074379</c:v>
                </c:pt>
                <c:pt idx="3736">
                  <c:v>4.1376033057851238</c:v>
                </c:pt>
                <c:pt idx="3737">
                  <c:v>4.1516528925619838</c:v>
                </c:pt>
                <c:pt idx="3738">
                  <c:v>4.1376033057851238</c:v>
                </c:pt>
                <c:pt idx="3739">
                  <c:v>4.1309917355371901</c:v>
                </c:pt>
                <c:pt idx="3740">
                  <c:v>4.1280991735537187</c:v>
                </c:pt>
                <c:pt idx="3741">
                  <c:v>4.1169421487603302</c:v>
                </c:pt>
                <c:pt idx="3742">
                  <c:v>4.1268595041322316</c:v>
                </c:pt>
                <c:pt idx="3743">
                  <c:v>4.1280991735537187</c:v>
                </c:pt>
                <c:pt idx="3744">
                  <c:v>4.1268595041322316</c:v>
                </c:pt>
                <c:pt idx="3745">
                  <c:v>4.1239669421487601</c:v>
                </c:pt>
                <c:pt idx="3746">
                  <c:v>4.1268595041322316</c:v>
                </c:pt>
                <c:pt idx="3747">
                  <c:v>4.1252066115702481</c:v>
                </c:pt>
                <c:pt idx="3748">
                  <c:v>4.1417355371900824</c:v>
                </c:pt>
                <c:pt idx="3749">
                  <c:v>4.1239669421487601</c:v>
                </c:pt>
                <c:pt idx="3750">
                  <c:v>4.1198347107438016</c:v>
                </c:pt>
              </c:numCache>
            </c:numRef>
          </c:yVal>
          <c:smooth val="1"/>
          <c:extLst>
            <c:ext xmlns:c16="http://schemas.microsoft.com/office/drawing/2014/chart" uri="{C3380CC4-5D6E-409C-BE32-E72D297353CC}">
              <c16:uniqueId val="{00000002-AF0D-6B40-B238-91EE74584486}"/>
            </c:ext>
          </c:extLst>
        </c:ser>
        <c:ser>
          <c:idx val="3"/>
          <c:order val="3"/>
          <c:tx>
            <c:v>g-cd</c:v>
          </c:tx>
          <c:spPr>
            <a:ln w="19050" cap="rnd">
              <a:solidFill>
                <a:schemeClr val="accent4">
                  <a:shade val="76000"/>
                </a:schemeClr>
              </a:solidFill>
              <a:round/>
            </a:ln>
            <a:effectLst/>
          </c:spPr>
          <c:marker>
            <c:symbol val="none"/>
          </c:marker>
          <c:xVal>
            <c:numRef>
              <c:f>'[Senior Thesis Work P2.xlsx]a,b,g-CD-NaOH'!$W$2:$W$3752</c:f>
              <c:numCache>
                <c:formatCode>General</c:formatCode>
                <c:ptCount val="3751"/>
                <c:pt idx="0">
                  <c:v>5</c:v>
                </c:pt>
                <c:pt idx="1">
                  <c:v>5.0199999999999996</c:v>
                </c:pt>
                <c:pt idx="2">
                  <c:v>5.04</c:v>
                </c:pt>
                <c:pt idx="3">
                  <c:v>5.0599999999999996</c:v>
                </c:pt>
                <c:pt idx="4">
                  <c:v>5.08</c:v>
                </c:pt>
                <c:pt idx="5">
                  <c:v>5.0999999999999996</c:v>
                </c:pt>
                <c:pt idx="6">
                  <c:v>5.12</c:v>
                </c:pt>
                <c:pt idx="7">
                  <c:v>5.14</c:v>
                </c:pt>
                <c:pt idx="8">
                  <c:v>5.16</c:v>
                </c:pt>
                <c:pt idx="9">
                  <c:v>5.18</c:v>
                </c:pt>
                <c:pt idx="10">
                  <c:v>5.2</c:v>
                </c:pt>
                <c:pt idx="11">
                  <c:v>5.22</c:v>
                </c:pt>
                <c:pt idx="12">
                  <c:v>5.24</c:v>
                </c:pt>
                <c:pt idx="13">
                  <c:v>5.26</c:v>
                </c:pt>
                <c:pt idx="14">
                  <c:v>5.28</c:v>
                </c:pt>
                <c:pt idx="15">
                  <c:v>5.3</c:v>
                </c:pt>
                <c:pt idx="16">
                  <c:v>5.32</c:v>
                </c:pt>
                <c:pt idx="17">
                  <c:v>5.34</c:v>
                </c:pt>
                <c:pt idx="18">
                  <c:v>5.36</c:v>
                </c:pt>
                <c:pt idx="19">
                  <c:v>5.38</c:v>
                </c:pt>
                <c:pt idx="20">
                  <c:v>5.4</c:v>
                </c:pt>
                <c:pt idx="21">
                  <c:v>5.42</c:v>
                </c:pt>
                <c:pt idx="22">
                  <c:v>5.44</c:v>
                </c:pt>
                <c:pt idx="23">
                  <c:v>5.46</c:v>
                </c:pt>
                <c:pt idx="24">
                  <c:v>5.48</c:v>
                </c:pt>
                <c:pt idx="25">
                  <c:v>5.5</c:v>
                </c:pt>
                <c:pt idx="26">
                  <c:v>5.52</c:v>
                </c:pt>
                <c:pt idx="27">
                  <c:v>5.54</c:v>
                </c:pt>
                <c:pt idx="28">
                  <c:v>5.56</c:v>
                </c:pt>
                <c:pt idx="29">
                  <c:v>5.58</c:v>
                </c:pt>
                <c:pt idx="30">
                  <c:v>5.6</c:v>
                </c:pt>
                <c:pt idx="31">
                  <c:v>5.62</c:v>
                </c:pt>
                <c:pt idx="32">
                  <c:v>5.64</c:v>
                </c:pt>
                <c:pt idx="33">
                  <c:v>5.66</c:v>
                </c:pt>
                <c:pt idx="34">
                  <c:v>5.68</c:v>
                </c:pt>
                <c:pt idx="35">
                  <c:v>5.7</c:v>
                </c:pt>
                <c:pt idx="36">
                  <c:v>5.72</c:v>
                </c:pt>
                <c:pt idx="37">
                  <c:v>5.74</c:v>
                </c:pt>
                <c:pt idx="38">
                  <c:v>5.76</c:v>
                </c:pt>
                <c:pt idx="39">
                  <c:v>5.78</c:v>
                </c:pt>
                <c:pt idx="40">
                  <c:v>5.8</c:v>
                </c:pt>
                <c:pt idx="41">
                  <c:v>5.82</c:v>
                </c:pt>
                <c:pt idx="42">
                  <c:v>5.84</c:v>
                </c:pt>
                <c:pt idx="43">
                  <c:v>5.86</c:v>
                </c:pt>
                <c:pt idx="44">
                  <c:v>5.88</c:v>
                </c:pt>
                <c:pt idx="45">
                  <c:v>5.9</c:v>
                </c:pt>
                <c:pt idx="46">
                  <c:v>5.92</c:v>
                </c:pt>
                <c:pt idx="47">
                  <c:v>5.94</c:v>
                </c:pt>
                <c:pt idx="48">
                  <c:v>5.96</c:v>
                </c:pt>
                <c:pt idx="49">
                  <c:v>5.98</c:v>
                </c:pt>
                <c:pt idx="50">
                  <c:v>6</c:v>
                </c:pt>
                <c:pt idx="51">
                  <c:v>6.02</c:v>
                </c:pt>
                <c:pt idx="52">
                  <c:v>6.04</c:v>
                </c:pt>
                <c:pt idx="53">
                  <c:v>6.06</c:v>
                </c:pt>
                <c:pt idx="54">
                  <c:v>6.08</c:v>
                </c:pt>
                <c:pt idx="55">
                  <c:v>6.1</c:v>
                </c:pt>
                <c:pt idx="56">
                  <c:v>6.12</c:v>
                </c:pt>
                <c:pt idx="57">
                  <c:v>6.14</c:v>
                </c:pt>
                <c:pt idx="58">
                  <c:v>6.16</c:v>
                </c:pt>
                <c:pt idx="59">
                  <c:v>6.18</c:v>
                </c:pt>
                <c:pt idx="60">
                  <c:v>6.2</c:v>
                </c:pt>
                <c:pt idx="61">
                  <c:v>6.22</c:v>
                </c:pt>
                <c:pt idx="62">
                  <c:v>6.24</c:v>
                </c:pt>
                <c:pt idx="63">
                  <c:v>6.26</c:v>
                </c:pt>
                <c:pt idx="64">
                  <c:v>6.28</c:v>
                </c:pt>
                <c:pt idx="65">
                  <c:v>6.3</c:v>
                </c:pt>
                <c:pt idx="66">
                  <c:v>6.32</c:v>
                </c:pt>
                <c:pt idx="67">
                  <c:v>6.34</c:v>
                </c:pt>
                <c:pt idx="68">
                  <c:v>6.36</c:v>
                </c:pt>
                <c:pt idx="69">
                  <c:v>6.38</c:v>
                </c:pt>
                <c:pt idx="70">
                  <c:v>6.4</c:v>
                </c:pt>
                <c:pt idx="71">
                  <c:v>6.42</c:v>
                </c:pt>
                <c:pt idx="72">
                  <c:v>6.44</c:v>
                </c:pt>
                <c:pt idx="73">
                  <c:v>6.46</c:v>
                </c:pt>
                <c:pt idx="74">
                  <c:v>6.48</c:v>
                </c:pt>
                <c:pt idx="75">
                  <c:v>6.5</c:v>
                </c:pt>
                <c:pt idx="76">
                  <c:v>6.52</c:v>
                </c:pt>
                <c:pt idx="77">
                  <c:v>6.54</c:v>
                </c:pt>
                <c:pt idx="78">
                  <c:v>6.56</c:v>
                </c:pt>
                <c:pt idx="79">
                  <c:v>6.58</c:v>
                </c:pt>
                <c:pt idx="80">
                  <c:v>6.6</c:v>
                </c:pt>
                <c:pt idx="81">
                  <c:v>6.62</c:v>
                </c:pt>
                <c:pt idx="82">
                  <c:v>6.64</c:v>
                </c:pt>
                <c:pt idx="83">
                  <c:v>6.66</c:v>
                </c:pt>
                <c:pt idx="84">
                  <c:v>6.68</c:v>
                </c:pt>
                <c:pt idx="85">
                  <c:v>6.7</c:v>
                </c:pt>
                <c:pt idx="86">
                  <c:v>6.72</c:v>
                </c:pt>
                <c:pt idx="87">
                  <c:v>6.74</c:v>
                </c:pt>
                <c:pt idx="88">
                  <c:v>6.76</c:v>
                </c:pt>
                <c:pt idx="89">
                  <c:v>6.78</c:v>
                </c:pt>
                <c:pt idx="90">
                  <c:v>6.8</c:v>
                </c:pt>
                <c:pt idx="91">
                  <c:v>6.82</c:v>
                </c:pt>
                <c:pt idx="92">
                  <c:v>6.84</c:v>
                </c:pt>
                <c:pt idx="93">
                  <c:v>6.86</c:v>
                </c:pt>
                <c:pt idx="94">
                  <c:v>6.88</c:v>
                </c:pt>
                <c:pt idx="95">
                  <c:v>6.9</c:v>
                </c:pt>
                <c:pt idx="96">
                  <c:v>6.92</c:v>
                </c:pt>
                <c:pt idx="97">
                  <c:v>6.94</c:v>
                </c:pt>
                <c:pt idx="98">
                  <c:v>6.96</c:v>
                </c:pt>
                <c:pt idx="99">
                  <c:v>6.98</c:v>
                </c:pt>
                <c:pt idx="100">
                  <c:v>7</c:v>
                </c:pt>
                <c:pt idx="101">
                  <c:v>7.02</c:v>
                </c:pt>
                <c:pt idx="102">
                  <c:v>7.04</c:v>
                </c:pt>
                <c:pt idx="103">
                  <c:v>7.06</c:v>
                </c:pt>
                <c:pt idx="104">
                  <c:v>7.08</c:v>
                </c:pt>
                <c:pt idx="105">
                  <c:v>7.1</c:v>
                </c:pt>
                <c:pt idx="106">
                  <c:v>7.12</c:v>
                </c:pt>
                <c:pt idx="107">
                  <c:v>7.14</c:v>
                </c:pt>
                <c:pt idx="108">
                  <c:v>7.16</c:v>
                </c:pt>
                <c:pt idx="109">
                  <c:v>7.18</c:v>
                </c:pt>
                <c:pt idx="110">
                  <c:v>7.2</c:v>
                </c:pt>
                <c:pt idx="111">
                  <c:v>7.22</c:v>
                </c:pt>
                <c:pt idx="112">
                  <c:v>7.24</c:v>
                </c:pt>
                <c:pt idx="113">
                  <c:v>7.26</c:v>
                </c:pt>
                <c:pt idx="114">
                  <c:v>7.28</c:v>
                </c:pt>
                <c:pt idx="115">
                  <c:v>7.3</c:v>
                </c:pt>
                <c:pt idx="116">
                  <c:v>7.32</c:v>
                </c:pt>
                <c:pt idx="117">
                  <c:v>7.34</c:v>
                </c:pt>
                <c:pt idx="118">
                  <c:v>7.36</c:v>
                </c:pt>
                <c:pt idx="119">
                  <c:v>7.38</c:v>
                </c:pt>
                <c:pt idx="120">
                  <c:v>7.4</c:v>
                </c:pt>
                <c:pt idx="121">
                  <c:v>7.42</c:v>
                </c:pt>
                <c:pt idx="122">
                  <c:v>7.44</c:v>
                </c:pt>
                <c:pt idx="123">
                  <c:v>7.46</c:v>
                </c:pt>
                <c:pt idx="124">
                  <c:v>7.48</c:v>
                </c:pt>
                <c:pt idx="125">
                  <c:v>7.5</c:v>
                </c:pt>
                <c:pt idx="126">
                  <c:v>7.52</c:v>
                </c:pt>
                <c:pt idx="127">
                  <c:v>7.54</c:v>
                </c:pt>
                <c:pt idx="128">
                  <c:v>7.56</c:v>
                </c:pt>
                <c:pt idx="129">
                  <c:v>7.58</c:v>
                </c:pt>
                <c:pt idx="130">
                  <c:v>7.6</c:v>
                </c:pt>
                <c:pt idx="131">
                  <c:v>7.62</c:v>
                </c:pt>
                <c:pt idx="132">
                  <c:v>7.64</c:v>
                </c:pt>
                <c:pt idx="133">
                  <c:v>7.66</c:v>
                </c:pt>
                <c:pt idx="134">
                  <c:v>7.68</c:v>
                </c:pt>
                <c:pt idx="135">
                  <c:v>7.7</c:v>
                </c:pt>
                <c:pt idx="136">
                  <c:v>7.72</c:v>
                </c:pt>
                <c:pt idx="137">
                  <c:v>7.74</c:v>
                </c:pt>
                <c:pt idx="138">
                  <c:v>7.76</c:v>
                </c:pt>
                <c:pt idx="139">
                  <c:v>7.78</c:v>
                </c:pt>
                <c:pt idx="140">
                  <c:v>7.8</c:v>
                </c:pt>
                <c:pt idx="141">
                  <c:v>7.82</c:v>
                </c:pt>
                <c:pt idx="142">
                  <c:v>7.84</c:v>
                </c:pt>
                <c:pt idx="143">
                  <c:v>7.86</c:v>
                </c:pt>
                <c:pt idx="144">
                  <c:v>7.88</c:v>
                </c:pt>
                <c:pt idx="145">
                  <c:v>7.9</c:v>
                </c:pt>
                <c:pt idx="146">
                  <c:v>7.92</c:v>
                </c:pt>
                <c:pt idx="147">
                  <c:v>7.94</c:v>
                </c:pt>
                <c:pt idx="148">
                  <c:v>7.96</c:v>
                </c:pt>
                <c:pt idx="149">
                  <c:v>7.98</c:v>
                </c:pt>
                <c:pt idx="150">
                  <c:v>8</c:v>
                </c:pt>
                <c:pt idx="151">
                  <c:v>8.02</c:v>
                </c:pt>
                <c:pt idx="152">
                  <c:v>8.0399999999999991</c:v>
                </c:pt>
                <c:pt idx="153">
                  <c:v>8.06</c:v>
                </c:pt>
                <c:pt idx="154">
                  <c:v>8.08</c:v>
                </c:pt>
                <c:pt idx="155">
                  <c:v>8.1</c:v>
                </c:pt>
                <c:pt idx="156">
                  <c:v>8.1199999999999992</c:v>
                </c:pt>
                <c:pt idx="157">
                  <c:v>8.14</c:v>
                </c:pt>
                <c:pt idx="158">
                  <c:v>8.16</c:v>
                </c:pt>
                <c:pt idx="159">
                  <c:v>8.18</c:v>
                </c:pt>
                <c:pt idx="160">
                  <c:v>8.1999999999999993</c:v>
                </c:pt>
                <c:pt idx="161">
                  <c:v>8.2200000000000006</c:v>
                </c:pt>
                <c:pt idx="162">
                  <c:v>8.24</c:v>
                </c:pt>
                <c:pt idx="163">
                  <c:v>8.26</c:v>
                </c:pt>
                <c:pt idx="164">
                  <c:v>8.2799999999999994</c:v>
                </c:pt>
                <c:pt idx="165">
                  <c:v>8.3000000000000007</c:v>
                </c:pt>
                <c:pt idx="166">
                  <c:v>8.32</c:v>
                </c:pt>
                <c:pt idx="167">
                  <c:v>8.34</c:v>
                </c:pt>
                <c:pt idx="168">
                  <c:v>8.36</c:v>
                </c:pt>
                <c:pt idx="169">
                  <c:v>8.3800000000000008</c:v>
                </c:pt>
                <c:pt idx="170">
                  <c:v>8.4</c:v>
                </c:pt>
                <c:pt idx="171">
                  <c:v>8.42</c:v>
                </c:pt>
                <c:pt idx="172">
                  <c:v>8.44</c:v>
                </c:pt>
                <c:pt idx="173">
                  <c:v>8.4600000000000009</c:v>
                </c:pt>
                <c:pt idx="174">
                  <c:v>8.48</c:v>
                </c:pt>
                <c:pt idx="175">
                  <c:v>8.5</c:v>
                </c:pt>
                <c:pt idx="176">
                  <c:v>8.52</c:v>
                </c:pt>
                <c:pt idx="177">
                  <c:v>8.5399999999999991</c:v>
                </c:pt>
                <c:pt idx="178">
                  <c:v>8.56</c:v>
                </c:pt>
                <c:pt idx="179">
                  <c:v>8.58</c:v>
                </c:pt>
                <c:pt idx="180">
                  <c:v>8.6</c:v>
                </c:pt>
                <c:pt idx="181">
                  <c:v>8.6199999999999992</c:v>
                </c:pt>
                <c:pt idx="182">
                  <c:v>8.64</c:v>
                </c:pt>
                <c:pt idx="183">
                  <c:v>8.66</c:v>
                </c:pt>
                <c:pt idx="184">
                  <c:v>8.68</c:v>
                </c:pt>
                <c:pt idx="185">
                  <c:v>8.6999999999999993</c:v>
                </c:pt>
                <c:pt idx="186">
                  <c:v>8.7200000000000006</c:v>
                </c:pt>
                <c:pt idx="187">
                  <c:v>8.74</c:v>
                </c:pt>
                <c:pt idx="188">
                  <c:v>8.76</c:v>
                </c:pt>
                <c:pt idx="189">
                  <c:v>8.7799999999999994</c:v>
                </c:pt>
                <c:pt idx="190">
                  <c:v>8.8000000000000007</c:v>
                </c:pt>
                <c:pt idx="191">
                  <c:v>8.82</c:v>
                </c:pt>
                <c:pt idx="192">
                  <c:v>8.84</c:v>
                </c:pt>
                <c:pt idx="193">
                  <c:v>8.86</c:v>
                </c:pt>
                <c:pt idx="194">
                  <c:v>8.8800000000000008</c:v>
                </c:pt>
                <c:pt idx="195">
                  <c:v>8.9</c:v>
                </c:pt>
                <c:pt idx="196">
                  <c:v>8.92</c:v>
                </c:pt>
                <c:pt idx="197">
                  <c:v>8.94</c:v>
                </c:pt>
                <c:pt idx="198">
                  <c:v>8.9600000000000009</c:v>
                </c:pt>
                <c:pt idx="199">
                  <c:v>8.98</c:v>
                </c:pt>
                <c:pt idx="200">
                  <c:v>9</c:v>
                </c:pt>
                <c:pt idx="201">
                  <c:v>9.02</c:v>
                </c:pt>
                <c:pt idx="202">
                  <c:v>9.0399999999999991</c:v>
                </c:pt>
                <c:pt idx="203">
                  <c:v>9.06</c:v>
                </c:pt>
                <c:pt idx="204">
                  <c:v>9.08</c:v>
                </c:pt>
                <c:pt idx="205">
                  <c:v>9.1</c:v>
                </c:pt>
                <c:pt idx="206">
                  <c:v>9.1199999999999992</c:v>
                </c:pt>
                <c:pt idx="207">
                  <c:v>9.14</c:v>
                </c:pt>
                <c:pt idx="208">
                  <c:v>9.16</c:v>
                </c:pt>
                <c:pt idx="209">
                  <c:v>9.18</c:v>
                </c:pt>
                <c:pt idx="210">
                  <c:v>9.1999999999999993</c:v>
                </c:pt>
                <c:pt idx="211">
                  <c:v>9.2200000000000006</c:v>
                </c:pt>
                <c:pt idx="212">
                  <c:v>9.24</c:v>
                </c:pt>
                <c:pt idx="213">
                  <c:v>9.26</c:v>
                </c:pt>
                <c:pt idx="214">
                  <c:v>9.2799999999999994</c:v>
                </c:pt>
                <c:pt idx="215">
                  <c:v>9.3000000000000007</c:v>
                </c:pt>
                <c:pt idx="216">
                  <c:v>9.32</c:v>
                </c:pt>
                <c:pt idx="217">
                  <c:v>9.34</c:v>
                </c:pt>
                <c:pt idx="218">
                  <c:v>9.36</c:v>
                </c:pt>
                <c:pt idx="219">
                  <c:v>9.3800000000000008</c:v>
                </c:pt>
                <c:pt idx="220">
                  <c:v>9.4</c:v>
                </c:pt>
                <c:pt idx="221">
                  <c:v>9.42</c:v>
                </c:pt>
                <c:pt idx="222">
                  <c:v>9.44</c:v>
                </c:pt>
                <c:pt idx="223">
                  <c:v>9.4600000000000009</c:v>
                </c:pt>
                <c:pt idx="224">
                  <c:v>9.48</c:v>
                </c:pt>
                <c:pt idx="225">
                  <c:v>9.5</c:v>
                </c:pt>
                <c:pt idx="226">
                  <c:v>9.52</c:v>
                </c:pt>
                <c:pt idx="227">
                  <c:v>9.5399999999999991</c:v>
                </c:pt>
                <c:pt idx="228">
                  <c:v>9.56</c:v>
                </c:pt>
                <c:pt idx="229">
                  <c:v>9.58</c:v>
                </c:pt>
                <c:pt idx="230">
                  <c:v>9.6</c:v>
                </c:pt>
                <c:pt idx="231">
                  <c:v>9.6199999999999992</c:v>
                </c:pt>
                <c:pt idx="232">
                  <c:v>9.64</c:v>
                </c:pt>
                <c:pt idx="233">
                  <c:v>9.66</c:v>
                </c:pt>
                <c:pt idx="234">
                  <c:v>9.68</c:v>
                </c:pt>
                <c:pt idx="235">
                  <c:v>9.6999999999999993</c:v>
                </c:pt>
                <c:pt idx="236">
                  <c:v>9.7200000000000006</c:v>
                </c:pt>
                <c:pt idx="237">
                  <c:v>9.74</c:v>
                </c:pt>
                <c:pt idx="238">
                  <c:v>9.76</c:v>
                </c:pt>
                <c:pt idx="239">
                  <c:v>9.7799999999999994</c:v>
                </c:pt>
                <c:pt idx="240">
                  <c:v>9.8000000000000007</c:v>
                </c:pt>
                <c:pt idx="241">
                  <c:v>9.82</c:v>
                </c:pt>
                <c:pt idx="242">
                  <c:v>9.84</c:v>
                </c:pt>
                <c:pt idx="243">
                  <c:v>9.86</c:v>
                </c:pt>
                <c:pt idx="244">
                  <c:v>9.8800000000000008</c:v>
                </c:pt>
                <c:pt idx="245">
                  <c:v>9.9</c:v>
                </c:pt>
                <c:pt idx="246">
                  <c:v>9.92</c:v>
                </c:pt>
                <c:pt idx="247">
                  <c:v>9.94</c:v>
                </c:pt>
                <c:pt idx="248">
                  <c:v>9.9600000000000009</c:v>
                </c:pt>
                <c:pt idx="249">
                  <c:v>9.98</c:v>
                </c:pt>
                <c:pt idx="250">
                  <c:v>10</c:v>
                </c:pt>
                <c:pt idx="251">
                  <c:v>10.02</c:v>
                </c:pt>
                <c:pt idx="252">
                  <c:v>10.039999999999999</c:v>
                </c:pt>
                <c:pt idx="253">
                  <c:v>10.06</c:v>
                </c:pt>
                <c:pt idx="254">
                  <c:v>10.08</c:v>
                </c:pt>
                <c:pt idx="255">
                  <c:v>10.1</c:v>
                </c:pt>
                <c:pt idx="256">
                  <c:v>10.119999999999999</c:v>
                </c:pt>
                <c:pt idx="257">
                  <c:v>10.14</c:v>
                </c:pt>
                <c:pt idx="258">
                  <c:v>10.16</c:v>
                </c:pt>
                <c:pt idx="259">
                  <c:v>10.18</c:v>
                </c:pt>
                <c:pt idx="260">
                  <c:v>10.199999999999999</c:v>
                </c:pt>
                <c:pt idx="261">
                  <c:v>10.220000000000001</c:v>
                </c:pt>
                <c:pt idx="262">
                  <c:v>10.24</c:v>
                </c:pt>
                <c:pt idx="263">
                  <c:v>10.26</c:v>
                </c:pt>
                <c:pt idx="264">
                  <c:v>10.28</c:v>
                </c:pt>
                <c:pt idx="265">
                  <c:v>10.3</c:v>
                </c:pt>
                <c:pt idx="266">
                  <c:v>10.32</c:v>
                </c:pt>
                <c:pt idx="267">
                  <c:v>10.34</c:v>
                </c:pt>
                <c:pt idx="268">
                  <c:v>10.36</c:v>
                </c:pt>
                <c:pt idx="269">
                  <c:v>10.38</c:v>
                </c:pt>
                <c:pt idx="270">
                  <c:v>10.4</c:v>
                </c:pt>
                <c:pt idx="271">
                  <c:v>10.42</c:v>
                </c:pt>
                <c:pt idx="272">
                  <c:v>10.44</c:v>
                </c:pt>
                <c:pt idx="273">
                  <c:v>10.46</c:v>
                </c:pt>
                <c:pt idx="274">
                  <c:v>10.48</c:v>
                </c:pt>
                <c:pt idx="275">
                  <c:v>10.5</c:v>
                </c:pt>
                <c:pt idx="276">
                  <c:v>10.52</c:v>
                </c:pt>
                <c:pt idx="277">
                  <c:v>10.54</c:v>
                </c:pt>
                <c:pt idx="278">
                  <c:v>10.56</c:v>
                </c:pt>
                <c:pt idx="279">
                  <c:v>10.58</c:v>
                </c:pt>
                <c:pt idx="280">
                  <c:v>10.6</c:v>
                </c:pt>
                <c:pt idx="281">
                  <c:v>10.62</c:v>
                </c:pt>
                <c:pt idx="282">
                  <c:v>10.64</c:v>
                </c:pt>
                <c:pt idx="283">
                  <c:v>10.66</c:v>
                </c:pt>
                <c:pt idx="284">
                  <c:v>10.68</c:v>
                </c:pt>
                <c:pt idx="285">
                  <c:v>10.7</c:v>
                </c:pt>
                <c:pt idx="286">
                  <c:v>10.72</c:v>
                </c:pt>
                <c:pt idx="287">
                  <c:v>10.74</c:v>
                </c:pt>
                <c:pt idx="288">
                  <c:v>10.76</c:v>
                </c:pt>
                <c:pt idx="289">
                  <c:v>10.78</c:v>
                </c:pt>
                <c:pt idx="290">
                  <c:v>10.8</c:v>
                </c:pt>
                <c:pt idx="291">
                  <c:v>10.82</c:v>
                </c:pt>
                <c:pt idx="292">
                  <c:v>10.84</c:v>
                </c:pt>
                <c:pt idx="293">
                  <c:v>10.86</c:v>
                </c:pt>
                <c:pt idx="294">
                  <c:v>10.88</c:v>
                </c:pt>
                <c:pt idx="295">
                  <c:v>10.9</c:v>
                </c:pt>
                <c:pt idx="296">
                  <c:v>10.92</c:v>
                </c:pt>
                <c:pt idx="297">
                  <c:v>10.94</c:v>
                </c:pt>
                <c:pt idx="298">
                  <c:v>10.96</c:v>
                </c:pt>
                <c:pt idx="299">
                  <c:v>10.98</c:v>
                </c:pt>
                <c:pt idx="300">
                  <c:v>11</c:v>
                </c:pt>
                <c:pt idx="301">
                  <c:v>11.02</c:v>
                </c:pt>
                <c:pt idx="302">
                  <c:v>11.04</c:v>
                </c:pt>
                <c:pt idx="303">
                  <c:v>11.06</c:v>
                </c:pt>
                <c:pt idx="304">
                  <c:v>11.08</c:v>
                </c:pt>
                <c:pt idx="305">
                  <c:v>11.1</c:v>
                </c:pt>
                <c:pt idx="306">
                  <c:v>11.12</c:v>
                </c:pt>
                <c:pt idx="307">
                  <c:v>11.14</c:v>
                </c:pt>
                <c:pt idx="308">
                  <c:v>11.16</c:v>
                </c:pt>
                <c:pt idx="309">
                  <c:v>11.18</c:v>
                </c:pt>
                <c:pt idx="310">
                  <c:v>11.2</c:v>
                </c:pt>
                <c:pt idx="311">
                  <c:v>11.22</c:v>
                </c:pt>
                <c:pt idx="312">
                  <c:v>11.24</c:v>
                </c:pt>
                <c:pt idx="313">
                  <c:v>11.26</c:v>
                </c:pt>
                <c:pt idx="314">
                  <c:v>11.28</c:v>
                </c:pt>
                <c:pt idx="315">
                  <c:v>11.3</c:v>
                </c:pt>
                <c:pt idx="316">
                  <c:v>11.32</c:v>
                </c:pt>
                <c:pt idx="317">
                  <c:v>11.34</c:v>
                </c:pt>
                <c:pt idx="318">
                  <c:v>11.36</c:v>
                </c:pt>
                <c:pt idx="319">
                  <c:v>11.38</c:v>
                </c:pt>
                <c:pt idx="320">
                  <c:v>11.4</c:v>
                </c:pt>
                <c:pt idx="321">
                  <c:v>11.42</c:v>
                </c:pt>
                <c:pt idx="322">
                  <c:v>11.44</c:v>
                </c:pt>
                <c:pt idx="323">
                  <c:v>11.46</c:v>
                </c:pt>
                <c:pt idx="324">
                  <c:v>11.48</c:v>
                </c:pt>
                <c:pt idx="325">
                  <c:v>11.5</c:v>
                </c:pt>
                <c:pt idx="326">
                  <c:v>11.52</c:v>
                </c:pt>
                <c:pt idx="327">
                  <c:v>11.54</c:v>
                </c:pt>
                <c:pt idx="328">
                  <c:v>11.56</c:v>
                </c:pt>
                <c:pt idx="329">
                  <c:v>11.58</c:v>
                </c:pt>
                <c:pt idx="330">
                  <c:v>11.6</c:v>
                </c:pt>
                <c:pt idx="331">
                  <c:v>11.62</c:v>
                </c:pt>
                <c:pt idx="332">
                  <c:v>11.64</c:v>
                </c:pt>
                <c:pt idx="333">
                  <c:v>11.66</c:v>
                </c:pt>
                <c:pt idx="334">
                  <c:v>11.68</c:v>
                </c:pt>
                <c:pt idx="335">
                  <c:v>11.7</c:v>
                </c:pt>
                <c:pt idx="336">
                  <c:v>11.72</c:v>
                </c:pt>
                <c:pt idx="337">
                  <c:v>11.74</c:v>
                </c:pt>
                <c:pt idx="338">
                  <c:v>11.76</c:v>
                </c:pt>
                <c:pt idx="339">
                  <c:v>11.78</c:v>
                </c:pt>
                <c:pt idx="340">
                  <c:v>11.8</c:v>
                </c:pt>
                <c:pt idx="341">
                  <c:v>11.82</c:v>
                </c:pt>
                <c:pt idx="342">
                  <c:v>11.84</c:v>
                </c:pt>
                <c:pt idx="343">
                  <c:v>11.86</c:v>
                </c:pt>
                <c:pt idx="344">
                  <c:v>11.88</c:v>
                </c:pt>
                <c:pt idx="345">
                  <c:v>11.9</c:v>
                </c:pt>
                <c:pt idx="346">
                  <c:v>11.92</c:v>
                </c:pt>
                <c:pt idx="347">
                  <c:v>11.94</c:v>
                </c:pt>
                <c:pt idx="348">
                  <c:v>11.96</c:v>
                </c:pt>
                <c:pt idx="349">
                  <c:v>11.98</c:v>
                </c:pt>
                <c:pt idx="350">
                  <c:v>12</c:v>
                </c:pt>
                <c:pt idx="351">
                  <c:v>12.02</c:v>
                </c:pt>
                <c:pt idx="352">
                  <c:v>12.04</c:v>
                </c:pt>
                <c:pt idx="353">
                  <c:v>12.06</c:v>
                </c:pt>
                <c:pt idx="354">
                  <c:v>12.08</c:v>
                </c:pt>
                <c:pt idx="355">
                  <c:v>12.1</c:v>
                </c:pt>
                <c:pt idx="356">
                  <c:v>12.12</c:v>
                </c:pt>
                <c:pt idx="357">
                  <c:v>12.14</c:v>
                </c:pt>
                <c:pt idx="358">
                  <c:v>12.16</c:v>
                </c:pt>
                <c:pt idx="359">
                  <c:v>12.18</c:v>
                </c:pt>
                <c:pt idx="360">
                  <c:v>12.2</c:v>
                </c:pt>
                <c:pt idx="361">
                  <c:v>12.22</c:v>
                </c:pt>
                <c:pt idx="362">
                  <c:v>12.24</c:v>
                </c:pt>
                <c:pt idx="363">
                  <c:v>12.26</c:v>
                </c:pt>
                <c:pt idx="364">
                  <c:v>12.28</c:v>
                </c:pt>
                <c:pt idx="365">
                  <c:v>12.3</c:v>
                </c:pt>
                <c:pt idx="366">
                  <c:v>12.32</c:v>
                </c:pt>
                <c:pt idx="367">
                  <c:v>12.34</c:v>
                </c:pt>
                <c:pt idx="368">
                  <c:v>12.36</c:v>
                </c:pt>
                <c:pt idx="369">
                  <c:v>12.38</c:v>
                </c:pt>
                <c:pt idx="370">
                  <c:v>12.4</c:v>
                </c:pt>
                <c:pt idx="371">
                  <c:v>12.42</c:v>
                </c:pt>
                <c:pt idx="372">
                  <c:v>12.44</c:v>
                </c:pt>
                <c:pt idx="373">
                  <c:v>12.46</c:v>
                </c:pt>
                <c:pt idx="374">
                  <c:v>12.48</c:v>
                </c:pt>
                <c:pt idx="375">
                  <c:v>12.5</c:v>
                </c:pt>
                <c:pt idx="376">
                  <c:v>12.52</c:v>
                </c:pt>
                <c:pt idx="377">
                  <c:v>12.54</c:v>
                </c:pt>
                <c:pt idx="378">
                  <c:v>12.56</c:v>
                </c:pt>
                <c:pt idx="379">
                  <c:v>12.58</c:v>
                </c:pt>
                <c:pt idx="380">
                  <c:v>12.6</c:v>
                </c:pt>
                <c:pt idx="381">
                  <c:v>12.62</c:v>
                </c:pt>
                <c:pt idx="382">
                  <c:v>12.64</c:v>
                </c:pt>
                <c:pt idx="383">
                  <c:v>12.66</c:v>
                </c:pt>
                <c:pt idx="384">
                  <c:v>12.68</c:v>
                </c:pt>
                <c:pt idx="385">
                  <c:v>12.7</c:v>
                </c:pt>
                <c:pt idx="386">
                  <c:v>12.72</c:v>
                </c:pt>
                <c:pt idx="387">
                  <c:v>12.74</c:v>
                </c:pt>
                <c:pt idx="388">
                  <c:v>12.76</c:v>
                </c:pt>
                <c:pt idx="389">
                  <c:v>12.78</c:v>
                </c:pt>
                <c:pt idx="390">
                  <c:v>12.8</c:v>
                </c:pt>
                <c:pt idx="391">
                  <c:v>12.82</c:v>
                </c:pt>
                <c:pt idx="392">
                  <c:v>12.84</c:v>
                </c:pt>
                <c:pt idx="393">
                  <c:v>12.86</c:v>
                </c:pt>
                <c:pt idx="394">
                  <c:v>12.88</c:v>
                </c:pt>
                <c:pt idx="395">
                  <c:v>12.9</c:v>
                </c:pt>
                <c:pt idx="396">
                  <c:v>12.92</c:v>
                </c:pt>
                <c:pt idx="397">
                  <c:v>12.94</c:v>
                </c:pt>
                <c:pt idx="398">
                  <c:v>12.96</c:v>
                </c:pt>
                <c:pt idx="399">
                  <c:v>12.98</c:v>
                </c:pt>
                <c:pt idx="400">
                  <c:v>13</c:v>
                </c:pt>
                <c:pt idx="401">
                  <c:v>13.02</c:v>
                </c:pt>
                <c:pt idx="402">
                  <c:v>13.04</c:v>
                </c:pt>
                <c:pt idx="403">
                  <c:v>13.06</c:v>
                </c:pt>
                <c:pt idx="404">
                  <c:v>13.08</c:v>
                </c:pt>
                <c:pt idx="405">
                  <c:v>13.1</c:v>
                </c:pt>
                <c:pt idx="406">
                  <c:v>13.12</c:v>
                </c:pt>
                <c:pt idx="407">
                  <c:v>13.14</c:v>
                </c:pt>
                <c:pt idx="408">
                  <c:v>13.16</c:v>
                </c:pt>
                <c:pt idx="409">
                  <c:v>13.18</c:v>
                </c:pt>
                <c:pt idx="410">
                  <c:v>13.2</c:v>
                </c:pt>
                <c:pt idx="411">
                  <c:v>13.22</c:v>
                </c:pt>
                <c:pt idx="412">
                  <c:v>13.24</c:v>
                </c:pt>
                <c:pt idx="413">
                  <c:v>13.26</c:v>
                </c:pt>
                <c:pt idx="414">
                  <c:v>13.28</c:v>
                </c:pt>
                <c:pt idx="415">
                  <c:v>13.3</c:v>
                </c:pt>
                <c:pt idx="416">
                  <c:v>13.32</c:v>
                </c:pt>
                <c:pt idx="417">
                  <c:v>13.34</c:v>
                </c:pt>
                <c:pt idx="418">
                  <c:v>13.36</c:v>
                </c:pt>
                <c:pt idx="419">
                  <c:v>13.38</c:v>
                </c:pt>
                <c:pt idx="420">
                  <c:v>13.4</c:v>
                </c:pt>
                <c:pt idx="421">
                  <c:v>13.42</c:v>
                </c:pt>
                <c:pt idx="422">
                  <c:v>13.44</c:v>
                </c:pt>
                <c:pt idx="423">
                  <c:v>13.46</c:v>
                </c:pt>
                <c:pt idx="424">
                  <c:v>13.48</c:v>
                </c:pt>
                <c:pt idx="425">
                  <c:v>13.5</c:v>
                </c:pt>
                <c:pt idx="426">
                  <c:v>13.52</c:v>
                </c:pt>
                <c:pt idx="427">
                  <c:v>13.54</c:v>
                </c:pt>
                <c:pt idx="428">
                  <c:v>13.56</c:v>
                </c:pt>
                <c:pt idx="429">
                  <c:v>13.58</c:v>
                </c:pt>
                <c:pt idx="430">
                  <c:v>13.6</c:v>
                </c:pt>
                <c:pt idx="431">
                  <c:v>13.62</c:v>
                </c:pt>
                <c:pt idx="432">
                  <c:v>13.64</c:v>
                </c:pt>
                <c:pt idx="433">
                  <c:v>13.66</c:v>
                </c:pt>
                <c:pt idx="434">
                  <c:v>13.68</c:v>
                </c:pt>
                <c:pt idx="435">
                  <c:v>13.7</c:v>
                </c:pt>
                <c:pt idx="436">
                  <c:v>13.72</c:v>
                </c:pt>
                <c:pt idx="437">
                  <c:v>13.74</c:v>
                </c:pt>
                <c:pt idx="438">
                  <c:v>13.76</c:v>
                </c:pt>
                <c:pt idx="439">
                  <c:v>13.78</c:v>
                </c:pt>
                <c:pt idx="440">
                  <c:v>13.8</c:v>
                </c:pt>
                <c:pt idx="441">
                  <c:v>13.82</c:v>
                </c:pt>
                <c:pt idx="442">
                  <c:v>13.84</c:v>
                </c:pt>
                <c:pt idx="443">
                  <c:v>13.86</c:v>
                </c:pt>
                <c:pt idx="444">
                  <c:v>13.88</c:v>
                </c:pt>
                <c:pt idx="445">
                  <c:v>13.9</c:v>
                </c:pt>
                <c:pt idx="446">
                  <c:v>13.92</c:v>
                </c:pt>
                <c:pt idx="447">
                  <c:v>13.94</c:v>
                </c:pt>
                <c:pt idx="448">
                  <c:v>13.96</c:v>
                </c:pt>
                <c:pt idx="449">
                  <c:v>13.98</c:v>
                </c:pt>
                <c:pt idx="450">
                  <c:v>14</c:v>
                </c:pt>
                <c:pt idx="451">
                  <c:v>14.02</c:v>
                </c:pt>
                <c:pt idx="452">
                  <c:v>14.04</c:v>
                </c:pt>
                <c:pt idx="453">
                  <c:v>14.06</c:v>
                </c:pt>
                <c:pt idx="454">
                  <c:v>14.08</c:v>
                </c:pt>
                <c:pt idx="455">
                  <c:v>14.1</c:v>
                </c:pt>
                <c:pt idx="456">
                  <c:v>14.12</c:v>
                </c:pt>
                <c:pt idx="457">
                  <c:v>14.14</c:v>
                </c:pt>
                <c:pt idx="458">
                  <c:v>14.16</c:v>
                </c:pt>
                <c:pt idx="459">
                  <c:v>14.18</c:v>
                </c:pt>
                <c:pt idx="460">
                  <c:v>14.2</c:v>
                </c:pt>
                <c:pt idx="461">
                  <c:v>14.22</c:v>
                </c:pt>
                <c:pt idx="462">
                  <c:v>14.24</c:v>
                </c:pt>
                <c:pt idx="463">
                  <c:v>14.26</c:v>
                </c:pt>
                <c:pt idx="464">
                  <c:v>14.28</c:v>
                </c:pt>
                <c:pt idx="465">
                  <c:v>14.3</c:v>
                </c:pt>
                <c:pt idx="466">
                  <c:v>14.32</c:v>
                </c:pt>
                <c:pt idx="467">
                  <c:v>14.34</c:v>
                </c:pt>
                <c:pt idx="468">
                  <c:v>14.36</c:v>
                </c:pt>
                <c:pt idx="469">
                  <c:v>14.38</c:v>
                </c:pt>
                <c:pt idx="470">
                  <c:v>14.4</c:v>
                </c:pt>
                <c:pt idx="471">
                  <c:v>14.42</c:v>
                </c:pt>
                <c:pt idx="472">
                  <c:v>14.44</c:v>
                </c:pt>
                <c:pt idx="473">
                  <c:v>14.46</c:v>
                </c:pt>
                <c:pt idx="474">
                  <c:v>14.48</c:v>
                </c:pt>
                <c:pt idx="475">
                  <c:v>14.5</c:v>
                </c:pt>
                <c:pt idx="476">
                  <c:v>14.52</c:v>
                </c:pt>
                <c:pt idx="477">
                  <c:v>14.54</c:v>
                </c:pt>
                <c:pt idx="478">
                  <c:v>14.56</c:v>
                </c:pt>
                <c:pt idx="479">
                  <c:v>14.58</c:v>
                </c:pt>
                <c:pt idx="480">
                  <c:v>14.6</c:v>
                </c:pt>
                <c:pt idx="481">
                  <c:v>14.62</c:v>
                </c:pt>
                <c:pt idx="482">
                  <c:v>14.64</c:v>
                </c:pt>
                <c:pt idx="483">
                  <c:v>14.66</c:v>
                </c:pt>
                <c:pt idx="484">
                  <c:v>14.68</c:v>
                </c:pt>
                <c:pt idx="485">
                  <c:v>14.7</c:v>
                </c:pt>
                <c:pt idx="486">
                  <c:v>14.72</c:v>
                </c:pt>
                <c:pt idx="487">
                  <c:v>14.74</c:v>
                </c:pt>
                <c:pt idx="488">
                  <c:v>14.76</c:v>
                </c:pt>
                <c:pt idx="489">
                  <c:v>14.78</c:v>
                </c:pt>
                <c:pt idx="490">
                  <c:v>14.8</c:v>
                </c:pt>
                <c:pt idx="491">
                  <c:v>14.82</c:v>
                </c:pt>
                <c:pt idx="492">
                  <c:v>14.84</c:v>
                </c:pt>
                <c:pt idx="493">
                  <c:v>14.86</c:v>
                </c:pt>
                <c:pt idx="494">
                  <c:v>14.88</c:v>
                </c:pt>
                <c:pt idx="495">
                  <c:v>14.9</c:v>
                </c:pt>
                <c:pt idx="496">
                  <c:v>14.92</c:v>
                </c:pt>
                <c:pt idx="497">
                  <c:v>14.94</c:v>
                </c:pt>
                <c:pt idx="498">
                  <c:v>14.96</c:v>
                </c:pt>
                <c:pt idx="499">
                  <c:v>14.98</c:v>
                </c:pt>
                <c:pt idx="500">
                  <c:v>15</c:v>
                </c:pt>
                <c:pt idx="501">
                  <c:v>15.02</c:v>
                </c:pt>
                <c:pt idx="502">
                  <c:v>15.04</c:v>
                </c:pt>
                <c:pt idx="503">
                  <c:v>15.06</c:v>
                </c:pt>
                <c:pt idx="504">
                  <c:v>15.08</c:v>
                </c:pt>
                <c:pt idx="505">
                  <c:v>15.1</c:v>
                </c:pt>
                <c:pt idx="506">
                  <c:v>15.12</c:v>
                </c:pt>
                <c:pt idx="507">
                  <c:v>15.14</c:v>
                </c:pt>
                <c:pt idx="508">
                  <c:v>15.16</c:v>
                </c:pt>
                <c:pt idx="509">
                  <c:v>15.18</c:v>
                </c:pt>
                <c:pt idx="510">
                  <c:v>15.2</c:v>
                </c:pt>
                <c:pt idx="511">
                  <c:v>15.22</c:v>
                </c:pt>
                <c:pt idx="512">
                  <c:v>15.24</c:v>
                </c:pt>
                <c:pt idx="513">
                  <c:v>15.26</c:v>
                </c:pt>
                <c:pt idx="514">
                  <c:v>15.28</c:v>
                </c:pt>
                <c:pt idx="515">
                  <c:v>15.3</c:v>
                </c:pt>
                <c:pt idx="516">
                  <c:v>15.32</c:v>
                </c:pt>
                <c:pt idx="517">
                  <c:v>15.34</c:v>
                </c:pt>
                <c:pt idx="518">
                  <c:v>15.36</c:v>
                </c:pt>
                <c:pt idx="519">
                  <c:v>15.38</c:v>
                </c:pt>
                <c:pt idx="520">
                  <c:v>15.4</c:v>
                </c:pt>
                <c:pt idx="521">
                  <c:v>15.42</c:v>
                </c:pt>
                <c:pt idx="522">
                  <c:v>15.44</c:v>
                </c:pt>
                <c:pt idx="523">
                  <c:v>15.46</c:v>
                </c:pt>
                <c:pt idx="524">
                  <c:v>15.48</c:v>
                </c:pt>
                <c:pt idx="525">
                  <c:v>15.5</c:v>
                </c:pt>
                <c:pt idx="526">
                  <c:v>15.52</c:v>
                </c:pt>
                <c:pt idx="527">
                  <c:v>15.54</c:v>
                </c:pt>
                <c:pt idx="528">
                  <c:v>15.56</c:v>
                </c:pt>
                <c:pt idx="529">
                  <c:v>15.58</c:v>
                </c:pt>
                <c:pt idx="530">
                  <c:v>15.6</c:v>
                </c:pt>
                <c:pt idx="531">
                  <c:v>15.62</c:v>
                </c:pt>
                <c:pt idx="532">
                  <c:v>15.64</c:v>
                </c:pt>
                <c:pt idx="533">
                  <c:v>15.66</c:v>
                </c:pt>
                <c:pt idx="534">
                  <c:v>15.68</c:v>
                </c:pt>
                <c:pt idx="535">
                  <c:v>15.7</c:v>
                </c:pt>
                <c:pt idx="536">
                  <c:v>15.72</c:v>
                </c:pt>
                <c:pt idx="537">
                  <c:v>15.74</c:v>
                </c:pt>
                <c:pt idx="538">
                  <c:v>15.76</c:v>
                </c:pt>
                <c:pt idx="539">
                  <c:v>15.78</c:v>
                </c:pt>
                <c:pt idx="540">
                  <c:v>15.8</c:v>
                </c:pt>
                <c:pt idx="541">
                  <c:v>15.82</c:v>
                </c:pt>
                <c:pt idx="542">
                  <c:v>15.84</c:v>
                </c:pt>
                <c:pt idx="543">
                  <c:v>15.86</c:v>
                </c:pt>
                <c:pt idx="544">
                  <c:v>15.88</c:v>
                </c:pt>
                <c:pt idx="545">
                  <c:v>15.9</c:v>
                </c:pt>
                <c:pt idx="546">
                  <c:v>15.92</c:v>
                </c:pt>
                <c:pt idx="547">
                  <c:v>15.94</c:v>
                </c:pt>
                <c:pt idx="548">
                  <c:v>15.96</c:v>
                </c:pt>
                <c:pt idx="549">
                  <c:v>15.98</c:v>
                </c:pt>
                <c:pt idx="550">
                  <c:v>16</c:v>
                </c:pt>
                <c:pt idx="551">
                  <c:v>16.02</c:v>
                </c:pt>
                <c:pt idx="552">
                  <c:v>16.04</c:v>
                </c:pt>
                <c:pt idx="553">
                  <c:v>16.059999999999999</c:v>
                </c:pt>
                <c:pt idx="554">
                  <c:v>16.079999999999998</c:v>
                </c:pt>
                <c:pt idx="555">
                  <c:v>16.100000000000001</c:v>
                </c:pt>
                <c:pt idx="556">
                  <c:v>16.12</c:v>
                </c:pt>
                <c:pt idx="557">
                  <c:v>16.14</c:v>
                </c:pt>
                <c:pt idx="558">
                  <c:v>16.16</c:v>
                </c:pt>
                <c:pt idx="559">
                  <c:v>16.18</c:v>
                </c:pt>
                <c:pt idx="560">
                  <c:v>16.2</c:v>
                </c:pt>
                <c:pt idx="561">
                  <c:v>16.22</c:v>
                </c:pt>
                <c:pt idx="562">
                  <c:v>16.239999999999998</c:v>
                </c:pt>
                <c:pt idx="563">
                  <c:v>16.260000000000002</c:v>
                </c:pt>
                <c:pt idx="564">
                  <c:v>16.28</c:v>
                </c:pt>
                <c:pt idx="565">
                  <c:v>16.3</c:v>
                </c:pt>
                <c:pt idx="566">
                  <c:v>16.32</c:v>
                </c:pt>
                <c:pt idx="567">
                  <c:v>16.34</c:v>
                </c:pt>
                <c:pt idx="568">
                  <c:v>16.36</c:v>
                </c:pt>
                <c:pt idx="569">
                  <c:v>16.38</c:v>
                </c:pt>
                <c:pt idx="570">
                  <c:v>16.399999999999999</c:v>
                </c:pt>
                <c:pt idx="571">
                  <c:v>16.420000000000002</c:v>
                </c:pt>
                <c:pt idx="572">
                  <c:v>16.440000000000001</c:v>
                </c:pt>
                <c:pt idx="573">
                  <c:v>16.46</c:v>
                </c:pt>
                <c:pt idx="574">
                  <c:v>16.48</c:v>
                </c:pt>
                <c:pt idx="575">
                  <c:v>16.5</c:v>
                </c:pt>
                <c:pt idx="576">
                  <c:v>16.52</c:v>
                </c:pt>
                <c:pt idx="577">
                  <c:v>16.54</c:v>
                </c:pt>
                <c:pt idx="578">
                  <c:v>16.559999999999999</c:v>
                </c:pt>
                <c:pt idx="579">
                  <c:v>16.579999999999998</c:v>
                </c:pt>
                <c:pt idx="580">
                  <c:v>16.600000000000001</c:v>
                </c:pt>
                <c:pt idx="581">
                  <c:v>16.62</c:v>
                </c:pt>
                <c:pt idx="582">
                  <c:v>16.64</c:v>
                </c:pt>
                <c:pt idx="583">
                  <c:v>16.66</c:v>
                </c:pt>
                <c:pt idx="584">
                  <c:v>16.68</c:v>
                </c:pt>
                <c:pt idx="585">
                  <c:v>16.7</c:v>
                </c:pt>
                <c:pt idx="586">
                  <c:v>16.72</c:v>
                </c:pt>
                <c:pt idx="587">
                  <c:v>16.739999999999998</c:v>
                </c:pt>
                <c:pt idx="588">
                  <c:v>16.760000000000002</c:v>
                </c:pt>
                <c:pt idx="589">
                  <c:v>16.78</c:v>
                </c:pt>
                <c:pt idx="590">
                  <c:v>16.8</c:v>
                </c:pt>
                <c:pt idx="591">
                  <c:v>16.82</c:v>
                </c:pt>
                <c:pt idx="592">
                  <c:v>16.84</c:v>
                </c:pt>
                <c:pt idx="593">
                  <c:v>16.86</c:v>
                </c:pt>
                <c:pt idx="594">
                  <c:v>16.88</c:v>
                </c:pt>
                <c:pt idx="595">
                  <c:v>16.899999999999999</c:v>
                </c:pt>
                <c:pt idx="596">
                  <c:v>16.920000000000002</c:v>
                </c:pt>
                <c:pt idx="597">
                  <c:v>16.940000000000001</c:v>
                </c:pt>
                <c:pt idx="598">
                  <c:v>16.96</c:v>
                </c:pt>
                <c:pt idx="599">
                  <c:v>16.98</c:v>
                </c:pt>
                <c:pt idx="600">
                  <c:v>17</c:v>
                </c:pt>
                <c:pt idx="601">
                  <c:v>17.02</c:v>
                </c:pt>
                <c:pt idx="602">
                  <c:v>17.04</c:v>
                </c:pt>
                <c:pt idx="603">
                  <c:v>17.059999999999999</c:v>
                </c:pt>
                <c:pt idx="604">
                  <c:v>17.079999999999998</c:v>
                </c:pt>
                <c:pt idx="605">
                  <c:v>17.100000000000001</c:v>
                </c:pt>
                <c:pt idx="606">
                  <c:v>17.12</c:v>
                </c:pt>
                <c:pt idx="607">
                  <c:v>17.14</c:v>
                </c:pt>
                <c:pt idx="608">
                  <c:v>17.16</c:v>
                </c:pt>
                <c:pt idx="609">
                  <c:v>17.18</c:v>
                </c:pt>
                <c:pt idx="610">
                  <c:v>17.2</c:v>
                </c:pt>
                <c:pt idx="611">
                  <c:v>17.22</c:v>
                </c:pt>
                <c:pt idx="612">
                  <c:v>17.239999999999998</c:v>
                </c:pt>
                <c:pt idx="613">
                  <c:v>17.260000000000002</c:v>
                </c:pt>
                <c:pt idx="614">
                  <c:v>17.28</c:v>
                </c:pt>
                <c:pt idx="615">
                  <c:v>17.3</c:v>
                </c:pt>
                <c:pt idx="616">
                  <c:v>17.32</c:v>
                </c:pt>
                <c:pt idx="617">
                  <c:v>17.34</c:v>
                </c:pt>
                <c:pt idx="618">
                  <c:v>17.36</c:v>
                </c:pt>
                <c:pt idx="619">
                  <c:v>17.38</c:v>
                </c:pt>
                <c:pt idx="620">
                  <c:v>17.399999999999999</c:v>
                </c:pt>
                <c:pt idx="621">
                  <c:v>17.420000000000002</c:v>
                </c:pt>
                <c:pt idx="622">
                  <c:v>17.440000000000001</c:v>
                </c:pt>
                <c:pt idx="623">
                  <c:v>17.46</c:v>
                </c:pt>
                <c:pt idx="624">
                  <c:v>17.48</c:v>
                </c:pt>
                <c:pt idx="625">
                  <c:v>17.5</c:v>
                </c:pt>
                <c:pt idx="626">
                  <c:v>17.52</c:v>
                </c:pt>
                <c:pt idx="627">
                  <c:v>17.54</c:v>
                </c:pt>
                <c:pt idx="628">
                  <c:v>17.559999999999999</c:v>
                </c:pt>
                <c:pt idx="629">
                  <c:v>17.579999999999998</c:v>
                </c:pt>
                <c:pt idx="630">
                  <c:v>17.600000000000001</c:v>
                </c:pt>
                <c:pt idx="631">
                  <c:v>17.62</c:v>
                </c:pt>
                <c:pt idx="632">
                  <c:v>17.64</c:v>
                </c:pt>
                <c:pt idx="633">
                  <c:v>17.66</c:v>
                </c:pt>
                <c:pt idx="634">
                  <c:v>17.68</c:v>
                </c:pt>
                <c:pt idx="635">
                  <c:v>17.7</c:v>
                </c:pt>
                <c:pt idx="636">
                  <c:v>17.72</c:v>
                </c:pt>
                <c:pt idx="637">
                  <c:v>17.739999999999998</c:v>
                </c:pt>
                <c:pt idx="638">
                  <c:v>17.760000000000002</c:v>
                </c:pt>
                <c:pt idx="639">
                  <c:v>17.78</c:v>
                </c:pt>
                <c:pt idx="640">
                  <c:v>17.8</c:v>
                </c:pt>
                <c:pt idx="641">
                  <c:v>17.82</c:v>
                </c:pt>
                <c:pt idx="642">
                  <c:v>17.84</c:v>
                </c:pt>
                <c:pt idx="643">
                  <c:v>17.86</c:v>
                </c:pt>
                <c:pt idx="644">
                  <c:v>17.88</c:v>
                </c:pt>
                <c:pt idx="645">
                  <c:v>17.899999999999999</c:v>
                </c:pt>
                <c:pt idx="646">
                  <c:v>17.920000000000002</c:v>
                </c:pt>
                <c:pt idx="647">
                  <c:v>17.940000000000001</c:v>
                </c:pt>
                <c:pt idx="648">
                  <c:v>17.96</c:v>
                </c:pt>
                <c:pt idx="649">
                  <c:v>17.98</c:v>
                </c:pt>
                <c:pt idx="650">
                  <c:v>18</c:v>
                </c:pt>
                <c:pt idx="651">
                  <c:v>18.02</c:v>
                </c:pt>
                <c:pt idx="652">
                  <c:v>18.04</c:v>
                </c:pt>
                <c:pt idx="653">
                  <c:v>18.059999999999999</c:v>
                </c:pt>
                <c:pt idx="654">
                  <c:v>18.079999999999998</c:v>
                </c:pt>
                <c:pt idx="655">
                  <c:v>18.100000000000001</c:v>
                </c:pt>
                <c:pt idx="656">
                  <c:v>18.12</c:v>
                </c:pt>
                <c:pt idx="657">
                  <c:v>18.14</c:v>
                </c:pt>
                <c:pt idx="658">
                  <c:v>18.16</c:v>
                </c:pt>
                <c:pt idx="659">
                  <c:v>18.18</c:v>
                </c:pt>
                <c:pt idx="660">
                  <c:v>18.2</c:v>
                </c:pt>
                <c:pt idx="661">
                  <c:v>18.22</c:v>
                </c:pt>
                <c:pt idx="662">
                  <c:v>18.239999999999998</c:v>
                </c:pt>
                <c:pt idx="663">
                  <c:v>18.260000000000002</c:v>
                </c:pt>
                <c:pt idx="664">
                  <c:v>18.28</c:v>
                </c:pt>
                <c:pt idx="665">
                  <c:v>18.3</c:v>
                </c:pt>
                <c:pt idx="666">
                  <c:v>18.32</c:v>
                </c:pt>
                <c:pt idx="667">
                  <c:v>18.34</c:v>
                </c:pt>
                <c:pt idx="668">
                  <c:v>18.36</c:v>
                </c:pt>
                <c:pt idx="669">
                  <c:v>18.38</c:v>
                </c:pt>
                <c:pt idx="670">
                  <c:v>18.399999999999999</c:v>
                </c:pt>
                <c:pt idx="671">
                  <c:v>18.420000000000002</c:v>
                </c:pt>
                <c:pt idx="672">
                  <c:v>18.440000000000001</c:v>
                </c:pt>
                <c:pt idx="673">
                  <c:v>18.46</c:v>
                </c:pt>
                <c:pt idx="674">
                  <c:v>18.48</c:v>
                </c:pt>
                <c:pt idx="675">
                  <c:v>18.5</c:v>
                </c:pt>
                <c:pt idx="676">
                  <c:v>18.52</c:v>
                </c:pt>
                <c:pt idx="677">
                  <c:v>18.54</c:v>
                </c:pt>
                <c:pt idx="678">
                  <c:v>18.559999999999999</c:v>
                </c:pt>
                <c:pt idx="679">
                  <c:v>18.579999999999998</c:v>
                </c:pt>
                <c:pt idx="680">
                  <c:v>18.600000000000001</c:v>
                </c:pt>
                <c:pt idx="681">
                  <c:v>18.62</c:v>
                </c:pt>
                <c:pt idx="682">
                  <c:v>18.64</c:v>
                </c:pt>
                <c:pt idx="683">
                  <c:v>18.66</c:v>
                </c:pt>
                <c:pt idx="684">
                  <c:v>18.68</c:v>
                </c:pt>
                <c:pt idx="685">
                  <c:v>18.7</c:v>
                </c:pt>
                <c:pt idx="686">
                  <c:v>18.72</c:v>
                </c:pt>
                <c:pt idx="687">
                  <c:v>18.739999999999998</c:v>
                </c:pt>
                <c:pt idx="688">
                  <c:v>18.760000000000002</c:v>
                </c:pt>
                <c:pt idx="689">
                  <c:v>18.78</c:v>
                </c:pt>
                <c:pt idx="690">
                  <c:v>18.8</c:v>
                </c:pt>
                <c:pt idx="691">
                  <c:v>18.82</c:v>
                </c:pt>
                <c:pt idx="692">
                  <c:v>18.84</c:v>
                </c:pt>
                <c:pt idx="693">
                  <c:v>18.86</c:v>
                </c:pt>
                <c:pt idx="694">
                  <c:v>18.88</c:v>
                </c:pt>
                <c:pt idx="695">
                  <c:v>18.899999999999999</c:v>
                </c:pt>
                <c:pt idx="696">
                  <c:v>18.920000000000002</c:v>
                </c:pt>
                <c:pt idx="697">
                  <c:v>18.940000000000001</c:v>
                </c:pt>
                <c:pt idx="698">
                  <c:v>18.96</c:v>
                </c:pt>
                <c:pt idx="699">
                  <c:v>18.98</c:v>
                </c:pt>
                <c:pt idx="700">
                  <c:v>19</c:v>
                </c:pt>
                <c:pt idx="701">
                  <c:v>19.02</c:v>
                </c:pt>
                <c:pt idx="702">
                  <c:v>19.04</c:v>
                </c:pt>
                <c:pt idx="703">
                  <c:v>19.059999999999999</c:v>
                </c:pt>
                <c:pt idx="704">
                  <c:v>19.079999999999998</c:v>
                </c:pt>
                <c:pt idx="705">
                  <c:v>19.100000000000001</c:v>
                </c:pt>
                <c:pt idx="706">
                  <c:v>19.12</c:v>
                </c:pt>
                <c:pt idx="707">
                  <c:v>19.14</c:v>
                </c:pt>
                <c:pt idx="708">
                  <c:v>19.16</c:v>
                </c:pt>
                <c:pt idx="709">
                  <c:v>19.18</c:v>
                </c:pt>
                <c:pt idx="710">
                  <c:v>19.2</c:v>
                </c:pt>
                <c:pt idx="711">
                  <c:v>19.22</c:v>
                </c:pt>
                <c:pt idx="712">
                  <c:v>19.239999999999998</c:v>
                </c:pt>
                <c:pt idx="713">
                  <c:v>19.260000000000002</c:v>
                </c:pt>
                <c:pt idx="714">
                  <c:v>19.28</c:v>
                </c:pt>
                <c:pt idx="715">
                  <c:v>19.3</c:v>
                </c:pt>
                <c:pt idx="716">
                  <c:v>19.32</c:v>
                </c:pt>
                <c:pt idx="717">
                  <c:v>19.34</c:v>
                </c:pt>
                <c:pt idx="718">
                  <c:v>19.36</c:v>
                </c:pt>
                <c:pt idx="719">
                  <c:v>19.38</c:v>
                </c:pt>
                <c:pt idx="720">
                  <c:v>19.399999999999999</c:v>
                </c:pt>
                <c:pt idx="721">
                  <c:v>19.420000000000002</c:v>
                </c:pt>
                <c:pt idx="722">
                  <c:v>19.440000000000001</c:v>
                </c:pt>
                <c:pt idx="723">
                  <c:v>19.46</c:v>
                </c:pt>
                <c:pt idx="724">
                  <c:v>19.48</c:v>
                </c:pt>
                <c:pt idx="725">
                  <c:v>19.5</c:v>
                </c:pt>
                <c:pt idx="726">
                  <c:v>19.52</c:v>
                </c:pt>
                <c:pt idx="727">
                  <c:v>19.54</c:v>
                </c:pt>
                <c:pt idx="728">
                  <c:v>19.559999999999999</c:v>
                </c:pt>
                <c:pt idx="729">
                  <c:v>19.579999999999998</c:v>
                </c:pt>
                <c:pt idx="730">
                  <c:v>19.600000000000001</c:v>
                </c:pt>
                <c:pt idx="731">
                  <c:v>19.62</c:v>
                </c:pt>
                <c:pt idx="732">
                  <c:v>19.64</c:v>
                </c:pt>
                <c:pt idx="733">
                  <c:v>19.66</c:v>
                </c:pt>
                <c:pt idx="734">
                  <c:v>19.68</c:v>
                </c:pt>
                <c:pt idx="735">
                  <c:v>19.7</c:v>
                </c:pt>
                <c:pt idx="736">
                  <c:v>19.72</c:v>
                </c:pt>
                <c:pt idx="737">
                  <c:v>19.739999999999998</c:v>
                </c:pt>
                <c:pt idx="738">
                  <c:v>19.760000000000002</c:v>
                </c:pt>
                <c:pt idx="739">
                  <c:v>19.78</c:v>
                </c:pt>
                <c:pt idx="740">
                  <c:v>19.8</c:v>
                </c:pt>
                <c:pt idx="741">
                  <c:v>19.82</c:v>
                </c:pt>
                <c:pt idx="742">
                  <c:v>19.84</c:v>
                </c:pt>
                <c:pt idx="743">
                  <c:v>19.86</c:v>
                </c:pt>
                <c:pt idx="744">
                  <c:v>19.88</c:v>
                </c:pt>
                <c:pt idx="745">
                  <c:v>19.899999999999999</c:v>
                </c:pt>
                <c:pt idx="746">
                  <c:v>19.920000000000002</c:v>
                </c:pt>
                <c:pt idx="747">
                  <c:v>19.940000000000001</c:v>
                </c:pt>
                <c:pt idx="748">
                  <c:v>19.96</c:v>
                </c:pt>
                <c:pt idx="749">
                  <c:v>19.98</c:v>
                </c:pt>
                <c:pt idx="750">
                  <c:v>20</c:v>
                </c:pt>
                <c:pt idx="751">
                  <c:v>20.02</c:v>
                </c:pt>
                <c:pt idx="752">
                  <c:v>20.04</c:v>
                </c:pt>
                <c:pt idx="753">
                  <c:v>20.059999999999999</c:v>
                </c:pt>
                <c:pt idx="754">
                  <c:v>20.079999999999998</c:v>
                </c:pt>
                <c:pt idx="755">
                  <c:v>20.100000000000001</c:v>
                </c:pt>
                <c:pt idx="756">
                  <c:v>20.12</c:v>
                </c:pt>
                <c:pt idx="757">
                  <c:v>20.14</c:v>
                </c:pt>
                <c:pt idx="758">
                  <c:v>20.16</c:v>
                </c:pt>
                <c:pt idx="759">
                  <c:v>20.18</c:v>
                </c:pt>
                <c:pt idx="760">
                  <c:v>20.2</c:v>
                </c:pt>
                <c:pt idx="761">
                  <c:v>20.22</c:v>
                </c:pt>
                <c:pt idx="762">
                  <c:v>20.239999999999998</c:v>
                </c:pt>
                <c:pt idx="763">
                  <c:v>20.260000000000002</c:v>
                </c:pt>
                <c:pt idx="764">
                  <c:v>20.28</c:v>
                </c:pt>
                <c:pt idx="765">
                  <c:v>20.3</c:v>
                </c:pt>
                <c:pt idx="766">
                  <c:v>20.32</c:v>
                </c:pt>
                <c:pt idx="767">
                  <c:v>20.34</c:v>
                </c:pt>
                <c:pt idx="768">
                  <c:v>20.36</c:v>
                </c:pt>
                <c:pt idx="769">
                  <c:v>20.38</c:v>
                </c:pt>
                <c:pt idx="770">
                  <c:v>20.399999999999999</c:v>
                </c:pt>
                <c:pt idx="771">
                  <c:v>20.420000000000002</c:v>
                </c:pt>
                <c:pt idx="772">
                  <c:v>20.440000000000001</c:v>
                </c:pt>
                <c:pt idx="773">
                  <c:v>20.46</c:v>
                </c:pt>
                <c:pt idx="774">
                  <c:v>20.48</c:v>
                </c:pt>
                <c:pt idx="775">
                  <c:v>20.5</c:v>
                </c:pt>
                <c:pt idx="776">
                  <c:v>20.52</c:v>
                </c:pt>
                <c:pt idx="777">
                  <c:v>20.54</c:v>
                </c:pt>
                <c:pt idx="778">
                  <c:v>20.56</c:v>
                </c:pt>
                <c:pt idx="779">
                  <c:v>20.58</c:v>
                </c:pt>
                <c:pt idx="780">
                  <c:v>20.6</c:v>
                </c:pt>
                <c:pt idx="781">
                  <c:v>20.62</c:v>
                </c:pt>
                <c:pt idx="782">
                  <c:v>20.64</c:v>
                </c:pt>
                <c:pt idx="783">
                  <c:v>20.66</c:v>
                </c:pt>
                <c:pt idx="784">
                  <c:v>20.68</c:v>
                </c:pt>
                <c:pt idx="785">
                  <c:v>20.7</c:v>
                </c:pt>
                <c:pt idx="786">
                  <c:v>20.72</c:v>
                </c:pt>
                <c:pt idx="787">
                  <c:v>20.74</c:v>
                </c:pt>
                <c:pt idx="788">
                  <c:v>20.76</c:v>
                </c:pt>
                <c:pt idx="789">
                  <c:v>20.78</c:v>
                </c:pt>
                <c:pt idx="790">
                  <c:v>20.8</c:v>
                </c:pt>
                <c:pt idx="791">
                  <c:v>20.82</c:v>
                </c:pt>
                <c:pt idx="792">
                  <c:v>20.84</c:v>
                </c:pt>
                <c:pt idx="793">
                  <c:v>20.86</c:v>
                </c:pt>
                <c:pt idx="794">
                  <c:v>20.88</c:v>
                </c:pt>
                <c:pt idx="795">
                  <c:v>20.9</c:v>
                </c:pt>
                <c:pt idx="796">
                  <c:v>20.92</c:v>
                </c:pt>
                <c:pt idx="797">
                  <c:v>20.94</c:v>
                </c:pt>
                <c:pt idx="798">
                  <c:v>20.96</c:v>
                </c:pt>
                <c:pt idx="799">
                  <c:v>20.98</c:v>
                </c:pt>
                <c:pt idx="800">
                  <c:v>21</c:v>
                </c:pt>
                <c:pt idx="801">
                  <c:v>21.02</c:v>
                </c:pt>
                <c:pt idx="802">
                  <c:v>21.04</c:v>
                </c:pt>
                <c:pt idx="803">
                  <c:v>21.06</c:v>
                </c:pt>
                <c:pt idx="804">
                  <c:v>21.08</c:v>
                </c:pt>
                <c:pt idx="805">
                  <c:v>21.1</c:v>
                </c:pt>
                <c:pt idx="806">
                  <c:v>21.12</c:v>
                </c:pt>
                <c:pt idx="807">
                  <c:v>21.14</c:v>
                </c:pt>
                <c:pt idx="808">
                  <c:v>21.16</c:v>
                </c:pt>
                <c:pt idx="809">
                  <c:v>21.18</c:v>
                </c:pt>
                <c:pt idx="810">
                  <c:v>21.2</c:v>
                </c:pt>
                <c:pt idx="811">
                  <c:v>21.22</c:v>
                </c:pt>
                <c:pt idx="812">
                  <c:v>21.24</c:v>
                </c:pt>
                <c:pt idx="813">
                  <c:v>21.26</c:v>
                </c:pt>
                <c:pt idx="814">
                  <c:v>21.28</c:v>
                </c:pt>
                <c:pt idx="815">
                  <c:v>21.3</c:v>
                </c:pt>
                <c:pt idx="816">
                  <c:v>21.32</c:v>
                </c:pt>
                <c:pt idx="817">
                  <c:v>21.34</c:v>
                </c:pt>
                <c:pt idx="818">
                  <c:v>21.36</c:v>
                </c:pt>
                <c:pt idx="819">
                  <c:v>21.38</c:v>
                </c:pt>
                <c:pt idx="820">
                  <c:v>21.4</c:v>
                </c:pt>
                <c:pt idx="821">
                  <c:v>21.42</c:v>
                </c:pt>
                <c:pt idx="822">
                  <c:v>21.44</c:v>
                </c:pt>
                <c:pt idx="823">
                  <c:v>21.46</c:v>
                </c:pt>
                <c:pt idx="824">
                  <c:v>21.48</c:v>
                </c:pt>
                <c:pt idx="825">
                  <c:v>21.5</c:v>
                </c:pt>
                <c:pt idx="826">
                  <c:v>21.52</c:v>
                </c:pt>
                <c:pt idx="827">
                  <c:v>21.54</c:v>
                </c:pt>
                <c:pt idx="828">
                  <c:v>21.56</c:v>
                </c:pt>
                <c:pt idx="829">
                  <c:v>21.58</c:v>
                </c:pt>
                <c:pt idx="830">
                  <c:v>21.6</c:v>
                </c:pt>
                <c:pt idx="831">
                  <c:v>21.62</c:v>
                </c:pt>
                <c:pt idx="832">
                  <c:v>21.64</c:v>
                </c:pt>
                <c:pt idx="833">
                  <c:v>21.66</c:v>
                </c:pt>
                <c:pt idx="834">
                  <c:v>21.68</c:v>
                </c:pt>
                <c:pt idx="835">
                  <c:v>21.7</c:v>
                </c:pt>
                <c:pt idx="836">
                  <c:v>21.72</c:v>
                </c:pt>
                <c:pt idx="837">
                  <c:v>21.74</c:v>
                </c:pt>
                <c:pt idx="838">
                  <c:v>21.76</c:v>
                </c:pt>
                <c:pt idx="839">
                  <c:v>21.78</c:v>
                </c:pt>
                <c:pt idx="840">
                  <c:v>21.8</c:v>
                </c:pt>
                <c:pt idx="841">
                  <c:v>21.82</c:v>
                </c:pt>
                <c:pt idx="842">
                  <c:v>21.84</c:v>
                </c:pt>
                <c:pt idx="843">
                  <c:v>21.86</c:v>
                </c:pt>
                <c:pt idx="844">
                  <c:v>21.88</c:v>
                </c:pt>
                <c:pt idx="845">
                  <c:v>21.9</c:v>
                </c:pt>
                <c:pt idx="846">
                  <c:v>21.92</c:v>
                </c:pt>
                <c:pt idx="847">
                  <c:v>21.94</c:v>
                </c:pt>
                <c:pt idx="848">
                  <c:v>21.96</c:v>
                </c:pt>
                <c:pt idx="849">
                  <c:v>21.98</c:v>
                </c:pt>
                <c:pt idx="850">
                  <c:v>22</c:v>
                </c:pt>
                <c:pt idx="851">
                  <c:v>22.02</c:v>
                </c:pt>
                <c:pt idx="852">
                  <c:v>22.04</c:v>
                </c:pt>
                <c:pt idx="853">
                  <c:v>22.06</c:v>
                </c:pt>
                <c:pt idx="854">
                  <c:v>22.08</c:v>
                </c:pt>
                <c:pt idx="855">
                  <c:v>22.1</c:v>
                </c:pt>
                <c:pt idx="856">
                  <c:v>22.12</c:v>
                </c:pt>
                <c:pt idx="857">
                  <c:v>22.14</c:v>
                </c:pt>
                <c:pt idx="858">
                  <c:v>22.16</c:v>
                </c:pt>
                <c:pt idx="859">
                  <c:v>22.18</c:v>
                </c:pt>
                <c:pt idx="860">
                  <c:v>22.2</c:v>
                </c:pt>
                <c:pt idx="861">
                  <c:v>22.22</c:v>
                </c:pt>
                <c:pt idx="862">
                  <c:v>22.24</c:v>
                </c:pt>
                <c:pt idx="863">
                  <c:v>22.26</c:v>
                </c:pt>
                <c:pt idx="864">
                  <c:v>22.28</c:v>
                </c:pt>
                <c:pt idx="865">
                  <c:v>22.3</c:v>
                </c:pt>
                <c:pt idx="866">
                  <c:v>22.32</c:v>
                </c:pt>
                <c:pt idx="867">
                  <c:v>22.34</c:v>
                </c:pt>
                <c:pt idx="868">
                  <c:v>22.36</c:v>
                </c:pt>
                <c:pt idx="869">
                  <c:v>22.38</c:v>
                </c:pt>
                <c:pt idx="870">
                  <c:v>22.4</c:v>
                </c:pt>
                <c:pt idx="871">
                  <c:v>22.42</c:v>
                </c:pt>
                <c:pt idx="872">
                  <c:v>22.44</c:v>
                </c:pt>
                <c:pt idx="873">
                  <c:v>22.46</c:v>
                </c:pt>
                <c:pt idx="874">
                  <c:v>22.48</c:v>
                </c:pt>
                <c:pt idx="875">
                  <c:v>22.5</c:v>
                </c:pt>
                <c:pt idx="876">
                  <c:v>22.52</c:v>
                </c:pt>
                <c:pt idx="877">
                  <c:v>22.54</c:v>
                </c:pt>
                <c:pt idx="878">
                  <c:v>22.56</c:v>
                </c:pt>
                <c:pt idx="879">
                  <c:v>22.58</c:v>
                </c:pt>
                <c:pt idx="880">
                  <c:v>22.6</c:v>
                </c:pt>
                <c:pt idx="881">
                  <c:v>22.62</c:v>
                </c:pt>
                <c:pt idx="882">
                  <c:v>22.64</c:v>
                </c:pt>
                <c:pt idx="883">
                  <c:v>22.66</c:v>
                </c:pt>
                <c:pt idx="884">
                  <c:v>22.68</c:v>
                </c:pt>
                <c:pt idx="885">
                  <c:v>22.7</c:v>
                </c:pt>
                <c:pt idx="886">
                  <c:v>22.72</c:v>
                </c:pt>
                <c:pt idx="887">
                  <c:v>22.74</c:v>
                </c:pt>
                <c:pt idx="888">
                  <c:v>22.76</c:v>
                </c:pt>
                <c:pt idx="889">
                  <c:v>22.78</c:v>
                </c:pt>
                <c:pt idx="890">
                  <c:v>22.8</c:v>
                </c:pt>
                <c:pt idx="891">
                  <c:v>22.82</c:v>
                </c:pt>
                <c:pt idx="892">
                  <c:v>22.84</c:v>
                </c:pt>
                <c:pt idx="893">
                  <c:v>22.86</c:v>
                </c:pt>
                <c:pt idx="894">
                  <c:v>22.88</c:v>
                </c:pt>
                <c:pt idx="895">
                  <c:v>22.9</c:v>
                </c:pt>
                <c:pt idx="896">
                  <c:v>22.92</c:v>
                </c:pt>
                <c:pt idx="897">
                  <c:v>22.94</c:v>
                </c:pt>
                <c:pt idx="898">
                  <c:v>22.96</c:v>
                </c:pt>
                <c:pt idx="899">
                  <c:v>22.98</c:v>
                </c:pt>
                <c:pt idx="900">
                  <c:v>23</c:v>
                </c:pt>
                <c:pt idx="901">
                  <c:v>23.02</c:v>
                </c:pt>
                <c:pt idx="902">
                  <c:v>23.04</c:v>
                </c:pt>
                <c:pt idx="903">
                  <c:v>23.06</c:v>
                </c:pt>
                <c:pt idx="904">
                  <c:v>23.08</c:v>
                </c:pt>
                <c:pt idx="905">
                  <c:v>23.1</c:v>
                </c:pt>
                <c:pt idx="906">
                  <c:v>23.12</c:v>
                </c:pt>
                <c:pt idx="907">
                  <c:v>23.14</c:v>
                </c:pt>
                <c:pt idx="908">
                  <c:v>23.16</c:v>
                </c:pt>
                <c:pt idx="909">
                  <c:v>23.18</c:v>
                </c:pt>
                <c:pt idx="910">
                  <c:v>23.2</c:v>
                </c:pt>
                <c:pt idx="911">
                  <c:v>23.22</c:v>
                </c:pt>
                <c:pt idx="912">
                  <c:v>23.24</c:v>
                </c:pt>
                <c:pt idx="913">
                  <c:v>23.26</c:v>
                </c:pt>
                <c:pt idx="914">
                  <c:v>23.28</c:v>
                </c:pt>
                <c:pt idx="915">
                  <c:v>23.3</c:v>
                </c:pt>
                <c:pt idx="916">
                  <c:v>23.32</c:v>
                </c:pt>
                <c:pt idx="917">
                  <c:v>23.34</c:v>
                </c:pt>
                <c:pt idx="918">
                  <c:v>23.36</c:v>
                </c:pt>
                <c:pt idx="919">
                  <c:v>23.38</c:v>
                </c:pt>
                <c:pt idx="920">
                  <c:v>23.4</c:v>
                </c:pt>
                <c:pt idx="921">
                  <c:v>23.42</c:v>
                </c:pt>
                <c:pt idx="922">
                  <c:v>23.44</c:v>
                </c:pt>
                <c:pt idx="923">
                  <c:v>23.46</c:v>
                </c:pt>
                <c:pt idx="924">
                  <c:v>23.48</c:v>
                </c:pt>
                <c:pt idx="925">
                  <c:v>23.5</c:v>
                </c:pt>
                <c:pt idx="926">
                  <c:v>23.52</c:v>
                </c:pt>
                <c:pt idx="927">
                  <c:v>23.54</c:v>
                </c:pt>
                <c:pt idx="928">
                  <c:v>23.56</c:v>
                </c:pt>
                <c:pt idx="929">
                  <c:v>23.58</c:v>
                </c:pt>
                <c:pt idx="930">
                  <c:v>23.6</c:v>
                </c:pt>
                <c:pt idx="931">
                  <c:v>23.62</c:v>
                </c:pt>
                <c:pt idx="932">
                  <c:v>23.64</c:v>
                </c:pt>
                <c:pt idx="933">
                  <c:v>23.66</c:v>
                </c:pt>
                <c:pt idx="934">
                  <c:v>23.68</c:v>
                </c:pt>
                <c:pt idx="935">
                  <c:v>23.7</c:v>
                </c:pt>
                <c:pt idx="936">
                  <c:v>23.72</c:v>
                </c:pt>
                <c:pt idx="937">
                  <c:v>23.74</c:v>
                </c:pt>
                <c:pt idx="938">
                  <c:v>23.76</c:v>
                </c:pt>
                <c:pt idx="939">
                  <c:v>23.78</c:v>
                </c:pt>
                <c:pt idx="940">
                  <c:v>23.8</c:v>
                </c:pt>
                <c:pt idx="941">
                  <c:v>23.82</c:v>
                </c:pt>
                <c:pt idx="942">
                  <c:v>23.84</c:v>
                </c:pt>
                <c:pt idx="943">
                  <c:v>23.86</c:v>
                </c:pt>
                <c:pt idx="944">
                  <c:v>23.88</c:v>
                </c:pt>
                <c:pt idx="945">
                  <c:v>23.9</c:v>
                </c:pt>
                <c:pt idx="946">
                  <c:v>23.92</c:v>
                </c:pt>
                <c:pt idx="947">
                  <c:v>23.94</c:v>
                </c:pt>
                <c:pt idx="948">
                  <c:v>23.96</c:v>
                </c:pt>
                <c:pt idx="949">
                  <c:v>23.98</c:v>
                </c:pt>
                <c:pt idx="950">
                  <c:v>24</c:v>
                </c:pt>
                <c:pt idx="951">
                  <c:v>24.02</c:v>
                </c:pt>
                <c:pt idx="952">
                  <c:v>24.04</c:v>
                </c:pt>
                <c:pt idx="953">
                  <c:v>24.06</c:v>
                </c:pt>
                <c:pt idx="954">
                  <c:v>24.08</c:v>
                </c:pt>
                <c:pt idx="955">
                  <c:v>24.1</c:v>
                </c:pt>
                <c:pt idx="956">
                  <c:v>24.12</c:v>
                </c:pt>
                <c:pt idx="957">
                  <c:v>24.14</c:v>
                </c:pt>
                <c:pt idx="958">
                  <c:v>24.16</c:v>
                </c:pt>
                <c:pt idx="959">
                  <c:v>24.18</c:v>
                </c:pt>
                <c:pt idx="960">
                  <c:v>24.2</c:v>
                </c:pt>
                <c:pt idx="961">
                  <c:v>24.22</c:v>
                </c:pt>
                <c:pt idx="962">
                  <c:v>24.24</c:v>
                </c:pt>
                <c:pt idx="963">
                  <c:v>24.26</c:v>
                </c:pt>
                <c:pt idx="964">
                  <c:v>24.28</c:v>
                </c:pt>
                <c:pt idx="965">
                  <c:v>24.3</c:v>
                </c:pt>
                <c:pt idx="966">
                  <c:v>24.32</c:v>
                </c:pt>
                <c:pt idx="967">
                  <c:v>24.34</c:v>
                </c:pt>
                <c:pt idx="968">
                  <c:v>24.36</c:v>
                </c:pt>
                <c:pt idx="969">
                  <c:v>24.38</c:v>
                </c:pt>
                <c:pt idx="970">
                  <c:v>24.4</c:v>
                </c:pt>
                <c:pt idx="971">
                  <c:v>24.42</c:v>
                </c:pt>
                <c:pt idx="972">
                  <c:v>24.44</c:v>
                </c:pt>
                <c:pt idx="973">
                  <c:v>24.46</c:v>
                </c:pt>
                <c:pt idx="974">
                  <c:v>24.48</c:v>
                </c:pt>
                <c:pt idx="975">
                  <c:v>24.5</c:v>
                </c:pt>
                <c:pt idx="976">
                  <c:v>24.52</c:v>
                </c:pt>
                <c:pt idx="977">
                  <c:v>24.54</c:v>
                </c:pt>
                <c:pt idx="978">
                  <c:v>24.56</c:v>
                </c:pt>
                <c:pt idx="979">
                  <c:v>24.58</c:v>
                </c:pt>
                <c:pt idx="980">
                  <c:v>24.6</c:v>
                </c:pt>
                <c:pt idx="981">
                  <c:v>24.62</c:v>
                </c:pt>
                <c:pt idx="982">
                  <c:v>24.64</c:v>
                </c:pt>
                <c:pt idx="983">
                  <c:v>24.66</c:v>
                </c:pt>
                <c:pt idx="984">
                  <c:v>24.68</c:v>
                </c:pt>
                <c:pt idx="985">
                  <c:v>24.7</c:v>
                </c:pt>
                <c:pt idx="986">
                  <c:v>24.72</c:v>
                </c:pt>
                <c:pt idx="987">
                  <c:v>24.74</c:v>
                </c:pt>
                <c:pt idx="988">
                  <c:v>24.76</c:v>
                </c:pt>
                <c:pt idx="989">
                  <c:v>24.78</c:v>
                </c:pt>
                <c:pt idx="990">
                  <c:v>24.8</c:v>
                </c:pt>
                <c:pt idx="991">
                  <c:v>24.82</c:v>
                </c:pt>
                <c:pt idx="992">
                  <c:v>24.84</c:v>
                </c:pt>
                <c:pt idx="993">
                  <c:v>24.86</c:v>
                </c:pt>
                <c:pt idx="994">
                  <c:v>24.88</c:v>
                </c:pt>
                <c:pt idx="995">
                  <c:v>24.9</c:v>
                </c:pt>
                <c:pt idx="996">
                  <c:v>24.92</c:v>
                </c:pt>
                <c:pt idx="997">
                  <c:v>24.94</c:v>
                </c:pt>
                <c:pt idx="998">
                  <c:v>24.96</c:v>
                </c:pt>
                <c:pt idx="999">
                  <c:v>24.98</c:v>
                </c:pt>
                <c:pt idx="1000">
                  <c:v>25</c:v>
                </c:pt>
                <c:pt idx="1001">
                  <c:v>25.02</c:v>
                </c:pt>
                <c:pt idx="1002">
                  <c:v>25.04</c:v>
                </c:pt>
                <c:pt idx="1003">
                  <c:v>25.06</c:v>
                </c:pt>
                <c:pt idx="1004">
                  <c:v>25.08</c:v>
                </c:pt>
                <c:pt idx="1005">
                  <c:v>25.1</c:v>
                </c:pt>
                <c:pt idx="1006">
                  <c:v>25.12</c:v>
                </c:pt>
                <c:pt idx="1007">
                  <c:v>25.14</c:v>
                </c:pt>
                <c:pt idx="1008">
                  <c:v>25.16</c:v>
                </c:pt>
                <c:pt idx="1009">
                  <c:v>25.18</c:v>
                </c:pt>
                <c:pt idx="1010">
                  <c:v>25.2</c:v>
                </c:pt>
                <c:pt idx="1011">
                  <c:v>25.22</c:v>
                </c:pt>
                <c:pt idx="1012">
                  <c:v>25.24</c:v>
                </c:pt>
                <c:pt idx="1013">
                  <c:v>25.26</c:v>
                </c:pt>
                <c:pt idx="1014">
                  <c:v>25.28</c:v>
                </c:pt>
                <c:pt idx="1015">
                  <c:v>25.3</c:v>
                </c:pt>
                <c:pt idx="1016">
                  <c:v>25.32</c:v>
                </c:pt>
                <c:pt idx="1017">
                  <c:v>25.34</c:v>
                </c:pt>
                <c:pt idx="1018">
                  <c:v>25.36</c:v>
                </c:pt>
                <c:pt idx="1019">
                  <c:v>25.38</c:v>
                </c:pt>
                <c:pt idx="1020">
                  <c:v>25.4</c:v>
                </c:pt>
                <c:pt idx="1021">
                  <c:v>25.42</c:v>
                </c:pt>
                <c:pt idx="1022">
                  <c:v>25.44</c:v>
                </c:pt>
                <c:pt idx="1023">
                  <c:v>25.46</c:v>
                </c:pt>
                <c:pt idx="1024">
                  <c:v>25.48</c:v>
                </c:pt>
                <c:pt idx="1025">
                  <c:v>25.5</c:v>
                </c:pt>
                <c:pt idx="1026">
                  <c:v>25.52</c:v>
                </c:pt>
                <c:pt idx="1027">
                  <c:v>25.54</c:v>
                </c:pt>
                <c:pt idx="1028">
                  <c:v>25.56</c:v>
                </c:pt>
                <c:pt idx="1029">
                  <c:v>25.58</c:v>
                </c:pt>
                <c:pt idx="1030">
                  <c:v>25.6</c:v>
                </c:pt>
                <c:pt idx="1031">
                  <c:v>25.62</c:v>
                </c:pt>
                <c:pt idx="1032">
                  <c:v>25.64</c:v>
                </c:pt>
                <c:pt idx="1033">
                  <c:v>25.66</c:v>
                </c:pt>
                <c:pt idx="1034">
                  <c:v>25.68</c:v>
                </c:pt>
                <c:pt idx="1035">
                  <c:v>25.7</c:v>
                </c:pt>
                <c:pt idx="1036">
                  <c:v>25.72</c:v>
                </c:pt>
                <c:pt idx="1037">
                  <c:v>25.74</c:v>
                </c:pt>
                <c:pt idx="1038">
                  <c:v>25.76</c:v>
                </c:pt>
                <c:pt idx="1039">
                  <c:v>25.78</c:v>
                </c:pt>
                <c:pt idx="1040">
                  <c:v>25.8</c:v>
                </c:pt>
                <c:pt idx="1041">
                  <c:v>25.82</c:v>
                </c:pt>
                <c:pt idx="1042">
                  <c:v>25.84</c:v>
                </c:pt>
                <c:pt idx="1043">
                  <c:v>25.86</c:v>
                </c:pt>
                <c:pt idx="1044">
                  <c:v>25.88</c:v>
                </c:pt>
                <c:pt idx="1045">
                  <c:v>25.9</c:v>
                </c:pt>
                <c:pt idx="1046">
                  <c:v>25.92</c:v>
                </c:pt>
                <c:pt idx="1047">
                  <c:v>25.94</c:v>
                </c:pt>
                <c:pt idx="1048">
                  <c:v>25.96</c:v>
                </c:pt>
                <c:pt idx="1049">
                  <c:v>25.98</c:v>
                </c:pt>
                <c:pt idx="1050">
                  <c:v>26</c:v>
                </c:pt>
                <c:pt idx="1051">
                  <c:v>26.02</c:v>
                </c:pt>
                <c:pt idx="1052">
                  <c:v>26.04</c:v>
                </c:pt>
                <c:pt idx="1053">
                  <c:v>26.06</c:v>
                </c:pt>
                <c:pt idx="1054">
                  <c:v>26.08</c:v>
                </c:pt>
                <c:pt idx="1055">
                  <c:v>26.1</c:v>
                </c:pt>
                <c:pt idx="1056">
                  <c:v>26.12</c:v>
                </c:pt>
                <c:pt idx="1057">
                  <c:v>26.14</c:v>
                </c:pt>
                <c:pt idx="1058">
                  <c:v>26.16</c:v>
                </c:pt>
                <c:pt idx="1059">
                  <c:v>26.18</c:v>
                </c:pt>
                <c:pt idx="1060">
                  <c:v>26.2</c:v>
                </c:pt>
                <c:pt idx="1061">
                  <c:v>26.22</c:v>
                </c:pt>
                <c:pt idx="1062">
                  <c:v>26.24</c:v>
                </c:pt>
                <c:pt idx="1063">
                  <c:v>26.26</c:v>
                </c:pt>
                <c:pt idx="1064">
                  <c:v>26.28</c:v>
                </c:pt>
                <c:pt idx="1065">
                  <c:v>26.3</c:v>
                </c:pt>
                <c:pt idx="1066">
                  <c:v>26.32</c:v>
                </c:pt>
                <c:pt idx="1067">
                  <c:v>26.34</c:v>
                </c:pt>
                <c:pt idx="1068">
                  <c:v>26.36</c:v>
                </c:pt>
                <c:pt idx="1069">
                  <c:v>26.38</c:v>
                </c:pt>
                <c:pt idx="1070">
                  <c:v>26.4</c:v>
                </c:pt>
                <c:pt idx="1071">
                  <c:v>26.42</c:v>
                </c:pt>
                <c:pt idx="1072">
                  <c:v>26.44</c:v>
                </c:pt>
                <c:pt idx="1073">
                  <c:v>26.46</c:v>
                </c:pt>
                <c:pt idx="1074">
                  <c:v>26.48</c:v>
                </c:pt>
                <c:pt idx="1075">
                  <c:v>26.5</c:v>
                </c:pt>
                <c:pt idx="1076">
                  <c:v>26.52</c:v>
                </c:pt>
                <c:pt idx="1077">
                  <c:v>26.54</c:v>
                </c:pt>
                <c:pt idx="1078">
                  <c:v>26.56</c:v>
                </c:pt>
                <c:pt idx="1079">
                  <c:v>26.58</c:v>
                </c:pt>
                <c:pt idx="1080">
                  <c:v>26.6</c:v>
                </c:pt>
                <c:pt idx="1081">
                  <c:v>26.62</c:v>
                </c:pt>
                <c:pt idx="1082">
                  <c:v>26.64</c:v>
                </c:pt>
                <c:pt idx="1083">
                  <c:v>26.66</c:v>
                </c:pt>
                <c:pt idx="1084">
                  <c:v>26.68</c:v>
                </c:pt>
                <c:pt idx="1085">
                  <c:v>26.7</c:v>
                </c:pt>
                <c:pt idx="1086">
                  <c:v>26.72</c:v>
                </c:pt>
                <c:pt idx="1087">
                  <c:v>26.74</c:v>
                </c:pt>
                <c:pt idx="1088">
                  <c:v>26.76</c:v>
                </c:pt>
                <c:pt idx="1089">
                  <c:v>26.78</c:v>
                </c:pt>
                <c:pt idx="1090">
                  <c:v>26.8</c:v>
                </c:pt>
                <c:pt idx="1091">
                  <c:v>26.82</c:v>
                </c:pt>
                <c:pt idx="1092">
                  <c:v>26.84</c:v>
                </c:pt>
                <c:pt idx="1093">
                  <c:v>26.86</c:v>
                </c:pt>
                <c:pt idx="1094">
                  <c:v>26.88</c:v>
                </c:pt>
                <c:pt idx="1095">
                  <c:v>26.9</c:v>
                </c:pt>
                <c:pt idx="1096">
                  <c:v>26.92</c:v>
                </c:pt>
                <c:pt idx="1097">
                  <c:v>26.94</c:v>
                </c:pt>
                <c:pt idx="1098">
                  <c:v>26.96</c:v>
                </c:pt>
                <c:pt idx="1099">
                  <c:v>26.98</c:v>
                </c:pt>
                <c:pt idx="1100">
                  <c:v>27</c:v>
                </c:pt>
                <c:pt idx="1101">
                  <c:v>27.02</c:v>
                </c:pt>
                <c:pt idx="1102">
                  <c:v>27.04</c:v>
                </c:pt>
                <c:pt idx="1103">
                  <c:v>27.06</c:v>
                </c:pt>
                <c:pt idx="1104">
                  <c:v>27.08</c:v>
                </c:pt>
                <c:pt idx="1105">
                  <c:v>27.1</c:v>
                </c:pt>
                <c:pt idx="1106">
                  <c:v>27.12</c:v>
                </c:pt>
                <c:pt idx="1107">
                  <c:v>27.14</c:v>
                </c:pt>
                <c:pt idx="1108">
                  <c:v>27.16</c:v>
                </c:pt>
                <c:pt idx="1109">
                  <c:v>27.18</c:v>
                </c:pt>
                <c:pt idx="1110">
                  <c:v>27.2</c:v>
                </c:pt>
                <c:pt idx="1111">
                  <c:v>27.22</c:v>
                </c:pt>
                <c:pt idx="1112">
                  <c:v>27.24</c:v>
                </c:pt>
                <c:pt idx="1113">
                  <c:v>27.26</c:v>
                </c:pt>
                <c:pt idx="1114">
                  <c:v>27.28</c:v>
                </c:pt>
                <c:pt idx="1115">
                  <c:v>27.3</c:v>
                </c:pt>
                <c:pt idx="1116">
                  <c:v>27.32</c:v>
                </c:pt>
                <c:pt idx="1117">
                  <c:v>27.34</c:v>
                </c:pt>
                <c:pt idx="1118">
                  <c:v>27.36</c:v>
                </c:pt>
                <c:pt idx="1119">
                  <c:v>27.38</c:v>
                </c:pt>
                <c:pt idx="1120">
                  <c:v>27.4</c:v>
                </c:pt>
                <c:pt idx="1121">
                  <c:v>27.42</c:v>
                </c:pt>
                <c:pt idx="1122">
                  <c:v>27.44</c:v>
                </c:pt>
                <c:pt idx="1123">
                  <c:v>27.46</c:v>
                </c:pt>
                <c:pt idx="1124">
                  <c:v>27.48</c:v>
                </c:pt>
                <c:pt idx="1125">
                  <c:v>27.5</c:v>
                </c:pt>
                <c:pt idx="1126">
                  <c:v>27.52</c:v>
                </c:pt>
                <c:pt idx="1127">
                  <c:v>27.54</c:v>
                </c:pt>
                <c:pt idx="1128">
                  <c:v>27.56</c:v>
                </c:pt>
                <c:pt idx="1129">
                  <c:v>27.58</c:v>
                </c:pt>
                <c:pt idx="1130">
                  <c:v>27.6</c:v>
                </c:pt>
                <c:pt idx="1131">
                  <c:v>27.62</c:v>
                </c:pt>
                <c:pt idx="1132">
                  <c:v>27.64</c:v>
                </c:pt>
                <c:pt idx="1133">
                  <c:v>27.66</c:v>
                </c:pt>
                <c:pt idx="1134">
                  <c:v>27.68</c:v>
                </c:pt>
                <c:pt idx="1135">
                  <c:v>27.7</c:v>
                </c:pt>
                <c:pt idx="1136">
                  <c:v>27.72</c:v>
                </c:pt>
                <c:pt idx="1137">
                  <c:v>27.74</c:v>
                </c:pt>
                <c:pt idx="1138">
                  <c:v>27.76</c:v>
                </c:pt>
                <c:pt idx="1139">
                  <c:v>27.78</c:v>
                </c:pt>
                <c:pt idx="1140">
                  <c:v>27.8</c:v>
                </c:pt>
                <c:pt idx="1141">
                  <c:v>27.82</c:v>
                </c:pt>
                <c:pt idx="1142">
                  <c:v>27.84</c:v>
                </c:pt>
                <c:pt idx="1143">
                  <c:v>27.86</c:v>
                </c:pt>
                <c:pt idx="1144">
                  <c:v>27.88</c:v>
                </c:pt>
                <c:pt idx="1145">
                  <c:v>27.9</c:v>
                </c:pt>
                <c:pt idx="1146">
                  <c:v>27.92</c:v>
                </c:pt>
                <c:pt idx="1147">
                  <c:v>27.94</c:v>
                </c:pt>
                <c:pt idx="1148">
                  <c:v>27.96</c:v>
                </c:pt>
                <c:pt idx="1149">
                  <c:v>27.98</c:v>
                </c:pt>
                <c:pt idx="1150">
                  <c:v>28</c:v>
                </c:pt>
                <c:pt idx="1151">
                  <c:v>28.02</c:v>
                </c:pt>
                <c:pt idx="1152">
                  <c:v>28.04</c:v>
                </c:pt>
                <c:pt idx="1153">
                  <c:v>28.06</c:v>
                </c:pt>
                <c:pt idx="1154">
                  <c:v>28.08</c:v>
                </c:pt>
                <c:pt idx="1155">
                  <c:v>28.1</c:v>
                </c:pt>
                <c:pt idx="1156">
                  <c:v>28.12</c:v>
                </c:pt>
                <c:pt idx="1157">
                  <c:v>28.14</c:v>
                </c:pt>
                <c:pt idx="1158">
                  <c:v>28.16</c:v>
                </c:pt>
                <c:pt idx="1159">
                  <c:v>28.18</c:v>
                </c:pt>
                <c:pt idx="1160">
                  <c:v>28.2</c:v>
                </c:pt>
                <c:pt idx="1161">
                  <c:v>28.22</c:v>
                </c:pt>
                <c:pt idx="1162">
                  <c:v>28.24</c:v>
                </c:pt>
                <c:pt idx="1163">
                  <c:v>28.26</c:v>
                </c:pt>
                <c:pt idx="1164">
                  <c:v>28.28</c:v>
                </c:pt>
                <c:pt idx="1165">
                  <c:v>28.3</c:v>
                </c:pt>
                <c:pt idx="1166">
                  <c:v>28.32</c:v>
                </c:pt>
                <c:pt idx="1167">
                  <c:v>28.34</c:v>
                </c:pt>
                <c:pt idx="1168">
                  <c:v>28.36</c:v>
                </c:pt>
                <c:pt idx="1169">
                  <c:v>28.38</c:v>
                </c:pt>
                <c:pt idx="1170">
                  <c:v>28.4</c:v>
                </c:pt>
                <c:pt idx="1171">
                  <c:v>28.42</c:v>
                </c:pt>
                <c:pt idx="1172">
                  <c:v>28.44</c:v>
                </c:pt>
                <c:pt idx="1173">
                  <c:v>28.46</c:v>
                </c:pt>
                <c:pt idx="1174">
                  <c:v>28.48</c:v>
                </c:pt>
                <c:pt idx="1175">
                  <c:v>28.5</c:v>
                </c:pt>
                <c:pt idx="1176">
                  <c:v>28.52</c:v>
                </c:pt>
                <c:pt idx="1177">
                  <c:v>28.54</c:v>
                </c:pt>
                <c:pt idx="1178">
                  <c:v>28.56</c:v>
                </c:pt>
                <c:pt idx="1179">
                  <c:v>28.58</c:v>
                </c:pt>
                <c:pt idx="1180">
                  <c:v>28.6</c:v>
                </c:pt>
                <c:pt idx="1181">
                  <c:v>28.62</c:v>
                </c:pt>
                <c:pt idx="1182">
                  <c:v>28.64</c:v>
                </c:pt>
                <c:pt idx="1183">
                  <c:v>28.66</c:v>
                </c:pt>
                <c:pt idx="1184">
                  <c:v>28.68</c:v>
                </c:pt>
                <c:pt idx="1185">
                  <c:v>28.7</c:v>
                </c:pt>
                <c:pt idx="1186">
                  <c:v>28.72</c:v>
                </c:pt>
                <c:pt idx="1187">
                  <c:v>28.74</c:v>
                </c:pt>
                <c:pt idx="1188">
                  <c:v>28.76</c:v>
                </c:pt>
                <c:pt idx="1189">
                  <c:v>28.78</c:v>
                </c:pt>
                <c:pt idx="1190">
                  <c:v>28.8</c:v>
                </c:pt>
                <c:pt idx="1191">
                  <c:v>28.82</c:v>
                </c:pt>
                <c:pt idx="1192">
                  <c:v>28.84</c:v>
                </c:pt>
                <c:pt idx="1193">
                  <c:v>28.86</c:v>
                </c:pt>
                <c:pt idx="1194">
                  <c:v>28.88</c:v>
                </c:pt>
                <c:pt idx="1195">
                  <c:v>28.9</c:v>
                </c:pt>
                <c:pt idx="1196">
                  <c:v>28.92</c:v>
                </c:pt>
                <c:pt idx="1197">
                  <c:v>28.94</c:v>
                </c:pt>
                <c:pt idx="1198">
                  <c:v>28.96</c:v>
                </c:pt>
                <c:pt idx="1199">
                  <c:v>28.98</c:v>
                </c:pt>
                <c:pt idx="1200">
                  <c:v>29</c:v>
                </c:pt>
                <c:pt idx="1201">
                  <c:v>29.02</c:v>
                </c:pt>
                <c:pt idx="1202">
                  <c:v>29.04</c:v>
                </c:pt>
                <c:pt idx="1203">
                  <c:v>29.06</c:v>
                </c:pt>
                <c:pt idx="1204">
                  <c:v>29.08</c:v>
                </c:pt>
                <c:pt idx="1205">
                  <c:v>29.1</c:v>
                </c:pt>
                <c:pt idx="1206">
                  <c:v>29.12</c:v>
                </c:pt>
                <c:pt idx="1207">
                  <c:v>29.14</c:v>
                </c:pt>
                <c:pt idx="1208">
                  <c:v>29.16</c:v>
                </c:pt>
                <c:pt idx="1209">
                  <c:v>29.18</c:v>
                </c:pt>
                <c:pt idx="1210">
                  <c:v>29.2</c:v>
                </c:pt>
                <c:pt idx="1211">
                  <c:v>29.22</c:v>
                </c:pt>
                <c:pt idx="1212">
                  <c:v>29.24</c:v>
                </c:pt>
                <c:pt idx="1213">
                  <c:v>29.26</c:v>
                </c:pt>
                <c:pt idx="1214">
                  <c:v>29.28</c:v>
                </c:pt>
                <c:pt idx="1215">
                  <c:v>29.3</c:v>
                </c:pt>
                <c:pt idx="1216">
                  <c:v>29.32</c:v>
                </c:pt>
                <c:pt idx="1217">
                  <c:v>29.34</c:v>
                </c:pt>
                <c:pt idx="1218">
                  <c:v>29.36</c:v>
                </c:pt>
                <c:pt idx="1219">
                  <c:v>29.38</c:v>
                </c:pt>
                <c:pt idx="1220">
                  <c:v>29.4</c:v>
                </c:pt>
                <c:pt idx="1221">
                  <c:v>29.42</c:v>
                </c:pt>
                <c:pt idx="1222">
                  <c:v>29.44</c:v>
                </c:pt>
                <c:pt idx="1223">
                  <c:v>29.46</c:v>
                </c:pt>
                <c:pt idx="1224">
                  <c:v>29.48</c:v>
                </c:pt>
                <c:pt idx="1225">
                  <c:v>29.5</c:v>
                </c:pt>
                <c:pt idx="1226">
                  <c:v>29.52</c:v>
                </c:pt>
                <c:pt idx="1227">
                  <c:v>29.54</c:v>
                </c:pt>
                <c:pt idx="1228">
                  <c:v>29.56</c:v>
                </c:pt>
                <c:pt idx="1229">
                  <c:v>29.58</c:v>
                </c:pt>
                <c:pt idx="1230">
                  <c:v>29.6</c:v>
                </c:pt>
                <c:pt idx="1231">
                  <c:v>29.62</c:v>
                </c:pt>
                <c:pt idx="1232">
                  <c:v>29.64</c:v>
                </c:pt>
                <c:pt idx="1233">
                  <c:v>29.66</c:v>
                </c:pt>
                <c:pt idx="1234">
                  <c:v>29.68</c:v>
                </c:pt>
                <c:pt idx="1235">
                  <c:v>29.7</c:v>
                </c:pt>
                <c:pt idx="1236">
                  <c:v>29.72</c:v>
                </c:pt>
                <c:pt idx="1237">
                  <c:v>29.74</c:v>
                </c:pt>
                <c:pt idx="1238">
                  <c:v>29.76</c:v>
                </c:pt>
                <c:pt idx="1239">
                  <c:v>29.78</c:v>
                </c:pt>
                <c:pt idx="1240">
                  <c:v>29.8</c:v>
                </c:pt>
                <c:pt idx="1241">
                  <c:v>29.82</c:v>
                </c:pt>
                <c:pt idx="1242">
                  <c:v>29.84</c:v>
                </c:pt>
                <c:pt idx="1243">
                  <c:v>29.86</c:v>
                </c:pt>
                <c:pt idx="1244">
                  <c:v>29.88</c:v>
                </c:pt>
                <c:pt idx="1245">
                  <c:v>29.9</c:v>
                </c:pt>
                <c:pt idx="1246">
                  <c:v>29.92</c:v>
                </c:pt>
                <c:pt idx="1247">
                  <c:v>29.94</c:v>
                </c:pt>
                <c:pt idx="1248">
                  <c:v>29.96</c:v>
                </c:pt>
                <c:pt idx="1249">
                  <c:v>29.98</c:v>
                </c:pt>
                <c:pt idx="1250">
                  <c:v>30</c:v>
                </c:pt>
                <c:pt idx="1251">
                  <c:v>30.02</c:v>
                </c:pt>
                <c:pt idx="1252">
                  <c:v>30.04</c:v>
                </c:pt>
                <c:pt idx="1253">
                  <c:v>30.06</c:v>
                </c:pt>
                <c:pt idx="1254">
                  <c:v>30.08</c:v>
                </c:pt>
                <c:pt idx="1255">
                  <c:v>30.1</c:v>
                </c:pt>
                <c:pt idx="1256">
                  <c:v>30.12</c:v>
                </c:pt>
                <c:pt idx="1257">
                  <c:v>30.14</c:v>
                </c:pt>
                <c:pt idx="1258">
                  <c:v>30.16</c:v>
                </c:pt>
                <c:pt idx="1259">
                  <c:v>30.18</c:v>
                </c:pt>
                <c:pt idx="1260">
                  <c:v>30.2</c:v>
                </c:pt>
                <c:pt idx="1261">
                  <c:v>30.22</c:v>
                </c:pt>
                <c:pt idx="1262">
                  <c:v>30.24</c:v>
                </c:pt>
                <c:pt idx="1263">
                  <c:v>30.26</c:v>
                </c:pt>
                <c:pt idx="1264">
                  <c:v>30.28</c:v>
                </c:pt>
                <c:pt idx="1265">
                  <c:v>30.3</c:v>
                </c:pt>
                <c:pt idx="1266">
                  <c:v>30.32</c:v>
                </c:pt>
                <c:pt idx="1267">
                  <c:v>30.34</c:v>
                </c:pt>
                <c:pt idx="1268">
                  <c:v>30.36</c:v>
                </c:pt>
                <c:pt idx="1269">
                  <c:v>30.38</c:v>
                </c:pt>
                <c:pt idx="1270">
                  <c:v>30.4</c:v>
                </c:pt>
                <c:pt idx="1271">
                  <c:v>30.42</c:v>
                </c:pt>
                <c:pt idx="1272">
                  <c:v>30.44</c:v>
                </c:pt>
                <c:pt idx="1273">
                  <c:v>30.46</c:v>
                </c:pt>
                <c:pt idx="1274">
                  <c:v>30.48</c:v>
                </c:pt>
                <c:pt idx="1275">
                  <c:v>30.5</c:v>
                </c:pt>
                <c:pt idx="1276">
                  <c:v>30.52</c:v>
                </c:pt>
                <c:pt idx="1277">
                  <c:v>30.54</c:v>
                </c:pt>
                <c:pt idx="1278">
                  <c:v>30.56</c:v>
                </c:pt>
                <c:pt idx="1279">
                  <c:v>30.58</c:v>
                </c:pt>
                <c:pt idx="1280">
                  <c:v>30.6</c:v>
                </c:pt>
                <c:pt idx="1281">
                  <c:v>30.62</c:v>
                </c:pt>
                <c:pt idx="1282">
                  <c:v>30.64</c:v>
                </c:pt>
                <c:pt idx="1283">
                  <c:v>30.66</c:v>
                </c:pt>
                <c:pt idx="1284">
                  <c:v>30.68</c:v>
                </c:pt>
                <c:pt idx="1285">
                  <c:v>30.7</c:v>
                </c:pt>
                <c:pt idx="1286">
                  <c:v>30.72</c:v>
                </c:pt>
                <c:pt idx="1287">
                  <c:v>30.74</c:v>
                </c:pt>
                <c:pt idx="1288">
                  <c:v>30.76</c:v>
                </c:pt>
                <c:pt idx="1289">
                  <c:v>30.78</c:v>
                </c:pt>
                <c:pt idx="1290">
                  <c:v>30.8</c:v>
                </c:pt>
                <c:pt idx="1291">
                  <c:v>30.82</c:v>
                </c:pt>
                <c:pt idx="1292">
                  <c:v>30.84</c:v>
                </c:pt>
                <c:pt idx="1293">
                  <c:v>30.86</c:v>
                </c:pt>
                <c:pt idx="1294">
                  <c:v>30.88</c:v>
                </c:pt>
                <c:pt idx="1295">
                  <c:v>30.9</c:v>
                </c:pt>
                <c:pt idx="1296">
                  <c:v>30.92</c:v>
                </c:pt>
                <c:pt idx="1297">
                  <c:v>30.94</c:v>
                </c:pt>
                <c:pt idx="1298">
                  <c:v>30.96</c:v>
                </c:pt>
                <c:pt idx="1299">
                  <c:v>30.98</c:v>
                </c:pt>
                <c:pt idx="1300">
                  <c:v>31</c:v>
                </c:pt>
                <c:pt idx="1301">
                  <c:v>31.02</c:v>
                </c:pt>
                <c:pt idx="1302">
                  <c:v>31.04</c:v>
                </c:pt>
                <c:pt idx="1303">
                  <c:v>31.06</c:v>
                </c:pt>
                <c:pt idx="1304">
                  <c:v>31.08</c:v>
                </c:pt>
                <c:pt idx="1305">
                  <c:v>31.1</c:v>
                </c:pt>
                <c:pt idx="1306">
                  <c:v>31.12</c:v>
                </c:pt>
                <c:pt idx="1307">
                  <c:v>31.14</c:v>
                </c:pt>
                <c:pt idx="1308">
                  <c:v>31.16</c:v>
                </c:pt>
                <c:pt idx="1309">
                  <c:v>31.18</c:v>
                </c:pt>
                <c:pt idx="1310">
                  <c:v>31.2</c:v>
                </c:pt>
                <c:pt idx="1311">
                  <c:v>31.22</c:v>
                </c:pt>
                <c:pt idx="1312">
                  <c:v>31.24</c:v>
                </c:pt>
                <c:pt idx="1313">
                  <c:v>31.26</c:v>
                </c:pt>
                <c:pt idx="1314">
                  <c:v>31.28</c:v>
                </c:pt>
                <c:pt idx="1315">
                  <c:v>31.3</c:v>
                </c:pt>
                <c:pt idx="1316">
                  <c:v>31.32</c:v>
                </c:pt>
                <c:pt idx="1317">
                  <c:v>31.34</c:v>
                </c:pt>
                <c:pt idx="1318">
                  <c:v>31.36</c:v>
                </c:pt>
                <c:pt idx="1319">
                  <c:v>31.38</c:v>
                </c:pt>
                <c:pt idx="1320">
                  <c:v>31.4</c:v>
                </c:pt>
                <c:pt idx="1321">
                  <c:v>31.42</c:v>
                </c:pt>
                <c:pt idx="1322">
                  <c:v>31.44</c:v>
                </c:pt>
                <c:pt idx="1323">
                  <c:v>31.46</c:v>
                </c:pt>
                <c:pt idx="1324">
                  <c:v>31.48</c:v>
                </c:pt>
                <c:pt idx="1325">
                  <c:v>31.5</c:v>
                </c:pt>
                <c:pt idx="1326">
                  <c:v>31.52</c:v>
                </c:pt>
                <c:pt idx="1327">
                  <c:v>31.54</c:v>
                </c:pt>
                <c:pt idx="1328">
                  <c:v>31.56</c:v>
                </c:pt>
                <c:pt idx="1329">
                  <c:v>31.58</c:v>
                </c:pt>
                <c:pt idx="1330">
                  <c:v>31.6</c:v>
                </c:pt>
                <c:pt idx="1331">
                  <c:v>31.62</c:v>
                </c:pt>
                <c:pt idx="1332">
                  <c:v>31.64</c:v>
                </c:pt>
                <c:pt idx="1333">
                  <c:v>31.66</c:v>
                </c:pt>
                <c:pt idx="1334">
                  <c:v>31.68</c:v>
                </c:pt>
                <c:pt idx="1335">
                  <c:v>31.7</c:v>
                </c:pt>
                <c:pt idx="1336">
                  <c:v>31.72</c:v>
                </c:pt>
                <c:pt idx="1337">
                  <c:v>31.74</c:v>
                </c:pt>
                <c:pt idx="1338">
                  <c:v>31.76</c:v>
                </c:pt>
                <c:pt idx="1339">
                  <c:v>31.78</c:v>
                </c:pt>
                <c:pt idx="1340">
                  <c:v>31.8</c:v>
                </c:pt>
                <c:pt idx="1341">
                  <c:v>31.82</c:v>
                </c:pt>
                <c:pt idx="1342">
                  <c:v>31.84</c:v>
                </c:pt>
                <c:pt idx="1343">
                  <c:v>31.86</c:v>
                </c:pt>
                <c:pt idx="1344">
                  <c:v>31.88</c:v>
                </c:pt>
                <c:pt idx="1345">
                  <c:v>31.9</c:v>
                </c:pt>
                <c:pt idx="1346">
                  <c:v>31.92</c:v>
                </c:pt>
                <c:pt idx="1347">
                  <c:v>31.94</c:v>
                </c:pt>
                <c:pt idx="1348">
                  <c:v>31.96</c:v>
                </c:pt>
                <c:pt idx="1349">
                  <c:v>31.98</c:v>
                </c:pt>
                <c:pt idx="1350">
                  <c:v>32</c:v>
                </c:pt>
                <c:pt idx="1351">
                  <c:v>32.020000000000003</c:v>
                </c:pt>
                <c:pt idx="1352">
                  <c:v>32.04</c:v>
                </c:pt>
                <c:pt idx="1353">
                  <c:v>32.06</c:v>
                </c:pt>
                <c:pt idx="1354">
                  <c:v>32.08</c:v>
                </c:pt>
                <c:pt idx="1355">
                  <c:v>32.1</c:v>
                </c:pt>
                <c:pt idx="1356">
                  <c:v>32.119999999999997</c:v>
                </c:pt>
                <c:pt idx="1357">
                  <c:v>32.14</c:v>
                </c:pt>
                <c:pt idx="1358">
                  <c:v>32.159999999999997</c:v>
                </c:pt>
                <c:pt idx="1359">
                  <c:v>32.18</c:v>
                </c:pt>
                <c:pt idx="1360">
                  <c:v>32.200000000000003</c:v>
                </c:pt>
                <c:pt idx="1361">
                  <c:v>32.22</c:v>
                </c:pt>
                <c:pt idx="1362">
                  <c:v>32.24</c:v>
                </c:pt>
                <c:pt idx="1363">
                  <c:v>32.26</c:v>
                </c:pt>
                <c:pt idx="1364">
                  <c:v>32.28</c:v>
                </c:pt>
                <c:pt idx="1365">
                  <c:v>32.299999999999997</c:v>
                </c:pt>
                <c:pt idx="1366">
                  <c:v>32.32</c:v>
                </c:pt>
                <c:pt idx="1367">
                  <c:v>32.340000000000003</c:v>
                </c:pt>
                <c:pt idx="1368">
                  <c:v>32.36</c:v>
                </c:pt>
                <c:pt idx="1369">
                  <c:v>32.380000000000003</c:v>
                </c:pt>
                <c:pt idx="1370">
                  <c:v>32.4</c:v>
                </c:pt>
                <c:pt idx="1371">
                  <c:v>32.42</c:v>
                </c:pt>
                <c:pt idx="1372">
                  <c:v>32.44</c:v>
                </c:pt>
                <c:pt idx="1373">
                  <c:v>32.46</c:v>
                </c:pt>
                <c:pt idx="1374">
                  <c:v>32.479999999999997</c:v>
                </c:pt>
                <c:pt idx="1375">
                  <c:v>32.5</c:v>
                </c:pt>
                <c:pt idx="1376">
                  <c:v>32.520000000000003</c:v>
                </c:pt>
                <c:pt idx="1377">
                  <c:v>32.54</c:v>
                </c:pt>
                <c:pt idx="1378">
                  <c:v>32.56</c:v>
                </c:pt>
                <c:pt idx="1379">
                  <c:v>32.58</c:v>
                </c:pt>
                <c:pt idx="1380">
                  <c:v>32.6</c:v>
                </c:pt>
                <c:pt idx="1381">
                  <c:v>32.619999999999997</c:v>
                </c:pt>
                <c:pt idx="1382">
                  <c:v>32.64</c:v>
                </c:pt>
                <c:pt idx="1383">
                  <c:v>32.659999999999997</c:v>
                </c:pt>
                <c:pt idx="1384">
                  <c:v>32.68</c:v>
                </c:pt>
                <c:pt idx="1385">
                  <c:v>32.700000000000003</c:v>
                </c:pt>
                <c:pt idx="1386">
                  <c:v>32.72</c:v>
                </c:pt>
                <c:pt idx="1387">
                  <c:v>32.74</c:v>
                </c:pt>
                <c:pt idx="1388">
                  <c:v>32.76</c:v>
                </c:pt>
                <c:pt idx="1389">
                  <c:v>32.78</c:v>
                </c:pt>
                <c:pt idx="1390">
                  <c:v>32.799999999999997</c:v>
                </c:pt>
                <c:pt idx="1391">
                  <c:v>32.82</c:v>
                </c:pt>
                <c:pt idx="1392">
                  <c:v>32.840000000000003</c:v>
                </c:pt>
                <c:pt idx="1393">
                  <c:v>32.86</c:v>
                </c:pt>
                <c:pt idx="1394">
                  <c:v>32.880000000000003</c:v>
                </c:pt>
                <c:pt idx="1395">
                  <c:v>32.9</c:v>
                </c:pt>
                <c:pt idx="1396">
                  <c:v>32.92</c:v>
                </c:pt>
                <c:pt idx="1397">
                  <c:v>32.94</c:v>
                </c:pt>
                <c:pt idx="1398">
                  <c:v>32.96</c:v>
                </c:pt>
                <c:pt idx="1399">
                  <c:v>32.979999999999997</c:v>
                </c:pt>
                <c:pt idx="1400">
                  <c:v>33</c:v>
                </c:pt>
                <c:pt idx="1401">
                  <c:v>33.020000000000003</c:v>
                </c:pt>
                <c:pt idx="1402">
                  <c:v>33.04</c:v>
                </c:pt>
                <c:pt idx="1403">
                  <c:v>33.06</c:v>
                </c:pt>
                <c:pt idx="1404">
                  <c:v>33.08</c:v>
                </c:pt>
                <c:pt idx="1405">
                  <c:v>33.1</c:v>
                </c:pt>
                <c:pt idx="1406">
                  <c:v>33.119999999999997</c:v>
                </c:pt>
                <c:pt idx="1407">
                  <c:v>33.14</c:v>
                </c:pt>
                <c:pt idx="1408">
                  <c:v>33.159999999999997</c:v>
                </c:pt>
                <c:pt idx="1409">
                  <c:v>33.18</c:v>
                </c:pt>
                <c:pt idx="1410">
                  <c:v>33.200000000000003</c:v>
                </c:pt>
                <c:pt idx="1411">
                  <c:v>33.22</c:v>
                </c:pt>
                <c:pt idx="1412">
                  <c:v>33.24</c:v>
                </c:pt>
                <c:pt idx="1413">
                  <c:v>33.26</c:v>
                </c:pt>
                <c:pt idx="1414">
                  <c:v>33.28</c:v>
                </c:pt>
                <c:pt idx="1415">
                  <c:v>33.299999999999997</c:v>
                </c:pt>
                <c:pt idx="1416">
                  <c:v>33.32</c:v>
                </c:pt>
                <c:pt idx="1417">
                  <c:v>33.340000000000003</c:v>
                </c:pt>
                <c:pt idx="1418">
                  <c:v>33.36</c:v>
                </c:pt>
                <c:pt idx="1419">
                  <c:v>33.380000000000003</c:v>
                </c:pt>
                <c:pt idx="1420">
                  <c:v>33.4</c:v>
                </c:pt>
                <c:pt idx="1421">
                  <c:v>33.42</c:v>
                </c:pt>
                <c:pt idx="1422">
                  <c:v>33.44</c:v>
                </c:pt>
                <c:pt idx="1423">
                  <c:v>33.46</c:v>
                </c:pt>
                <c:pt idx="1424">
                  <c:v>33.479999999999997</c:v>
                </c:pt>
                <c:pt idx="1425">
                  <c:v>33.5</c:v>
                </c:pt>
                <c:pt idx="1426">
                  <c:v>33.520000000000003</c:v>
                </c:pt>
                <c:pt idx="1427">
                  <c:v>33.54</c:v>
                </c:pt>
                <c:pt idx="1428">
                  <c:v>33.56</c:v>
                </c:pt>
                <c:pt idx="1429">
                  <c:v>33.58</c:v>
                </c:pt>
                <c:pt idx="1430">
                  <c:v>33.6</c:v>
                </c:pt>
                <c:pt idx="1431">
                  <c:v>33.619999999999997</c:v>
                </c:pt>
                <c:pt idx="1432">
                  <c:v>33.64</c:v>
                </c:pt>
                <c:pt idx="1433">
                  <c:v>33.659999999999997</c:v>
                </c:pt>
                <c:pt idx="1434">
                  <c:v>33.68</c:v>
                </c:pt>
                <c:pt idx="1435">
                  <c:v>33.700000000000003</c:v>
                </c:pt>
                <c:pt idx="1436">
                  <c:v>33.72</c:v>
                </c:pt>
                <c:pt idx="1437">
                  <c:v>33.74</c:v>
                </c:pt>
                <c:pt idx="1438">
                  <c:v>33.76</c:v>
                </c:pt>
                <c:pt idx="1439">
                  <c:v>33.78</c:v>
                </c:pt>
                <c:pt idx="1440">
                  <c:v>33.799999999999997</c:v>
                </c:pt>
                <c:pt idx="1441">
                  <c:v>33.82</c:v>
                </c:pt>
                <c:pt idx="1442">
                  <c:v>33.840000000000003</c:v>
                </c:pt>
                <c:pt idx="1443">
                  <c:v>33.86</c:v>
                </c:pt>
                <c:pt idx="1444">
                  <c:v>33.880000000000003</c:v>
                </c:pt>
                <c:pt idx="1445">
                  <c:v>33.9</c:v>
                </c:pt>
                <c:pt idx="1446">
                  <c:v>33.92</c:v>
                </c:pt>
                <c:pt idx="1447">
                  <c:v>33.94</c:v>
                </c:pt>
                <c:pt idx="1448">
                  <c:v>33.96</c:v>
                </c:pt>
                <c:pt idx="1449">
                  <c:v>33.979999999999997</c:v>
                </c:pt>
                <c:pt idx="1450">
                  <c:v>34</c:v>
                </c:pt>
                <c:pt idx="1451">
                  <c:v>34.020000000000003</c:v>
                </c:pt>
                <c:pt idx="1452">
                  <c:v>34.04</c:v>
                </c:pt>
                <c:pt idx="1453">
                  <c:v>34.06</c:v>
                </c:pt>
                <c:pt idx="1454">
                  <c:v>34.08</c:v>
                </c:pt>
                <c:pt idx="1455">
                  <c:v>34.1</c:v>
                </c:pt>
                <c:pt idx="1456">
                  <c:v>34.119999999999997</c:v>
                </c:pt>
                <c:pt idx="1457">
                  <c:v>34.14</c:v>
                </c:pt>
                <c:pt idx="1458">
                  <c:v>34.159999999999997</c:v>
                </c:pt>
                <c:pt idx="1459">
                  <c:v>34.18</c:v>
                </c:pt>
                <c:pt idx="1460">
                  <c:v>34.200000000000003</c:v>
                </c:pt>
                <c:pt idx="1461">
                  <c:v>34.22</c:v>
                </c:pt>
                <c:pt idx="1462">
                  <c:v>34.24</c:v>
                </c:pt>
                <c:pt idx="1463">
                  <c:v>34.26</c:v>
                </c:pt>
                <c:pt idx="1464">
                  <c:v>34.28</c:v>
                </c:pt>
                <c:pt idx="1465">
                  <c:v>34.299999999999997</c:v>
                </c:pt>
                <c:pt idx="1466">
                  <c:v>34.32</c:v>
                </c:pt>
                <c:pt idx="1467">
                  <c:v>34.340000000000003</c:v>
                </c:pt>
                <c:pt idx="1468">
                  <c:v>34.36</c:v>
                </c:pt>
                <c:pt idx="1469">
                  <c:v>34.380000000000003</c:v>
                </c:pt>
                <c:pt idx="1470">
                  <c:v>34.4</c:v>
                </c:pt>
                <c:pt idx="1471">
                  <c:v>34.42</c:v>
                </c:pt>
                <c:pt idx="1472">
                  <c:v>34.44</c:v>
                </c:pt>
                <c:pt idx="1473">
                  <c:v>34.46</c:v>
                </c:pt>
                <c:pt idx="1474">
                  <c:v>34.479999999999997</c:v>
                </c:pt>
                <c:pt idx="1475">
                  <c:v>34.5</c:v>
                </c:pt>
                <c:pt idx="1476">
                  <c:v>34.520000000000003</c:v>
                </c:pt>
                <c:pt idx="1477">
                  <c:v>34.54</c:v>
                </c:pt>
                <c:pt idx="1478">
                  <c:v>34.56</c:v>
                </c:pt>
                <c:pt idx="1479">
                  <c:v>34.58</c:v>
                </c:pt>
                <c:pt idx="1480">
                  <c:v>34.6</c:v>
                </c:pt>
                <c:pt idx="1481">
                  <c:v>34.619999999999997</c:v>
                </c:pt>
                <c:pt idx="1482">
                  <c:v>34.64</c:v>
                </c:pt>
                <c:pt idx="1483">
                  <c:v>34.659999999999997</c:v>
                </c:pt>
                <c:pt idx="1484">
                  <c:v>34.68</c:v>
                </c:pt>
                <c:pt idx="1485">
                  <c:v>34.700000000000003</c:v>
                </c:pt>
                <c:pt idx="1486">
                  <c:v>34.72</c:v>
                </c:pt>
                <c:pt idx="1487">
                  <c:v>34.74</c:v>
                </c:pt>
                <c:pt idx="1488">
                  <c:v>34.76</c:v>
                </c:pt>
                <c:pt idx="1489">
                  <c:v>34.78</c:v>
                </c:pt>
                <c:pt idx="1490">
                  <c:v>34.799999999999997</c:v>
                </c:pt>
                <c:pt idx="1491">
                  <c:v>34.82</c:v>
                </c:pt>
                <c:pt idx="1492">
                  <c:v>34.840000000000003</c:v>
                </c:pt>
                <c:pt idx="1493">
                  <c:v>34.86</c:v>
                </c:pt>
                <c:pt idx="1494">
                  <c:v>34.880000000000003</c:v>
                </c:pt>
                <c:pt idx="1495">
                  <c:v>34.9</c:v>
                </c:pt>
                <c:pt idx="1496">
                  <c:v>34.92</c:v>
                </c:pt>
                <c:pt idx="1497">
                  <c:v>34.94</c:v>
                </c:pt>
                <c:pt idx="1498">
                  <c:v>34.96</c:v>
                </c:pt>
                <c:pt idx="1499">
                  <c:v>34.979999999999997</c:v>
                </c:pt>
                <c:pt idx="1500">
                  <c:v>35</c:v>
                </c:pt>
                <c:pt idx="1501">
                  <c:v>35.020000000000003</c:v>
                </c:pt>
                <c:pt idx="1502">
                  <c:v>35.04</c:v>
                </c:pt>
                <c:pt idx="1503">
                  <c:v>35.06</c:v>
                </c:pt>
                <c:pt idx="1504">
                  <c:v>35.08</c:v>
                </c:pt>
                <c:pt idx="1505">
                  <c:v>35.1</c:v>
                </c:pt>
                <c:pt idx="1506">
                  <c:v>35.119999999999997</c:v>
                </c:pt>
                <c:pt idx="1507">
                  <c:v>35.14</c:v>
                </c:pt>
                <c:pt idx="1508">
                  <c:v>35.159999999999997</c:v>
                </c:pt>
                <c:pt idx="1509">
                  <c:v>35.18</c:v>
                </c:pt>
                <c:pt idx="1510">
                  <c:v>35.200000000000003</c:v>
                </c:pt>
                <c:pt idx="1511">
                  <c:v>35.22</c:v>
                </c:pt>
                <c:pt idx="1512">
                  <c:v>35.24</c:v>
                </c:pt>
                <c:pt idx="1513">
                  <c:v>35.26</c:v>
                </c:pt>
                <c:pt idx="1514">
                  <c:v>35.28</c:v>
                </c:pt>
                <c:pt idx="1515">
                  <c:v>35.299999999999997</c:v>
                </c:pt>
                <c:pt idx="1516">
                  <c:v>35.32</c:v>
                </c:pt>
                <c:pt idx="1517">
                  <c:v>35.340000000000003</c:v>
                </c:pt>
                <c:pt idx="1518">
                  <c:v>35.36</c:v>
                </c:pt>
                <c:pt idx="1519">
                  <c:v>35.380000000000003</c:v>
                </c:pt>
                <c:pt idx="1520">
                  <c:v>35.4</c:v>
                </c:pt>
                <c:pt idx="1521">
                  <c:v>35.42</c:v>
                </c:pt>
                <c:pt idx="1522">
                  <c:v>35.44</c:v>
                </c:pt>
                <c:pt idx="1523">
                  <c:v>35.46</c:v>
                </c:pt>
                <c:pt idx="1524">
                  <c:v>35.479999999999997</c:v>
                </c:pt>
                <c:pt idx="1525">
                  <c:v>35.5</c:v>
                </c:pt>
                <c:pt idx="1526">
                  <c:v>35.520000000000003</c:v>
                </c:pt>
                <c:pt idx="1527">
                  <c:v>35.54</c:v>
                </c:pt>
                <c:pt idx="1528">
                  <c:v>35.56</c:v>
                </c:pt>
                <c:pt idx="1529">
                  <c:v>35.58</c:v>
                </c:pt>
                <c:pt idx="1530">
                  <c:v>35.6</c:v>
                </c:pt>
                <c:pt idx="1531">
                  <c:v>35.619999999999997</c:v>
                </c:pt>
                <c:pt idx="1532">
                  <c:v>35.64</c:v>
                </c:pt>
                <c:pt idx="1533">
                  <c:v>35.659999999999997</c:v>
                </c:pt>
                <c:pt idx="1534">
                  <c:v>35.68</c:v>
                </c:pt>
                <c:pt idx="1535">
                  <c:v>35.700000000000003</c:v>
                </c:pt>
                <c:pt idx="1536">
                  <c:v>35.72</c:v>
                </c:pt>
                <c:pt idx="1537">
                  <c:v>35.74</c:v>
                </c:pt>
                <c:pt idx="1538">
                  <c:v>35.76</c:v>
                </c:pt>
                <c:pt idx="1539">
                  <c:v>35.78</c:v>
                </c:pt>
                <c:pt idx="1540">
                  <c:v>35.799999999999997</c:v>
                </c:pt>
                <c:pt idx="1541">
                  <c:v>35.82</c:v>
                </c:pt>
                <c:pt idx="1542">
                  <c:v>35.840000000000003</c:v>
                </c:pt>
                <c:pt idx="1543">
                  <c:v>35.86</c:v>
                </c:pt>
                <c:pt idx="1544">
                  <c:v>35.880000000000003</c:v>
                </c:pt>
                <c:pt idx="1545">
                  <c:v>35.9</c:v>
                </c:pt>
                <c:pt idx="1546">
                  <c:v>35.92</c:v>
                </c:pt>
                <c:pt idx="1547">
                  <c:v>35.94</c:v>
                </c:pt>
                <c:pt idx="1548">
                  <c:v>35.96</c:v>
                </c:pt>
                <c:pt idx="1549">
                  <c:v>35.979999999999997</c:v>
                </c:pt>
                <c:pt idx="1550">
                  <c:v>36</c:v>
                </c:pt>
                <c:pt idx="1551">
                  <c:v>36.020000000000003</c:v>
                </c:pt>
                <c:pt idx="1552">
                  <c:v>36.04</c:v>
                </c:pt>
                <c:pt idx="1553">
                  <c:v>36.06</c:v>
                </c:pt>
                <c:pt idx="1554">
                  <c:v>36.08</c:v>
                </c:pt>
                <c:pt idx="1555">
                  <c:v>36.1</c:v>
                </c:pt>
                <c:pt idx="1556">
                  <c:v>36.119999999999997</c:v>
                </c:pt>
                <c:pt idx="1557">
                  <c:v>36.14</c:v>
                </c:pt>
                <c:pt idx="1558">
                  <c:v>36.159999999999997</c:v>
                </c:pt>
                <c:pt idx="1559">
                  <c:v>36.18</c:v>
                </c:pt>
                <c:pt idx="1560">
                  <c:v>36.200000000000003</c:v>
                </c:pt>
                <c:pt idx="1561">
                  <c:v>36.22</c:v>
                </c:pt>
                <c:pt idx="1562">
                  <c:v>36.24</c:v>
                </c:pt>
                <c:pt idx="1563">
                  <c:v>36.26</c:v>
                </c:pt>
                <c:pt idx="1564">
                  <c:v>36.28</c:v>
                </c:pt>
                <c:pt idx="1565">
                  <c:v>36.299999999999997</c:v>
                </c:pt>
                <c:pt idx="1566">
                  <c:v>36.32</c:v>
                </c:pt>
                <c:pt idx="1567">
                  <c:v>36.340000000000003</c:v>
                </c:pt>
                <c:pt idx="1568">
                  <c:v>36.36</c:v>
                </c:pt>
                <c:pt idx="1569">
                  <c:v>36.380000000000003</c:v>
                </c:pt>
                <c:pt idx="1570">
                  <c:v>36.4</c:v>
                </c:pt>
                <c:pt idx="1571">
                  <c:v>36.42</c:v>
                </c:pt>
                <c:pt idx="1572">
                  <c:v>36.44</c:v>
                </c:pt>
                <c:pt idx="1573">
                  <c:v>36.46</c:v>
                </c:pt>
                <c:pt idx="1574">
                  <c:v>36.479999999999997</c:v>
                </c:pt>
                <c:pt idx="1575">
                  <c:v>36.5</c:v>
                </c:pt>
                <c:pt idx="1576">
                  <c:v>36.520000000000003</c:v>
                </c:pt>
                <c:pt idx="1577">
                  <c:v>36.54</c:v>
                </c:pt>
                <c:pt idx="1578">
                  <c:v>36.56</c:v>
                </c:pt>
                <c:pt idx="1579">
                  <c:v>36.58</c:v>
                </c:pt>
                <c:pt idx="1580">
                  <c:v>36.6</c:v>
                </c:pt>
                <c:pt idx="1581">
                  <c:v>36.619999999999997</c:v>
                </c:pt>
                <c:pt idx="1582">
                  <c:v>36.64</c:v>
                </c:pt>
                <c:pt idx="1583">
                  <c:v>36.659999999999997</c:v>
                </c:pt>
                <c:pt idx="1584">
                  <c:v>36.68</c:v>
                </c:pt>
                <c:pt idx="1585">
                  <c:v>36.700000000000003</c:v>
                </c:pt>
                <c:pt idx="1586">
                  <c:v>36.72</c:v>
                </c:pt>
                <c:pt idx="1587">
                  <c:v>36.74</c:v>
                </c:pt>
                <c:pt idx="1588">
                  <c:v>36.76</c:v>
                </c:pt>
                <c:pt idx="1589">
                  <c:v>36.78</c:v>
                </c:pt>
                <c:pt idx="1590">
                  <c:v>36.799999999999997</c:v>
                </c:pt>
                <c:pt idx="1591">
                  <c:v>36.82</c:v>
                </c:pt>
                <c:pt idx="1592">
                  <c:v>36.840000000000003</c:v>
                </c:pt>
                <c:pt idx="1593">
                  <c:v>36.86</c:v>
                </c:pt>
                <c:pt idx="1594">
                  <c:v>36.880000000000003</c:v>
                </c:pt>
                <c:pt idx="1595">
                  <c:v>36.9</c:v>
                </c:pt>
                <c:pt idx="1596">
                  <c:v>36.92</c:v>
                </c:pt>
                <c:pt idx="1597">
                  <c:v>36.94</c:v>
                </c:pt>
                <c:pt idx="1598">
                  <c:v>36.96</c:v>
                </c:pt>
                <c:pt idx="1599">
                  <c:v>36.979999999999997</c:v>
                </c:pt>
                <c:pt idx="1600">
                  <c:v>37</c:v>
                </c:pt>
                <c:pt idx="1601">
                  <c:v>37.020000000000003</c:v>
                </c:pt>
                <c:pt idx="1602">
                  <c:v>37.04</c:v>
                </c:pt>
                <c:pt idx="1603">
                  <c:v>37.06</c:v>
                </c:pt>
                <c:pt idx="1604">
                  <c:v>37.08</c:v>
                </c:pt>
                <c:pt idx="1605">
                  <c:v>37.1</c:v>
                </c:pt>
                <c:pt idx="1606">
                  <c:v>37.119999999999997</c:v>
                </c:pt>
                <c:pt idx="1607">
                  <c:v>37.14</c:v>
                </c:pt>
                <c:pt idx="1608">
                  <c:v>37.159999999999997</c:v>
                </c:pt>
                <c:pt idx="1609">
                  <c:v>37.18</c:v>
                </c:pt>
                <c:pt idx="1610">
                  <c:v>37.200000000000003</c:v>
                </c:pt>
                <c:pt idx="1611">
                  <c:v>37.22</c:v>
                </c:pt>
                <c:pt idx="1612">
                  <c:v>37.24</c:v>
                </c:pt>
                <c:pt idx="1613">
                  <c:v>37.26</c:v>
                </c:pt>
                <c:pt idx="1614">
                  <c:v>37.28</c:v>
                </c:pt>
                <c:pt idx="1615">
                  <c:v>37.299999999999997</c:v>
                </c:pt>
                <c:pt idx="1616">
                  <c:v>37.32</c:v>
                </c:pt>
                <c:pt idx="1617">
                  <c:v>37.340000000000003</c:v>
                </c:pt>
                <c:pt idx="1618">
                  <c:v>37.36</c:v>
                </c:pt>
                <c:pt idx="1619">
                  <c:v>37.380000000000003</c:v>
                </c:pt>
                <c:pt idx="1620">
                  <c:v>37.4</c:v>
                </c:pt>
                <c:pt idx="1621">
                  <c:v>37.42</c:v>
                </c:pt>
                <c:pt idx="1622">
                  <c:v>37.44</c:v>
                </c:pt>
                <c:pt idx="1623">
                  <c:v>37.46</c:v>
                </c:pt>
                <c:pt idx="1624">
                  <c:v>37.479999999999997</c:v>
                </c:pt>
                <c:pt idx="1625">
                  <c:v>37.5</c:v>
                </c:pt>
                <c:pt idx="1626">
                  <c:v>37.520000000000003</c:v>
                </c:pt>
                <c:pt idx="1627">
                  <c:v>37.54</c:v>
                </c:pt>
                <c:pt idx="1628">
                  <c:v>37.56</c:v>
                </c:pt>
                <c:pt idx="1629">
                  <c:v>37.58</c:v>
                </c:pt>
                <c:pt idx="1630">
                  <c:v>37.6</c:v>
                </c:pt>
                <c:pt idx="1631">
                  <c:v>37.619999999999997</c:v>
                </c:pt>
                <c:pt idx="1632">
                  <c:v>37.64</c:v>
                </c:pt>
                <c:pt idx="1633">
                  <c:v>37.659999999999997</c:v>
                </c:pt>
                <c:pt idx="1634">
                  <c:v>37.68</c:v>
                </c:pt>
                <c:pt idx="1635">
                  <c:v>37.700000000000003</c:v>
                </c:pt>
                <c:pt idx="1636">
                  <c:v>37.72</c:v>
                </c:pt>
                <c:pt idx="1637">
                  <c:v>37.74</c:v>
                </c:pt>
                <c:pt idx="1638">
                  <c:v>37.76</c:v>
                </c:pt>
                <c:pt idx="1639">
                  <c:v>37.78</c:v>
                </c:pt>
                <c:pt idx="1640">
                  <c:v>37.799999999999997</c:v>
                </c:pt>
                <c:pt idx="1641">
                  <c:v>37.82</c:v>
                </c:pt>
                <c:pt idx="1642">
                  <c:v>37.840000000000003</c:v>
                </c:pt>
                <c:pt idx="1643">
                  <c:v>37.86</c:v>
                </c:pt>
                <c:pt idx="1644">
                  <c:v>37.880000000000003</c:v>
                </c:pt>
                <c:pt idx="1645">
                  <c:v>37.9</c:v>
                </c:pt>
                <c:pt idx="1646">
                  <c:v>37.92</c:v>
                </c:pt>
                <c:pt idx="1647">
                  <c:v>37.94</c:v>
                </c:pt>
                <c:pt idx="1648">
                  <c:v>37.96</c:v>
                </c:pt>
                <c:pt idx="1649">
                  <c:v>37.979999999999997</c:v>
                </c:pt>
                <c:pt idx="1650">
                  <c:v>38</c:v>
                </c:pt>
                <c:pt idx="1651">
                  <c:v>38.020000000000003</c:v>
                </c:pt>
                <c:pt idx="1652">
                  <c:v>38.04</c:v>
                </c:pt>
                <c:pt idx="1653">
                  <c:v>38.06</c:v>
                </c:pt>
                <c:pt idx="1654">
                  <c:v>38.08</c:v>
                </c:pt>
                <c:pt idx="1655">
                  <c:v>38.1</c:v>
                </c:pt>
                <c:pt idx="1656">
                  <c:v>38.119999999999997</c:v>
                </c:pt>
                <c:pt idx="1657">
                  <c:v>38.14</c:v>
                </c:pt>
                <c:pt idx="1658">
                  <c:v>38.159999999999997</c:v>
                </c:pt>
                <c:pt idx="1659">
                  <c:v>38.18</c:v>
                </c:pt>
                <c:pt idx="1660">
                  <c:v>38.200000000000003</c:v>
                </c:pt>
                <c:pt idx="1661">
                  <c:v>38.22</c:v>
                </c:pt>
                <c:pt idx="1662">
                  <c:v>38.24</c:v>
                </c:pt>
                <c:pt idx="1663">
                  <c:v>38.26</c:v>
                </c:pt>
                <c:pt idx="1664">
                  <c:v>38.28</c:v>
                </c:pt>
                <c:pt idx="1665">
                  <c:v>38.299999999999997</c:v>
                </c:pt>
                <c:pt idx="1666">
                  <c:v>38.32</c:v>
                </c:pt>
                <c:pt idx="1667">
                  <c:v>38.340000000000003</c:v>
                </c:pt>
                <c:pt idx="1668">
                  <c:v>38.36</c:v>
                </c:pt>
                <c:pt idx="1669">
                  <c:v>38.380000000000003</c:v>
                </c:pt>
                <c:pt idx="1670">
                  <c:v>38.4</c:v>
                </c:pt>
                <c:pt idx="1671">
                  <c:v>38.42</c:v>
                </c:pt>
                <c:pt idx="1672">
                  <c:v>38.44</c:v>
                </c:pt>
                <c:pt idx="1673">
                  <c:v>38.46</c:v>
                </c:pt>
                <c:pt idx="1674">
                  <c:v>38.479999999999997</c:v>
                </c:pt>
                <c:pt idx="1675">
                  <c:v>38.5</c:v>
                </c:pt>
                <c:pt idx="1676">
                  <c:v>38.520000000000003</c:v>
                </c:pt>
                <c:pt idx="1677">
                  <c:v>38.54</c:v>
                </c:pt>
                <c:pt idx="1678">
                  <c:v>38.56</c:v>
                </c:pt>
                <c:pt idx="1679">
                  <c:v>38.58</c:v>
                </c:pt>
                <c:pt idx="1680">
                  <c:v>38.6</c:v>
                </c:pt>
                <c:pt idx="1681">
                  <c:v>38.619999999999997</c:v>
                </c:pt>
                <c:pt idx="1682">
                  <c:v>38.64</c:v>
                </c:pt>
                <c:pt idx="1683">
                  <c:v>38.659999999999997</c:v>
                </c:pt>
                <c:pt idx="1684">
                  <c:v>38.68</c:v>
                </c:pt>
                <c:pt idx="1685">
                  <c:v>38.700000000000003</c:v>
                </c:pt>
                <c:pt idx="1686">
                  <c:v>38.72</c:v>
                </c:pt>
                <c:pt idx="1687">
                  <c:v>38.74</c:v>
                </c:pt>
                <c:pt idx="1688">
                  <c:v>38.76</c:v>
                </c:pt>
                <c:pt idx="1689">
                  <c:v>38.78</c:v>
                </c:pt>
                <c:pt idx="1690">
                  <c:v>38.799999999999997</c:v>
                </c:pt>
                <c:pt idx="1691">
                  <c:v>38.82</c:v>
                </c:pt>
                <c:pt idx="1692">
                  <c:v>38.840000000000003</c:v>
                </c:pt>
                <c:pt idx="1693">
                  <c:v>38.86</c:v>
                </c:pt>
                <c:pt idx="1694">
                  <c:v>38.880000000000003</c:v>
                </c:pt>
                <c:pt idx="1695">
                  <c:v>38.9</c:v>
                </c:pt>
                <c:pt idx="1696">
                  <c:v>38.92</c:v>
                </c:pt>
                <c:pt idx="1697">
                  <c:v>38.94</c:v>
                </c:pt>
                <c:pt idx="1698">
                  <c:v>38.96</c:v>
                </c:pt>
                <c:pt idx="1699">
                  <c:v>38.979999999999997</c:v>
                </c:pt>
                <c:pt idx="1700">
                  <c:v>39</c:v>
                </c:pt>
                <c:pt idx="1701">
                  <c:v>39.020000000000003</c:v>
                </c:pt>
                <c:pt idx="1702">
                  <c:v>39.04</c:v>
                </c:pt>
                <c:pt idx="1703">
                  <c:v>39.06</c:v>
                </c:pt>
                <c:pt idx="1704">
                  <c:v>39.08</c:v>
                </c:pt>
                <c:pt idx="1705">
                  <c:v>39.1</c:v>
                </c:pt>
                <c:pt idx="1706">
                  <c:v>39.119999999999997</c:v>
                </c:pt>
                <c:pt idx="1707">
                  <c:v>39.14</c:v>
                </c:pt>
                <c:pt idx="1708">
                  <c:v>39.159999999999997</c:v>
                </c:pt>
                <c:pt idx="1709">
                  <c:v>39.18</c:v>
                </c:pt>
                <c:pt idx="1710">
                  <c:v>39.200000000000003</c:v>
                </c:pt>
                <c:pt idx="1711">
                  <c:v>39.22</c:v>
                </c:pt>
                <c:pt idx="1712">
                  <c:v>39.24</c:v>
                </c:pt>
                <c:pt idx="1713">
                  <c:v>39.26</c:v>
                </c:pt>
                <c:pt idx="1714">
                  <c:v>39.28</c:v>
                </c:pt>
                <c:pt idx="1715">
                  <c:v>39.299999999999997</c:v>
                </c:pt>
                <c:pt idx="1716">
                  <c:v>39.32</c:v>
                </c:pt>
                <c:pt idx="1717">
                  <c:v>39.340000000000003</c:v>
                </c:pt>
                <c:pt idx="1718">
                  <c:v>39.36</c:v>
                </c:pt>
                <c:pt idx="1719">
                  <c:v>39.380000000000003</c:v>
                </c:pt>
                <c:pt idx="1720">
                  <c:v>39.4</c:v>
                </c:pt>
                <c:pt idx="1721">
                  <c:v>39.42</c:v>
                </c:pt>
                <c:pt idx="1722">
                  <c:v>39.44</c:v>
                </c:pt>
                <c:pt idx="1723">
                  <c:v>39.46</c:v>
                </c:pt>
                <c:pt idx="1724">
                  <c:v>39.479999999999997</c:v>
                </c:pt>
                <c:pt idx="1725">
                  <c:v>39.5</c:v>
                </c:pt>
                <c:pt idx="1726">
                  <c:v>39.520000000000003</c:v>
                </c:pt>
                <c:pt idx="1727">
                  <c:v>39.54</c:v>
                </c:pt>
                <c:pt idx="1728">
                  <c:v>39.56</c:v>
                </c:pt>
                <c:pt idx="1729">
                  <c:v>39.58</c:v>
                </c:pt>
                <c:pt idx="1730">
                  <c:v>39.6</c:v>
                </c:pt>
                <c:pt idx="1731">
                  <c:v>39.619999999999997</c:v>
                </c:pt>
                <c:pt idx="1732">
                  <c:v>39.64</c:v>
                </c:pt>
                <c:pt idx="1733">
                  <c:v>39.659999999999997</c:v>
                </c:pt>
                <c:pt idx="1734">
                  <c:v>39.68</c:v>
                </c:pt>
                <c:pt idx="1735">
                  <c:v>39.700000000000003</c:v>
                </c:pt>
                <c:pt idx="1736">
                  <c:v>39.72</c:v>
                </c:pt>
                <c:pt idx="1737">
                  <c:v>39.74</c:v>
                </c:pt>
                <c:pt idx="1738">
                  <c:v>39.76</c:v>
                </c:pt>
                <c:pt idx="1739">
                  <c:v>39.78</c:v>
                </c:pt>
                <c:pt idx="1740">
                  <c:v>39.799999999999997</c:v>
                </c:pt>
                <c:pt idx="1741">
                  <c:v>39.82</c:v>
                </c:pt>
                <c:pt idx="1742">
                  <c:v>39.840000000000003</c:v>
                </c:pt>
                <c:pt idx="1743">
                  <c:v>39.86</c:v>
                </c:pt>
                <c:pt idx="1744">
                  <c:v>39.880000000000003</c:v>
                </c:pt>
                <c:pt idx="1745">
                  <c:v>39.9</c:v>
                </c:pt>
                <c:pt idx="1746">
                  <c:v>39.92</c:v>
                </c:pt>
                <c:pt idx="1747">
                  <c:v>39.94</c:v>
                </c:pt>
                <c:pt idx="1748">
                  <c:v>39.96</c:v>
                </c:pt>
                <c:pt idx="1749">
                  <c:v>39.979999999999997</c:v>
                </c:pt>
                <c:pt idx="1750">
                  <c:v>40</c:v>
                </c:pt>
                <c:pt idx="1751">
                  <c:v>40.020000000000003</c:v>
                </c:pt>
                <c:pt idx="1752">
                  <c:v>40.04</c:v>
                </c:pt>
                <c:pt idx="1753">
                  <c:v>40.06</c:v>
                </c:pt>
                <c:pt idx="1754">
                  <c:v>40.08</c:v>
                </c:pt>
                <c:pt idx="1755">
                  <c:v>40.1</c:v>
                </c:pt>
                <c:pt idx="1756">
                  <c:v>40.119999999999997</c:v>
                </c:pt>
                <c:pt idx="1757">
                  <c:v>40.14</c:v>
                </c:pt>
                <c:pt idx="1758">
                  <c:v>40.159999999999997</c:v>
                </c:pt>
                <c:pt idx="1759">
                  <c:v>40.18</c:v>
                </c:pt>
                <c:pt idx="1760">
                  <c:v>40.200000000000003</c:v>
                </c:pt>
                <c:pt idx="1761">
                  <c:v>40.22</c:v>
                </c:pt>
                <c:pt idx="1762">
                  <c:v>40.24</c:v>
                </c:pt>
                <c:pt idx="1763">
                  <c:v>40.26</c:v>
                </c:pt>
                <c:pt idx="1764">
                  <c:v>40.28</c:v>
                </c:pt>
                <c:pt idx="1765">
                  <c:v>40.299999999999997</c:v>
                </c:pt>
                <c:pt idx="1766">
                  <c:v>40.32</c:v>
                </c:pt>
                <c:pt idx="1767">
                  <c:v>40.340000000000003</c:v>
                </c:pt>
                <c:pt idx="1768">
                  <c:v>40.36</c:v>
                </c:pt>
                <c:pt idx="1769">
                  <c:v>40.380000000000003</c:v>
                </c:pt>
                <c:pt idx="1770">
                  <c:v>40.4</c:v>
                </c:pt>
                <c:pt idx="1771">
                  <c:v>40.42</c:v>
                </c:pt>
                <c:pt idx="1772">
                  <c:v>40.44</c:v>
                </c:pt>
                <c:pt idx="1773">
                  <c:v>40.46</c:v>
                </c:pt>
                <c:pt idx="1774">
                  <c:v>40.479999999999997</c:v>
                </c:pt>
                <c:pt idx="1775">
                  <c:v>40.5</c:v>
                </c:pt>
                <c:pt idx="1776">
                  <c:v>40.520000000000003</c:v>
                </c:pt>
                <c:pt idx="1777">
                  <c:v>40.54</c:v>
                </c:pt>
                <c:pt idx="1778">
                  <c:v>40.56</c:v>
                </c:pt>
                <c:pt idx="1779">
                  <c:v>40.58</c:v>
                </c:pt>
                <c:pt idx="1780">
                  <c:v>40.6</c:v>
                </c:pt>
                <c:pt idx="1781">
                  <c:v>40.619999999999997</c:v>
                </c:pt>
                <c:pt idx="1782">
                  <c:v>40.64</c:v>
                </c:pt>
                <c:pt idx="1783">
                  <c:v>40.659999999999997</c:v>
                </c:pt>
                <c:pt idx="1784">
                  <c:v>40.68</c:v>
                </c:pt>
                <c:pt idx="1785">
                  <c:v>40.700000000000003</c:v>
                </c:pt>
                <c:pt idx="1786">
                  <c:v>40.72</c:v>
                </c:pt>
                <c:pt idx="1787">
                  <c:v>40.74</c:v>
                </c:pt>
                <c:pt idx="1788">
                  <c:v>40.76</c:v>
                </c:pt>
                <c:pt idx="1789">
                  <c:v>40.78</c:v>
                </c:pt>
                <c:pt idx="1790">
                  <c:v>40.799999999999997</c:v>
                </c:pt>
                <c:pt idx="1791">
                  <c:v>40.82</c:v>
                </c:pt>
                <c:pt idx="1792">
                  <c:v>40.840000000000003</c:v>
                </c:pt>
                <c:pt idx="1793">
                  <c:v>40.86</c:v>
                </c:pt>
                <c:pt idx="1794">
                  <c:v>40.880000000000003</c:v>
                </c:pt>
                <c:pt idx="1795">
                  <c:v>40.9</c:v>
                </c:pt>
                <c:pt idx="1796">
                  <c:v>40.92</c:v>
                </c:pt>
                <c:pt idx="1797">
                  <c:v>40.94</c:v>
                </c:pt>
                <c:pt idx="1798">
                  <c:v>40.96</c:v>
                </c:pt>
                <c:pt idx="1799">
                  <c:v>40.98</c:v>
                </c:pt>
                <c:pt idx="1800">
                  <c:v>41</c:v>
                </c:pt>
                <c:pt idx="1801">
                  <c:v>41.02</c:v>
                </c:pt>
                <c:pt idx="1802">
                  <c:v>41.04</c:v>
                </c:pt>
                <c:pt idx="1803">
                  <c:v>41.06</c:v>
                </c:pt>
                <c:pt idx="1804">
                  <c:v>41.08</c:v>
                </c:pt>
                <c:pt idx="1805">
                  <c:v>41.1</c:v>
                </c:pt>
                <c:pt idx="1806">
                  <c:v>41.12</c:v>
                </c:pt>
                <c:pt idx="1807">
                  <c:v>41.14</c:v>
                </c:pt>
                <c:pt idx="1808">
                  <c:v>41.16</c:v>
                </c:pt>
                <c:pt idx="1809">
                  <c:v>41.18</c:v>
                </c:pt>
                <c:pt idx="1810">
                  <c:v>41.2</c:v>
                </c:pt>
                <c:pt idx="1811">
                  <c:v>41.22</c:v>
                </c:pt>
                <c:pt idx="1812">
                  <c:v>41.24</c:v>
                </c:pt>
                <c:pt idx="1813">
                  <c:v>41.26</c:v>
                </c:pt>
                <c:pt idx="1814">
                  <c:v>41.28</c:v>
                </c:pt>
                <c:pt idx="1815">
                  <c:v>41.3</c:v>
                </c:pt>
                <c:pt idx="1816">
                  <c:v>41.32</c:v>
                </c:pt>
                <c:pt idx="1817">
                  <c:v>41.34</c:v>
                </c:pt>
                <c:pt idx="1818">
                  <c:v>41.36</c:v>
                </c:pt>
                <c:pt idx="1819">
                  <c:v>41.38</c:v>
                </c:pt>
                <c:pt idx="1820">
                  <c:v>41.4</c:v>
                </c:pt>
                <c:pt idx="1821">
                  <c:v>41.42</c:v>
                </c:pt>
                <c:pt idx="1822">
                  <c:v>41.44</c:v>
                </c:pt>
                <c:pt idx="1823">
                  <c:v>41.46</c:v>
                </c:pt>
                <c:pt idx="1824">
                  <c:v>41.48</c:v>
                </c:pt>
                <c:pt idx="1825">
                  <c:v>41.5</c:v>
                </c:pt>
                <c:pt idx="1826">
                  <c:v>41.52</c:v>
                </c:pt>
                <c:pt idx="1827">
                  <c:v>41.54</c:v>
                </c:pt>
                <c:pt idx="1828">
                  <c:v>41.56</c:v>
                </c:pt>
                <c:pt idx="1829">
                  <c:v>41.58</c:v>
                </c:pt>
                <c:pt idx="1830">
                  <c:v>41.6</c:v>
                </c:pt>
                <c:pt idx="1831">
                  <c:v>41.62</c:v>
                </c:pt>
                <c:pt idx="1832">
                  <c:v>41.64</c:v>
                </c:pt>
                <c:pt idx="1833">
                  <c:v>41.66</c:v>
                </c:pt>
                <c:pt idx="1834">
                  <c:v>41.68</c:v>
                </c:pt>
                <c:pt idx="1835">
                  <c:v>41.7</c:v>
                </c:pt>
                <c:pt idx="1836">
                  <c:v>41.72</c:v>
                </c:pt>
                <c:pt idx="1837">
                  <c:v>41.74</c:v>
                </c:pt>
                <c:pt idx="1838">
                  <c:v>41.76</c:v>
                </c:pt>
                <c:pt idx="1839">
                  <c:v>41.78</c:v>
                </c:pt>
                <c:pt idx="1840">
                  <c:v>41.8</c:v>
                </c:pt>
                <c:pt idx="1841">
                  <c:v>41.82</c:v>
                </c:pt>
                <c:pt idx="1842">
                  <c:v>41.84</c:v>
                </c:pt>
                <c:pt idx="1843">
                  <c:v>41.86</c:v>
                </c:pt>
                <c:pt idx="1844">
                  <c:v>41.88</c:v>
                </c:pt>
                <c:pt idx="1845">
                  <c:v>41.9</c:v>
                </c:pt>
                <c:pt idx="1846">
                  <c:v>41.92</c:v>
                </c:pt>
                <c:pt idx="1847">
                  <c:v>41.94</c:v>
                </c:pt>
                <c:pt idx="1848">
                  <c:v>41.96</c:v>
                </c:pt>
                <c:pt idx="1849">
                  <c:v>41.98</c:v>
                </c:pt>
                <c:pt idx="1850">
                  <c:v>42</c:v>
                </c:pt>
                <c:pt idx="1851">
                  <c:v>42.02</c:v>
                </c:pt>
                <c:pt idx="1852">
                  <c:v>42.04</c:v>
                </c:pt>
                <c:pt idx="1853">
                  <c:v>42.06</c:v>
                </c:pt>
                <c:pt idx="1854">
                  <c:v>42.08</c:v>
                </c:pt>
                <c:pt idx="1855">
                  <c:v>42.1</c:v>
                </c:pt>
                <c:pt idx="1856">
                  <c:v>42.12</c:v>
                </c:pt>
                <c:pt idx="1857">
                  <c:v>42.14</c:v>
                </c:pt>
                <c:pt idx="1858">
                  <c:v>42.16</c:v>
                </c:pt>
                <c:pt idx="1859">
                  <c:v>42.18</c:v>
                </c:pt>
                <c:pt idx="1860">
                  <c:v>42.2</c:v>
                </c:pt>
                <c:pt idx="1861">
                  <c:v>42.22</c:v>
                </c:pt>
                <c:pt idx="1862">
                  <c:v>42.24</c:v>
                </c:pt>
                <c:pt idx="1863">
                  <c:v>42.26</c:v>
                </c:pt>
                <c:pt idx="1864">
                  <c:v>42.28</c:v>
                </c:pt>
                <c:pt idx="1865">
                  <c:v>42.3</c:v>
                </c:pt>
                <c:pt idx="1866">
                  <c:v>42.32</c:v>
                </c:pt>
                <c:pt idx="1867">
                  <c:v>42.34</c:v>
                </c:pt>
                <c:pt idx="1868">
                  <c:v>42.36</c:v>
                </c:pt>
                <c:pt idx="1869">
                  <c:v>42.38</c:v>
                </c:pt>
                <c:pt idx="1870">
                  <c:v>42.4</c:v>
                </c:pt>
                <c:pt idx="1871">
                  <c:v>42.42</c:v>
                </c:pt>
                <c:pt idx="1872">
                  <c:v>42.44</c:v>
                </c:pt>
                <c:pt idx="1873">
                  <c:v>42.46</c:v>
                </c:pt>
                <c:pt idx="1874">
                  <c:v>42.48</c:v>
                </c:pt>
                <c:pt idx="1875">
                  <c:v>42.5</c:v>
                </c:pt>
                <c:pt idx="1876">
                  <c:v>42.52</c:v>
                </c:pt>
                <c:pt idx="1877">
                  <c:v>42.54</c:v>
                </c:pt>
                <c:pt idx="1878">
                  <c:v>42.56</c:v>
                </c:pt>
                <c:pt idx="1879">
                  <c:v>42.58</c:v>
                </c:pt>
                <c:pt idx="1880">
                  <c:v>42.6</c:v>
                </c:pt>
                <c:pt idx="1881">
                  <c:v>42.62</c:v>
                </c:pt>
                <c:pt idx="1882">
                  <c:v>42.64</c:v>
                </c:pt>
                <c:pt idx="1883">
                  <c:v>42.66</c:v>
                </c:pt>
                <c:pt idx="1884">
                  <c:v>42.68</c:v>
                </c:pt>
                <c:pt idx="1885">
                  <c:v>42.7</c:v>
                </c:pt>
                <c:pt idx="1886">
                  <c:v>42.72</c:v>
                </c:pt>
                <c:pt idx="1887">
                  <c:v>42.74</c:v>
                </c:pt>
                <c:pt idx="1888">
                  <c:v>42.76</c:v>
                </c:pt>
                <c:pt idx="1889">
                  <c:v>42.78</c:v>
                </c:pt>
                <c:pt idx="1890">
                  <c:v>42.8</c:v>
                </c:pt>
                <c:pt idx="1891">
                  <c:v>42.82</c:v>
                </c:pt>
                <c:pt idx="1892">
                  <c:v>42.84</c:v>
                </c:pt>
                <c:pt idx="1893">
                  <c:v>42.86</c:v>
                </c:pt>
                <c:pt idx="1894">
                  <c:v>42.88</c:v>
                </c:pt>
                <c:pt idx="1895">
                  <c:v>42.9</c:v>
                </c:pt>
                <c:pt idx="1896">
                  <c:v>42.92</c:v>
                </c:pt>
                <c:pt idx="1897">
                  <c:v>42.94</c:v>
                </c:pt>
                <c:pt idx="1898">
                  <c:v>42.96</c:v>
                </c:pt>
                <c:pt idx="1899">
                  <c:v>42.98</c:v>
                </c:pt>
                <c:pt idx="1900">
                  <c:v>43</c:v>
                </c:pt>
                <c:pt idx="1901">
                  <c:v>43.02</c:v>
                </c:pt>
                <c:pt idx="1902">
                  <c:v>43.04</c:v>
                </c:pt>
                <c:pt idx="1903">
                  <c:v>43.06</c:v>
                </c:pt>
                <c:pt idx="1904">
                  <c:v>43.08</c:v>
                </c:pt>
                <c:pt idx="1905">
                  <c:v>43.1</c:v>
                </c:pt>
                <c:pt idx="1906">
                  <c:v>43.12</c:v>
                </c:pt>
                <c:pt idx="1907">
                  <c:v>43.14</c:v>
                </c:pt>
                <c:pt idx="1908">
                  <c:v>43.16</c:v>
                </c:pt>
                <c:pt idx="1909">
                  <c:v>43.18</c:v>
                </c:pt>
                <c:pt idx="1910">
                  <c:v>43.2</c:v>
                </c:pt>
                <c:pt idx="1911">
                  <c:v>43.22</c:v>
                </c:pt>
                <c:pt idx="1912">
                  <c:v>43.24</c:v>
                </c:pt>
                <c:pt idx="1913">
                  <c:v>43.26</c:v>
                </c:pt>
                <c:pt idx="1914">
                  <c:v>43.28</c:v>
                </c:pt>
                <c:pt idx="1915">
                  <c:v>43.3</c:v>
                </c:pt>
                <c:pt idx="1916">
                  <c:v>43.32</c:v>
                </c:pt>
                <c:pt idx="1917">
                  <c:v>43.34</c:v>
                </c:pt>
                <c:pt idx="1918">
                  <c:v>43.36</c:v>
                </c:pt>
                <c:pt idx="1919">
                  <c:v>43.38</c:v>
                </c:pt>
                <c:pt idx="1920">
                  <c:v>43.4</c:v>
                </c:pt>
                <c:pt idx="1921">
                  <c:v>43.42</c:v>
                </c:pt>
                <c:pt idx="1922">
                  <c:v>43.44</c:v>
                </c:pt>
                <c:pt idx="1923">
                  <c:v>43.46</c:v>
                </c:pt>
                <c:pt idx="1924">
                  <c:v>43.48</c:v>
                </c:pt>
                <c:pt idx="1925">
                  <c:v>43.5</c:v>
                </c:pt>
                <c:pt idx="1926">
                  <c:v>43.52</c:v>
                </c:pt>
                <c:pt idx="1927">
                  <c:v>43.54</c:v>
                </c:pt>
                <c:pt idx="1928">
                  <c:v>43.56</c:v>
                </c:pt>
                <c:pt idx="1929">
                  <c:v>43.58</c:v>
                </c:pt>
                <c:pt idx="1930">
                  <c:v>43.6</c:v>
                </c:pt>
                <c:pt idx="1931">
                  <c:v>43.62</c:v>
                </c:pt>
                <c:pt idx="1932">
                  <c:v>43.64</c:v>
                </c:pt>
                <c:pt idx="1933">
                  <c:v>43.66</c:v>
                </c:pt>
                <c:pt idx="1934">
                  <c:v>43.68</c:v>
                </c:pt>
                <c:pt idx="1935">
                  <c:v>43.7</c:v>
                </c:pt>
                <c:pt idx="1936">
                  <c:v>43.72</c:v>
                </c:pt>
                <c:pt idx="1937">
                  <c:v>43.74</c:v>
                </c:pt>
                <c:pt idx="1938">
                  <c:v>43.76</c:v>
                </c:pt>
                <c:pt idx="1939">
                  <c:v>43.78</c:v>
                </c:pt>
                <c:pt idx="1940">
                  <c:v>43.8</c:v>
                </c:pt>
                <c:pt idx="1941">
                  <c:v>43.82</c:v>
                </c:pt>
                <c:pt idx="1942">
                  <c:v>43.84</c:v>
                </c:pt>
                <c:pt idx="1943">
                  <c:v>43.86</c:v>
                </c:pt>
                <c:pt idx="1944">
                  <c:v>43.88</c:v>
                </c:pt>
                <c:pt idx="1945">
                  <c:v>43.9</c:v>
                </c:pt>
                <c:pt idx="1946">
                  <c:v>43.92</c:v>
                </c:pt>
                <c:pt idx="1947">
                  <c:v>43.94</c:v>
                </c:pt>
                <c:pt idx="1948">
                  <c:v>43.96</c:v>
                </c:pt>
                <c:pt idx="1949">
                  <c:v>43.98</c:v>
                </c:pt>
                <c:pt idx="1950">
                  <c:v>44</c:v>
                </c:pt>
                <c:pt idx="1951">
                  <c:v>44.02</c:v>
                </c:pt>
                <c:pt idx="1952">
                  <c:v>44.04</c:v>
                </c:pt>
                <c:pt idx="1953">
                  <c:v>44.06</c:v>
                </c:pt>
                <c:pt idx="1954">
                  <c:v>44.08</c:v>
                </c:pt>
                <c:pt idx="1955">
                  <c:v>44.1</c:v>
                </c:pt>
                <c:pt idx="1956">
                  <c:v>44.12</c:v>
                </c:pt>
                <c:pt idx="1957">
                  <c:v>44.14</c:v>
                </c:pt>
                <c:pt idx="1958">
                  <c:v>44.16</c:v>
                </c:pt>
                <c:pt idx="1959">
                  <c:v>44.18</c:v>
                </c:pt>
                <c:pt idx="1960">
                  <c:v>44.2</c:v>
                </c:pt>
                <c:pt idx="1961">
                  <c:v>44.22</c:v>
                </c:pt>
                <c:pt idx="1962">
                  <c:v>44.24</c:v>
                </c:pt>
                <c:pt idx="1963">
                  <c:v>44.26</c:v>
                </c:pt>
                <c:pt idx="1964">
                  <c:v>44.28</c:v>
                </c:pt>
                <c:pt idx="1965">
                  <c:v>44.3</c:v>
                </c:pt>
                <c:pt idx="1966">
                  <c:v>44.32</c:v>
                </c:pt>
                <c:pt idx="1967">
                  <c:v>44.34</c:v>
                </c:pt>
                <c:pt idx="1968">
                  <c:v>44.36</c:v>
                </c:pt>
                <c:pt idx="1969">
                  <c:v>44.38</c:v>
                </c:pt>
                <c:pt idx="1970">
                  <c:v>44.4</c:v>
                </c:pt>
                <c:pt idx="1971">
                  <c:v>44.42</c:v>
                </c:pt>
                <c:pt idx="1972">
                  <c:v>44.44</c:v>
                </c:pt>
                <c:pt idx="1973">
                  <c:v>44.46</c:v>
                </c:pt>
                <c:pt idx="1974">
                  <c:v>44.48</c:v>
                </c:pt>
                <c:pt idx="1975">
                  <c:v>44.5</c:v>
                </c:pt>
                <c:pt idx="1976">
                  <c:v>44.52</c:v>
                </c:pt>
                <c:pt idx="1977">
                  <c:v>44.54</c:v>
                </c:pt>
                <c:pt idx="1978">
                  <c:v>44.56</c:v>
                </c:pt>
                <c:pt idx="1979">
                  <c:v>44.58</c:v>
                </c:pt>
                <c:pt idx="1980">
                  <c:v>44.6</c:v>
                </c:pt>
                <c:pt idx="1981">
                  <c:v>44.62</c:v>
                </c:pt>
                <c:pt idx="1982">
                  <c:v>44.64</c:v>
                </c:pt>
                <c:pt idx="1983">
                  <c:v>44.66</c:v>
                </c:pt>
                <c:pt idx="1984">
                  <c:v>44.68</c:v>
                </c:pt>
                <c:pt idx="1985">
                  <c:v>44.7</c:v>
                </c:pt>
                <c:pt idx="1986">
                  <c:v>44.72</c:v>
                </c:pt>
                <c:pt idx="1987">
                  <c:v>44.74</c:v>
                </c:pt>
                <c:pt idx="1988">
                  <c:v>44.76</c:v>
                </c:pt>
                <c:pt idx="1989">
                  <c:v>44.78</c:v>
                </c:pt>
                <c:pt idx="1990">
                  <c:v>44.8</c:v>
                </c:pt>
                <c:pt idx="1991">
                  <c:v>44.82</c:v>
                </c:pt>
                <c:pt idx="1992">
                  <c:v>44.84</c:v>
                </c:pt>
                <c:pt idx="1993">
                  <c:v>44.86</c:v>
                </c:pt>
                <c:pt idx="1994">
                  <c:v>44.88</c:v>
                </c:pt>
                <c:pt idx="1995">
                  <c:v>44.9</c:v>
                </c:pt>
                <c:pt idx="1996">
                  <c:v>44.92</c:v>
                </c:pt>
                <c:pt idx="1997">
                  <c:v>44.94</c:v>
                </c:pt>
                <c:pt idx="1998">
                  <c:v>44.96</c:v>
                </c:pt>
                <c:pt idx="1999">
                  <c:v>44.98</c:v>
                </c:pt>
                <c:pt idx="2000">
                  <c:v>45</c:v>
                </c:pt>
                <c:pt idx="2001">
                  <c:v>45.02</c:v>
                </c:pt>
                <c:pt idx="2002">
                  <c:v>45.04</c:v>
                </c:pt>
                <c:pt idx="2003">
                  <c:v>45.06</c:v>
                </c:pt>
                <c:pt idx="2004">
                  <c:v>45.08</c:v>
                </c:pt>
                <c:pt idx="2005">
                  <c:v>45.1</c:v>
                </c:pt>
                <c:pt idx="2006">
                  <c:v>45.12</c:v>
                </c:pt>
                <c:pt idx="2007">
                  <c:v>45.14</c:v>
                </c:pt>
                <c:pt idx="2008">
                  <c:v>45.16</c:v>
                </c:pt>
                <c:pt idx="2009">
                  <c:v>45.18</c:v>
                </c:pt>
                <c:pt idx="2010">
                  <c:v>45.2</c:v>
                </c:pt>
                <c:pt idx="2011">
                  <c:v>45.22</c:v>
                </c:pt>
                <c:pt idx="2012">
                  <c:v>45.24</c:v>
                </c:pt>
                <c:pt idx="2013">
                  <c:v>45.26</c:v>
                </c:pt>
                <c:pt idx="2014">
                  <c:v>45.28</c:v>
                </c:pt>
                <c:pt idx="2015">
                  <c:v>45.3</c:v>
                </c:pt>
                <c:pt idx="2016">
                  <c:v>45.32</c:v>
                </c:pt>
                <c:pt idx="2017">
                  <c:v>45.34</c:v>
                </c:pt>
                <c:pt idx="2018">
                  <c:v>45.36</c:v>
                </c:pt>
                <c:pt idx="2019">
                  <c:v>45.38</c:v>
                </c:pt>
                <c:pt idx="2020">
                  <c:v>45.4</c:v>
                </c:pt>
                <c:pt idx="2021">
                  <c:v>45.42</c:v>
                </c:pt>
                <c:pt idx="2022">
                  <c:v>45.44</c:v>
                </c:pt>
                <c:pt idx="2023">
                  <c:v>45.46</c:v>
                </c:pt>
                <c:pt idx="2024">
                  <c:v>45.48</c:v>
                </c:pt>
                <c:pt idx="2025">
                  <c:v>45.5</c:v>
                </c:pt>
                <c:pt idx="2026">
                  <c:v>45.52</c:v>
                </c:pt>
                <c:pt idx="2027">
                  <c:v>45.54</c:v>
                </c:pt>
                <c:pt idx="2028">
                  <c:v>45.56</c:v>
                </c:pt>
                <c:pt idx="2029">
                  <c:v>45.58</c:v>
                </c:pt>
                <c:pt idx="2030">
                  <c:v>45.6</c:v>
                </c:pt>
                <c:pt idx="2031">
                  <c:v>45.62</c:v>
                </c:pt>
                <c:pt idx="2032">
                  <c:v>45.64</c:v>
                </c:pt>
                <c:pt idx="2033">
                  <c:v>45.66</c:v>
                </c:pt>
                <c:pt idx="2034">
                  <c:v>45.68</c:v>
                </c:pt>
                <c:pt idx="2035">
                  <c:v>45.7</c:v>
                </c:pt>
                <c:pt idx="2036">
                  <c:v>45.72</c:v>
                </c:pt>
                <c:pt idx="2037">
                  <c:v>45.74</c:v>
                </c:pt>
                <c:pt idx="2038">
                  <c:v>45.76</c:v>
                </c:pt>
                <c:pt idx="2039">
                  <c:v>45.78</c:v>
                </c:pt>
                <c:pt idx="2040">
                  <c:v>45.8</c:v>
                </c:pt>
                <c:pt idx="2041">
                  <c:v>45.82</c:v>
                </c:pt>
                <c:pt idx="2042">
                  <c:v>45.84</c:v>
                </c:pt>
                <c:pt idx="2043">
                  <c:v>45.86</c:v>
                </c:pt>
                <c:pt idx="2044">
                  <c:v>45.88</c:v>
                </c:pt>
                <c:pt idx="2045">
                  <c:v>45.9</c:v>
                </c:pt>
                <c:pt idx="2046">
                  <c:v>45.92</c:v>
                </c:pt>
                <c:pt idx="2047">
                  <c:v>45.94</c:v>
                </c:pt>
                <c:pt idx="2048">
                  <c:v>45.96</c:v>
                </c:pt>
                <c:pt idx="2049">
                  <c:v>45.98</c:v>
                </c:pt>
                <c:pt idx="2050">
                  <c:v>46</c:v>
                </c:pt>
                <c:pt idx="2051">
                  <c:v>46.02</c:v>
                </c:pt>
                <c:pt idx="2052">
                  <c:v>46.04</c:v>
                </c:pt>
                <c:pt idx="2053">
                  <c:v>46.06</c:v>
                </c:pt>
                <c:pt idx="2054">
                  <c:v>46.08</c:v>
                </c:pt>
                <c:pt idx="2055">
                  <c:v>46.1</c:v>
                </c:pt>
                <c:pt idx="2056">
                  <c:v>46.12</c:v>
                </c:pt>
                <c:pt idx="2057">
                  <c:v>46.14</c:v>
                </c:pt>
                <c:pt idx="2058">
                  <c:v>46.16</c:v>
                </c:pt>
                <c:pt idx="2059">
                  <c:v>46.18</c:v>
                </c:pt>
                <c:pt idx="2060">
                  <c:v>46.2</c:v>
                </c:pt>
                <c:pt idx="2061">
                  <c:v>46.22</c:v>
                </c:pt>
                <c:pt idx="2062">
                  <c:v>46.24</c:v>
                </c:pt>
                <c:pt idx="2063">
                  <c:v>46.26</c:v>
                </c:pt>
                <c:pt idx="2064">
                  <c:v>46.28</c:v>
                </c:pt>
                <c:pt idx="2065">
                  <c:v>46.3</c:v>
                </c:pt>
                <c:pt idx="2066">
                  <c:v>46.32</c:v>
                </c:pt>
                <c:pt idx="2067">
                  <c:v>46.34</c:v>
                </c:pt>
                <c:pt idx="2068">
                  <c:v>46.36</c:v>
                </c:pt>
                <c:pt idx="2069">
                  <c:v>46.38</c:v>
                </c:pt>
                <c:pt idx="2070">
                  <c:v>46.4</c:v>
                </c:pt>
                <c:pt idx="2071">
                  <c:v>46.42</c:v>
                </c:pt>
                <c:pt idx="2072">
                  <c:v>46.44</c:v>
                </c:pt>
                <c:pt idx="2073">
                  <c:v>46.46</c:v>
                </c:pt>
                <c:pt idx="2074">
                  <c:v>46.48</c:v>
                </c:pt>
                <c:pt idx="2075">
                  <c:v>46.5</c:v>
                </c:pt>
                <c:pt idx="2076">
                  <c:v>46.52</c:v>
                </c:pt>
                <c:pt idx="2077">
                  <c:v>46.54</c:v>
                </c:pt>
                <c:pt idx="2078">
                  <c:v>46.56</c:v>
                </c:pt>
                <c:pt idx="2079">
                  <c:v>46.58</c:v>
                </c:pt>
                <c:pt idx="2080">
                  <c:v>46.6</c:v>
                </c:pt>
                <c:pt idx="2081">
                  <c:v>46.62</c:v>
                </c:pt>
                <c:pt idx="2082">
                  <c:v>46.64</c:v>
                </c:pt>
                <c:pt idx="2083">
                  <c:v>46.66</c:v>
                </c:pt>
                <c:pt idx="2084">
                  <c:v>46.68</c:v>
                </c:pt>
                <c:pt idx="2085">
                  <c:v>46.7</c:v>
                </c:pt>
                <c:pt idx="2086">
                  <c:v>46.72</c:v>
                </c:pt>
                <c:pt idx="2087">
                  <c:v>46.74</c:v>
                </c:pt>
                <c:pt idx="2088">
                  <c:v>46.76</c:v>
                </c:pt>
                <c:pt idx="2089">
                  <c:v>46.78</c:v>
                </c:pt>
                <c:pt idx="2090">
                  <c:v>46.8</c:v>
                </c:pt>
                <c:pt idx="2091">
                  <c:v>46.82</c:v>
                </c:pt>
                <c:pt idx="2092">
                  <c:v>46.84</c:v>
                </c:pt>
                <c:pt idx="2093">
                  <c:v>46.86</c:v>
                </c:pt>
                <c:pt idx="2094">
                  <c:v>46.88</c:v>
                </c:pt>
                <c:pt idx="2095">
                  <c:v>46.9</c:v>
                </c:pt>
                <c:pt idx="2096">
                  <c:v>46.92</c:v>
                </c:pt>
                <c:pt idx="2097">
                  <c:v>46.94</c:v>
                </c:pt>
                <c:pt idx="2098">
                  <c:v>46.96</c:v>
                </c:pt>
                <c:pt idx="2099">
                  <c:v>46.98</c:v>
                </c:pt>
                <c:pt idx="2100">
                  <c:v>47</c:v>
                </c:pt>
                <c:pt idx="2101">
                  <c:v>47.02</c:v>
                </c:pt>
                <c:pt idx="2102">
                  <c:v>47.04</c:v>
                </c:pt>
                <c:pt idx="2103">
                  <c:v>47.06</c:v>
                </c:pt>
                <c:pt idx="2104">
                  <c:v>47.08</c:v>
                </c:pt>
                <c:pt idx="2105">
                  <c:v>47.1</c:v>
                </c:pt>
                <c:pt idx="2106">
                  <c:v>47.12</c:v>
                </c:pt>
                <c:pt idx="2107">
                  <c:v>47.14</c:v>
                </c:pt>
                <c:pt idx="2108">
                  <c:v>47.16</c:v>
                </c:pt>
                <c:pt idx="2109">
                  <c:v>47.18</c:v>
                </c:pt>
                <c:pt idx="2110">
                  <c:v>47.2</c:v>
                </c:pt>
                <c:pt idx="2111">
                  <c:v>47.22</c:v>
                </c:pt>
                <c:pt idx="2112">
                  <c:v>47.24</c:v>
                </c:pt>
                <c:pt idx="2113">
                  <c:v>47.26</c:v>
                </c:pt>
                <c:pt idx="2114">
                  <c:v>47.28</c:v>
                </c:pt>
                <c:pt idx="2115">
                  <c:v>47.3</c:v>
                </c:pt>
                <c:pt idx="2116">
                  <c:v>47.32</c:v>
                </c:pt>
                <c:pt idx="2117">
                  <c:v>47.34</c:v>
                </c:pt>
                <c:pt idx="2118">
                  <c:v>47.36</c:v>
                </c:pt>
                <c:pt idx="2119">
                  <c:v>47.38</c:v>
                </c:pt>
                <c:pt idx="2120">
                  <c:v>47.4</c:v>
                </c:pt>
                <c:pt idx="2121">
                  <c:v>47.42</c:v>
                </c:pt>
                <c:pt idx="2122">
                  <c:v>47.44</c:v>
                </c:pt>
                <c:pt idx="2123">
                  <c:v>47.46</c:v>
                </c:pt>
                <c:pt idx="2124">
                  <c:v>47.48</c:v>
                </c:pt>
                <c:pt idx="2125">
                  <c:v>47.5</c:v>
                </c:pt>
                <c:pt idx="2126">
                  <c:v>47.52</c:v>
                </c:pt>
                <c:pt idx="2127">
                  <c:v>47.54</c:v>
                </c:pt>
                <c:pt idx="2128">
                  <c:v>47.56</c:v>
                </c:pt>
                <c:pt idx="2129">
                  <c:v>47.58</c:v>
                </c:pt>
                <c:pt idx="2130">
                  <c:v>47.6</c:v>
                </c:pt>
                <c:pt idx="2131">
                  <c:v>47.62</c:v>
                </c:pt>
                <c:pt idx="2132">
                  <c:v>47.64</c:v>
                </c:pt>
                <c:pt idx="2133">
                  <c:v>47.66</c:v>
                </c:pt>
                <c:pt idx="2134">
                  <c:v>47.68</c:v>
                </c:pt>
                <c:pt idx="2135">
                  <c:v>47.7</c:v>
                </c:pt>
                <c:pt idx="2136">
                  <c:v>47.72</c:v>
                </c:pt>
                <c:pt idx="2137">
                  <c:v>47.74</c:v>
                </c:pt>
                <c:pt idx="2138">
                  <c:v>47.76</c:v>
                </c:pt>
                <c:pt idx="2139">
                  <c:v>47.78</c:v>
                </c:pt>
                <c:pt idx="2140">
                  <c:v>47.8</c:v>
                </c:pt>
                <c:pt idx="2141">
                  <c:v>47.82</c:v>
                </c:pt>
                <c:pt idx="2142">
                  <c:v>47.84</c:v>
                </c:pt>
                <c:pt idx="2143">
                  <c:v>47.86</c:v>
                </c:pt>
                <c:pt idx="2144">
                  <c:v>47.88</c:v>
                </c:pt>
                <c:pt idx="2145">
                  <c:v>47.9</c:v>
                </c:pt>
                <c:pt idx="2146">
                  <c:v>47.92</c:v>
                </c:pt>
                <c:pt idx="2147">
                  <c:v>47.94</c:v>
                </c:pt>
                <c:pt idx="2148">
                  <c:v>47.96</c:v>
                </c:pt>
                <c:pt idx="2149">
                  <c:v>47.98</c:v>
                </c:pt>
                <c:pt idx="2150">
                  <c:v>48</c:v>
                </c:pt>
                <c:pt idx="2151">
                  <c:v>48.02</c:v>
                </c:pt>
                <c:pt idx="2152">
                  <c:v>48.04</c:v>
                </c:pt>
                <c:pt idx="2153">
                  <c:v>48.06</c:v>
                </c:pt>
                <c:pt idx="2154">
                  <c:v>48.08</c:v>
                </c:pt>
                <c:pt idx="2155">
                  <c:v>48.1</c:v>
                </c:pt>
                <c:pt idx="2156">
                  <c:v>48.12</c:v>
                </c:pt>
                <c:pt idx="2157">
                  <c:v>48.14</c:v>
                </c:pt>
                <c:pt idx="2158">
                  <c:v>48.16</c:v>
                </c:pt>
                <c:pt idx="2159">
                  <c:v>48.18</c:v>
                </c:pt>
                <c:pt idx="2160">
                  <c:v>48.2</c:v>
                </c:pt>
                <c:pt idx="2161">
                  <c:v>48.22</c:v>
                </c:pt>
                <c:pt idx="2162">
                  <c:v>48.24</c:v>
                </c:pt>
                <c:pt idx="2163">
                  <c:v>48.26</c:v>
                </c:pt>
                <c:pt idx="2164">
                  <c:v>48.28</c:v>
                </c:pt>
                <c:pt idx="2165">
                  <c:v>48.3</c:v>
                </c:pt>
                <c:pt idx="2166">
                  <c:v>48.32</c:v>
                </c:pt>
                <c:pt idx="2167">
                  <c:v>48.34</c:v>
                </c:pt>
                <c:pt idx="2168">
                  <c:v>48.36</c:v>
                </c:pt>
                <c:pt idx="2169">
                  <c:v>48.38</c:v>
                </c:pt>
                <c:pt idx="2170">
                  <c:v>48.4</c:v>
                </c:pt>
                <c:pt idx="2171">
                  <c:v>48.42</c:v>
                </c:pt>
                <c:pt idx="2172">
                  <c:v>48.44</c:v>
                </c:pt>
                <c:pt idx="2173">
                  <c:v>48.46</c:v>
                </c:pt>
                <c:pt idx="2174">
                  <c:v>48.48</c:v>
                </c:pt>
                <c:pt idx="2175">
                  <c:v>48.5</c:v>
                </c:pt>
                <c:pt idx="2176">
                  <c:v>48.52</c:v>
                </c:pt>
                <c:pt idx="2177">
                  <c:v>48.54</c:v>
                </c:pt>
                <c:pt idx="2178">
                  <c:v>48.56</c:v>
                </c:pt>
                <c:pt idx="2179">
                  <c:v>48.58</c:v>
                </c:pt>
                <c:pt idx="2180">
                  <c:v>48.6</c:v>
                </c:pt>
                <c:pt idx="2181">
                  <c:v>48.62</c:v>
                </c:pt>
                <c:pt idx="2182">
                  <c:v>48.64</c:v>
                </c:pt>
                <c:pt idx="2183">
                  <c:v>48.66</c:v>
                </c:pt>
                <c:pt idx="2184">
                  <c:v>48.68</c:v>
                </c:pt>
                <c:pt idx="2185">
                  <c:v>48.7</c:v>
                </c:pt>
                <c:pt idx="2186">
                  <c:v>48.72</c:v>
                </c:pt>
                <c:pt idx="2187">
                  <c:v>48.74</c:v>
                </c:pt>
                <c:pt idx="2188">
                  <c:v>48.76</c:v>
                </c:pt>
                <c:pt idx="2189">
                  <c:v>48.78</c:v>
                </c:pt>
                <c:pt idx="2190">
                  <c:v>48.8</c:v>
                </c:pt>
                <c:pt idx="2191">
                  <c:v>48.82</c:v>
                </c:pt>
                <c:pt idx="2192">
                  <c:v>48.84</c:v>
                </c:pt>
                <c:pt idx="2193">
                  <c:v>48.86</c:v>
                </c:pt>
                <c:pt idx="2194">
                  <c:v>48.88</c:v>
                </c:pt>
                <c:pt idx="2195">
                  <c:v>48.9</c:v>
                </c:pt>
                <c:pt idx="2196">
                  <c:v>48.92</c:v>
                </c:pt>
                <c:pt idx="2197">
                  <c:v>48.94</c:v>
                </c:pt>
                <c:pt idx="2198">
                  <c:v>48.96</c:v>
                </c:pt>
                <c:pt idx="2199">
                  <c:v>48.98</c:v>
                </c:pt>
                <c:pt idx="2200">
                  <c:v>49</c:v>
                </c:pt>
                <c:pt idx="2201">
                  <c:v>49.02</c:v>
                </c:pt>
                <c:pt idx="2202">
                  <c:v>49.04</c:v>
                </c:pt>
                <c:pt idx="2203">
                  <c:v>49.06</c:v>
                </c:pt>
                <c:pt idx="2204">
                  <c:v>49.08</c:v>
                </c:pt>
                <c:pt idx="2205">
                  <c:v>49.1</c:v>
                </c:pt>
                <c:pt idx="2206">
                  <c:v>49.12</c:v>
                </c:pt>
                <c:pt idx="2207">
                  <c:v>49.14</c:v>
                </c:pt>
                <c:pt idx="2208">
                  <c:v>49.16</c:v>
                </c:pt>
                <c:pt idx="2209">
                  <c:v>49.18</c:v>
                </c:pt>
                <c:pt idx="2210">
                  <c:v>49.2</c:v>
                </c:pt>
                <c:pt idx="2211">
                  <c:v>49.22</c:v>
                </c:pt>
                <c:pt idx="2212">
                  <c:v>49.24</c:v>
                </c:pt>
                <c:pt idx="2213">
                  <c:v>49.26</c:v>
                </c:pt>
                <c:pt idx="2214">
                  <c:v>49.28</c:v>
                </c:pt>
                <c:pt idx="2215">
                  <c:v>49.3</c:v>
                </c:pt>
                <c:pt idx="2216">
                  <c:v>49.32</c:v>
                </c:pt>
                <c:pt idx="2217">
                  <c:v>49.34</c:v>
                </c:pt>
                <c:pt idx="2218">
                  <c:v>49.36</c:v>
                </c:pt>
                <c:pt idx="2219">
                  <c:v>49.38</c:v>
                </c:pt>
                <c:pt idx="2220">
                  <c:v>49.4</c:v>
                </c:pt>
                <c:pt idx="2221">
                  <c:v>49.42</c:v>
                </c:pt>
                <c:pt idx="2222">
                  <c:v>49.44</c:v>
                </c:pt>
                <c:pt idx="2223">
                  <c:v>49.46</c:v>
                </c:pt>
                <c:pt idx="2224">
                  <c:v>49.48</c:v>
                </c:pt>
                <c:pt idx="2225">
                  <c:v>49.5</c:v>
                </c:pt>
                <c:pt idx="2226">
                  <c:v>49.52</c:v>
                </c:pt>
                <c:pt idx="2227">
                  <c:v>49.54</c:v>
                </c:pt>
                <c:pt idx="2228">
                  <c:v>49.56</c:v>
                </c:pt>
                <c:pt idx="2229">
                  <c:v>49.58</c:v>
                </c:pt>
                <c:pt idx="2230">
                  <c:v>49.6</c:v>
                </c:pt>
                <c:pt idx="2231">
                  <c:v>49.62</c:v>
                </c:pt>
                <c:pt idx="2232">
                  <c:v>49.64</c:v>
                </c:pt>
                <c:pt idx="2233">
                  <c:v>49.66</c:v>
                </c:pt>
                <c:pt idx="2234">
                  <c:v>49.68</c:v>
                </c:pt>
                <c:pt idx="2235">
                  <c:v>49.7</c:v>
                </c:pt>
                <c:pt idx="2236">
                  <c:v>49.72</c:v>
                </c:pt>
                <c:pt idx="2237">
                  <c:v>49.74</c:v>
                </c:pt>
                <c:pt idx="2238">
                  <c:v>49.76</c:v>
                </c:pt>
                <c:pt idx="2239">
                  <c:v>49.78</c:v>
                </c:pt>
                <c:pt idx="2240">
                  <c:v>49.8</c:v>
                </c:pt>
                <c:pt idx="2241">
                  <c:v>49.82</c:v>
                </c:pt>
                <c:pt idx="2242">
                  <c:v>49.84</c:v>
                </c:pt>
                <c:pt idx="2243">
                  <c:v>49.86</c:v>
                </c:pt>
                <c:pt idx="2244">
                  <c:v>49.88</c:v>
                </c:pt>
                <c:pt idx="2245">
                  <c:v>49.9</c:v>
                </c:pt>
                <c:pt idx="2246">
                  <c:v>49.92</c:v>
                </c:pt>
                <c:pt idx="2247">
                  <c:v>49.94</c:v>
                </c:pt>
                <c:pt idx="2248">
                  <c:v>49.96</c:v>
                </c:pt>
                <c:pt idx="2249">
                  <c:v>49.98</c:v>
                </c:pt>
                <c:pt idx="2250">
                  <c:v>50</c:v>
                </c:pt>
                <c:pt idx="2251">
                  <c:v>50.02</c:v>
                </c:pt>
                <c:pt idx="2252">
                  <c:v>50.04</c:v>
                </c:pt>
                <c:pt idx="2253">
                  <c:v>50.06</c:v>
                </c:pt>
                <c:pt idx="2254">
                  <c:v>50.08</c:v>
                </c:pt>
                <c:pt idx="2255">
                  <c:v>50.1</c:v>
                </c:pt>
                <c:pt idx="2256">
                  <c:v>50.12</c:v>
                </c:pt>
                <c:pt idx="2257">
                  <c:v>50.14</c:v>
                </c:pt>
                <c:pt idx="2258">
                  <c:v>50.16</c:v>
                </c:pt>
                <c:pt idx="2259">
                  <c:v>50.18</c:v>
                </c:pt>
                <c:pt idx="2260">
                  <c:v>50.2</c:v>
                </c:pt>
                <c:pt idx="2261">
                  <c:v>50.22</c:v>
                </c:pt>
                <c:pt idx="2262">
                  <c:v>50.24</c:v>
                </c:pt>
                <c:pt idx="2263">
                  <c:v>50.26</c:v>
                </c:pt>
                <c:pt idx="2264">
                  <c:v>50.28</c:v>
                </c:pt>
                <c:pt idx="2265">
                  <c:v>50.3</c:v>
                </c:pt>
                <c:pt idx="2266">
                  <c:v>50.32</c:v>
                </c:pt>
                <c:pt idx="2267">
                  <c:v>50.34</c:v>
                </c:pt>
                <c:pt idx="2268">
                  <c:v>50.36</c:v>
                </c:pt>
                <c:pt idx="2269">
                  <c:v>50.38</c:v>
                </c:pt>
                <c:pt idx="2270">
                  <c:v>50.4</c:v>
                </c:pt>
                <c:pt idx="2271">
                  <c:v>50.42</c:v>
                </c:pt>
                <c:pt idx="2272">
                  <c:v>50.44</c:v>
                </c:pt>
                <c:pt idx="2273">
                  <c:v>50.46</c:v>
                </c:pt>
                <c:pt idx="2274">
                  <c:v>50.48</c:v>
                </c:pt>
                <c:pt idx="2275">
                  <c:v>50.5</c:v>
                </c:pt>
                <c:pt idx="2276">
                  <c:v>50.52</c:v>
                </c:pt>
                <c:pt idx="2277">
                  <c:v>50.54</c:v>
                </c:pt>
                <c:pt idx="2278">
                  <c:v>50.56</c:v>
                </c:pt>
                <c:pt idx="2279">
                  <c:v>50.58</c:v>
                </c:pt>
                <c:pt idx="2280">
                  <c:v>50.6</c:v>
                </c:pt>
                <c:pt idx="2281">
                  <c:v>50.62</c:v>
                </c:pt>
                <c:pt idx="2282">
                  <c:v>50.64</c:v>
                </c:pt>
                <c:pt idx="2283">
                  <c:v>50.66</c:v>
                </c:pt>
                <c:pt idx="2284">
                  <c:v>50.68</c:v>
                </c:pt>
                <c:pt idx="2285">
                  <c:v>50.7</c:v>
                </c:pt>
                <c:pt idx="2286">
                  <c:v>50.72</c:v>
                </c:pt>
                <c:pt idx="2287">
                  <c:v>50.74</c:v>
                </c:pt>
                <c:pt idx="2288">
                  <c:v>50.76</c:v>
                </c:pt>
                <c:pt idx="2289">
                  <c:v>50.78</c:v>
                </c:pt>
                <c:pt idx="2290">
                  <c:v>50.8</c:v>
                </c:pt>
                <c:pt idx="2291">
                  <c:v>50.82</c:v>
                </c:pt>
                <c:pt idx="2292">
                  <c:v>50.84</c:v>
                </c:pt>
                <c:pt idx="2293">
                  <c:v>50.86</c:v>
                </c:pt>
                <c:pt idx="2294">
                  <c:v>50.88</c:v>
                </c:pt>
                <c:pt idx="2295">
                  <c:v>50.9</c:v>
                </c:pt>
                <c:pt idx="2296">
                  <c:v>50.92</c:v>
                </c:pt>
                <c:pt idx="2297">
                  <c:v>50.94</c:v>
                </c:pt>
                <c:pt idx="2298">
                  <c:v>50.96</c:v>
                </c:pt>
                <c:pt idx="2299">
                  <c:v>50.98</c:v>
                </c:pt>
                <c:pt idx="2300">
                  <c:v>51</c:v>
                </c:pt>
                <c:pt idx="2301">
                  <c:v>51.02</c:v>
                </c:pt>
                <c:pt idx="2302">
                  <c:v>51.04</c:v>
                </c:pt>
                <c:pt idx="2303">
                  <c:v>51.06</c:v>
                </c:pt>
                <c:pt idx="2304">
                  <c:v>51.08</c:v>
                </c:pt>
                <c:pt idx="2305">
                  <c:v>51.1</c:v>
                </c:pt>
                <c:pt idx="2306">
                  <c:v>51.12</c:v>
                </c:pt>
                <c:pt idx="2307">
                  <c:v>51.14</c:v>
                </c:pt>
                <c:pt idx="2308">
                  <c:v>51.16</c:v>
                </c:pt>
                <c:pt idx="2309">
                  <c:v>51.18</c:v>
                </c:pt>
                <c:pt idx="2310">
                  <c:v>51.2</c:v>
                </c:pt>
                <c:pt idx="2311">
                  <c:v>51.22</c:v>
                </c:pt>
                <c:pt idx="2312">
                  <c:v>51.24</c:v>
                </c:pt>
                <c:pt idx="2313">
                  <c:v>51.26</c:v>
                </c:pt>
                <c:pt idx="2314">
                  <c:v>51.28</c:v>
                </c:pt>
                <c:pt idx="2315">
                  <c:v>51.3</c:v>
                </c:pt>
                <c:pt idx="2316">
                  <c:v>51.32</c:v>
                </c:pt>
                <c:pt idx="2317">
                  <c:v>51.34</c:v>
                </c:pt>
                <c:pt idx="2318">
                  <c:v>51.36</c:v>
                </c:pt>
                <c:pt idx="2319">
                  <c:v>51.38</c:v>
                </c:pt>
                <c:pt idx="2320">
                  <c:v>51.4</c:v>
                </c:pt>
                <c:pt idx="2321">
                  <c:v>51.42</c:v>
                </c:pt>
                <c:pt idx="2322">
                  <c:v>51.44</c:v>
                </c:pt>
                <c:pt idx="2323">
                  <c:v>51.46</c:v>
                </c:pt>
                <c:pt idx="2324">
                  <c:v>51.48</c:v>
                </c:pt>
                <c:pt idx="2325">
                  <c:v>51.5</c:v>
                </c:pt>
                <c:pt idx="2326">
                  <c:v>51.52</c:v>
                </c:pt>
                <c:pt idx="2327">
                  <c:v>51.54</c:v>
                </c:pt>
                <c:pt idx="2328">
                  <c:v>51.56</c:v>
                </c:pt>
                <c:pt idx="2329">
                  <c:v>51.58</c:v>
                </c:pt>
                <c:pt idx="2330">
                  <c:v>51.6</c:v>
                </c:pt>
                <c:pt idx="2331">
                  <c:v>51.62</c:v>
                </c:pt>
                <c:pt idx="2332">
                  <c:v>51.64</c:v>
                </c:pt>
                <c:pt idx="2333">
                  <c:v>51.66</c:v>
                </c:pt>
                <c:pt idx="2334">
                  <c:v>51.68</c:v>
                </c:pt>
                <c:pt idx="2335">
                  <c:v>51.7</c:v>
                </c:pt>
                <c:pt idx="2336">
                  <c:v>51.72</c:v>
                </c:pt>
                <c:pt idx="2337">
                  <c:v>51.74</c:v>
                </c:pt>
                <c:pt idx="2338">
                  <c:v>51.76</c:v>
                </c:pt>
                <c:pt idx="2339">
                  <c:v>51.78</c:v>
                </c:pt>
                <c:pt idx="2340">
                  <c:v>51.8</c:v>
                </c:pt>
                <c:pt idx="2341">
                  <c:v>51.82</c:v>
                </c:pt>
                <c:pt idx="2342">
                  <c:v>51.84</c:v>
                </c:pt>
                <c:pt idx="2343">
                  <c:v>51.86</c:v>
                </c:pt>
                <c:pt idx="2344">
                  <c:v>51.88</c:v>
                </c:pt>
                <c:pt idx="2345">
                  <c:v>51.9</c:v>
                </c:pt>
                <c:pt idx="2346">
                  <c:v>51.92</c:v>
                </c:pt>
                <c:pt idx="2347">
                  <c:v>51.94</c:v>
                </c:pt>
                <c:pt idx="2348">
                  <c:v>51.96</c:v>
                </c:pt>
                <c:pt idx="2349">
                  <c:v>51.98</c:v>
                </c:pt>
                <c:pt idx="2350">
                  <c:v>52</c:v>
                </c:pt>
                <c:pt idx="2351">
                  <c:v>52.02</c:v>
                </c:pt>
                <c:pt idx="2352">
                  <c:v>52.04</c:v>
                </c:pt>
                <c:pt idx="2353">
                  <c:v>52.06</c:v>
                </c:pt>
                <c:pt idx="2354">
                  <c:v>52.08</c:v>
                </c:pt>
                <c:pt idx="2355">
                  <c:v>52.1</c:v>
                </c:pt>
                <c:pt idx="2356">
                  <c:v>52.12</c:v>
                </c:pt>
                <c:pt idx="2357">
                  <c:v>52.14</c:v>
                </c:pt>
                <c:pt idx="2358">
                  <c:v>52.16</c:v>
                </c:pt>
                <c:pt idx="2359">
                  <c:v>52.18</c:v>
                </c:pt>
                <c:pt idx="2360">
                  <c:v>52.2</c:v>
                </c:pt>
                <c:pt idx="2361">
                  <c:v>52.22</c:v>
                </c:pt>
                <c:pt idx="2362">
                  <c:v>52.24</c:v>
                </c:pt>
                <c:pt idx="2363">
                  <c:v>52.26</c:v>
                </c:pt>
                <c:pt idx="2364">
                  <c:v>52.28</c:v>
                </c:pt>
                <c:pt idx="2365">
                  <c:v>52.3</c:v>
                </c:pt>
                <c:pt idx="2366">
                  <c:v>52.32</c:v>
                </c:pt>
                <c:pt idx="2367">
                  <c:v>52.34</c:v>
                </c:pt>
                <c:pt idx="2368">
                  <c:v>52.36</c:v>
                </c:pt>
                <c:pt idx="2369">
                  <c:v>52.38</c:v>
                </c:pt>
                <c:pt idx="2370">
                  <c:v>52.4</c:v>
                </c:pt>
                <c:pt idx="2371">
                  <c:v>52.42</c:v>
                </c:pt>
                <c:pt idx="2372">
                  <c:v>52.44</c:v>
                </c:pt>
                <c:pt idx="2373">
                  <c:v>52.46</c:v>
                </c:pt>
                <c:pt idx="2374">
                  <c:v>52.48</c:v>
                </c:pt>
                <c:pt idx="2375">
                  <c:v>52.5</c:v>
                </c:pt>
                <c:pt idx="2376">
                  <c:v>52.52</c:v>
                </c:pt>
                <c:pt idx="2377">
                  <c:v>52.54</c:v>
                </c:pt>
                <c:pt idx="2378">
                  <c:v>52.56</c:v>
                </c:pt>
                <c:pt idx="2379">
                  <c:v>52.58</c:v>
                </c:pt>
                <c:pt idx="2380">
                  <c:v>52.6</c:v>
                </c:pt>
                <c:pt idx="2381">
                  <c:v>52.62</c:v>
                </c:pt>
                <c:pt idx="2382">
                  <c:v>52.64</c:v>
                </c:pt>
                <c:pt idx="2383">
                  <c:v>52.66</c:v>
                </c:pt>
                <c:pt idx="2384">
                  <c:v>52.68</c:v>
                </c:pt>
                <c:pt idx="2385">
                  <c:v>52.7</c:v>
                </c:pt>
                <c:pt idx="2386">
                  <c:v>52.72</c:v>
                </c:pt>
                <c:pt idx="2387">
                  <c:v>52.74</c:v>
                </c:pt>
                <c:pt idx="2388">
                  <c:v>52.76</c:v>
                </c:pt>
                <c:pt idx="2389">
                  <c:v>52.78</c:v>
                </c:pt>
                <c:pt idx="2390">
                  <c:v>52.8</c:v>
                </c:pt>
                <c:pt idx="2391">
                  <c:v>52.82</c:v>
                </c:pt>
                <c:pt idx="2392">
                  <c:v>52.84</c:v>
                </c:pt>
                <c:pt idx="2393">
                  <c:v>52.86</c:v>
                </c:pt>
                <c:pt idx="2394">
                  <c:v>52.88</c:v>
                </c:pt>
                <c:pt idx="2395">
                  <c:v>52.9</c:v>
                </c:pt>
                <c:pt idx="2396">
                  <c:v>52.92</c:v>
                </c:pt>
                <c:pt idx="2397">
                  <c:v>52.94</c:v>
                </c:pt>
                <c:pt idx="2398">
                  <c:v>52.96</c:v>
                </c:pt>
                <c:pt idx="2399">
                  <c:v>52.98</c:v>
                </c:pt>
                <c:pt idx="2400">
                  <c:v>53</c:v>
                </c:pt>
                <c:pt idx="2401">
                  <c:v>53.02</c:v>
                </c:pt>
                <c:pt idx="2402">
                  <c:v>53.04</c:v>
                </c:pt>
                <c:pt idx="2403">
                  <c:v>53.06</c:v>
                </c:pt>
                <c:pt idx="2404">
                  <c:v>53.08</c:v>
                </c:pt>
                <c:pt idx="2405">
                  <c:v>53.1</c:v>
                </c:pt>
                <c:pt idx="2406">
                  <c:v>53.12</c:v>
                </c:pt>
                <c:pt idx="2407">
                  <c:v>53.14</c:v>
                </c:pt>
                <c:pt idx="2408">
                  <c:v>53.16</c:v>
                </c:pt>
                <c:pt idx="2409">
                  <c:v>53.18</c:v>
                </c:pt>
                <c:pt idx="2410">
                  <c:v>53.2</c:v>
                </c:pt>
                <c:pt idx="2411">
                  <c:v>53.22</c:v>
                </c:pt>
                <c:pt idx="2412">
                  <c:v>53.24</c:v>
                </c:pt>
                <c:pt idx="2413">
                  <c:v>53.26</c:v>
                </c:pt>
                <c:pt idx="2414">
                  <c:v>53.28</c:v>
                </c:pt>
                <c:pt idx="2415">
                  <c:v>53.3</c:v>
                </c:pt>
                <c:pt idx="2416">
                  <c:v>53.32</c:v>
                </c:pt>
                <c:pt idx="2417">
                  <c:v>53.34</c:v>
                </c:pt>
                <c:pt idx="2418">
                  <c:v>53.36</c:v>
                </c:pt>
                <c:pt idx="2419">
                  <c:v>53.38</c:v>
                </c:pt>
                <c:pt idx="2420">
                  <c:v>53.4</c:v>
                </c:pt>
                <c:pt idx="2421">
                  <c:v>53.42</c:v>
                </c:pt>
                <c:pt idx="2422">
                  <c:v>53.44</c:v>
                </c:pt>
                <c:pt idx="2423">
                  <c:v>53.46</c:v>
                </c:pt>
                <c:pt idx="2424">
                  <c:v>53.48</c:v>
                </c:pt>
                <c:pt idx="2425">
                  <c:v>53.5</c:v>
                </c:pt>
                <c:pt idx="2426">
                  <c:v>53.52</c:v>
                </c:pt>
                <c:pt idx="2427">
                  <c:v>53.54</c:v>
                </c:pt>
                <c:pt idx="2428">
                  <c:v>53.56</c:v>
                </c:pt>
                <c:pt idx="2429">
                  <c:v>53.58</c:v>
                </c:pt>
                <c:pt idx="2430">
                  <c:v>53.6</c:v>
                </c:pt>
                <c:pt idx="2431">
                  <c:v>53.62</c:v>
                </c:pt>
                <c:pt idx="2432">
                  <c:v>53.64</c:v>
                </c:pt>
                <c:pt idx="2433">
                  <c:v>53.66</c:v>
                </c:pt>
                <c:pt idx="2434">
                  <c:v>53.68</c:v>
                </c:pt>
                <c:pt idx="2435">
                  <c:v>53.7</c:v>
                </c:pt>
                <c:pt idx="2436">
                  <c:v>53.72</c:v>
                </c:pt>
                <c:pt idx="2437">
                  <c:v>53.74</c:v>
                </c:pt>
                <c:pt idx="2438">
                  <c:v>53.76</c:v>
                </c:pt>
                <c:pt idx="2439">
                  <c:v>53.78</c:v>
                </c:pt>
                <c:pt idx="2440">
                  <c:v>53.8</c:v>
                </c:pt>
                <c:pt idx="2441">
                  <c:v>53.82</c:v>
                </c:pt>
                <c:pt idx="2442">
                  <c:v>53.84</c:v>
                </c:pt>
                <c:pt idx="2443">
                  <c:v>53.86</c:v>
                </c:pt>
                <c:pt idx="2444">
                  <c:v>53.88</c:v>
                </c:pt>
                <c:pt idx="2445">
                  <c:v>53.9</c:v>
                </c:pt>
                <c:pt idx="2446">
                  <c:v>53.92</c:v>
                </c:pt>
                <c:pt idx="2447">
                  <c:v>53.94</c:v>
                </c:pt>
                <c:pt idx="2448">
                  <c:v>53.96</c:v>
                </c:pt>
                <c:pt idx="2449">
                  <c:v>53.98</c:v>
                </c:pt>
                <c:pt idx="2450">
                  <c:v>54</c:v>
                </c:pt>
                <c:pt idx="2451">
                  <c:v>54.02</c:v>
                </c:pt>
                <c:pt idx="2452">
                  <c:v>54.04</c:v>
                </c:pt>
                <c:pt idx="2453">
                  <c:v>54.06</c:v>
                </c:pt>
                <c:pt idx="2454">
                  <c:v>54.08</c:v>
                </c:pt>
                <c:pt idx="2455">
                  <c:v>54.1</c:v>
                </c:pt>
                <c:pt idx="2456">
                  <c:v>54.12</c:v>
                </c:pt>
                <c:pt idx="2457">
                  <c:v>54.14</c:v>
                </c:pt>
                <c:pt idx="2458">
                  <c:v>54.16</c:v>
                </c:pt>
                <c:pt idx="2459">
                  <c:v>54.18</c:v>
                </c:pt>
                <c:pt idx="2460">
                  <c:v>54.2</c:v>
                </c:pt>
                <c:pt idx="2461">
                  <c:v>54.22</c:v>
                </c:pt>
                <c:pt idx="2462">
                  <c:v>54.24</c:v>
                </c:pt>
                <c:pt idx="2463">
                  <c:v>54.26</c:v>
                </c:pt>
                <c:pt idx="2464">
                  <c:v>54.28</c:v>
                </c:pt>
                <c:pt idx="2465">
                  <c:v>54.3</c:v>
                </c:pt>
                <c:pt idx="2466">
                  <c:v>54.32</c:v>
                </c:pt>
                <c:pt idx="2467">
                  <c:v>54.34</c:v>
                </c:pt>
                <c:pt idx="2468">
                  <c:v>54.36</c:v>
                </c:pt>
                <c:pt idx="2469">
                  <c:v>54.38</c:v>
                </c:pt>
                <c:pt idx="2470">
                  <c:v>54.4</c:v>
                </c:pt>
                <c:pt idx="2471">
                  <c:v>54.42</c:v>
                </c:pt>
                <c:pt idx="2472">
                  <c:v>54.44</c:v>
                </c:pt>
                <c:pt idx="2473">
                  <c:v>54.46</c:v>
                </c:pt>
                <c:pt idx="2474">
                  <c:v>54.48</c:v>
                </c:pt>
                <c:pt idx="2475">
                  <c:v>54.5</c:v>
                </c:pt>
                <c:pt idx="2476">
                  <c:v>54.52</c:v>
                </c:pt>
                <c:pt idx="2477">
                  <c:v>54.54</c:v>
                </c:pt>
                <c:pt idx="2478">
                  <c:v>54.56</c:v>
                </c:pt>
                <c:pt idx="2479">
                  <c:v>54.58</c:v>
                </c:pt>
                <c:pt idx="2480">
                  <c:v>54.6</c:v>
                </c:pt>
                <c:pt idx="2481">
                  <c:v>54.62</c:v>
                </c:pt>
                <c:pt idx="2482">
                  <c:v>54.64</c:v>
                </c:pt>
                <c:pt idx="2483">
                  <c:v>54.66</c:v>
                </c:pt>
                <c:pt idx="2484">
                  <c:v>54.68</c:v>
                </c:pt>
                <c:pt idx="2485">
                  <c:v>54.7</c:v>
                </c:pt>
                <c:pt idx="2486">
                  <c:v>54.72</c:v>
                </c:pt>
                <c:pt idx="2487">
                  <c:v>54.74</c:v>
                </c:pt>
                <c:pt idx="2488">
                  <c:v>54.76</c:v>
                </c:pt>
                <c:pt idx="2489">
                  <c:v>54.78</c:v>
                </c:pt>
                <c:pt idx="2490">
                  <c:v>54.8</c:v>
                </c:pt>
                <c:pt idx="2491">
                  <c:v>54.82</c:v>
                </c:pt>
                <c:pt idx="2492">
                  <c:v>54.84</c:v>
                </c:pt>
                <c:pt idx="2493">
                  <c:v>54.86</c:v>
                </c:pt>
                <c:pt idx="2494">
                  <c:v>54.88</c:v>
                </c:pt>
                <c:pt idx="2495">
                  <c:v>54.9</c:v>
                </c:pt>
                <c:pt idx="2496">
                  <c:v>54.92</c:v>
                </c:pt>
                <c:pt idx="2497">
                  <c:v>54.94</c:v>
                </c:pt>
                <c:pt idx="2498">
                  <c:v>54.96</c:v>
                </c:pt>
                <c:pt idx="2499">
                  <c:v>54.98</c:v>
                </c:pt>
                <c:pt idx="2500">
                  <c:v>55</c:v>
                </c:pt>
                <c:pt idx="2501">
                  <c:v>55.02</c:v>
                </c:pt>
                <c:pt idx="2502">
                  <c:v>55.04</c:v>
                </c:pt>
                <c:pt idx="2503">
                  <c:v>55.06</c:v>
                </c:pt>
                <c:pt idx="2504">
                  <c:v>55.08</c:v>
                </c:pt>
                <c:pt idx="2505">
                  <c:v>55.1</c:v>
                </c:pt>
                <c:pt idx="2506">
                  <c:v>55.12</c:v>
                </c:pt>
                <c:pt idx="2507">
                  <c:v>55.14</c:v>
                </c:pt>
                <c:pt idx="2508">
                  <c:v>55.16</c:v>
                </c:pt>
                <c:pt idx="2509">
                  <c:v>55.18</c:v>
                </c:pt>
                <c:pt idx="2510">
                  <c:v>55.2</c:v>
                </c:pt>
                <c:pt idx="2511">
                  <c:v>55.22</c:v>
                </c:pt>
                <c:pt idx="2512">
                  <c:v>55.24</c:v>
                </c:pt>
                <c:pt idx="2513">
                  <c:v>55.26</c:v>
                </c:pt>
                <c:pt idx="2514">
                  <c:v>55.28</c:v>
                </c:pt>
                <c:pt idx="2515">
                  <c:v>55.3</c:v>
                </c:pt>
                <c:pt idx="2516">
                  <c:v>55.32</c:v>
                </c:pt>
                <c:pt idx="2517">
                  <c:v>55.34</c:v>
                </c:pt>
                <c:pt idx="2518">
                  <c:v>55.36</c:v>
                </c:pt>
                <c:pt idx="2519">
                  <c:v>55.38</c:v>
                </c:pt>
                <c:pt idx="2520">
                  <c:v>55.4</c:v>
                </c:pt>
                <c:pt idx="2521">
                  <c:v>55.42</c:v>
                </c:pt>
                <c:pt idx="2522">
                  <c:v>55.44</c:v>
                </c:pt>
                <c:pt idx="2523">
                  <c:v>55.46</c:v>
                </c:pt>
                <c:pt idx="2524">
                  <c:v>55.48</c:v>
                </c:pt>
                <c:pt idx="2525">
                  <c:v>55.5</c:v>
                </c:pt>
                <c:pt idx="2526">
                  <c:v>55.52</c:v>
                </c:pt>
                <c:pt idx="2527">
                  <c:v>55.54</c:v>
                </c:pt>
                <c:pt idx="2528">
                  <c:v>55.56</c:v>
                </c:pt>
                <c:pt idx="2529">
                  <c:v>55.58</c:v>
                </c:pt>
                <c:pt idx="2530">
                  <c:v>55.6</c:v>
                </c:pt>
                <c:pt idx="2531">
                  <c:v>55.62</c:v>
                </c:pt>
                <c:pt idx="2532">
                  <c:v>55.64</c:v>
                </c:pt>
                <c:pt idx="2533">
                  <c:v>55.66</c:v>
                </c:pt>
                <c:pt idx="2534">
                  <c:v>55.68</c:v>
                </c:pt>
                <c:pt idx="2535">
                  <c:v>55.7</c:v>
                </c:pt>
                <c:pt idx="2536">
                  <c:v>55.72</c:v>
                </c:pt>
                <c:pt idx="2537">
                  <c:v>55.74</c:v>
                </c:pt>
                <c:pt idx="2538">
                  <c:v>55.76</c:v>
                </c:pt>
                <c:pt idx="2539">
                  <c:v>55.78</c:v>
                </c:pt>
                <c:pt idx="2540">
                  <c:v>55.8</c:v>
                </c:pt>
                <c:pt idx="2541">
                  <c:v>55.82</c:v>
                </c:pt>
                <c:pt idx="2542">
                  <c:v>55.84</c:v>
                </c:pt>
                <c:pt idx="2543">
                  <c:v>55.86</c:v>
                </c:pt>
                <c:pt idx="2544">
                  <c:v>55.88</c:v>
                </c:pt>
                <c:pt idx="2545">
                  <c:v>55.9</c:v>
                </c:pt>
                <c:pt idx="2546">
                  <c:v>55.92</c:v>
                </c:pt>
                <c:pt idx="2547">
                  <c:v>55.94</c:v>
                </c:pt>
                <c:pt idx="2548">
                  <c:v>55.96</c:v>
                </c:pt>
                <c:pt idx="2549">
                  <c:v>55.98</c:v>
                </c:pt>
                <c:pt idx="2550">
                  <c:v>56</c:v>
                </c:pt>
                <c:pt idx="2551">
                  <c:v>56.02</c:v>
                </c:pt>
                <c:pt idx="2552">
                  <c:v>56.04</c:v>
                </c:pt>
                <c:pt idx="2553">
                  <c:v>56.06</c:v>
                </c:pt>
                <c:pt idx="2554">
                  <c:v>56.08</c:v>
                </c:pt>
                <c:pt idx="2555">
                  <c:v>56.1</c:v>
                </c:pt>
                <c:pt idx="2556">
                  <c:v>56.12</c:v>
                </c:pt>
                <c:pt idx="2557">
                  <c:v>56.14</c:v>
                </c:pt>
                <c:pt idx="2558">
                  <c:v>56.16</c:v>
                </c:pt>
                <c:pt idx="2559">
                  <c:v>56.18</c:v>
                </c:pt>
                <c:pt idx="2560">
                  <c:v>56.2</c:v>
                </c:pt>
                <c:pt idx="2561">
                  <c:v>56.22</c:v>
                </c:pt>
                <c:pt idx="2562">
                  <c:v>56.24</c:v>
                </c:pt>
                <c:pt idx="2563">
                  <c:v>56.26</c:v>
                </c:pt>
                <c:pt idx="2564">
                  <c:v>56.28</c:v>
                </c:pt>
                <c:pt idx="2565">
                  <c:v>56.3</c:v>
                </c:pt>
                <c:pt idx="2566">
                  <c:v>56.32</c:v>
                </c:pt>
                <c:pt idx="2567">
                  <c:v>56.34</c:v>
                </c:pt>
                <c:pt idx="2568">
                  <c:v>56.36</c:v>
                </c:pt>
                <c:pt idx="2569">
                  <c:v>56.38</c:v>
                </c:pt>
                <c:pt idx="2570">
                  <c:v>56.4</c:v>
                </c:pt>
                <c:pt idx="2571">
                  <c:v>56.42</c:v>
                </c:pt>
                <c:pt idx="2572">
                  <c:v>56.44</c:v>
                </c:pt>
                <c:pt idx="2573">
                  <c:v>56.46</c:v>
                </c:pt>
                <c:pt idx="2574">
                  <c:v>56.48</c:v>
                </c:pt>
                <c:pt idx="2575">
                  <c:v>56.5</c:v>
                </c:pt>
                <c:pt idx="2576">
                  <c:v>56.52</c:v>
                </c:pt>
                <c:pt idx="2577">
                  <c:v>56.54</c:v>
                </c:pt>
                <c:pt idx="2578">
                  <c:v>56.56</c:v>
                </c:pt>
                <c:pt idx="2579">
                  <c:v>56.58</c:v>
                </c:pt>
                <c:pt idx="2580">
                  <c:v>56.6</c:v>
                </c:pt>
                <c:pt idx="2581">
                  <c:v>56.62</c:v>
                </c:pt>
                <c:pt idx="2582">
                  <c:v>56.64</c:v>
                </c:pt>
                <c:pt idx="2583">
                  <c:v>56.66</c:v>
                </c:pt>
                <c:pt idx="2584">
                  <c:v>56.68</c:v>
                </c:pt>
                <c:pt idx="2585">
                  <c:v>56.7</c:v>
                </c:pt>
                <c:pt idx="2586">
                  <c:v>56.72</c:v>
                </c:pt>
                <c:pt idx="2587">
                  <c:v>56.74</c:v>
                </c:pt>
                <c:pt idx="2588">
                  <c:v>56.76</c:v>
                </c:pt>
                <c:pt idx="2589">
                  <c:v>56.78</c:v>
                </c:pt>
                <c:pt idx="2590">
                  <c:v>56.8</c:v>
                </c:pt>
                <c:pt idx="2591">
                  <c:v>56.82</c:v>
                </c:pt>
                <c:pt idx="2592">
                  <c:v>56.84</c:v>
                </c:pt>
                <c:pt idx="2593">
                  <c:v>56.86</c:v>
                </c:pt>
                <c:pt idx="2594">
                  <c:v>56.88</c:v>
                </c:pt>
                <c:pt idx="2595">
                  <c:v>56.9</c:v>
                </c:pt>
                <c:pt idx="2596">
                  <c:v>56.92</c:v>
                </c:pt>
                <c:pt idx="2597">
                  <c:v>56.94</c:v>
                </c:pt>
                <c:pt idx="2598">
                  <c:v>56.96</c:v>
                </c:pt>
                <c:pt idx="2599">
                  <c:v>56.98</c:v>
                </c:pt>
                <c:pt idx="2600">
                  <c:v>57</c:v>
                </c:pt>
                <c:pt idx="2601">
                  <c:v>57.02</c:v>
                </c:pt>
                <c:pt idx="2602">
                  <c:v>57.04</c:v>
                </c:pt>
                <c:pt idx="2603">
                  <c:v>57.06</c:v>
                </c:pt>
                <c:pt idx="2604">
                  <c:v>57.08</c:v>
                </c:pt>
                <c:pt idx="2605">
                  <c:v>57.1</c:v>
                </c:pt>
                <c:pt idx="2606">
                  <c:v>57.12</c:v>
                </c:pt>
                <c:pt idx="2607">
                  <c:v>57.14</c:v>
                </c:pt>
                <c:pt idx="2608">
                  <c:v>57.16</c:v>
                </c:pt>
                <c:pt idx="2609">
                  <c:v>57.18</c:v>
                </c:pt>
                <c:pt idx="2610">
                  <c:v>57.2</c:v>
                </c:pt>
                <c:pt idx="2611">
                  <c:v>57.22</c:v>
                </c:pt>
                <c:pt idx="2612">
                  <c:v>57.24</c:v>
                </c:pt>
                <c:pt idx="2613">
                  <c:v>57.26</c:v>
                </c:pt>
                <c:pt idx="2614">
                  <c:v>57.28</c:v>
                </c:pt>
                <c:pt idx="2615">
                  <c:v>57.3</c:v>
                </c:pt>
                <c:pt idx="2616">
                  <c:v>57.32</c:v>
                </c:pt>
                <c:pt idx="2617">
                  <c:v>57.34</c:v>
                </c:pt>
                <c:pt idx="2618">
                  <c:v>57.36</c:v>
                </c:pt>
                <c:pt idx="2619">
                  <c:v>57.38</c:v>
                </c:pt>
                <c:pt idx="2620">
                  <c:v>57.4</c:v>
                </c:pt>
                <c:pt idx="2621">
                  <c:v>57.42</c:v>
                </c:pt>
                <c:pt idx="2622">
                  <c:v>57.44</c:v>
                </c:pt>
                <c:pt idx="2623">
                  <c:v>57.46</c:v>
                </c:pt>
                <c:pt idx="2624">
                  <c:v>57.48</c:v>
                </c:pt>
                <c:pt idx="2625">
                  <c:v>57.5</c:v>
                </c:pt>
                <c:pt idx="2626">
                  <c:v>57.52</c:v>
                </c:pt>
                <c:pt idx="2627">
                  <c:v>57.54</c:v>
                </c:pt>
                <c:pt idx="2628">
                  <c:v>57.56</c:v>
                </c:pt>
                <c:pt idx="2629">
                  <c:v>57.58</c:v>
                </c:pt>
                <c:pt idx="2630">
                  <c:v>57.6</c:v>
                </c:pt>
                <c:pt idx="2631">
                  <c:v>57.62</c:v>
                </c:pt>
                <c:pt idx="2632">
                  <c:v>57.64</c:v>
                </c:pt>
                <c:pt idx="2633">
                  <c:v>57.66</c:v>
                </c:pt>
                <c:pt idx="2634">
                  <c:v>57.68</c:v>
                </c:pt>
                <c:pt idx="2635">
                  <c:v>57.7</c:v>
                </c:pt>
                <c:pt idx="2636">
                  <c:v>57.72</c:v>
                </c:pt>
                <c:pt idx="2637">
                  <c:v>57.74</c:v>
                </c:pt>
                <c:pt idx="2638">
                  <c:v>57.76</c:v>
                </c:pt>
                <c:pt idx="2639">
                  <c:v>57.78</c:v>
                </c:pt>
                <c:pt idx="2640">
                  <c:v>57.8</c:v>
                </c:pt>
                <c:pt idx="2641">
                  <c:v>57.82</c:v>
                </c:pt>
                <c:pt idx="2642">
                  <c:v>57.84</c:v>
                </c:pt>
                <c:pt idx="2643">
                  <c:v>57.86</c:v>
                </c:pt>
                <c:pt idx="2644">
                  <c:v>57.88</c:v>
                </c:pt>
                <c:pt idx="2645">
                  <c:v>57.9</c:v>
                </c:pt>
                <c:pt idx="2646">
                  <c:v>57.92</c:v>
                </c:pt>
                <c:pt idx="2647">
                  <c:v>57.94</c:v>
                </c:pt>
                <c:pt idx="2648">
                  <c:v>57.96</c:v>
                </c:pt>
                <c:pt idx="2649">
                  <c:v>57.98</c:v>
                </c:pt>
                <c:pt idx="2650">
                  <c:v>58</c:v>
                </c:pt>
                <c:pt idx="2651">
                  <c:v>58.02</c:v>
                </c:pt>
                <c:pt idx="2652">
                  <c:v>58.04</c:v>
                </c:pt>
                <c:pt idx="2653">
                  <c:v>58.06</c:v>
                </c:pt>
                <c:pt idx="2654">
                  <c:v>58.08</c:v>
                </c:pt>
                <c:pt idx="2655">
                  <c:v>58.1</c:v>
                </c:pt>
                <c:pt idx="2656">
                  <c:v>58.12</c:v>
                </c:pt>
                <c:pt idx="2657">
                  <c:v>58.14</c:v>
                </c:pt>
                <c:pt idx="2658">
                  <c:v>58.16</c:v>
                </c:pt>
                <c:pt idx="2659">
                  <c:v>58.18</c:v>
                </c:pt>
                <c:pt idx="2660">
                  <c:v>58.2</c:v>
                </c:pt>
                <c:pt idx="2661">
                  <c:v>58.22</c:v>
                </c:pt>
                <c:pt idx="2662">
                  <c:v>58.24</c:v>
                </c:pt>
                <c:pt idx="2663">
                  <c:v>58.26</c:v>
                </c:pt>
                <c:pt idx="2664">
                  <c:v>58.28</c:v>
                </c:pt>
                <c:pt idx="2665">
                  <c:v>58.3</c:v>
                </c:pt>
                <c:pt idx="2666">
                  <c:v>58.32</c:v>
                </c:pt>
                <c:pt idx="2667">
                  <c:v>58.34</c:v>
                </c:pt>
                <c:pt idx="2668">
                  <c:v>58.36</c:v>
                </c:pt>
                <c:pt idx="2669">
                  <c:v>58.38</c:v>
                </c:pt>
                <c:pt idx="2670">
                  <c:v>58.4</c:v>
                </c:pt>
                <c:pt idx="2671">
                  <c:v>58.42</c:v>
                </c:pt>
                <c:pt idx="2672">
                  <c:v>58.44</c:v>
                </c:pt>
                <c:pt idx="2673">
                  <c:v>58.46</c:v>
                </c:pt>
                <c:pt idx="2674">
                  <c:v>58.48</c:v>
                </c:pt>
                <c:pt idx="2675">
                  <c:v>58.5</c:v>
                </c:pt>
                <c:pt idx="2676">
                  <c:v>58.52</c:v>
                </c:pt>
                <c:pt idx="2677">
                  <c:v>58.54</c:v>
                </c:pt>
                <c:pt idx="2678">
                  <c:v>58.56</c:v>
                </c:pt>
                <c:pt idx="2679">
                  <c:v>58.58</c:v>
                </c:pt>
                <c:pt idx="2680">
                  <c:v>58.6</c:v>
                </c:pt>
                <c:pt idx="2681">
                  <c:v>58.62</c:v>
                </c:pt>
                <c:pt idx="2682">
                  <c:v>58.64</c:v>
                </c:pt>
                <c:pt idx="2683">
                  <c:v>58.66</c:v>
                </c:pt>
                <c:pt idx="2684">
                  <c:v>58.68</c:v>
                </c:pt>
                <c:pt idx="2685">
                  <c:v>58.7</c:v>
                </c:pt>
                <c:pt idx="2686">
                  <c:v>58.72</c:v>
                </c:pt>
                <c:pt idx="2687">
                  <c:v>58.74</c:v>
                </c:pt>
                <c:pt idx="2688">
                  <c:v>58.76</c:v>
                </c:pt>
                <c:pt idx="2689">
                  <c:v>58.78</c:v>
                </c:pt>
                <c:pt idx="2690">
                  <c:v>58.8</c:v>
                </c:pt>
                <c:pt idx="2691">
                  <c:v>58.82</c:v>
                </c:pt>
                <c:pt idx="2692">
                  <c:v>58.84</c:v>
                </c:pt>
                <c:pt idx="2693">
                  <c:v>58.86</c:v>
                </c:pt>
                <c:pt idx="2694">
                  <c:v>58.88</c:v>
                </c:pt>
                <c:pt idx="2695">
                  <c:v>58.9</c:v>
                </c:pt>
                <c:pt idx="2696">
                  <c:v>58.92</c:v>
                </c:pt>
                <c:pt idx="2697">
                  <c:v>58.94</c:v>
                </c:pt>
                <c:pt idx="2698">
                  <c:v>58.96</c:v>
                </c:pt>
                <c:pt idx="2699">
                  <c:v>58.98</c:v>
                </c:pt>
                <c:pt idx="2700">
                  <c:v>59</c:v>
                </c:pt>
                <c:pt idx="2701">
                  <c:v>59.02</c:v>
                </c:pt>
                <c:pt idx="2702">
                  <c:v>59.04</c:v>
                </c:pt>
                <c:pt idx="2703">
                  <c:v>59.06</c:v>
                </c:pt>
                <c:pt idx="2704">
                  <c:v>59.08</c:v>
                </c:pt>
                <c:pt idx="2705">
                  <c:v>59.1</c:v>
                </c:pt>
                <c:pt idx="2706">
                  <c:v>59.12</c:v>
                </c:pt>
                <c:pt idx="2707">
                  <c:v>59.14</c:v>
                </c:pt>
                <c:pt idx="2708">
                  <c:v>59.16</c:v>
                </c:pt>
                <c:pt idx="2709">
                  <c:v>59.18</c:v>
                </c:pt>
                <c:pt idx="2710">
                  <c:v>59.2</c:v>
                </c:pt>
                <c:pt idx="2711">
                  <c:v>59.22</c:v>
                </c:pt>
                <c:pt idx="2712">
                  <c:v>59.24</c:v>
                </c:pt>
                <c:pt idx="2713">
                  <c:v>59.26</c:v>
                </c:pt>
                <c:pt idx="2714">
                  <c:v>59.28</c:v>
                </c:pt>
                <c:pt idx="2715">
                  <c:v>59.3</c:v>
                </c:pt>
                <c:pt idx="2716">
                  <c:v>59.32</c:v>
                </c:pt>
                <c:pt idx="2717">
                  <c:v>59.34</c:v>
                </c:pt>
                <c:pt idx="2718">
                  <c:v>59.36</c:v>
                </c:pt>
                <c:pt idx="2719">
                  <c:v>59.38</c:v>
                </c:pt>
                <c:pt idx="2720">
                  <c:v>59.4</c:v>
                </c:pt>
                <c:pt idx="2721">
                  <c:v>59.42</c:v>
                </c:pt>
                <c:pt idx="2722">
                  <c:v>59.44</c:v>
                </c:pt>
                <c:pt idx="2723">
                  <c:v>59.46</c:v>
                </c:pt>
                <c:pt idx="2724">
                  <c:v>59.48</c:v>
                </c:pt>
                <c:pt idx="2725">
                  <c:v>59.5</c:v>
                </c:pt>
                <c:pt idx="2726">
                  <c:v>59.52</c:v>
                </c:pt>
                <c:pt idx="2727">
                  <c:v>59.54</c:v>
                </c:pt>
                <c:pt idx="2728">
                  <c:v>59.56</c:v>
                </c:pt>
                <c:pt idx="2729">
                  <c:v>59.58</c:v>
                </c:pt>
                <c:pt idx="2730">
                  <c:v>59.6</c:v>
                </c:pt>
                <c:pt idx="2731">
                  <c:v>59.62</c:v>
                </c:pt>
                <c:pt idx="2732">
                  <c:v>59.64</c:v>
                </c:pt>
                <c:pt idx="2733">
                  <c:v>59.66</c:v>
                </c:pt>
                <c:pt idx="2734">
                  <c:v>59.68</c:v>
                </c:pt>
                <c:pt idx="2735">
                  <c:v>59.7</c:v>
                </c:pt>
                <c:pt idx="2736">
                  <c:v>59.72</c:v>
                </c:pt>
                <c:pt idx="2737">
                  <c:v>59.74</c:v>
                </c:pt>
                <c:pt idx="2738">
                  <c:v>59.76</c:v>
                </c:pt>
                <c:pt idx="2739">
                  <c:v>59.78</c:v>
                </c:pt>
                <c:pt idx="2740">
                  <c:v>59.8</c:v>
                </c:pt>
                <c:pt idx="2741">
                  <c:v>59.82</c:v>
                </c:pt>
                <c:pt idx="2742">
                  <c:v>59.84</c:v>
                </c:pt>
                <c:pt idx="2743">
                  <c:v>59.86</c:v>
                </c:pt>
                <c:pt idx="2744">
                  <c:v>59.88</c:v>
                </c:pt>
                <c:pt idx="2745">
                  <c:v>59.9</c:v>
                </c:pt>
                <c:pt idx="2746">
                  <c:v>59.92</c:v>
                </c:pt>
                <c:pt idx="2747">
                  <c:v>59.94</c:v>
                </c:pt>
                <c:pt idx="2748">
                  <c:v>59.96</c:v>
                </c:pt>
                <c:pt idx="2749">
                  <c:v>59.98</c:v>
                </c:pt>
                <c:pt idx="2750">
                  <c:v>60</c:v>
                </c:pt>
                <c:pt idx="2751">
                  <c:v>60.02</c:v>
                </c:pt>
                <c:pt idx="2752">
                  <c:v>60.04</c:v>
                </c:pt>
                <c:pt idx="2753">
                  <c:v>60.06</c:v>
                </c:pt>
                <c:pt idx="2754">
                  <c:v>60.08</c:v>
                </c:pt>
                <c:pt idx="2755">
                  <c:v>60.1</c:v>
                </c:pt>
                <c:pt idx="2756">
                  <c:v>60.12</c:v>
                </c:pt>
                <c:pt idx="2757">
                  <c:v>60.14</c:v>
                </c:pt>
                <c:pt idx="2758">
                  <c:v>60.16</c:v>
                </c:pt>
                <c:pt idx="2759">
                  <c:v>60.18</c:v>
                </c:pt>
                <c:pt idx="2760">
                  <c:v>60.2</c:v>
                </c:pt>
                <c:pt idx="2761">
                  <c:v>60.22</c:v>
                </c:pt>
                <c:pt idx="2762">
                  <c:v>60.24</c:v>
                </c:pt>
                <c:pt idx="2763">
                  <c:v>60.26</c:v>
                </c:pt>
                <c:pt idx="2764">
                  <c:v>60.28</c:v>
                </c:pt>
                <c:pt idx="2765">
                  <c:v>60.3</c:v>
                </c:pt>
                <c:pt idx="2766">
                  <c:v>60.32</c:v>
                </c:pt>
                <c:pt idx="2767">
                  <c:v>60.34</c:v>
                </c:pt>
                <c:pt idx="2768">
                  <c:v>60.36</c:v>
                </c:pt>
                <c:pt idx="2769">
                  <c:v>60.38</c:v>
                </c:pt>
                <c:pt idx="2770">
                  <c:v>60.4</c:v>
                </c:pt>
                <c:pt idx="2771">
                  <c:v>60.42</c:v>
                </c:pt>
                <c:pt idx="2772">
                  <c:v>60.44</c:v>
                </c:pt>
                <c:pt idx="2773">
                  <c:v>60.46</c:v>
                </c:pt>
                <c:pt idx="2774">
                  <c:v>60.48</c:v>
                </c:pt>
                <c:pt idx="2775">
                  <c:v>60.5</c:v>
                </c:pt>
                <c:pt idx="2776">
                  <c:v>60.52</c:v>
                </c:pt>
                <c:pt idx="2777">
                  <c:v>60.54</c:v>
                </c:pt>
                <c:pt idx="2778">
                  <c:v>60.56</c:v>
                </c:pt>
                <c:pt idx="2779">
                  <c:v>60.58</c:v>
                </c:pt>
                <c:pt idx="2780">
                  <c:v>60.6</c:v>
                </c:pt>
                <c:pt idx="2781">
                  <c:v>60.62</c:v>
                </c:pt>
                <c:pt idx="2782">
                  <c:v>60.64</c:v>
                </c:pt>
                <c:pt idx="2783">
                  <c:v>60.66</c:v>
                </c:pt>
                <c:pt idx="2784">
                  <c:v>60.68</c:v>
                </c:pt>
                <c:pt idx="2785">
                  <c:v>60.7</c:v>
                </c:pt>
                <c:pt idx="2786">
                  <c:v>60.72</c:v>
                </c:pt>
                <c:pt idx="2787">
                  <c:v>60.74</c:v>
                </c:pt>
                <c:pt idx="2788">
                  <c:v>60.76</c:v>
                </c:pt>
                <c:pt idx="2789">
                  <c:v>60.78</c:v>
                </c:pt>
                <c:pt idx="2790">
                  <c:v>60.8</c:v>
                </c:pt>
                <c:pt idx="2791">
                  <c:v>60.82</c:v>
                </c:pt>
                <c:pt idx="2792">
                  <c:v>60.84</c:v>
                </c:pt>
                <c:pt idx="2793">
                  <c:v>60.86</c:v>
                </c:pt>
                <c:pt idx="2794">
                  <c:v>60.88</c:v>
                </c:pt>
                <c:pt idx="2795">
                  <c:v>60.9</c:v>
                </c:pt>
                <c:pt idx="2796">
                  <c:v>60.92</c:v>
                </c:pt>
                <c:pt idx="2797">
                  <c:v>60.94</c:v>
                </c:pt>
                <c:pt idx="2798">
                  <c:v>60.96</c:v>
                </c:pt>
                <c:pt idx="2799">
                  <c:v>60.98</c:v>
                </c:pt>
                <c:pt idx="2800">
                  <c:v>61</c:v>
                </c:pt>
                <c:pt idx="2801">
                  <c:v>61.02</c:v>
                </c:pt>
                <c:pt idx="2802">
                  <c:v>61.04</c:v>
                </c:pt>
                <c:pt idx="2803">
                  <c:v>61.06</c:v>
                </c:pt>
                <c:pt idx="2804">
                  <c:v>61.08</c:v>
                </c:pt>
                <c:pt idx="2805">
                  <c:v>61.1</c:v>
                </c:pt>
                <c:pt idx="2806">
                  <c:v>61.12</c:v>
                </c:pt>
                <c:pt idx="2807">
                  <c:v>61.14</c:v>
                </c:pt>
                <c:pt idx="2808">
                  <c:v>61.16</c:v>
                </c:pt>
                <c:pt idx="2809">
                  <c:v>61.18</c:v>
                </c:pt>
                <c:pt idx="2810">
                  <c:v>61.2</c:v>
                </c:pt>
                <c:pt idx="2811">
                  <c:v>61.22</c:v>
                </c:pt>
                <c:pt idx="2812">
                  <c:v>61.24</c:v>
                </c:pt>
                <c:pt idx="2813">
                  <c:v>61.26</c:v>
                </c:pt>
                <c:pt idx="2814">
                  <c:v>61.28</c:v>
                </c:pt>
                <c:pt idx="2815">
                  <c:v>61.3</c:v>
                </c:pt>
                <c:pt idx="2816">
                  <c:v>61.32</c:v>
                </c:pt>
                <c:pt idx="2817">
                  <c:v>61.34</c:v>
                </c:pt>
                <c:pt idx="2818">
                  <c:v>61.36</c:v>
                </c:pt>
                <c:pt idx="2819">
                  <c:v>61.38</c:v>
                </c:pt>
                <c:pt idx="2820">
                  <c:v>61.4</c:v>
                </c:pt>
                <c:pt idx="2821">
                  <c:v>61.42</c:v>
                </c:pt>
                <c:pt idx="2822">
                  <c:v>61.44</c:v>
                </c:pt>
                <c:pt idx="2823">
                  <c:v>61.46</c:v>
                </c:pt>
                <c:pt idx="2824">
                  <c:v>61.48</c:v>
                </c:pt>
                <c:pt idx="2825">
                  <c:v>61.5</c:v>
                </c:pt>
                <c:pt idx="2826">
                  <c:v>61.52</c:v>
                </c:pt>
                <c:pt idx="2827">
                  <c:v>61.54</c:v>
                </c:pt>
                <c:pt idx="2828">
                  <c:v>61.56</c:v>
                </c:pt>
                <c:pt idx="2829">
                  <c:v>61.58</c:v>
                </c:pt>
                <c:pt idx="2830">
                  <c:v>61.6</c:v>
                </c:pt>
                <c:pt idx="2831">
                  <c:v>61.62</c:v>
                </c:pt>
                <c:pt idx="2832">
                  <c:v>61.64</c:v>
                </c:pt>
                <c:pt idx="2833">
                  <c:v>61.66</c:v>
                </c:pt>
                <c:pt idx="2834">
                  <c:v>61.68</c:v>
                </c:pt>
                <c:pt idx="2835">
                  <c:v>61.7</c:v>
                </c:pt>
                <c:pt idx="2836">
                  <c:v>61.72</c:v>
                </c:pt>
                <c:pt idx="2837">
                  <c:v>61.74</c:v>
                </c:pt>
                <c:pt idx="2838">
                  <c:v>61.76</c:v>
                </c:pt>
                <c:pt idx="2839">
                  <c:v>61.78</c:v>
                </c:pt>
                <c:pt idx="2840">
                  <c:v>61.8</c:v>
                </c:pt>
                <c:pt idx="2841">
                  <c:v>61.82</c:v>
                </c:pt>
                <c:pt idx="2842">
                  <c:v>61.84</c:v>
                </c:pt>
                <c:pt idx="2843">
                  <c:v>61.86</c:v>
                </c:pt>
                <c:pt idx="2844">
                  <c:v>61.88</c:v>
                </c:pt>
                <c:pt idx="2845">
                  <c:v>61.9</c:v>
                </c:pt>
                <c:pt idx="2846">
                  <c:v>61.92</c:v>
                </c:pt>
                <c:pt idx="2847">
                  <c:v>61.94</c:v>
                </c:pt>
                <c:pt idx="2848">
                  <c:v>61.96</c:v>
                </c:pt>
                <c:pt idx="2849">
                  <c:v>61.98</c:v>
                </c:pt>
                <c:pt idx="2850">
                  <c:v>62</c:v>
                </c:pt>
                <c:pt idx="2851">
                  <c:v>62.02</c:v>
                </c:pt>
                <c:pt idx="2852">
                  <c:v>62.04</c:v>
                </c:pt>
                <c:pt idx="2853">
                  <c:v>62.06</c:v>
                </c:pt>
                <c:pt idx="2854">
                  <c:v>62.08</c:v>
                </c:pt>
                <c:pt idx="2855">
                  <c:v>62.1</c:v>
                </c:pt>
                <c:pt idx="2856">
                  <c:v>62.12</c:v>
                </c:pt>
                <c:pt idx="2857">
                  <c:v>62.14</c:v>
                </c:pt>
                <c:pt idx="2858">
                  <c:v>62.16</c:v>
                </c:pt>
                <c:pt idx="2859">
                  <c:v>62.18</c:v>
                </c:pt>
                <c:pt idx="2860">
                  <c:v>62.2</c:v>
                </c:pt>
                <c:pt idx="2861">
                  <c:v>62.22</c:v>
                </c:pt>
                <c:pt idx="2862">
                  <c:v>62.24</c:v>
                </c:pt>
                <c:pt idx="2863">
                  <c:v>62.26</c:v>
                </c:pt>
                <c:pt idx="2864">
                  <c:v>62.28</c:v>
                </c:pt>
                <c:pt idx="2865">
                  <c:v>62.3</c:v>
                </c:pt>
                <c:pt idx="2866">
                  <c:v>62.32</c:v>
                </c:pt>
                <c:pt idx="2867">
                  <c:v>62.34</c:v>
                </c:pt>
                <c:pt idx="2868">
                  <c:v>62.36</c:v>
                </c:pt>
                <c:pt idx="2869">
                  <c:v>62.38</c:v>
                </c:pt>
                <c:pt idx="2870">
                  <c:v>62.4</c:v>
                </c:pt>
                <c:pt idx="2871">
                  <c:v>62.42</c:v>
                </c:pt>
                <c:pt idx="2872">
                  <c:v>62.44</c:v>
                </c:pt>
                <c:pt idx="2873">
                  <c:v>62.46</c:v>
                </c:pt>
                <c:pt idx="2874">
                  <c:v>62.48</c:v>
                </c:pt>
                <c:pt idx="2875">
                  <c:v>62.5</c:v>
                </c:pt>
                <c:pt idx="2876">
                  <c:v>62.52</c:v>
                </c:pt>
                <c:pt idx="2877">
                  <c:v>62.54</c:v>
                </c:pt>
                <c:pt idx="2878">
                  <c:v>62.56</c:v>
                </c:pt>
                <c:pt idx="2879">
                  <c:v>62.58</c:v>
                </c:pt>
                <c:pt idx="2880">
                  <c:v>62.6</c:v>
                </c:pt>
                <c:pt idx="2881">
                  <c:v>62.62</c:v>
                </c:pt>
                <c:pt idx="2882">
                  <c:v>62.64</c:v>
                </c:pt>
                <c:pt idx="2883">
                  <c:v>62.66</c:v>
                </c:pt>
                <c:pt idx="2884">
                  <c:v>62.68</c:v>
                </c:pt>
                <c:pt idx="2885">
                  <c:v>62.7</c:v>
                </c:pt>
                <c:pt idx="2886">
                  <c:v>62.72</c:v>
                </c:pt>
                <c:pt idx="2887">
                  <c:v>62.74</c:v>
                </c:pt>
                <c:pt idx="2888">
                  <c:v>62.76</c:v>
                </c:pt>
                <c:pt idx="2889">
                  <c:v>62.78</c:v>
                </c:pt>
                <c:pt idx="2890">
                  <c:v>62.8</c:v>
                </c:pt>
                <c:pt idx="2891">
                  <c:v>62.82</c:v>
                </c:pt>
                <c:pt idx="2892">
                  <c:v>62.84</c:v>
                </c:pt>
                <c:pt idx="2893">
                  <c:v>62.86</c:v>
                </c:pt>
                <c:pt idx="2894">
                  <c:v>62.88</c:v>
                </c:pt>
                <c:pt idx="2895">
                  <c:v>62.9</c:v>
                </c:pt>
                <c:pt idx="2896">
                  <c:v>62.92</c:v>
                </c:pt>
                <c:pt idx="2897">
                  <c:v>62.94</c:v>
                </c:pt>
                <c:pt idx="2898">
                  <c:v>62.96</c:v>
                </c:pt>
                <c:pt idx="2899">
                  <c:v>62.98</c:v>
                </c:pt>
                <c:pt idx="2900">
                  <c:v>63</c:v>
                </c:pt>
                <c:pt idx="2901">
                  <c:v>63.02</c:v>
                </c:pt>
                <c:pt idx="2902">
                  <c:v>63.04</c:v>
                </c:pt>
                <c:pt idx="2903">
                  <c:v>63.06</c:v>
                </c:pt>
                <c:pt idx="2904">
                  <c:v>63.08</c:v>
                </c:pt>
                <c:pt idx="2905">
                  <c:v>63.1</c:v>
                </c:pt>
                <c:pt idx="2906">
                  <c:v>63.12</c:v>
                </c:pt>
                <c:pt idx="2907">
                  <c:v>63.14</c:v>
                </c:pt>
                <c:pt idx="2908">
                  <c:v>63.16</c:v>
                </c:pt>
                <c:pt idx="2909">
                  <c:v>63.18</c:v>
                </c:pt>
                <c:pt idx="2910">
                  <c:v>63.2</c:v>
                </c:pt>
                <c:pt idx="2911">
                  <c:v>63.22</c:v>
                </c:pt>
                <c:pt idx="2912">
                  <c:v>63.24</c:v>
                </c:pt>
                <c:pt idx="2913">
                  <c:v>63.26</c:v>
                </c:pt>
                <c:pt idx="2914">
                  <c:v>63.28</c:v>
                </c:pt>
                <c:pt idx="2915">
                  <c:v>63.3</c:v>
                </c:pt>
                <c:pt idx="2916">
                  <c:v>63.32</c:v>
                </c:pt>
                <c:pt idx="2917">
                  <c:v>63.34</c:v>
                </c:pt>
                <c:pt idx="2918">
                  <c:v>63.36</c:v>
                </c:pt>
                <c:pt idx="2919">
                  <c:v>63.38</c:v>
                </c:pt>
                <c:pt idx="2920">
                  <c:v>63.4</c:v>
                </c:pt>
                <c:pt idx="2921">
                  <c:v>63.42</c:v>
                </c:pt>
                <c:pt idx="2922">
                  <c:v>63.44</c:v>
                </c:pt>
                <c:pt idx="2923">
                  <c:v>63.46</c:v>
                </c:pt>
                <c:pt idx="2924">
                  <c:v>63.48</c:v>
                </c:pt>
                <c:pt idx="2925">
                  <c:v>63.5</c:v>
                </c:pt>
                <c:pt idx="2926">
                  <c:v>63.52</c:v>
                </c:pt>
                <c:pt idx="2927">
                  <c:v>63.54</c:v>
                </c:pt>
                <c:pt idx="2928">
                  <c:v>63.56</c:v>
                </c:pt>
                <c:pt idx="2929">
                  <c:v>63.58</c:v>
                </c:pt>
                <c:pt idx="2930">
                  <c:v>63.6</c:v>
                </c:pt>
                <c:pt idx="2931">
                  <c:v>63.62</c:v>
                </c:pt>
                <c:pt idx="2932">
                  <c:v>63.64</c:v>
                </c:pt>
                <c:pt idx="2933">
                  <c:v>63.66</c:v>
                </c:pt>
                <c:pt idx="2934">
                  <c:v>63.68</c:v>
                </c:pt>
                <c:pt idx="2935">
                  <c:v>63.7</c:v>
                </c:pt>
                <c:pt idx="2936">
                  <c:v>63.72</c:v>
                </c:pt>
                <c:pt idx="2937">
                  <c:v>63.74</c:v>
                </c:pt>
                <c:pt idx="2938">
                  <c:v>63.76</c:v>
                </c:pt>
                <c:pt idx="2939">
                  <c:v>63.78</c:v>
                </c:pt>
                <c:pt idx="2940">
                  <c:v>63.8</c:v>
                </c:pt>
                <c:pt idx="2941">
                  <c:v>63.82</c:v>
                </c:pt>
                <c:pt idx="2942">
                  <c:v>63.84</c:v>
                </c:pt>
                <c:pt idx="2943">
                  <c:v>63.86</c:v>
                </c:pt>
                <c:pt idx="2944">
                  <c:v>63.88</c:v>
                </c:pt>
                <c:pt idx="2945">
                  <c:v>63.9</c:v>
                </c:pt>
                <c:pt idx="2946">
                  <c:v>63.92</c:v>
                </c:pt>
                <c:pt idx="2947">
                  <c:v>63.94</c:v>
                </c:pt>
                <c:pt idx="2948">
                  <c:v>63.96</c:v>
                </c:pt>
                <c:pt idx="2949">
                  <c:v>63.98</c:v>
                </c:pt>
                <c:pt idx="2950">
                  <c:v>64</c:v>
                </c:pt>
                <c:pt idx="2951">
                  <c:v>64.02</c:v>
                </c:pt>
                <c:pt idx="2952">
                  <c:v>64.040000000000006</c:v>
                </c:pt>
                <c:pt idx="2953">
                  <c:v>64.06</c:v>
                </c:pt>
                <c:pt idx="2954">
                  <c:v>64.08</c:v>
                </c:pt>
                <c:pt idx="2955">
                  <c:v>64.099999999999994</c:v>
                </c:pt>
                <c:pt idx="2956">
                  <c:v>64.12</c:v>
                </c:pt>
                <c:pt idx="2957">
                  <c:v>64.14</c:v>
                </c:pt>
                <c:pt idx="2958">
                  <c:v>64.16</c:v>
                </c:pt>
                <c:pt idx="2959">
                  <c:v>64.180000000000007</c:v>
                </c:pt>
                <c:pt idx="2960">
                  <c:v>64.2</c:v>
                </c:pt>
                <c:pt idx="2961">
                  <c:v>64.22</c:v>
                </c:pt>
                <c:pt idx="2962">
                  <c:v>64.239999999999995</c:v>
                </c:pt>
                <c:pt idx="2963">
                  <c:v>64.260000000000005</c:v>
                </c:pt>
                <c:pt idx="2964">
                  <c:v>64.28</c:v>
                </c:pt>
                <c:pt idx="2965">
                  <c:v>64.3</c:v>
                </c:pt>
                <c:pt idx="2966">
                  <c:v>64.319999999999993</c:v>
                </c:pt>
                <c:pt idx="2967">
                  <c:v>64.34</c:v>
                </c:pt>
                <c:pt idx="2968">
                  <c:v>64.36</c:v>
                </c:pt>
                <c:pt idx="2969">
                  <c:v>64.38</c:v>
                </c:pt>
                <c:pt idx="2970">
                  <c:v>64.400000000000006</c:v>
                </c:pt>
                <c:pt idx="2971">
                  <c:v>64.42</c:v>
                </c:pt>
                <c:pt idx="2972">
                  <c:v>64.44</c:v>
                </c:pt>
                <c:pt idx="2973">
                  <c:v>64.459999999999994</c:v>
                </c:pt>
                <c:pt idx="2974">
                  <c:v>64.48</c:v>
                </c:pt>
                <c:pt idx="2975">
                  <c:v>64.5</c:v>
                </c:pt>
                <c:pt idx="2976">
                  <c:v>64.52</c:v>
                </c:pt>
                <c:pt idx="2977">
                  <c:v>64.540000000000006</c:v>
                </c:pt>
                <c:pt idx="2978">
                  <c:v>64.56</c:v>
                </c:pt>
                <c:pt idx="2979">
                  <c:v>64.58</c:v>
                </c:pt>
                <c:pt idx="2980">
                  <c:v>64.599999999999994</c:v>
                </c:pt>
                <c:pt idx="2981">
                  <c:v>64.62</c:v>
                </c:pt>
                <c:pt idx="2982">
                  <c:v>64.64</c:v>
                </c:pt>
                <c:pt idx="2983">
                  <c:v>64.66</c:v>
                </c:pt>
                <c:pt idx="2984">
                  <c:v>64.680000000000007</c:v>
                </c:pt>
                <c:pt idx="2985">
                  <c:v>64.7</c:v>
                </c:pt>
                <c:pt idx="2986">
                  <c:v>64.72</c:v>
                </c:pt>
                <c:pt idx="2987">
                  <c:v>64.739999999999995</c:v>
                </c:pt>
                <c:pt idx="2988">
                  <c:v>64.760000000000005</c:v>
                </c:pt>
                <c:pt idx="2989">
                  <c:v>64.78</c:v>
                </c:pt>
                <c:pt idx="2990">
                  <c:v>64.8</c:v>
                </c:pt>
                <c:pt idx="2991">
                  <c:v>64.819999999999993</c:v>
                </c:pt>
                <c:pt idx="2992">
                  <c:v>64.84</c:v>
                </c:pt>
                <c:pt idx="2993">
                  <c:v>64.86</c:v>
                </c:pt>
                <c:pt idx="2994">
                  <c:v>64.88</c:v>
                </c:pt>
                <c:pt idx="2995">
                  <c:v>64.900000000000006</c:v>
                </c:pt>
                <c:pt idx="2996">
                  <c:v>64.92</c:v>
                </c:pt>
                <c:pt idx="2997">
                  <c:v>64.94</c:v>
                </c:pt>
                <c:pt idx="2998">
                  <c:v>64.959999999999994</c:v>
                </c:pt>
                <c:pt idx="2999">
                  <c:v>64.98</c:v>
                </c:pt>
                <c:pt idx="3000">
                  <c:v>65</c:v>
                </c:pt>
                <c:pt idx="3001">
                  <c:v>65.02</c:v>
                </c:pt>
                <c:pt idx="3002">
                  <c:v>65.040000000000006</c:v>
                </c:pt>
                <c:pt idx="3003">
                  <c:v>65.06</c:v>
                </c:pt>
                <c:pt idx="3004">
                  <c:v>65.08</c:v>
                </c:pt>
                <c:pt idx="3005">
                  <c:v>65.099999999999994</c:v>
                </c:pt>
                <c:pt idx="3006">
                  <c:v>65.12</c:v>
                </c:pt>
                <c:pt idx="3007">
                  <c:v>65.14</c:v>
                </c:pt>
                <c:pt idx="3008">
                  <c:v>65.16</c:v>
                </c:pt>
                <c:pt idx="3009">
                  <c:v>65.180000000000007</c:v>
                </c:pt>
                <c:pt idx="3010">
                  <c:v>65.2</c:v>
                </c:pt>
                <c:pt idx="3011">
                  <c:v>65.22</c:v>
                </c:pt>
                <c:pt idx="3012">
                  <c:v>65.239999999999995</c:v>
                </c:pt>
                <c:pt idx="3013">
                  <c:v>65.260000000000005</c:v>
                </c:pt>
                <c:pt idx="3014">
                  <c:v>65.28</c:v>
                </c:pt>
                <c:pt idx="3015">
                  <c:v>65.3</c:v>
                </c:pt>
                <c:pt idx="3016">
                  <c:v>65.319999999999993</c:v>
                </c:pt>
                <c:pt idx="3017">
                  <c:v>65.34</c:v>
                </c:pt>
                <c:pt idx="3018">
                  <c:v>65.36</c:v>
                </c:pt>
                <c:pt idx="3019">
                  <c:v>65.38</c:v>
                </c:pt>
                <c:pt idx="3020">
                  <c:v>65.400000000000006</c:v>
                </c:pt>
                <c:pt idx="3021">
                  <c:v>65.42</c:v>
                </c:pt>
                <c:pt idx="3022">
                  <c:v>65.44</c:v>
                </c:pt>
                <c:pt idx="3023">
                  <c:v>65.459999999999994</c:v>
                </c:pt>
                <c:pt idx="3024">
                  <c:v>65.48</c:v>
                </c:pt>
                <c:pt idx="3025">
                  <c:v>65.5</c:v>
                </c:pt>
                <c:pt idx="3026">
                  <c:v>65.52</c:v>
                </c:pt>
                <c:pt idx="3027">
                  <c:v>65.540000000000006</c:v>
                </c:pt>
                <c:pt idx="3028">
                  <c:v>65.56</c:v>
                </c:pt>
                <c:pt idx="3029">
                  <c:v>65.58</c:v>
                </c:pt>
                <c:pt idx="3030">
                  <c:v>65.599999999999994</c:v>
                </c:pt>
                <c:pt idx="3031">
                  <c:v>65.62</c:v>
                </c:pt>
                <c:pt idx="3032">
                  <c:v>65.64</c:v>
                </c:pt>
                <c:pt idx="3033">
                  <c:v>65.66</c:v>
                </c:pt>
                <c:pt idx="3034">
                  <c:v>65.680000000000007</c:v>
                </c:pt>
                <c:pt idx="3035">
                  <c:v>65.7</c:v>
                </c:pt>
                <c:pt idx="3036">
                  <c:v>65.72</c:v>
                </c:pt>
                <c:pt idx="3037">
                  <c:v>65.739999999999995</c:v>
                </c:pt>
                <c:pt idx="3038">
                  <c:v>65.760000000000005</c:v>
                </c:pt>
                <c:pt idx="3039">
                  <c:v>65.78</c:v>
                </c:pt>
                <c:pt idx="3040">
                  <c:v>65.8</c:v>
                </c:pt>
                <c:pt idx="3041">
                  <c:v>65.819999999999993</c:v>
                </c:pt>
                <c:pt idx="3042">
                  <c:v>65.84</c:v>
                </c:pt>
                <c:pt idx="3043">
                  <c:v>65.86</c:v>
                </c:pt>
                <c:pt idx="3044">
                  <c:v>65.88</c:v>
                </c:pt>
                <c:pt idx="3045">
                  <c:v>65.900000000000006</c:v>
                </c:pt>
                <c:pt idx="3046">
                  <c:v>65.92</c:v>
                </c:pt>
                <c:pt idx="3047">
                  <c:v>65.94</c:v>
                </c:pt>
                <c:pt idx="3048">
                  <c:v>65.959999999999994</c:v>
                </c:pt>
                <c:pt idx="3049">
                  <c:v>65.98</c:v>
                </c:pt>
                <c:pt idx="3050">
                  <c:v>66</c:v>
                </c:pt>
                <c:pt idx="3051">
                  <c:v>66.02</c:v>
                </c:pt>
                <c:pt idx="3052">
                  <c:v>66.040000000000006</c:v>
                </c:pt>
                <c:pt idx="3053">
                  <c:v>66.06</c:v>
                </c:pt>
                <c:pt idx="3054">
                  <c:v>66.08</c:v>
                </c:pt>
                <c:pt idx="3055">
                  <c:v>66.099999999999994</c:v>
                </c:pt>
                <c:pt idx="3056">
                  <c:v>66.12</c:v>
                </c:pt>
                <c:pt idx="3057">
                  <c:v>66.14</c:v>
                </c:pt>
                <c:pt idx="3058">
                  <c:v>66.16</c:v>
                </c:pt>
                <c:pt idx="3059">
                  <c:v>66.180000000000007</c:v>
                </c:pt>
                <c:pt idx="3060">
                  <c:v>66.2</c:v>
                </c:pt>
                <c:pt idx="3061">
                  <c:v>66.22</c:v>
                </c:pt>
                <c:pt idx="3062">
                  <c:v>66.239999999999995</c:v>
                </c:pt>
                <c:pt idx="3063">
                  <c:v>66.260000000000005</c:v>
                </c:pt>
                <c:pt idx="3064">
                  <c:v>66.28</c:v>
                </c:pt>
                <c:pt idx="3065">
                  <c:v>66.3</c:v>
                </c:pt>
                <c:pt idx="3066">
                  <c:v>66.319999999999993</c:v>
                </c:pt>
                <c:pt idx="3067">
                  <c:v>66.34</c:v>
                </c:pt>
                <c:pt idx="3068">
                  <c:v>66.36</c:v>
                </c:pt>
                <c:pt idx="3069">
                  <c:v>66.38</c:v>
                </c:pt>
                <c:pt idx="3070">
                  <c:v>66.400000000000006</c:v>
                </c:pt>
                <c:pt idx="3071">
                  <c:v>66.42</c:v>
                </c:pt>
                <c:pt idx="3072">
                  <c:v>66.44</c:v>
                </c:pt>
                <c:pt idx="3073">
                  <c:v>66.459999999999994</c:v>
                </c:pt>
                <c:pt idx="3074">
                  <c:v>66.48</c:v>
                </c:pt>
                <c:pt idx="3075">
                  <c:v>66.5</c:v>
                </c:pt>
                <c:pt idx="3076">
                  <c:v>66.52</c:v>
                </c:pt>
                <c:pt idx="3077">
                  <c:v>66.540000000000006</c:v>
                </c:pt>
                <c:pt idx="3078">
                  <c:v>66.56</c:v>
                </c:pt>
                <c:pt idx="3079">
                  <c:v>66.58</c:v>
                </c:pt>
                <c:pt idx="3080">
                  <c:v>66.599999999999994</c:v>
                </c:pt>
                <c:pt idx="3081">
                  <c:v>66.62</c:v>
                </c:pt>
                <c:pt idx="3082">
                  <c:v>66.64</c:v>
                </c:pt>
                <c:pt idx="3083">
                  <c:v>66.66</c:v>
                </c:pt>
                <c:pt idx="3084">
                  <c:v>66.680000000000007</c:v>
                </c:pt>
                <c:pt idx="3085">
                  <c:v>66.7</c:v>
                </c:pt>
                <c:pt idx="3086">
                  <c:v>66.72</c:v>
                </c:pt>
                <c:pt idx="3087">
                  <c:v>66.739999999999995</c:v>
                </c:pt>
                <c:pt idx="3088">
                  <c:v>66.760000000000005</c:v>
                </c:pt>
                <c:pt idx="3089">
                  <c:v>66.78</c:v>
                </c:pt>
                <c:pt idx="3090">
                  <c:v>66.8</c:v>
                </c:pt>
                <c:pt idx="3091">
                  <c:v>66.819999999999993</c:v>
                </c:pt>
                <c:pt idx="3092">
                  <c:v>66.84</c:v>
                </c:pt>
                <c:pt idx="3093">
                  <c:v>66.86</c:v>
                </c:pt>
                <c:pt idx="3094">
                  <c:v>66.88</c:v>
                </c:pt>
                <c:pt idx="3095">
                  <c:v>66.900000000000006</c:v>
                </c:pt>
                <c:pt idx="3096">
                  <c:v>66.92</c:v>
                </c:pt>
                <c:pt idx="3097">
                  <c:v>66.94</c:v>
                </c:pt>
                <c:pt idx="3098">
                  <c:v>66.959999999999994</c:v>
                </c:pt>
                <c:pt idx="3099">
                  <c:v>66.98</c:v>
                </c:pt>
                <c:pt idx="3100">
                  <c:v>67</c:v>
                </c:pt>
                <c:pt idx="3101">
                  <c:v>67.02</c:v>
                </c:pt>
                <c:pt idx="3102">
                  <c:v>67.040000000000006</c:v>
                </c:pt>
                <c:pt idx="3103">
                  <c:v>67.06</c:v>
                </c:pt>
                <c:pt idx="3104">
                  <c:v>67.08</c:v>
                </c:pt>
                <c:pt idx="3105">
                  <c:v>67.099999999999994</c:v>
                </c:pt>
                <c:pt idx="3106">
                  <c:v>67.12</c:v>
                </c:pt>
                <c:pt idx="3107">
                  <c:v>67.14</c:v>
                </c:pt>
                <c:pt idx="3108">
                  <c:v>67.16</c:v>
                </c:pt>
                <c:pt idx="3109">
                  <c:v>67.180000000000007</c:v>
                </c:pt>
                <c:pt idx="3110">
                  <c:v>67.2</c:v>
                </c:pt>
                <c:pt idx="3111">
                  <c:v>67.22</c:v>
                </c:pt>
                <c:pt idx="3112">
                  <c:v>67.239999999999995</c:v>
                </c:pt>
                <c:pt idx="3113">
                  <c:v>67.260000000000005</c:v>
                </c:pt>
                <c:pt idx="3114">
                  <c:v>67.28</c:v>
                </c:pt>
                <c:pt idx="3115">
                  <c:v>67.3</c:v>
                </c:pt>
                <c:pt idx="3116">
                  <c:v>67.319999999999993</c:v>
                </c:pt>
                <c:pt idx="3117">
                  <c:v>67.34</c:v>
                </c:pt>
                <c:pt idx="3118">
                  <c:v>67.36</c:v>
                </c:pt>
                <c:pt idx="3119">
                  <c:v>67.38</c:v>
                </c:pt>
                <c:pt idx="3120">
                  <c:v>67.400000000000006</c:v>
                </c:pt>
                <c:pt idx="3121">
                  <c:v>67.42</c:v>
                </c:pt>
                <c:pt idx="3122">
                  <c:v>67.44</c:v>
                </c:pt>
                <c:pt idx="3123">
                  <c:v>67.459999999999994</c:v>
                </c:pt>
                <c:pt idx="3124">
                  <c:v>67.48</c:v>
                </c:pt>
                <c:pt idx="3125">
                  <c:v>67.5</c:v>
                </c:pt>
                <c:pt idx="3126">
                  <c:v>67.52</c:v>
                </c:pt>
                <c:pt idx="3127">
                  <c:v>67.540000000000006</c:v>
                </c:pt>
                <c:pt idx="3128">
                  <c:v>67.56</c:v>
                </c:pt>
                <c:pt idx="3129">
                  <c:v>67.58</c:v>
                </c:pt>
                <c:pt idx="3130">
                  <c:v>67.599999999999994</c:v>
                </c:pt>
                <c:pt idx="3131">
                  <c:v>67.62</c:v>
                </c:pt>
                <c:pt idx="3132">
                  <c:v>67.64</c:v>
                </c:pt>
                <c:pt idx="3133">
                  <c:v>67.66</c:v>
                </c:pt>
                <c:pt idx="3134">
                  <c:v>67.680000000000007</c:v>
                </c:pt>
                <c:pt idx="3135">
                  <c:v>67.7</c:v>
                </c:pt>
                <c:pt idx="3136">
                  <c:v>67.72</c:v>
                </c:pt>
                <c:pt idx="3137">
                  <c:v>67.739999999999995</c:v>
                </c:pt>
                <c:pt idx="3138">
                  <c:v>67.760000000000005</c:v>
                </c:pt>
                <c:pt idx="3139">
                  <c:v>67.78</c:v>
                </c:pt>
                <c:pt idx="3140">
                  <c:v>67.8</c:v>
                </c:pt>
                <c:pt idx="3141">
                  <c:v>67.819999999999993</c:v>
                </c:pt>
                <c:pt idx="3142">
                  <c:v>67.84</c:v>
                </c:pt>
                <c:pt idx="3143">
                  <c:v>67.86</c:v>
                </c:pt>
                <c:pt idx="3144">
                  <c:v>67.88</c:v>
                </c:pt>
                <c:pt idx="3145">
                  <c:v>67.900000000000006</c:v>
                </c:pt>
                <c:pt idx="3146">
                  <c:v>67.92</c:v>
                </c:pt>
                <c:pt idx="3147">
                  <c:v>67.94</c:v>
                </c:pt>
                <c:pt idx="3148">
                  <c:v>67.959999999999994</c:v>
                </c:pt>
                <c:pt idx="3149">
                  <c:v>67.98</c:v>
                </c:pt>
                <c:pt idx="3150">
                  <c:v>68</c:v>
                </c:pt>
                <c:pt idx="3151">
                  <c:v>68.02</c:v>
                </c:pt>
                <c:pt idx="3152">
                  <c:v>68.040000000000006</c:v>
                </c:pt>
                <c:pt idx="3153">
                  <c:v>68.06</c:v>
                </c:pt>
                <c:pt idx="3154">
                  <c:v>68.08</c:v>
                </c:pt>
                <c:pt idx="3155">
                  <c:v>68.099999999999994</c:v>
                </c:pt>
                <c:pt idx="3156">
                  <c:v>68.12</c:v>
                </c:pt>
                <c:pt idx="3157">
                  <c:v>68.14</c:v>
                </c:pt>
                <c:pt idx="3158">
                  <c:v>68.16</c:v>
                </c:pt>
                <c:pt idx="3159">
                  <c:v>68.180000000000007</c:v>
                </c:pt>
                <c:pt idx="3160">
                  <c:v>68.2</c:v>
                </c:pt>
                <c:pt idx="3161">
                  <c:v>68.22</c:v>
                </c:pt>
                <c:pt idx="3162">
                  <c:v>68.239999999999995</c:v>
                </c:pt>
                <c:pt idx="3163">
                  <c:v>68.260000000000005</c:v>
                </c:pt>
                <c:pt idx="3164">
                  <c:v>68.28</c:v>
                </c:pt>
                <c:pt idx="3165">
                  <c:v>68.3</c:v>
                </c:pt>
                <c:pt idx="3166">
                  <c:v>68.319999999999993</c:v>
                </c:pt>
                <c:pt idx="3167">
                  <c:v>68.34</c:v>
                </c:pt>
                <c:pt idx="3168">
                  <c:v>68.36</c:v>
                </c:pt>
                <c:pt idx="3169">
                  <c:v>68.38</c:v>
                </c:pt>
                <c:pt idx="3170">
                  <c:v>68.400000000000006</c:v>
                </c:pt>
                <c:pt idx="3171">
                  <c:v>68.42</c:v>
                </c:pt>
                <c:pt idx="3172">
                  <c:v>68.44</c:v>
                </c:pt>
                <c:pt idx="3173">
                  <c:v>68.459999999999994</c:v>
                </c:pt>
                <c:pt idx="3174">
                  <c:v>68.48</c:v>
                </c:pt>
                <c:pt idx="3175">
                  <c:v>68.5</c:v>
                </c:pt>
                <c:pt idx="3176">
                  <c:v>68.52</c:v>
                </c:pt>
                <c:pt idx="3177">
                  <c:v>68.540000000000006</c:v>
                </c:pt>
                <c:pt idx="3178">
                  <c:v>68.56</c:v>
                </c:pt>
                <c:pt idx="3179">
                  <c:v>68.58</c:v>
                </c:pt>
                <c:pt idx="3180">
                  <c:v>68.599999999999994</c:v>
                </c:pt>
                <c:pt idx="3181">
                  <c:v>68.62</c:v>
                </c:pt>
                <c:pt idx="3182">
                  <c:v>68.64</c:v>
                </c:pt>
                <c:pt idx="3183">
                  <c:v>68.66</c:v>
                </c:pt>
                <c:pt idx="3184">
                  <c:v>68.680000000000007</c:v>
                </c:pt>
                <c:pt idx="3185">
                  <c:v>68.7</c:v>
                </c:pt>
                <c:pt idx="3186">
                  <c:v>68.72</c:v>
                </c:pt>
                <c:pt idx="3187">
                  <c:v>68.739999999999995</c:v>
                </c:pt>
                <c:pt idx="3188">
                  <c:v>68.760000000000005</c:v>
                </c:pt>
                <c:pt idx="3189">
                  <c:v>68.78</c:v>
                </c:pt>
                <c:pt idx="3190">
                  <c:v>68.8</c:v>
                </c:pt>
                <c:pt idx="3191">
                  <c:v>68.819999999999993</c:v>
                </c:pt>
                <c:pt idx="3192">
                  <c:v>68.84</c:v>
                </c:pt>
                <c:pt idx="3193">
                  <c:v>68.86</c:v>
                </c:pt>
                <c:pt idx="3194">
                  <c:v>68.88</c:v>
                </c:pt>
                <c:pt idx="3195">
                  <c:v>68.900000000000006</c:v>
                </c:pt>
                <c:pt idx="3196">
                  <c:v>68.92</c:v>
                </c:pt>
                <c:pt idx="3197">
                  <c:v>68.94</c:v>
                </c:pt>
                <c:pt idx="3198">
                  <c:v>68.959999999999994</c:v>
                </c:pt>
                <c:pt idx="3199">
                  <c:v>68.98</c:v>
                </c:pt>
                <c:pt idx="3200">
                  <c:v>69</c:v>
                </c:pt>
                <c:pt idx="3201">
                  <c:v>69.02</c:v>
                </c:pt>
                <c:pt idx="3202">
                  <c:v>69.040000000000006</c:v>
                </c:pt>
                <c:pt idx="3203">
                  <c:v>69.06</c:v>
                </c:pt>
                <c:pt idx="3204">
                  <c:v>69.08</c:v>
                </c:pt>
                <c:pt idx="3205">
                  <c:v>69.099999999999994</c:v>
                </c:pt>
                <c:pt idx="3206">
                  <c:v>69.12</c:v>
                </c:pt>
                <c:pt idx="3207">
                  <c:v>69.14</c:v>
                </c:pt>
                <c:pt idx="3208">
                  <c:v>69.16</c:v>
                </c:pt>
                <c:pt idx="3209">
                  <c:v>69.180000000000007</c:v>
                </c:pt>
                <c:pt idx="3210">
                  <c:v>69.2</c:v>
                </c:pt>
                <c:pt idx="3211">
                  <c:v>69.22</c:v>
                </c:pt>
                <c:pt idx="3212">
                  <c:v>69.239999999999995</c:v>
                </c:pt>
                <c:pt idx="3213">
                  <c:v>69.260000000000005</c:v>
                </c:pt>
                <c:pt idx="3214">
                  <c:v>69.28</c:v>
                </c:pt>
                <c:pt idx="3215">
                  <c:v>69.3</c:v>
                </c:pt>
                <c:pt idx="3216">
                  <c:v>69.319999999999993</c:v>
                </c:pt>
                <c:pt idx="3217">
                  <c:v>69.34</c:v>
                </c:pt>
                <c:pt idx="3218">
                  <c:v>69.36</c:v>
                </c:pt>
                <c:pt idx="3219">
                  <c:v>69.38</c:v>
                </c:pt>
                <c:pt idx="3220">
                  <c:v>69.400000000000006</c:v>
                </c:pt>
                <c:pt idx="3221">
                  <c:v>69.42</c:v>
                </c:pt>
                <c:pt idx="3222">
                  <c:v>69.44</c:v>
                </c:pt>
                <c:pt idx="3223">
                  <c:v>69.459999999999994</c:v>
                </c:pt>
                <c:pt idx="3224">
                  <c:v>69.48</c:v>
                </c:pt>
                <c:pt idx="3225">
                  <c:v>69.5</c:v>
                </c:pt>
                <c:pt idx="3226">
                  <c:v>69.52</c:v>
                </c:pt>
                <c:pt idx="3227">
                  <c:v>69.540000000000006</c:v>
                </c:pt>
                <c:pt idx="3228">
                  <c:v>69.56</c:v>
                </c:pt>
                <c:pt idx="3229">
                  <c:v>69.58</c:v>
                </c:pt>
                <c:pt idx="3230">
                  <c:v>69.599999999999994</c:v>
                </c:pt>
                <c:pt idx="3231">
                  <c:v>69.62</c:v>
                </c:pt>
                <c:pt idx="3232">
                  <c:v>69.64</c:v>
                </c:pt>
                <c:pt idx="3233">
                  <c:v>69.66</c:v>
                </c:pt>
                <c:pt idx="3234">
                  <c:v>69.680000000000007</c:v>
                </c:pt>
                <c:pt idx="3235">
                  <c:v>69.7</c:v>
                </c:pt>
                <c:pt idx="3236">
                  <c:v>69.72</c:v>
                </c:pt>
                <c:pt idx="3237">
                  <c:v>69.739999999999995</c:v>
                </c:pt>
                <c:pt idx="3238">
                  <c:v>69.760000000000005</c:v>
                </c:pt>
                <c:pt idx="3239">
                  <c:v>69.78</c:v>
                </c:pt>
                <c:pt idx="3240">
                  <c:v>69.8</c:v>
                </c:pt>
                <c:pt idx="3241">
                  <c:v>69.819999999999993</c:v>
                </c:pt>
                <c:pt idx="3242">
                  <c:v>69.84</c:v>
                </c:pt>
                <c:pt idx="3243">
                  <c:v>69.86</c:v>
                </c:pt>
                <c:pt idx="3244">
                  <c:v>69.88</c:v>
                </c:pt>
                <c:pt idx="3245">
                  <c:v>69.900000000000006</c:v>
                </c:pt>
                <c:pt idx="3246">
                  <c:v>69.92</c:v>
                </c:pt>
                <c:pt idx="3247">
                  <c:v>69.94</c:v>
                </c:pt>
                <c:pt idx="3248">
                  <c:v>69.959999999999994</c:v>
                </c:pt>
                <c:pt idx="3249">
                  <c:v>69.98</c:v>
                </c:pt>
                <c:pt idx="3250">
                  <c:v>70</c:v>
                </c:pt>
                <c:pt idx="3251">
                  <c:v>70.02</c:v>
                </c:pt>
                <c:pt idx="3252">
                  <c:v>70.040000000000006</c:v>
                </c:pt>
                <c:pt idx="3253">
                  <c:v>70.06</c:v>
                </c:pt>
                <c:pt idx="3254">
                  <c:v>70.08</c:v>
                </c:pt>
                <c:pt idx="3255">
                  <c:v>70.099999999999994</c:v>
                </c:pt>
                <c:pt idx="3256">
                  <c:v>70.12</c:v>
                </c:pt>
                <c:pt idx="3257">
                  <c:v>70.14</c:v>
                </c:pt>
                <c:pt idx="3258">
                  <c:v>70.16</c:v>
                </c:pt>
                <c:pt idx="3259">
                  <c:v>70.180000000000007</c:v>
                </c:pt>
                <c:pt idx="3260">
                  <c:v>70.2</c:v>
                </c:pt>
                <c:pt idx="3261">
                  <c:v>70.22</c:v>
                </c:pt>
                <c:pt idx="3262">
                  <c:v>70.239999999999995</c:v>
                </c:pt>
                <c:pt idx="3263">
                  <c:v>70.260000000000005</c:v>
                </c:pt>
                <c:pt idx="3264">
                  <c:v>70.28</c:v>
                </c:pt>
                <c:pt idx="3265">
                  <c:v>70.3</c:v>
                </c:pt>
                <c:pt idx="3266">
                  <c:v>70.319999999999993</c:v>
                </c:pt>
                <c:pt idx="3267">
                  <c:v>70.34</c:v>
                </c:pt>
                <c:pt idx="3268">
                  <c:v>70.36</c:v>
                </c:pt>
                <c:pt idx="3269">
                  <c:v>70.38</c:v>
                </c:pt>
                <c:pt idx="3270">
                  <c:v>70.400000000000006</c:v>
                </c:pt>
                <c:pt idx="3271">
                  <c:v>70.42</c:v>
                </c:pt>
                <c:pt idx="3272">
                  <c:v>70.44</c:v>
                </c:pt>
                <c:pt idx="3273">
                  <c:v>70.459999999999994</c:v>
                </c:pt>
                <c:pt idx="3274">
                  <c:v>70.48</c:v>
                </c:pt>
                <c:pt idx="3275">
                  <c:v>70.5</c:v>
                </c:pt>
                <c:pt idx="3276">
                  <c:v>70.52</c:v>
                </c:pt>
                <c:pt idx="3277">
                  <c:v>70.540000000000006</c:v>
                </c:pt>
                <c:pt idx="3278">
                  <c:v>70.56</c:v>
                </c:pt>
                <c:pt idx="3279">
                  <c:v>70.58</c:v>
                </c:pt>
                <c:pt idx="3280">
                  <c:v>70.599999999999994</c:v>
                </c:pt>
                <c:pt idx="3281">
                  <c:v>70.62</c:v>
                </c:pt>
                <c:pt idx="3282">
                  <c:v>70.64</c:v>
                </c:pt>
                <c:pt idx="3283">
                  <c:v>70.66</c:v>
                </c:pt>
                <c:pt idx="3284">
                  <c:v>70.680000000000007</c:v>
                </c:pt>
                <c:pt idx="3285">
                  <c:v>70.7</c:v>
                </c:pt>
                <c:pt idx="3286">
                  <c:v>70.72</c:v>
                </c:pt>
                <c:pt idx="3287">
                  <c:v>70.739999999999995</c:v>
                </c:pt>
                <c:pt idx="3288">
                  <c:v>70.760000000000005</c:v>
                </c:pt>
                <c:pt idx="3289">
                  <c:v>70.78</c:v>
                </c:pt>
                <c:pt idx="3290">
                  <c:v>70.8</c:v>
                </c:pt>
                <c:pt idx="3291">
                  <c:v>70.819999999999993</c:v>
                </c:pt>
                <c:pt idx="3292">
                  <c:v>70.84</c:v>
                </c:pt>
                <c:pt idx="3293">
                  <c:v>70.86</c:v>
                </c:pt>
                <c:pt idx="3294">
                  <c:v>70.88</c:v>
                </c:pt>
                <c:pt idx="3295">
                  <c:v>70.900000000000006</c:v>
                </c:pt>
                <c:pt idx="3296">
                  <c:v>70.92</c:v>
                </c:pt>
                <c:pt idx="3297">
                  <c:v>70.94</c:v>
                </c:pt>
                <c:pt idx="3298">
                  <c:v>70.959999999999994</c:v>
                </c:pt>
                <c:pt idx="3299">
                  <c:v>70.98</c:v>
                </c:pt>
                <c:pt idx="3300">
                  <c:v>71</c:v>
                </c:pt>
                <c:pt idx="3301">
                  <c:v>71.02</c:v>
                </c:pt>
                <c:pt idx="3302">
                  <c:v>71.040000000000006</c:v>
                </c:pt>
                <c:pt idx="3303">
                  <c:v>71.06</c:v>
                </c:pt>
                <c:pt idx="3304">
                  <c:v>71.08</c:v>
                </c:pt>
                <c:pt idx="3305">
                  <c:v>71.099999999999994</c:v>
                </c:pt>
                <c:pt idx="3306">
                  <c:v>71.12</c:v>
                </c:pt>
                <c:pt idx="3307">
                  <c:v>71.14</c:v>
                </c:pt>
                <c:pt idx="3308">
                  <c:v>71.16</c:v>
                </c:pt>
                <c:pt idx="3309">
                  <c:v>71.180000000000007</c:v>
                </c:pt>
                <c:pt idx="3310">
                  <c:v>71.2</c:v>
                </c:pt>
                <c:pt idx="3311">
                  <c:v>71.22</c:v>
                </c:pt>
                <c:pt idx="3312">
                  <c:v>71.239999999999995</c:v>
                </c:pt>
                <c:pt idx="3313">
                  <c:v>71.260000000000005</c:v>
                </c:pt>
                <c:pt idx="3314">
                  <c:v>71.28</c:v>
                </c:pt>
                <c:pt idx="3315">
                  <c:v>71.3</c:v>
                </c:pt>
                <c:pt idx="3316">
                  <c:v>71.319999999999993</c:v>
                </c:pt>
                <c:pt idx="3317">
                  <c:v>71.34</c:v>
                </c:pt>
                <c:pt idx="3318">
                  <c:v>71.36</c:v>
                </c:pt>
                <c:pt idx="3319">
                  <c:v>71.38</c:v>
                </c:pt>
                <c:pt idx="3320">
                  <c:v>71.400000000000006</c:v>
                </c:pt>
                <c:pt idx="3321">
                  <c:v>71.42</c:v>
                </c:pt>
                <c:pt idx="3322">
                  <c:v>71.44</c:v>
                </c:pt>
                <c:pt idx="3323">
                  <c:v>71.459999999999994</c:v>
                </c:pt>
                <c:pt idx="3324">
                  <c:v>71.48</c:v>
                </c:pt>
                <c:pt idx="3325">
                  <c:v>71.5</c:v>
                </c:pt>
                <c:pt idx="3326">
                  <c:v>71.52</c:v>
                </c:pt>
                <c:pt idx="3327">
                  <c:v>71.540000000000006</c:v>
                </c:pt>
                <c:pt idx="3328">
                  <c:v>71.56</c:v>
                </c:pt>
                <c:pt idx="3329">
                  <c:v>71.58</c:v>
                </c:pt>
                <c:pt idx="3330">
                  <c:v>71.599999999999994</c:v>
                </c:pt>
                <c:pt idx="3331">
                  <c:v>71.62</c:v>
                </c:pt>
                <c:pt idx="3332">
                  <c:v>71.64</c:v>
                </c:pt>
                <c:pt idx="3333">
                  <c:v>71.66</c:v>
                </c:pt>
                <c:pt idx="3334">
                  <c:v>71.680000000000007</c:v>
                </c:pt>
                <c:pt idx="3335">
                  <c:v>71.7</c:v>
                </c:pt>
                <c:pt idx="3336">
                  <c:v>71.72</c:v>
                </c:pt>
                <c:pt idx="3337">
                  <c:v>71.739999999999995</c:v>
                </c:pt>
                <c:pt idx="3338">
                  <c:v>71.760000000000005</c:v>
                </c:pt>
                <c:pt idx="3339">
                  <c:v>71.78</c:v>
                </c:pt>
                <c:pt idx="3340">
                  <c:v>71.8</c:v>
                </c:pt>
                <c:pt idx="3341">
                  <c:v>71.819999999999993</c:v>
                </c:pt>
                <c:pt idx="3342">
                  <c:v>71.84</c:v>
                </c:pt>
                <c:pt idx="3343">
                  <c:v>71.86</c:v>
                </c:pt>
                <c:pt idx="3344">
                  <c:v>71.88</c:v>
                </c:pt>
                <c:pt idx="3345">
                  <c:v>71.900000000000006</c:v>
                </c:pt>
                <c:pt idx="3346">
                  <c:v>71.92</c:v>
                </c:pt>
                <c:pt idx="3347">
                  <c:v>71.94</c:v>
                </c:pt>
                <c:pt idx="3348">
                  <c:v>71.959999999999994</c:v>
                </c:pt>
                <c:pt idx="3349">
                  <c:v>71.98</c:v>
                </c:pt>
                <c:pt idx="3350">
                  <c:v>72</c:v>
                </c:pt>
                <c:pt idx="3351">
                  <c:v>72.02</c:v>
                </c:pt>
                <c:pt idx="3352">
                  <c:v>72.040000000000006</c:v>
                </c:pt>
                <c:pt idx="3353">
                  <c:v>72.06</c:v>
                </c:pt>
                <c:pt idx="3354">
                  <c:v>72.08</c:v>
                </c:pt>
                <c:pt idx="3355">
                  <c:v>72.099999999999994</c:v>
                </c:pt>
                <c:pt idx="3356">
                  <c:v>72.12</c:v>
                </c:pt>
                <c:pt idx="3357">
                  <c:v>72.14</c:v>
                </c:pt>
                <c:pt idx="3358">
                  <c:v>72.16</c:v>
                </c:pt>
                <c:pt idx="3359">
                  <c:v>72.180000000000007</c:v>
                </c:pt>
                <c:pt idx="3360">
                  <c:v>72.2</c:v>
                </c:pt>
                <c:pt idx="3361">
                  <c:v>72.22</c:v>
                </c:pt>
                <c:pt idx="3362">
                  <c:v>72.239999999999995</c:v>
                </c:pt>
                <c:pt idx="3363">
                  <c:v>72.260000000000005</c:v>
                </c:pt>
                <c:pt idx="3364">
                  <c:v>72.28</c:v>
                </c:pt>
                <c:pt idx="3365">
                  <c:v>72.3</c:v>
                </c:pt>
                <c:pt idx="3366">
                  <c:v>72.319999999999993</c:v>
                </c:pt>
                <c:pt idx="3367">
                  <c:v>72.34</c:v>
                </c:pt>
                <c:pt idx="3368">
                  <c:v>72.36</c:v>
                </c:pt>
                <c:pt idx="3369">
                  <c:v>72.38</c:v>
                </c:pt>
                <c:pt idx="3370">
                  <c:v>72.400000000000006</c:v>
                </c:pt>
                <c:pt idx="3371">
                  <c:v>72.42</c:v>
                </c:pt>
                <c:pt idx="3372">
                  <c:v>72.44</c:v>
                </c:pt>
                <c:pt idx="3373">
                  <c:v>72.459999999999994</c:v>
                </c:pt>
                <c:pt idx="3374">
                  <c:v>72.48</c:v>
                </c:pt>
                <c:pt idx="3375">
                  <c:v>72.5</c:v>
                </c:pt>
                <c:pt idx="3376">
                  <c:v>72.52</c:v>
                </c:pt>
                <c:pt idx="3377">
                  <c:v>72.540000000000006</c:v>
                </c:pt>
                <c:pt idx="3378">
                  <c:v>72.56</c:v>
                </c:pt>
                <c:pt idx="3379">
                  <c:v>72.58</c:v>
                </c:pt>
                <c:pt idx="3380">
                  <c:v>72.599999999999994</c:v>
                </c:pt>
                <c:pt idx="3381">
                  <c:v>72.62</c:v>
                </c:pt>
                <c:pt idx="3382">
                  <c:v>72.64</c:v>
                </c:pt>
                <c:pt idx="3383">
                  <c:v>72.66</c:v>
                </c:pt>
                <c:pt idx="3384">
                  <c:v>72.680000000000007</c:v>
                </c:pt>
                <c:pt idx="3385">
                  <c:v>72.7</c:v>
                </c:pt>
                <c:pt idx="3386">
                  <c:v>72.72</c:v>
                </c:pt>
                <c:pt idx="3387">
                  <c:v>72.739999999999995</c:v>
                </c:pt>
                <c:pt idx="3388">
                  <c:v>72.760000000000005</c:v>
                </c:pt>
                <c:pt idx="3389">
                  <c:v>72.78</c:v>
                </c:pt>
                <c:pt idx="3390">
                  <c:v>72.8</c:v>
                </c:pt>
                <c:pt idx="3391">
                  <c:v>72.819999999999993</c:v>
                </c:pt>
                <c:pt idx="3392">
                  <c:v>72.84</c:v>
                </c:pt>
                <c:pt idx="3393">
                  <c:v>72.86</c:v>
                </c:pt>
                <c:pt idx="3394">
                  <c:v>72.88</c:v>
                </c:pt>
                <c:pt idx="3395">
                  <c:v>72.900000000000006</c:v>
                </c:pt>
                <c:pt idx="3396">
                  <c:v>72.92</c:v>
                </c:pt>
                <c:pt idx="3397">
                  <c:v>72.94</c:v>
                </c:pt>
                <c:pt idx="3398">
                  <c:v>72.959999999999994</c:v>
                </c:pt>
                <c:pt idx="3399">
                  <c:v>72.98</c:v>
                </c:pt>
                <c:pt idx="3400">
                  <c:v>73</c:v>
                </c:pt>
                <c:pt idx="3401">
                  <c:v>73.02</c:v>
                </c:pt>
                <c:pt idx="3402">
                  <c:v>73.040000000000006</c:v>
                </c:pt>
                <c:pt idx="3403">
                  <c:v>73.06</c:v>
                </c:pt>
                <c:pt idx="3404">
                  <c:v>73.08</c:v>
                </c:pt>
                <c:pt idx="3405">
                  <c:v>73.099999999999994</c:v>
                </c:pt>
                <c:pt idx="3406">
                  <c:v>73.12</c:v>
                </c:pt>
                <c:pt idx="3407">
                  <c:v>73.14</c:v>
                </c:pt>
                <c:pt idx="3408">
                  <c:v>73.16</c:v>
                </c:pt>
                <c:pt idx="3409">
                  <c:v>73.180000000000007</c:v>
                </c:pt>
                <c:pt idx="3410">
                  <c:v>73.2</c:v>
                </c:pt>
                <c:pt idx="3411">
                  <c:v>73.22</c:v>
                </c:pt>
                <c:pt idx="3412">
                  <c:v>73.239999999999995</c:v>
                </c:pt>
                <c:pt idx="3413">
                  <c:v>73.260000000000005</c:v>
                </c:pt>
                <c:pt idx="3414">
                  <c:v>73.28</c:v>
                </c:pt>
                <c:pt idx="3415">
                  <c:v>73.3</c:v>
                </c:pt>
                <c:pt idx="3416">
                  <c:v>73.319999999999993</c:v>
                </c:pt>
                <c:pt idx="3417">
                  <c:v>73.34</c:v>
                </c:pt>
                <c:pt idx="3418">
                  <c:v>73.36</c:v>
                </c:pt>
                <c:pt idx="3419">
                  <c:v>73.38</c:v>
                </c:pt>
                <c:pt idx="3420">
                  <c:v>73.400000000000006</c:v>
                </c:pt>
                <c:pt idx="3421">
                  <c:v>73.42</c:v>
                </c:pt>
                <c:pt idx="3422">
                  <c:v>73.44</c:v>
                </c:pt>
                <c:pt idx="3423">
                  <c:v>73.459999999999994</c:v>
                </c:pt>
                <c:pt idx="3424">
                  <c:v>73.48</c:v>
                </c:pt>
                <c:pt idx="3425">
                  <c:v>73.5</c:v>
                </c:pt>
                <c:pt idx="3426">
                  <c:v>73.52</c:v>
                </c:pt>
                <c:pt idx="3427">
                  <c:v>73.540000000000006</c:v>
                </c:pt>
                <c:pt idx="3428">
                  <c:v>73.56</c:v>
                </c:pt>
                <c:pt idx="3429">
                  <c:v>73.58</c:v>
                </c:pt>
                <c:pt idx="3430">
                  <c:v>73.599999999999994</c:v>
                </c:pt>
                <c:pt idx="3431">
                  <c:v>73.62</c:v>
                </c:pt>
                <c:pt idx="3432">
                  <c:v>73.64</c:v>
                </c:pt>
                <c:pt idx="3433">
                  <c:v>73.66</c:v>
                </c:pt>
                <c:pt idx="3434">
                  <c:v>73.680000000000007</c:v>
                </c:pt>
                <c:pt idx="3435">
                  <c:v>73.7</c:v>
                </c:pt>
                <c:pt idx="3436">
                  <c:v>73.72</c:v>
                </c:pt>
                <c:pt idx="3437">
                  <c:v>73.739999999999995</c:v>
                </c:pt>
                <c:pt idx="3438">
                  <c:v>73.760000000000005</c:v>
                </c:pt>
                <c:pt idx="3439">
                  <c:v>73.78</c:v>
                </c:pt>
                <c:pt idx="3440">
                  <c:v>73.8</c:v>
                </c:pt>
                <c:pt idx="3441">
                  <c:v>73.819999999999993</c:v>
                </c:pt>
                <c:pt idx="3442">
                  <c:v>73.84</c:v>
                </c:pt>
                <c:pt idx="3443">
                  <c:v>73.86</c:v>
                </c:pt>
                <c:pt idx="3444">
                  <c:v>73.88</c:v>
                </c:pt>
                <c:pt idx="3445">
                  <c:v>73.900000000000006</c:v>
                </c:pt>
                <c:pt idx="3446">
                  <c:v>73.92</c:v>
                </c:pt>
                <c:pt idx="3447">
                  <c:v>73.94</c:v>
                </c:pt>
                <c:pt idx="3448">
                  <c:v>73.959999999999994</c:v>
                </c:pt>
                <c:pt idx="3449">
                  <c:v>73.98</c:v>
                </c:pt>
                <c:pt idx="3450">
                  <c:v>74</c:v>
                </c:pt>
                <c:pt idx="3451">
                  <c:v>74.02</c:v>
                </c:pt>
                <c:pt idx="3452">
                  <c:v>74.040000000000006</c:v>
                </c:pt>
                <c:pt idx="3453">
                  <c:v>74.06</c:v>
                </c:pt>
                <c:pt idx="3454">
                  <c:v>74.08</c:v>
                </c:pt>
                <c:pt idx="3455">
                  <c:v>74.099999999999994</c:v>
                </c:pt>
                <c:pt idx="3456">
                  <c:v>74.12</c:v>
                </c:pt>
                <c:pt idx="3457">
                  <c:v>74.14</c:v>
                </c:pt>
                <c:pt idx="3458">
                  <c:v>74.16</c:v>
                </c:pt>
                <c:pt idx="3459">
                  <c:v>74.180000000000007</c:v>
                </c:pt>
                <c:pt idx="3460">
                  <c:v>74.2</c:v>
                </c:pt>
                <c:pt idx="3461">
                  <c:v>74.22</c:v>
                </c:pt>
                <c:pt idx="3462">
                  <c:v>74.239999999999995</c:v>
                </c:pt>
                <c:pt idx="3463">
                  <c:v>74.260000000000005</c:v>
                </c:pt>
                <c:pt idx="3464">
                  <c:v>74.28</c:v>
                </c:pt>
                <c:pt idx="3465">
                  <c:v>74.3</c:v>
                </c:pt>
                <c:pt idx="3466">
                  <c:v>74.319999999999993</c:v>
                </c:pt>
                <c:pt idx="3467">
                  <c:v>74.34</c:v>
                </c:pt>
                <c:pt idx="3468">
                  <c:v>74.36</c:v>
                </c:pt>
                <c:pt idx="3469">
                  <c:v>74.38</c:v>
                </c:pt>
                <c:pt idx="3470">
                  <c:v>74.400000000000006</c:v>
                </c:pt>
                <c:pt idx="3471">
                  <c:v>74.42</c:v>
                </c:pt>
                <c:pt idx="3472">
                  <c:v>74.44</c:v>
                </c:pt>
                <c:pt idx="3473">
                  <c:v>74.459999999999994</c:v>
                </c:pt>
                <c:pt idx="3474">
                  <c:v>74.48</c:v>
                </c:pt>
                <c:pt idx="3475">
                  <c:v>74.5</c:v>
                </c:pt>
                <c:pt idx="3476">
                  <c:v>74.52</c:v>
                </c:pt>
                <c:pt idx="3477">
                  <c:v>74.540000000000006</c:v>
                </c:pt>
                <c:pt idx="3478">
                  <c:v>74.56</c:v>
                </c:pt>
                <c:pt idx="3479">
                  <c:v>74.58</c:v>
                </c:pt>
                <c:pt idx="3480">
                  <c:v>74.599999999999994</c:v>
                </c:pt>
                <c:pt idx="3481">
                  <c:v>74.62</c:v>
                </c:pt>
                <c:pt idx="3482">
                  <c:v>74.64</c:v>
                </c:pt>
                <c:pt idx="3483">
                  <c:v>74.66</c:v>
                </c:pt>
                <c:pt idx="3484">
                  <c:v>74.680000000000007</c:v>
                </c:pt>
                <c:pt idx="3485">
                  <c:v>74.7</c:v>
                </c:pt>
                <c:pt idx="3486">
                  <c:v>74.72</c:v>
                </c:pt>
                <c:pt idx="3487">
                  <c:v>74.739999999999995</c:v>
                </c:pt>
                <c:pt idx="3488">
                  <c:v>74.760000000000005</c:v>
                </c:pt>
                <c:pt idx="3489">
                  <c:v>74.78</c:v>
                </c:pt>
                <c:pt idx="3490">
                  <c:v>74.8</c:v>
                </c:pt>
                <c:pt idx="3491">
                  <c:v>74.819999999999993</c:v>
                </c:pt>
                <c:pt idx="3492">
                  <c:v>74.84</c:v>
                </c:pt>
                <c:pt idx="3493">
                  <c:v>74.86</c:v>
                </c:pt>
                <c:pt idx="3494">
                  <c:v>74.88</c:v>
                </c:pt>
                <c:pt idx="3495">
                  <c:v>74.900000000000006</c:v>
                </c:pt>
                <c:pt idx="3496">
                  <c:v>74.92</c:v>
                </c:pt>
                <c:pt idx="3497">
                  <c:v>74.94</c:v>
                </c:pt>
                <c:pt idx="3498">
                  <c:v>74.959999999999994</c:v>
                </c:pt>
                <c:pt idx="3499">
                  <c:v>74.98</c:v>
                </c:pt>
                <c:pt idx="3500">
                  <c:v>75</c:v>
                </c:pt>
                <c:pt idx="3501">
                  <c:v>75.02</c:v>
                </c:pt>
                <c:pt idx="3502">
                  <c:v>75.040000000000006</c:v>
                </c:pt>
                <c:pt idx="3503">
                  <c:v>75.06</c:v>
                </c:pt>
                <c:pt idx="3504">
                  <c:v>75.08</c:v>
                </c:pt>
                <c:pt idx="3505">
                  <c:v>75.099999999999994</c:v>
                </c:pt>
                <c:pt idx="3506">
                  <c:v>75.12</c:v>
                </c:pt>
                <c:pt idx="3507">
                  <c:v>75.14</c:v>
                </c:pt>
                <c:pt idx="3508">
                  <c:v>75.16</c:v>
                </c:pt>
                <c:pt idx="3509">
                  <c:v>75.180000000000007</c:v>
                </c:pt>
                <c:pt idx="3510">
                  <c:v>75.2</c:v>
                </c:pt>
                <c:pt idx="3511">
                  <c:v>75.22</c:v>
                </c:pt>
                <c:pt idx="3512">
                  <c:v>75.239999999999995</c:v>
                </c:pt>
                <c:pt idx="3513">
                  <c:v>75.260000000000005</c:v>
                </c:pt>
                <c:pt idx="3514">
                  <c:v>75.28</c:v>
                </c:pt>
                <c:pt idx="3515">
                  <c:v>75.3</c:v>
                </c:pt>
                <c:pt idx="3516">
                  <c:v>75.319999999999993</c:v>
                </c:pt>
                <c:pt idx="3517">
                  <c:v>75.34</c:v>
                </c:pt>
                <c:pt idx="3518">
                  <c:v>75.36</c:v>
                </c:pt>
                <c:pt idx="3519">
                  <c:v>75.38</c:v>
                </c:pt>
                <c:pt idx="3520">
                  <c:v>75.400000000000006</c:v>
                </c:pt>
                <c:pt idx="3521">
                  <c:v>75.42</c:v>
                </c:pt>
                <c:pt idx="3522">
                  <c:v>75.44</c:v>
                </c:pt>
                <c:pt idx="3523">
                  <c:v>75.459999999999994</c:v>
                </c:pt>
                <c:pt idx="3524">
                  <c:v>75.48</c:v>
                </c:pt>
                <c:pt idx="3525">
                  <c:v>75.5</c:v>
                </c:pt>
                <c:pt idx="3526">
                  <c:v>75.52</c:v>
                </c:pt>
                <c:pt idx="3527">
                  <c:v>75.540000000000006</c:v>
                </c:pt>
                <c:pt idx="3528">
                  <c:v>75.56</c:v>
                </c:pt>
                <c:pt idx="3529">
                  <c:v>75.58</c:v>
                </c:pt>
                <c:pt idx="3530">
                  <c:v>75.599999999999994</c:v>
                </c:pt>
                <c:pt idx="3531">
                  <c:v>75.62</c:v>
                </c:pt>
                <c:pt idx="3532">
                  <c:v>75.64</c:v>
                </c:pt>
                <c:pt idx="3533">
                  <c:v>75.66</c:v>
                </c:pt>
                <c:pt idx="3534">
                  <c:v>75.680000000000007</c:v>
                </c:pt>
                <c:pt idx="3535">
                  <c:v>75.7</c:v>
                </c:pt>
                <c:pt idx="3536">
                  <c:v>75.72</c:v>
                </c:pt>
                <c:pt idx="3537">
                  <c:v>75.739999999999995</c:v>
                </c:pt>
                <c:pt idx="3538">
                  <c:v>75.760000000000005</c:v>
                </c:pt>
                <c:pt idx="3539">
                  <c:v>75.78</c:v>
                </c:pt>
                <c:pt idx="3540">
                  <c:v>75.8</c:v>
                </c:pt>
                <c:pt idx="3541">
                  <c:v>75.819999999999993</c:v>
                </c:pt>
                <c:pt idx="3542">
                  <c:v>75.84</c:v>
                </c:pt>
                <c:pt idx="3543">
                  <c:v>75.86</c:v>
                </c:pt>
                <c:pt idx="3544">
                  <c:v>75.88</c:v>
                </c:pt>
                <c:pt idx="3545">
                  <c:v>75.900000000000006</c:v>
                </c:pt>
                <c:pt idx="3546">
                  <c:v>75.92</c:v>
                </c:pt>
                <c:pt idx="3547">
                  <c:v>75.94</c:v>
                </c:pt>
                <c:pt idx="3548">
                  <c:v>75.959999999999994</c:v>
                </c:pt>
                <c:pt idx="3549">
                  <c:v>75.98</c:v>
                </c:pt>
                <c:pt idx="3550">
                  <c:v>76</c:v>
                </c:pt>
                <c:pt idx="3551">
                  <c:v>76.02</c:v>
                </c:pt>
                <c:pt idx="3552">
                  <c:v>76.040000000000006</c:v>
                </c:pt>
                <c:pt idx="3553">
                  <c:v>76.06</c:v>
                </c:pt>
                <c:pt idx="3554">
                  <c:v>76.08</c:v>
                </c:pt>
                <c:pt idx="3555">
                  <c:v>76.099999999999994</c:v>
                </c:pt>
                <c:pt idx="3556">
                  <c:v>76.12</c:v>
                </c:pt>
                <c:pt idx="3557">
                  <c:v>76.14</c:v>
                </c:pt>
                <c:pt idx="3558">
                  <c:v>76.16</c:v>
                </c:pt>
                <c:pt idx="3559">
                  <c:v>76.180000000000007</c:v>
                </c:pt>
                <c:pt idx="3560">
                  <c:v>76.2</c:v>
                </c:pt>
                <c:pt idx="3561">
                  <c:v>76.22</c:v>
                </c:pt>
                <c:pt idx="3562">
                  <c:v>76.239999999999995</c:v>
                </c:pt>
                <c:pt idx="3563">
                  <c:v>76.260000000000005</c:v>
                </c:pt>
                <c:pt idx="3564">
                  <c:v>76.28</c:v>
                </c:pt>
                <c:pt idx="3565">
                  <c:v>76.3</c:v>
                </c:pt>
                <c:pt idx="3566">
                  <c:v>76.319999999999993</c:v>
                </c:pt>
                <c:pt idx="3567">
                  <c:v>76.34</c:v>
                </c:pt>
                <c:pt idx="3568">
                  <c:v>76.36</c:v>
                </c:pt>
                <c:pt idx="3569">
                  <c:v>76.38</c:v>
                </c:pt>
                <c:pt idx="3570">
                  <c:v>76.400000000000006</c:v>
                </c:pt>
                <c:pt idx="3571">
                  <c:v>76.42</c:v>
                </c:pt>
                <c:pt idx="3572">
                  <c:v>76.44</c:v>
                </c:pt>
                <c:pt idx="3573">
                  <c:v>76.459999999999994</c:v>
                </c:pt>
                <c:pt idx="3574">
                  <c:v>76.48</c:v>
                </c:pt>
                <c:pt idx="3575">
                  <c:v>76.5</c:v>
                </c:pt>
                <c:pt idx="3576">
                  <c:v>76.52</c:v>
                </c:pt>
                <c:pt idx="3577">
                  <c:v>76.540000000000006</c:v>
                </c:pt>
                <c:pt idx="3578">
                  <c:v>76.56</c:v>
                </c:pt>
                <c:pt idx="3579">
                  <c:v>76.58</c:v>
                </c:pt>
                <c:pt idx="3580">
                  <c:v>76.599999999999994</c:v>
                </c:pt>
                <c:pt idx="3581">
                  <c:v>76.62</c:v>
                </c:pt>
                <c:pt idx="3582">
                  <c:v>76.64</c:v>
                </c:pt>
                <c:pt idx="3583">
                  <c:v>76.66</c:v>
                </c:pt>
                <c:pt idx="3584">
                  <c:v>76.680000000000007</c:v>
                </c:pt>
                <c:pt idx="3585">
                  <c:v>76.7</c:v>
                </c:pt>
                <c:pt idx="3586">
                  <c:v>76.72</c:v>
                </c:pt>
                <c:pt idx="3587">
                  <c:v>76.739999999999995</c:v>
                </c:pt>
                <c:pt idx="3588">
                  <c:v>76.760000000000005</c:v>
                </c:pt>
                <c:pt idx="3589">
                  <c:v>76.78</c:v>
                </c:pt>
                <c:pt idx="3590">
                  <c:v>76.8</c:v>
                </c:pt>
                <c:pt idx="3591">
                  <c:v>76.819999999999993</c:v>
                </c:pt>
                <c:pt idx="3592">
                  <c:v>76.84</c:v>
                </c:pt>
                <c:pt idx="3593">
                  <c:v>76.86</c:v>
                </c:pt>
                <c:pt idx="3594">
                  <c:v>76.88</c:v>
                </c:pt>
                <c:pt idx="3595">
                  <c:v>76.900000000000006</c:v>
                </c:pt>
                <c:pt idx="3596">
                  <c:v>76.92</c:v>
                </c:pt>
                <c:pt idx="3597">
                  <c:v>76.94</c:v>
                </c:pt>
                <c:pt idx="3598">
                  <c:v>76.959999999999994</c:v>
                </c:pt>
                <c:pt idx="3599">
                  <c:v>76.98</c:v>
                </c:pt>
                <c:pt idx="3600">
                  <c:v>77</c:v>
                </c:pt>
                <c:pt idx="3601">
                  <c:v>77.02</c:v>
                </c:pt>
                <c:pt idx="3602">
                  <c:v>77.040000000000006</c:v>
                </c:pt>
                <c:pt idx="3603">
                  <c:v>77.06</c:v>
                </c:pt>
                <c:pt idx="3604">
                  <c:v>77.08</c:v>
                </c:pt>
                <c:pt idx="3605">
                  <c:v>77.099999999999994</c:v>
                </c:pt>
                <c:pt idx="3606">
                  <c:v>77.12</c:v>
                </c:pt>
                <c:pt idx="3607">
                  <c:v>77.14</c:v>
                </c:pt>
                <c:pt idx="3608">
                  <c:v>77.16</c:v>
                </c:pt>
                <c:pt idx="3609">
                  <c:v>77.180000000000007</c:v>
                </c:pt>
                <c:pt idx="3610">
                  <c:v>77.2</c:v>
                </c:pt>
                <c:pt idx="3611">
                  <c:v>77.22</c:v>
                </c:pt>
                <c:pt idx="3612">
                  <c:v>77.239999999999995</c:v>
                </c:pt>
                <c:pt idx="3613">
                  <c:v>77.260000000000005</c:v>
                </c:pt>
                <c:pt idx="3614">
                  <c:v>77.28</c:v>
                </c:pt>
                <c:pt idx="3615">
                  <c:v>77.3</c:v>
                </c:pt>
                <c:pt idx="3616">
                  <c:v>77.319999999999993</c:v>
                </c:pt>
                <c:pt idx="3617">
                  <c:v>77.34</c:v>
                </c:pt>
                <c:pt idx="3618">
                  <c:v>77.36</c:v>
                </c:pt>
                <c:pt idx="3619">
                  <c:v>77.38</c:v>
                </c:pt>
                <c:pt idx="3620">
                  <c:v>77.400000000000006</c:v>
                </c:pt>
                <c:pt idx="3621">
                  <c:v>77.42</c:v>
                </c:pt>
                <c:pt idx="3622">
                  <c:v>77.44</c:v>
                </c:pt>
                <c:pt idx="3623">
                  <c:v>77.459999999999994</c:v>
                </c:pt>
                <c:pt idx="3624">
                  <c:v>77.48</c:v>
                </c:pt>
                <c:pt idx="3625">
                  <c:v>77.5</c:v>
                </c:pt>
                <c:pt idx="3626">
                  <c:v>77.52</c:v>
                </c:pt>
                <c:pt idx="3627">
                  <c:v>77.540000000000006</c:v>
                </c:pt>
                <c:pt idx="3628">
                  <c:v>77.56</c:v>
                </c:pt>
                <c:pt idx="3629">
                  <c:v>77.58</c:v>
                </c:pt>
                <c:pt idx="3630">
                  <c:v>77.599999999999994</c:v>
                </c:pt>
                <c:pt idx="3631">
                  <c:v>77.62</c:v>
                </c:pt>
                <c:pt idx="3632">
                  <c:v>77.64</c:v>
                </c:pt>
                <c:pt idx="3633">
                  <c:v>77.66</c:v>
                </c:pt>
                <c:pt idx="3634">
                  <c:v>77.680000000000007</c:v>
                </c:pt>
                <c:pt idx="3635">
                  <c:v>77.7</c:v>
                </c:pt>
                <c:pt idx="3636">
                  <c:v>77.72</c:v>
                </c:pt>
                <c:pt idx="3637">
                  <c:v>77.739999999999995</c:v>
                </c:pt>
                <c:pt idx="3638">
                  <c:v>77.760000000000005</c:v>
                </c:pt>
                <c:pt idx="3639">
                  <c:v>77.78</c:v>
                </c:pt>
                <c:pt idx="3640">
                  <c:v>77.8</c:v>
                </c:pt>
                <c:pt idx="3641">
                  <c:v>77.819999999999993</c:v>
                </c:pt>
                <c:pt idx="3642">
                  <c:v>77.84</c:v>
                </c:pt>
                <c:pt idx="3643">
                  <c:v>77.86</c:v>
                </c:pt>
                <c:pt idx="3644">
                  <c:v>77.88</c:v>
                </c:pt>
                <c:pt idx="3645">
                  <c:v>77.900000000000006</c:v>
                </c:pt>
                <c:pt idx="3646">
                  <c:v>77.92</c:v>
                </c:pt>
                <c:pt idx="3647">
                  <c:v>77.94</c:v>
                </c:pt>
                <c:pt idx="3648">
                  <c:v>77.959999999999994</c:v>
                </c:pt>
                <c:pt idx="3649">
                  <c:v>77.98</c:v>
                </c:pt>
                <c:pt idx="3650">
                  <c:v>78</c:v>
                </c:pt>
                <c:pt idx="3651">
                  <c:v>78.02</c:v>
                </c:pt>
                <c:pt idx="3652">
                  <c:v>78.040000000000006</c:v>
                </c:pt>
                <c:pt idx="3653">
                  <c:v>78.06</c:v>
                </c:pt>
                <c:pt idx="3654">
                  <c:v>78.08</c:v>
                </c:pt>
                <c:pt idx="3655">
                  <c:v>78.099999999999994</c:v>
                </c:pt>
                <c:pt idx="3656">
                  <c:v>78.12</c:v>
                </c:pt>
                <c:pt idx="3657">
                  <c:v>78.14</c:v>
                </c:pt>
                <c:pt idx="3658">
                  <c:v>78.16</c:v>
                </c:pt>
                <c:pt idx="3659">
                  <c:v>78.180000000000007</c:v>
                </c:pt>
                <c:pt idx="3660">
                  <c:v>78.2</c:v>
                </c:pt>
                <c:pt idx="3661">
                  <c:v>78.22</c:v>
                </c:pt>
                <c:pt idx="3662">
                  <c:v>78.239999999999995</c:v>
                </c:pt>
                <c:pt idx="3663">
                  <c:v>78.260000000000005</c:v>
                </c:pt>
                <c:pt idx="3664">
                  <c:v>78.28</c:v>
                </c:pt>
                <c:pt idx="3665">
                  <c:v>78.3</c:v>
                </c:pt>
                <c:pt idx="3666">
                  <c:v>78.319999999999993</c:v>
                </c:pt>
                <c:pt idx="3667">
                  <c:v>78.34</c:v>
                </c:pt>
                <c:pt idx="3668">
                  <c:v>78.36</c:v>
                </c:pt>
                <c:pt idx="3669">
                  <c:v>78.38</c:v>
                </c:pt>
                <c:pt idx="3670">
                  <c:v>78.400000000000006</c:v>
                </c:pt>
                <c:pt idx="3671">
                  <c:v>78.42</c:v>
                </c:pt>
                <c:pt idx="3672">
                  <c:v>78.44</c:v>
                </c:pt>
                <c:pt idx="3673">
                  <c:v>78.459999999999994</c:v>
                </c:pt>
                <c:pt idx="3674">
                  <c:v>78.48</c:v>
                </c:pt>
                <c:pt idx="3675">
                  <c:v>78.5</c:v>
                </c:pt>
                <c:pt idx="3676">
                  <c:v>78.52</c:v>
                </c:pt>
                <c:pt idx="3677">
                  <c:v>78.540000000000006</c:v>
                </c:pt>
                <c:pt idx="3678">
                  <c:v>78.56</c:v>
                </c:pt>
                <c:pt idx="3679">
                  <c:v>78.58</c:v>
                </c:pt>
                <c:pt idx="3680">
                  <c:v>78.599999999999994</c:v>
                </c:pt>
                <c:pt idx="3681">
                  <c:v>78.62</c:v>
                </c:pt>
                <c:pt idx="3682">
                  <c:v>78.64</c:v>
                </c:pt>
                <c:pt idx="3683">
                  <c:v>78.66</c:v>
                </c:pt>
                <c:pt idx="3684">
                  <c:v>78.680000000000007</c:v>
                </c:pt>
                <c:pt idx="3685">
                  <c:v>78.7</c:v>
                </c:pt>
                <c:pt idx="3686">
                  <c:v>78.72</c:v>
                </c:pt>
                <c:pt idx="3687">
                  <c:v>78.739999999999995</c:v>
                </c:pt>
                <c:pt idx="3688">
                  <c:v>78.760000000000005</c:v>
                </c:pt>
                <c:pt idx="3689">
                  <c:v>78.78</c:v>
                </c:pt>
                <c:pt idx="3690">
                  <c:v>78.8</c:v>
                </c:pt>
                <c:pt idx="3691">
                  <c:v>78.819999999999993</c:v>
                </c:pt>
                <c:pt idx="3692">
                  <c:v>78.84</c:v>
                </c:pt>
                <c:pt idx="3693">
                  <c:v>78.86</c:v>
                </c:pt>
                <c:pt idx="3694">
                  <c:v>78.88</c:v>
                </c:pt>
                <c:pt idx="3695">
                  <c:v>78.900000000000006</c:v>
                </c:pt>
                <c:pt idx="3696">
                  <c:v>78.92</c:v>
                </c:pt>
                <c:pt idx="3697">
                  <c:v>78.94</c:v>
                </c:pt>
                <c:pt idx="3698">
                  <c:v>78.959999999999994</c:v>
                </c:pt>
                <c:pt idx="3699">
                  <c:v>78.98</c:v>
                </c:pt>
                <c:pt idx="3700">
                  <c:v>79</c:v>
                </c:pt>
                <c:pt idx="3701">
                  <c:v>79.02</c:v>
                </c:pt>
                <c:pt idx="3702">
                  <c:v>79.040000000000006</c:v>
                </c:pt>
                <c:pt idx="3703">
                  <c:v>79.06</c:v>
                </c:pt>
                <c:pt idx="3704">
                  <c:v>79.08</c:v>
                </c:pt>
                <c:pt idx="3705">
                  <c:v>79.099999999999994</c:v>
                </c:pt>
                <c:pt idx="3706">
                  <c:v>79.12</c:v>
                </c:pt>
                <c:pt idx="3707">
                  <c:v>79.14</c:v>
                </c:pt>
                <c:pt idx="3708">
                  <c:v>79.16</c:v>
                </c:pt>
                <c:pt idx="3709">
                  <c:v>79.180000000000007</c:v>
                </c:pt>
                <c:pt idx="3710">
                  <c:v>79.2</c:v>
                </c:pt>
                <c:pt idx="3711">
                  <c:v>79.22</c:v>
                </c:pt>
                <c:pt idx="3712">
                  <c:v>79.239999999999995</c:v>
                </c:pt>
                <c:pt idx="3713">
                  <c:v>79.260000000000005</c:v>
                </c:pt>
                <c:pt idx="3714">
                  <c:v>79.28</c:v>
                </c:pt>
                <c:pt idx="3715">
                  <c:v>79.3</c:v>
                </c:pt>
                <c:pt idx="3716">
                  <c:v>79.319999999999993</c:v>
                </c:pt>
                <c:pt idx="3717">
                  <c:v>79.34</c:v>
                </c:pt>
                <c:pt idx="3718">
                  <c:v>79.36</c:v>
                </c:pt>
                <c:pt idx="3719">
                  <c:v>79.38</c:v>
                </c:pt>
                <c:pt idx="3720">
                  <c:v>79.400000000000006</c:v>
                </c:pt>
                <c:pt idx="3721">
                  <c:v>79.42</c:v>
                </c:pt>
                <c:pt idx="3722">
                  <c:v>79.44</c:v>
                </c:pt>
                <c:pt idx="3723">
                  <c:v>79.459999999999994</c:v>
                </c:pt>
                <c:pt idx="3724">
                  <c:v>79.48</c:v>
                </c:pt>
                <c:pt idx="3725">
                  <c:v>79.5</c:v>
                </c:pt>
                <c:pt idx="3726">
                  <c:v>79.52</c:v>
                </c:pt>
                <c:pt idx="3727">
                  <c:v>79.540000000000006</c:v>
                </c:pt>
                <c:pt idx="3728">
                  <c:v>79.56</c:v>
                </c:pt>
                <c:pt idx="3729">
                  <c:v>79.58</c:v>
                </c:pt>
                <c:pt idx="3730">
                  <c:v>79.599999999999994</c:v>
                </c:pt>
                <c:pt idx="3731">
                  <c:v>79.62</c:v>
                </c:pt>
                <c:pt idx="3732">
                  <c:v>79.64</c:v>
                </c:pt>
                <c:pt idx="3733">
                  <c:v>79.66</c:v>
                </c:pt>
                <c:pt idx="3734">
                  <c:v>79.680000000000007</c:v>
                </c:pt>
                <c:pt idx="3735">
                  <c:v>79.7</c:v>
                </c:pt>
                <c:pt idx="3736">
                  <c:v>79.72</c:v>
                </c:pt>
                <c:pt idx="3737">
                  <c:v>79.739999999999995</c:v>
                </c:pt>
                <c:pt idx="3738">
                  <c:v>79.760000000000005</c:v>
                </c:pt>
                <c:pt idx="3739">
                  <c:v>79.78</c:v>
                </c:pt>
                <c:pt idx="3740">
                  <c:v>79.8</c:v>
                </c:pt>
                <c:pt idx="3741">
                  <c:v>79.819999999999993</c:v>
                </c:pt>
                <c:pt idx="3742">
                  <c:v>79.84</c:v>
                </c:pt>
                <c:pt idx="3743">
                  <c:v>79.86</c:v>
                </c:pt>
                <c:pt idx="3744">
                  <c:v>79.88</c:v>
                </c:pt>
                <c:pt idx="3745">
                  <c:v>79.900000000000006</c:v>
                </c:pt>
                <c:pt idx="3746">
                  <c:v>79.92</c:v>
                </c:pt>
                <c:pt idx="3747">
                  <c:v>79.94</c:v>
                </c:pt>
                <c:pt idx="3748">
                  <c:v>79.959999999999994</c:v>
                </c:pt>
                <c:pt idx="3749">
                  <c:v>79.98</c:v>
                </c:pt>
                <c:pt idx="3750">
                  <c:v>80</c:v>
                </c:pt>
              </c:numCache>
            </c:numRef>
          </c:xVal>
          <c:yVal>
            <c:numRef>
              <c:f>'[Senior Thesis Work P2.xlsx]a,b,g-CD-NaOH'!$Y$2:$Y$3752</c:f>
              <c:numCache>
                <c:formatCode>General</c:formatCode>
                <c:ptCount val="3751"/>
                <c:pt idx="0">
                  <c:v>3.3800274671375319</c:v>
                </c:pt>
                <c:pt idx="1">
                  <c:v>3.3596233078281341</c:v>
                </c:pt>
                <c:pt idx="2">
                  <c:v>3.3537374926427308</c:v>
                </c:pt>
                <c:pt idx="3">
                  <c:v>3.3486364528153816</c:v>
                </c:pt>
                <c:pt idx="4">
                  <c:v>3.3262703551108497</c:v>
                </c:pt>
                <c:pt idx="5">
                  <c:v>3.3172454384932313</c:v>
                </c:pt>
                <c:pt idx="6">
                  <c:v>3.3158720816166372</c:v>
                </c:pt>
                <c:pt idx="7">
                  <c:v>3.3015499313321564</c:v>
                </c:pt>
                <c:pt idx="8">
                  <c:v>3.2831077104178927</c:v>
                </c:pt>
                <c:pt idx="9">
                  <c:v>3.2740827938002748</c:v>
                </c:pt>
                <c:pt idx="10">
                  <c:v>3.2564253482440653</c:v>
                </c:pt>
                <c:pt idx="11">
                  <c:v>3.2432803609966645</c:v>
                </c:pt>
                <c:pt idx="12">
                  <c:v>3.2222876201687267</c:v>
                </c:pt>
                <c:pt idx="13">
                  <c:v>3.2426917794781245</c:v>
                </c:pt>
                <c:pt idx="14">
                  <c:v>3.2138512850696488</c:v>
                </c:pt>
                <c:pt idx="15">
                  <c:v>3.1916813812046301</c:v>
                </c:pt>
                <c:pt idx="16">
                  <c:v>3.1995291347851675</c:v>
                </c:pt>
                <c:pt idx="17">
                  <c:v>3.2020796546988426</c:v>
                </c:pt>
                <c:pt idx="18">
                  <c:v>3.2034530115754367</c:v>
                </c:pt>
                <c:pt idx="19">
                  <c:v>3.1981557779085739</c:v>
                </c:pt>
                <c:pt idx="20">
                  <c:v>3.190308024328036</c:v>
                </c:pt>
                <c:pt idx="21">
                  <c:v>3.1824602707474985</c:v>
                </c:pt>
                <c:pt idx="22">
                  <c:v>3.1948204826368451</c:v>
                </c:pt>
                <c:pt idx="23">
                  <c:v>3.1838336276240926</c:v>
                </c:pt>
                <c:pt idx="24">
                  <c:v>3.200117716303708</c:v>
                </c:pt>
                <c:pt idx="25">
                  <c:v>3.1916813812046301</c:v>
                </c:pt>
                <c:pt idx="26">
                  <c:v>3.183048852266039</c:v>
                </c:pt>
                <c:pt idx="27">
                  <c:v>3.1850107906611731</c:v>
                </c:pt>
                <c:pt idx="28">
                  <c:v>3.1869727290563077</c:v>
                </c:pt>
                <c:pt idx="29">
                  <c:v>3.1942319011183047</c:v>
                </c:pt>
                <c:pt idx="30">
                  <c:v>3.1936433195997647</c:v>
                </c:pt>
                <c:pt idx="31">
                  <c:v>3.2020796546988426</c:v>
                </c:pt>
                <c:pt idx="32">
                  <c:v>3.1869727290563077</c:v>
                </c:pt>
                <c:pt idx="33">
                  <c:v>3.1922699627231705</c:v>
                </c:pt>
                <c:pt idx="34">
                  <c:v>3.192858544241711</c:v>
                </c:pt>
                <c:pt idx="35">
                  <c:v>3.2099274082793801</c:v>
                </c:pt>
                <c:pt idx="36">
                  <c:v>3.2262114969589955</c:v>
                </c:pt>
                <c:pt idx="37">
                  <c:v>3.2132627035511083</c:v>
                </c:pt>
                <c:pt idx="38">
                  <c:v>3.2171865803413775</c:v>
                </c:pt>
                <c:pt idx="39">
                  <c:v>3.2191485187365116</c:v>
                </c:pt>
                <c:pt idx="40">
                  <c:v>3.2164018049833234</c:v>
                </c:pt>
                <c:pt idx="41">
                  <c:v>3.2203256817735921</c:v>
                </c:pt>
                <c:pt idx="42">
                  <c:v>3.2164018049833234</c:v>
                </c:pt>
                <c:pt idx="43">
                  <c:v>3.2191485187365116</c:v>
                </c:pt>
                <c:pt idx="44">
                  <c:v>3.22817343535413</c:v>
                </c:pt>
                <c:pt idx="45">
                  <c:v>3.2230723955267804</c:v>
                </c:pt>
                <c:pt idx="46">
                  <c:v>3.2309201491073178</c:v>
                </c:pt>
                <c:pt idx="47">
                  <c:v>3.2511281145772024</c:v>
                </c:pt>
                <c:pt idx="48">
                  <c:v>3.2525014714537965</c:v>
                </c:pt>
                <c:pt idx="49">
                  <c:v>3.2648616833431432</c:v>
                </c:pt>
                <c:pt idx="50">
                  <c:v>3.2727094369236807</c:v>
                </c:pt>
                <c:pt idx="51">
                  <c:v>3.2654502648616832</c:v>
                </c:pt>
                <c:pt idx="52">
                  <c:v>3.270158917010006</c:v>
                </c:pt>
                <c:pt idx="53">
                  <c:v>3.2511281145772024</c:v>
                </c:pt>
                <c:pt idx="54">
                  <c:v>3.2615263880714145</c:v>
                </c:pt>
                <c:pt idx="55">
                  <c:v>3.2497547577006083</c:v>
                </c:pt>
                <c:pt idx="56">
                  <c:v>3.2648616833431432</c:v>
                </c:pt>
                <c:pt idx="57">
                  <c:v>3.2570139297626053</c:v>
                </c:pt>
                <c:pt idx="58">
                  <c:v>3.2373945458112616</c:v>
                </c:pt>
                <c:pt idx="59">
                  <c:v>3.2309201491073178</c:v>
                </c:pt>
                <c:pt idx="60">
                  <c:v>3.2295467922307242</c:v>
                </c:pt>
                <c:pt idx="61">
                  <c:v>3.2085540514027859</c:v>
                </c:pt>
                <c:pt idx="62">
                  <c:v>3.2113007651559742</c:v>
                </c:pt>
                <c:pt idx="63">
                  <c:v>3.1869727290563077</c:v>
                </c:pt>
                <c:pt idx="64">
                  <c:v>3.2007062978222485</c:v>
                </c:pt>
                <c:pt idx="65">
                  <c:v>3.1804983323523643</c:v>
                </c:pt>
                <c:pt idx="66">
                  <c:v>3.1883460859329018</c:v>
                </c:pt>
                <c:pt idx="67">
                  <c:v>3.1732391602903669</c:v>
                </c:pt>
                <c:pt idx="68">
                  <c:v>3.1810869138709044</c:v>
                </c:pt>
                <c:pt idx="69">
                  <c:v>3.1555817147341574</c:v>
                </c:pt>
                <c:pt idx="70">
                  <c:v>3.1569550716107515</c:v>
                </c:pt>
                <c:pt idx="71">
                  <c:v>3.1575436531292915</c:v>
                </c:pt>
                <c:pt idx="72">
                  <c:v>3.1661761820678831</c:v>
                </c:pt>
                <c:pt idx="73">
                  <c:v>3.1608789484010202</c:v>
                </c:pt>
                <c:pt idx="74">
                  <c:v>3.156366490092211</c:v>
                </c:pt>
                <c:pt idx="75">
                  <c:v>3.1536197763390228</c:v>
                </c:pt>
                <c:pt idx="76">
                  <c:v>3.1608789484010202</c:v>
                </c:pt>
                <c:pt idx="77">
                  <c:v>3.1485187365116736</c:v>
                </c:pt>
                <c:pt idx="78">
                  <c:v>3.1504806749068077</c:v>
                </c:pt>
                <c:pt idx="79">
                  <c:v>3.1438100843633512</c:v>
                </c:pt>
                <c:pt idx="80">
                  <c:v>3.1589170100058857</c:v>
                </c:pt>
                <c:pt idx="81">
                  <c:v>3.1485187365116736</c:v>
                </c:pt>
                <c:pt idx="82">
                  <c:v>3.1445948597214048</c:v>
                </c:pt>
                <c:pt idx="83">
                  <c:v>3.1457720227584853</c:v>
                </c:pt>
                <c:pt idx="84">
                  <c:v>3.1353737492642733</c:v>
                </c:pt>
                <c:pt idx="85">
                  <c:v>3.1445948597214048</c:v>
                </c:pt>
                <c:pt idx="86">
                  <c:v>3.1457720227584853</c:v>
                </c:pt>
                <c:pt idx="87">
                  <c:v>3.1353737492642733</c:v>
                </c:pt>
                <c:pt idx="88">
                  <c:v>3.1379242691779479</c:v>
                </c:pt>
                <c:pt idx="89">
                  <c:v>3.1530311948204828</c:v>
                </c:pt>
                <c:pt idx="90">
                  <c:v>3.1438100843633512</c:v>
                </c:pt>
                <c:pt idx="91">
                  <c:v>3.1549931332156169</c:v>
                </c:pt>
                <c:pt idx="92">
                  <c:v>3.1334118108691387</c:v>
                </c:pt>
                <c:pt idx="93">
                  <c:v>3.139297626054542</c:v>
                </c:pt>
                <c:pt idx="94">
                  <c:v>3.1373356876594074</c:v>
                </c:pt>
                <c:pt idx="95">
                  <c:v>3.1445948597214048</c:v>
                </c:pt>
                <c:pt idx="96">
                  <c:v>3.1387090445360015</c:v>
                </c:pt>
                <c:pt idx="97">
                  <c:v>3.1340003923876791</c:v>
                </c:pt>
                <c:pt idx="98">
                  <c:v>3.1418481459682166</c:v>
                </c:pt>
                <c:pt idx="99">
                  <c:v>3.1445948597214048</c:v>
                </c:pt>
                <c:pt idx="100">
                  <c:v>3.1426329213262703</c:v>
                </c:pt>
                <c:pt idx="101">
                  <c:v>3.1485187365116736</c:v>
                </c:pt>
                <c:pt idx="102">
                  <c:v>3.1432215028448107</c:v>
                </c:pt>
                <c:pt idx="103">
                  <c:v>3.1328232293505982</c:v>
                </c:pt>
                <c:pt idx="104">
                  <c:v>3.1308612909554641</c:v>
                </c:pt>
                <c:pt idx="105">
                  <c:v>3.1320384539925445</c:v>
                </c:pt>
                <c:pt idx="106">
                  <c:v>3.1320384539925445</c:v>
                </c:pt>
                <c:pt idx="107">
                  <c:v>3.1406709829311361</c:v>
                </c:pt>
                <c:pt idx="108">
                  <c:v>3.1379242691779479</c:v>
                </c:pt>
                <c:pt idx="109">
                  <c:v>3.1510692564253482</c:v>
                </c:pt>
                <c:pt idx="110">
                  <c:v>3.146556798116539</c:v>
                </c:pt>
                <c:pt idx="111">
                  <c:v>3.1445948597214048</c:v>
                </c:pt>
                <c:pt idx="112">
                  <c:v>3.1334118108691387</c:v>
                </c:pt>
                <c:pt idx="113">
                  <c:v>3.1249754757700607</c:v>
                </c:pt>
                <c:pt idx="114">
                  <c:v>3.1451834412399449</c:v>
                </c:pt>
                <c:pt idx="115">
                  <c:v>3.1485187365116736</c:v>
                </c:pt>
                <c:pt idx="116">
                  <c:v>3.1471453796350795</c:v>
                </c:pt>
                <c:pt idx="117">
                  <c:v>3.1269374141651953</c:v>
                </c:pt>
                <c:pt idx="118">
                  <c:v>3.1387090445360015</c:v>
                </c:pt>
                <c:pt idx="119">
                  <c:v>3.146556798116539</c:v>
                </c:pt>
                <c:pt idx="120">
                  <c:v>3.1328232293505982</c:v>
                </c:pt>
                <c:pt idx="121">
                  <c:v>3.1328232293505982</c:v>
                </c:pt>
                <c:pt idx="122">
                  <c:v>3.1516578379438887</c:v>
                </c:pt>
                <c:pt idx="123">
                  <c:v>3.1549931332156169</c:v>
                </c:pt>
                <c:pt idx="124">
                  <c:v>3.1432215028448107</c:v>
                </c:pt>
                <c:pt idx="125">
                  <c:v>3.1373356876594074</c:v>
                </c:pt>
                <c:pt idx="126">
                  <c:v>3.1477339611536199</c:v>
                </c:pt>
                <c:pt idx="127">
                  <c:v>3.1485187365116736</c:v>
                </c:pt>
                <c:pt idx="128">
                  <c:v>3.149107318030214</c:v>
                </c:pt>
                <c:pt idx="129">
                  <c:v>3.1438100843633512</c:v>
                </c:pt>
                <c:pt idx="130">
                  <c:v>3.1471453796350795</c:v>
                </c:pt>
                <c:pt idx="131">
                  <c:v>3.1300765155974104</c:v>
                </c:pt>
                <c:pt idx="132">
                  <c:v>3.1438100843633512</c:v>
                </c:pt>
                <c:pt idx="133">
                  <c:v>3.1288993525603295</c:v>
                </c:pt>
                <c:pt idx="134">
                  <c:v>3.1269374141651953</c:v>
                </c:pt>
                <c:pt idx="135">
                  <c:v>3.1347851677457328</c:v>
                </c:pt>
                <c:pt idx="136">
                  <c:v>3.1275259956837353</c:v>
                </c:pt>
                <c:pt idx="137">
                  <c:v>3.1222287620168725</c:v>
                </c:pt>
                <c:pt idx="138">
                  <c:v>3.139886207573082</c:v>
                </c:pt>
                <c:pt idx="139">
                  <c:v>3.1418481459682166</c:v>
                </c:pt>
                <c:pt idx="140">
                  <c:v>3.1320384539925445</c:v>
                </c:pt>
                <c:pt idx="141">
                  <c:v>3.1249754757700607</c:v>
                </c:pt>
                <c:pt idx="142">
                  <c:v>3.1432215028448107</c:v>
                </c:pt>
                <c:pt idx="143">
                  <c:v>3.1202668236217384</c:v>
                </c:pt>
                <c:pt idx="144">
                  <c:v>3.1367471061408674</c:v>
                </c:pt>
                <c:pt idx="145">
                  <c:v>3.1255640572886012</c:v>
                </c:pt>
                <c:pt idx="146">
                  <c:v>3.1353737492642733</c:v>
                </c:pt>
                <c:pt idx="147">
                  <c:v>3.1353737492642733</c:v>
                </c:pt>
                <c:pt idx="148">
                  <c:v>3.1308612909554641</c:v>
                </c:pt>
                <c:pt idx="149">
                  <c:v>3.1288993525603295</c:v>
                </c:pt>
                <c:pt idx="150">
                  <c:v>3.1328232293505982</c:v>
                </c:pt>
                <c:pt idx="151">
                  <c:v>3.1367471061408674</c:v>
                </c:pt>
                <c:pt idx="152">
                  <c:v>3.1347851677457328</c:v>
                </c:pt>
                <c:pt idx="153">
                  <c:v>3.1328232293505982</c:v>
                </c:pt>
                <c:pt idx="154">
                  <c:v>3.1294879340788699</c:v>
                </c:pt>
                <c:pt idx="155">
                  <c:v>3.1314498724740041</c:v>
                </c:pt>
                <c:pt idx="156">
                  <c:v>3.1328232293505982</c:v>
                </c:pt>
                <c:pt idx="157">
                  <c:v>3.1230135373749266</c:v>
                </c:pt>
                <c:pt idx="158">
                  <c:v>3.1300765155974104</c:v>
                </c:pt>
                <c:pt idx="159">
                  <c:v>3.1157543653129292</c:v>
                </c:pt>
                <c:pt idx="160">
                  <c:v>3.1255640572886012</c:v>
                </c:pt>
                <c:pt idx="161">
                  <c:v>3.1281145772022758</c:v>
                </c:pt>
                <c:pt idx="162">
                  <c:v>3.1308612909554641</c:v>
                </c:pt>
                <c:pt idx="163">
                  <c:v>3.1190896605846579</c:v>
                </c:pt>
                <c:pt idx="164">
                  <c:v>3.1353737492642733</c:v>
                </c:pt>
                <c:pt idx="165">
                  <c:v>3.1275259956837353</c:v>
                </c:pt>
                <c:pt idx="166">
                  <c:v>3.1269374141651953</c:v>
                </c:pt>
                <c:pt idx="167">
                  <c:v>3.1222287620168725</c:v>
                </c:pt>
                <c:pt idx="168">
                  <c:v>3.1320384539925445</c:v>
                </c:pt>
                <c:pt idx="169">
                  <c:v>3.1353737492642733</c:v>
                </c:pt>
                <c:pt idx="170">
                  <c:v>3.1418481459682166</c:v>
                </c:pt>
                <c:pt idx="171">
                  <c:v>3.1288993525603295</c:v>
                </c:pt>
                <c:pt idx="172">
                  <c:v>3.1261526388071417</c:v>
                </c:pt>
                <c:pt idx="173">
                  <c:v>3.1281145772022758</c:v>
                </c:pt>
                <c:pt idx="174">
                  <c:v>3.1288993525603295</c:v>
                </c:pt>
                <c:pt idx="175">
                  <c:v>3.1353737492642733</c:v>
                </c:pt>
                <c:pt idx="176">
                  <c:v>3.1308612909554641</c:v>
                </c:pt>
                <c:pt idx="177">
                  <c:v>3.1353737492642733</c:v>
                </c:pt>
                <c:pt idx="178">
                  <c:v>3.1288993525603295</c:v>
                </c:pt>
                <c:pt idx="179">
                  <c:v>3.1308612909554641</c:v>
                </c:pt>
                <c:pt idx="180">
                  <c:v>3.1387090445360015</c:v>
                </c:pt>
                <c:pt idx="181">
                  <c:v>3.1320384539925445</c:v>
                </c:pt>
                <c:pt idx="182">
                  <c:v>3.1451834412399449</c:v>
                </c:pt>
                <c:pt idx="183">
                  <c:v>3.1530311948204828</c:v>
                </c:pt>
                <c:pt idx="184">
                  <c:v>3.1477339611536199</c:v>
                </c:pt>
                <c:pt idx="185">
                  <c:v>3.1524426133019423</c:v>
                </c:pt>
                <c:pt idx="186">
                  <c:v>3.1642142436727485</c:v>
                </c:pt>
                <c:pt idx="187">
                  <c:v>3.1589170100058857</c:v>
                </c:pt>
                <c:pt idx="188">
                  <c:v>3.1693152835000982</c:v>
                </c:pt>
                <c:pt idx="189">
                  <c:v>3.1628408867961548</c:v>
                </c:pt>
                <c:pt idx="190">
                  <c:v>3.1510692564253482</c:v>
                </c:pt>
                <c:pt idx="191">
                  <c:v>3.1908966058465764</c:v>
                </c:pt>
                <c:pt idx="192">
                  <c:v>3.1804983323523643</c:v>
                </c:pt>
                <c:pt idx="193">
                  <c:v>3.1765744555620952</c:v>
                </c:pt>
                <c:pt idx="194">
                  <c:v>3.1981557779085739</c:v>
                </c:pt>
                <c:pt idx="195">
                  <c:v>3.1981557779085739</c:v>
                </c:pt>
                <c:pt idx="196">
                  <c:v>3.1981557779085739</c:v>
                </c:pt>
                <c:pt idx="197">
                  <c:v>3.2073768883657054</c:v>
                </c:pt>
                <c:pt idx="198">
                  <c:v>3.2046301746125172</c:v>
                </c:pt>
                <c:pt idx="199">
                  <c:v>3.2085540514027859</c:v>
                </c:pt>
                <c:pt idx="200">
                  <c:v>3.2269962723170491</c:v>
                </c:pt>
                <c:pt idx="201">
                  <c:v>3.2158132234647834</c:v>
                </c:pt>
                <c:pt idx="202">
                  <c:v>3.2328820875024524</c:v>
                </c:pt>
                <c:pt idx="203">
                  <c:v>3.2466156562683932</c:v>
                </c:pt>
                <c:pt idx="204">
                  <c:v>3.2595644496762803</c:v>
                </c:pt>
                <c:pt idx="205">
                  <c:v>3.2570139297626053</c:v>
                </c:pt>
                <c:pt idx="206">
                  <c:v>3.270158917010006</c:v>
                </c:pt>
                <c:pt idx="207">
                  <c:v>3.2707474985285461</c:v>
                </c:pt>
                <c:pt idx="208">
                  <c:v>3.2831077104178927</c:v>
                </c:pt>
                <c:pt idx="209">
                  <c:v>3.2948793407886994</c:v>
                </c:pt>
                <c:pt idx="210">
                  <c:v>3.2889935256032961</c:v>
                </c:pt>
                <c:pt idx="211">
                  <c:v>3.2811457720227586</c:v>
                </c:pt>
                <c:pt idx="212">
                  <c:v>3.2948793407886994</c:v>
                </c:pt>
                <c:pt idx="213">
                  <c:v>3.3080243280360997</c:v>
                </c:pt>
                <c:pt idx="214">
                  <c:v>3.2909554639984306</c:v>
                </c:pt>
                <c:pt idx="215">
                  <c:v>3.2844810672944869</c:v>
                </c:pt>
                <c:pt idx="216">
                  <c:v>3.2772218952324899</c:v>
                </c:pt>
                <c:pt idx="217">
                  <c:v>3.2623111634294681</c:v>
                </c:pt>
                <c:pt idx="218">
                  <c:v>3.2583872866391994</c:v>
                </c:pt>
                <c:pt idx="219">
                  <c:v>3.2340592505395329</c:v>
                </c:pt>
                <c:pt idx="220">
                  <c:v>3.2413184226015304</c:v>
                </c:pt>
                <c:pt idx="221">
                  <c:v>3.2315087306258583</c:v>
                </c:pt>
                <c:pt idx="222">
                  <c:v>3.2138512850696488</c:v>
                </c:pt>
                <c:pt idx="223">
                  <c:v>3.1869727290563077</c:v>
                </c:pt>
                <c:pt idx="224">
                  <c:v>3.1922699627231705</c:v>
                </c:pt>
                <c:pt idx="225">
                  <c:v>3.1889346674514418</c:v>
                </c:pt>
                <c:pt idx="226">
                  <c:v>3.183048852266039</c:v>
                </c:pt>
                <c:pt idx="227">
                  <c:v>3.1916813812046301</c:v>
                </c:pt>
                <c:pt idx="228">
                  <c:v>3.1948204826368451</c:v>
                </c:pt>
                <c:pt idx="229">
                  <c:v>3.1922699627231705</c:v>
                </c:pt>
                <c:pt idx="230">
                  <c:v>3.1706886403766923</c:v>
                </c:pt>
                <c:pt idx="231">
                  <c:v>3.1628408867961548</c:v>
                </c:pt>
                <c:pt idx="232">
                  <c:v>3.1844222091426331</c:v>
                </c:pt>
                <c:pt idx="233">
                  <c:v>3.1701000588581518</c:v>
                </c:pt>
                <c:pt idx="234">
                  <c:v>3.1883460859329018</c:v>
                </c:pt>
                <c:pt idx="235">
                  <c:v>3.1687267019815577</c:v>
                </c:pt>
                <c:pt idx="236">
                  <c:v>3.1981557779085739</c:v>
                </c:pt>
                <c:pt idx="237">
                  <c:v>3.1771630370806356</c:v>
                </c:pt>
                <c:pt idx="238">
                  <c:v>3.2040415930939767</c:v>
                </c:pt>
                <c:pt idx="239">
                  <c:v>3.1956052579948988</c:v>
                </c:pt>
                <c:pt idx="240">
                  <c:v>3.2164018049833234</c:v>
                </c:pt>
                <c:pt idx="241">
                  <c:v>3.2138512850696488</c:v>
                </c:pt>
                <c:pt idx="242">
                  <c:v>3.2275848538355896</c:v>
                </c:pt>
                <c:pt idx="243">
                  <c:v>3.2570139297626053</c:v>
                </c:pt>
                <c:pt idx="244">
                  <c:v>3.2373945458112616</c:v>
                </c:pt>
                <c:pt idx="245">
                  <c:v>3.2668236217382773</c:v>
                </c:pt>
                <c:pt idx="246">
                  <c:v>3.2884049440847556</c:v>
                </c:pt>
                <c:pt idx="247">
                  <c:v>3.2819305473808122</c:v>
                </c:pt>
                <c:pt idx="248">
                  <c:v>3.3158720816166372</c:v>
                </c:pt>
                <c:pt idx="249">
                  <c:v>3.3453011575436533</c:v>
                </c:pt>
                <c:pt idx="250">
                  <c:v>3.3335295271728467</c:v>
                </c:pt>
                <c:pt idx="251">
                  <c:v>3.3203845399254464</c:v>
                </c:pt>
                <c:pt idx="252">
                  <c:v>3.3237198351971746</c:v>
                </c:pt>
                <c:pt idx="253">
                  <c:v>3.3380419854816559</c:v>
                </c:pt>
                <c:pt idx="254">
                  <c:v>3.3270551304689033</c:v>
                </c:pt>
                <c:pt idx="255">
                  <c:v>3.3001765744555622</c:v>
                </c:pt>
                <c:pt idx="256">
                  <c:v>3.3099862664312338</c:v>
                </c:pt>
                <c:pt idx="257">
                  <c:v>3.2844810672944869</c:v>
                </c:pt>
                <c:pt idx="258">
                  <c:v>3.2654502648616832</c:v>
                </c:pt>
                <c:pt idx="259">
                  <c:v>3.270158917010006</c:v>
                </c:pt>
                <c:pt idx="260">
                  <c:v>3.2740827938002748</c:v>
                </c:pt>
                <c:pt idx="261">
                  <c:v>3.2458308809103396</c:v>
                </c:pt>
                <c:pt idx="262">
                  <c:v>3.234844025897587</c:v>
                </c:pt>
                <c:pt idx="263">
                  <c:v>3.2073768883657054</c:v>
                </c:pt>
                <c:pt idx="264">
                  <c:v>3.2046301746125172</c:v>
                </c:pt>
                <c:pt idx="265">
                  <c:v>3.183048852266039</c:v>
                </c:pt>
                <c:pt idx="266">
                  <c:v>3.1740239356484206</c:v>
                </c:pt>
                <c:pt idx="267">
                  <c:v>3.1804983323523643</c:v>
                </c:pt>
                <c:pt idx="268">
                  <c:v>3.1673533451049636</c:v>
                </c:pt>
                <c:pt idx="269">
                  <c:v>3.1720619972532864</c:v>
                </c:pt>
                <c:pt idx="270">
                  <c:v>3.1602903668824798</c:v>
                </c:pt>
                <c:pt idx="271">
                  <c:v>3.1569550716107515</c:v>
                </c:pt>
                <c:pt idx="272">
                  <c:v>3.1622523052776144</c:v>
                </c:pt>
                <c:pt idx="273">
                  <c:v>3.1504806749068077</c:v>
                </c:pt>
                <c:pt idx="274">
                  <c:v>3.1281145772022758</c:v>
                </c:pt>
                <c:pt idx="275">
                  <c:v>3.1496958995487541</c:v>
                </c:pt>
                <c:pt idx="276">
                  <c:v>3.1530311948204828</c:v>
                </c:pt>
                <c:pt idx="277">
                  <c:v>3.1661761820678831</c:v>
                </c:pt>
                <c:pt idx="278">
                  <c:v>3.1485187365116736</c:v>
                </c:pt>
                <c:pt idx="279">
                  <c:v>3.156366490092211</c:v>
                </c:pt>
                <c:pt idx="280">
                  <c:v>3.1614675299195607</c:v>
                </c:pt>
                <c:pt idx="281">
                  <c:v>3.1653914067098294</c:v>
                </c:pt>
                <c:pt idx="282">
                  <c:v>3.1426329213262703</c:v>
                </c:pt>
                <c:pt idx="283">
                  <c:v>3.1524426133019423</c:v>
                </c:pt>
                <c:pt idx="284">
                  <c:v>3.1614675299195607</c:v>
                </c:pt>
                <c:pt idx="285">
                  <c:v>3.1575436531292915</c:v>
                </c:pt>
                <c:pt idx="286">
                  <c:v>3.1810869138709044</c:v>
                </c:pt>
                <c:pt idx="287">
                  <c:v>3.1883460859329018</c:v>
                </c:pt>
                <c:pt idx="288">
                  <c:v>3.1771630370806356</c:v>
                </c:pt>
                <c:pt idx="289">
                  <c:v>3.1961938395134393</c:v>
                </c:pt>
                <c:pt idx="290">
                  <c:v>3.1908966058465764</c:v>
                </c:pt>
                <c:pt idx="291">
                  <c:v>3.2093388267608396</c:v>
                </c:pt>
                <c:pt idx="292">
                  <c:v>3.225034333921915</c:v>
                </c:pt>
                <c:pt idx="293">
                  <c:v>3.225034333921915</c:v>
                </c:pt>
                <c:pt idx="294">
                  <c:v>3.2373945458112616</c:v>
                </c:pt>
                <c:pt idx="295">
                  <c:v>3.2452422993917991</c:v>
                </c:pt>
                <c:pt idx="296">
                  <c:v>3.2556405728860112</c:v>
                </c:pt>
                <c:pt idx="297">
                  <c:v>3.2917402393564843</c:v>
                </c:pt>
                <c:pt idx="298">
                  <c:v>3.2923288208750243</c:v>
                </c:pt>
                <c:pt idx="299">
                  <c:v>3.3178340200117717</c:v>
                </c:pt>
                <c:pt idx="300">
                  <c:v>3.3152835000980971</c:v>
                </c:pt>
                <c:pt idx="301">
                  <c:v>3.3172454384932313</c:v>
                </c:pt>
                <c:pt idx="302">
                  <c:v>3.3486364528153816</c:v>
                </c:pt>
                <c:pt idx="303">
                  <c:v>3.3458897390621933</c:v>
                </c:pt>
                <c:pt idx="304">
                  <c:v>3.3354914655679813</c:v>
                </c:pt>
                <c:pt idx="305">
                  <c:v>3.3243084167157151</c:v>
                </c:pt>
                <c:pt idx="306">
                  <c:v>3.3197959584069059</c:v>
                </c:pt>
                <c:pt idx="307">
                  <c:v>3.3133215617029625</c:v>
                </c:pt>
                <c:pt idx="308">
                  <c:v>3.3125367863449089</c:v>
                </c:pt>
                <c:pt idx="309">
                  <c:v>3.2838924857759464</c:v>
                </c:pt>
                <c:pt idx="310">
                  <c:v>3.2982146360604276</c:v>
                </c:pt>
                <c:pt idx="311">
                  <c:v>3.2707474985285461</c:v>
                </c:pt>
                <c:pt idx="312">
                  <c:v>3.2811457720227586</c:v>
                </c:pt>
                <c:pt idx="313">
                  <c:v>3.2693741416519519</c:v>
                </c:pt>
                <c:pt idx="314">
                  <c:v>3.2634883264665491</c:v>
                </c:pt>
                <c:pt idx="315">
                  <c:v>3.2511281145772024</c:v>
                </c:pt>
                <c:pt idx="316">
                  <c:v>3.2525014714537965</c:v>
                </c:pt>
                <c:pt idx="317">
                  <c:v>3.2623111634294681</c:v>
                </c:pt>
                <c:pt idx="318">
                  <c:v>3.2740827938002748</c:v>
                </c:pt>
                <c:pt idx="319">
                  <c:v>3.270158917010006</c:v>
                </c:pt>
                <c:pt idx="320">
                  <c:v>3.2799686089856777</c:v>
                </c:pt>
                <c:pt idx="321">
                  <c:v>3.2805571905042181</c:v>
                </c:pt>
                <c:pt idx="322">
                  <c:v>3.2884049440847556</c:v>
                </c:pt>
                <c:pt idx="323">
                  <c:v>3.2903668824798902</c:v>
                </c:pt>
                <c:pt idx="324">
                  <c:v>3.2903668824798902</c:v>
                </c:pt>
                <c:pt idx="325">
                  <c:v>3.2923288208750243</c:v>
                </c:pt>
                <c:pt idx="326">
                  <c:v>3.3099862664312338</c:v>
                </c:pt>
                <c:pt idx="327">
                  <c:v>3.3007651559741022</c:v>
                </c:pt>
                <c:pt idx="328">
                  <c:v>3.3164606631351776</c:v>
                </c:pt>
                <c:pt idx="329">
                  <c:v>3.2995879929370218</c:v>
                </c:pt>
                <c:pt idx="330">
                  <c:v>3.2942907592701589</c:v>
                </c:pt>
                <c:pt idx="331">
                  <c:v>3.3074357465175592</c:v>
                </c:pt>
                <c:pt idx="332">
                  <c:v>3.3086129095546402</c:v>
                </c:pt>
                <c:pt idx="333">
                  <c:v>3.3074357465175592</c:v>
                </c:pt>
                <c:pt idx="334">
                  <c:v>3.3211693152835</c:v>
                </c:pt>
                <c:pt idx="335">
                  <c:v>3.3453011575436533</c:v>
                </c:pt>
                <c:pt idx="336">
                  <c:v>3.3478516774573279</c:v>
                </c:pt>
                <c:pt idx="337">
                  <c:v>3.3674710614086716</c:v>
                </c:pt>
                <c:pt idx="338">
                  <c:v>3.3629586030998628</c:v>
                </c:pt>
                <c:pt idx="339">
                  <c:v>3.3786541102609378</c:v>
                </c:pt>
                <c:pt idx="340">
                  <c:v>3.3851285069648815</c:v>
                </c:pt>
                <c:pt idx="341">
                  <c:v>3.3917990975083381</c:v>
                </c:pt>
                <c:pt idx="342">
                  <c:v>3.3957229742986073</c:v>
                </c:pt>
                <c:pt idx="343">
                  <c:v>3.4198548165587601</c:v>
                </c:pt>
                <c:pt idx="344">
                  <c:v>3.418481459682166</c:v>
                </c:pt>
                <c:pt idx="345">
                  <c:v>3.4061212477928193</c:v>
                </c:pt>
                <c:pt idx="346">
                  <c:v>3.4341769668432409</c:v>
                </c:pt>
                <c:pt idx="347">
                  <c:v>3.4381008436335101</c:v>
                </c:pt>
                <c:pt idx="348">
                  <c:v>3.443398077300373</c:v>
                </c:pt>
                <c:pt idx="349">
                  <c:v>3.4585050029429074</c:v>
                </c:pt>
                <c:pt idx="350">
                  <c:v>3.5106925642534823</c:v>
                </c:pt>
                <c:pt idx="351">
                  <c:v>3.5350206003531488</c:v>
                </c:pt>
                <c:pt idx="352">
                  <c:v>3.5768098881695116</c:v>
                </c:pt>
                <c:pt idx="353">
                  <c:v>3.5722974298607024</c:v>
                </c:pt>
                <c:pt idx="354">
                  <c:v>3.6017265057877181</c:v>
                </c:pt>
                <c:pt idx="355">
                  <c:v>3.6311555817147343</c:v>
                </c:pt>
                <c:pt idx="356">
                  <c:v>3.6578379438885618</c:v>
                </c:pt>
                <c:pt idx="357">
                  <c:v>3.6376299784186776</c:v>
                </c:pt>
                <c:pt idx="358">
                  <c:v>3.6735334510496371</c:v>
                </c:pt>
                <c:pt idx="359">
                  <c:v>3.7049244653717874</c:v>
                </c:pt>
                <c:pt idx="360">
                  <c:v>3.6827545615067687</c:v>
                </c:pt>
                <c:pt idx="361">
                  <c:v>3.6488130272709438</c:v>
                </c:pt>
                <c:pt idx="362">
                  <c:v>3.6592113007651559</c:v>
                </c:pt>
                <c:pt idx="363">
                  <c:v>3.6454777319992151</c:v>
                </c:pt>
                <c:pt idx="364">
                  <c:v>3.6199725328624681</c:v>
                </c:pt>
                <c:pt idx="365">
                  <c:v>3.6076123209731215</c:v>
                </c:pt>
                <c:pt idx="366">
                  <c:v>3.5852462232685891</c:v>
                </c:pt>
                <c:pt idx="367">
                  <c:v>3.5381597017853639</c:v>
                </c:pt>
                <c:pt idx="368">
                  <c:v>3.5487541691190896</c:v>
                </c:pt>
                <c:pt idx="369">
                  <c:v>3.4879340788699236</c:v>
                </c:pt>
                <c:pt idx="370">
                  <c:v>3.479301549931332</c:v>
                </c:pt>
                <c:pt idx="371">
                  <c:v>3.4663527565234453</c:v>
                </c:pt>
                <c:pt idx="372">
                  <c:v>3.4518344123994504</c:v>
                </c:pt>
                <c:pt idx="373">
                  <c:v>3.4153423582499509</c:v>
                </c:pt>
                <c:pt idx="374">
                  <c:v>3.392976260545419</c:v>
                </c:pt>
                <c:pt idx="375">
                  <c:v>3.4021973710025506</c:v>
                </c:pt>
                <c:pt idx="376">
                  <c:v>3.4035707278791447</c:v>
                </c:pt>
                <c:pt idx="377">
                  <c:v>3.4047478909162252</c:v>
                </c:pt>
                <c:pt idx="378">
                  <c:v>3.3890523837551503</c:v>
                </c:pt>
                <c:pt idx="379">
                  <c:v>3.3949381989405532</c:v>
                </c:pt>
                <c:pt idx="380">
                  <c:v>3.3806160486560723</c:v>
                </c:pt>
                <c:pt idx="381">
                  <c:v>3.3937610359034727</c:v>
                </c:pt>
                <c:pt idx="382">
                  <c:v>3.3884638022366098</c:v>
                </c:pt>
                <c:pt idx="383">
                  <c:v>3.392976260545419</c:v>
                </c:pt>
                <c:pt idx="384">
                  <c:v>3.383166568569747</c:v>
                </c:pt>
                <c:pt idx="385">
                  <c:v>3.4055326662742789</c:v>
                </c:pt>
                <c:pt idx="386">
                  <c:v>3.3800274671375319</c:v>
                </c:pt>
                <c:pt idx="387">
                  <c:v>3.3839513439278006</c:v>
                </c:pt>
                <c:pt idx="388">
                  <c:v>3.3988620757308219</c:v>
                </c:pt>
                <c:pt idx="389">
                  <c:v>3.3643319599764565</c:v>
                </c:pt>
                <c:pt idx="390">
                  <c:v>3.3702177751618598</c:v>
                </c:pt>
                <c:pt idx="391">
                  <c:v>3.3531489111241908</c:v>
                </c:pt>
                <c:pt idx="392">
                  <c:v>3.3537374926427308</c:v>
                </c:pt>
                <c:pt idx="393">
                  <c:v>3.311359623307828</c:v>
                </c:pt>
                <c:pt idx="394">
                  <c:v>3.3172454384932313</c:v>
                </c:pt>
                <c:pt idx="395">
                  <c:v>3.2811457720227586</c:v>
                </c:pt>
                <c:pt idx="396">
                  <c:v>3.2595644496762803</c:v>
                </c:pt>
                <c:pt idx="397">
                  <c:v>3.2458308809103396</c:v>
                </c:pt>
                <c:pt idx="398">
                  <c:v>3.2289582107121837</c:v>
                </c:pt>
                <c:pt idx="399">
                  <c:v>3.2171865803413775</c:v>
                </c:pt>
                <c:pt idx="400">
                  <c:v>3.2177751618599175</c:v>
                </c:pt>
                <c:pt idx="401">
                  <c:v>3.1936433195997647</c:v>
                </c:pt>
                <c:pt idx="402">
                  <c:v>3.2007062978222485</c:v>
                </c:pt>
                <c:pt idx="403">
                  <c:v>3.1785363939572298</c:v>
                </c:pt>
                <c:pt idx="404">
                  <c:v>3.192858544241711</c:v>
                </c:pt>
                <c:pt idx="405">
                  <c:v>3.1712772218952323</c:v>
                </c:pt>
                <c:pt idx="406">
                  <c:v>3.1804983323523643</c:v>
                </c:pt>
                <c:pt idx="407">
                  <c:v>3.175201098685501</c:v>
                </c:pt>
                <c:pt idx="408">
                  <c:v>3.1661761820678831</c:v>
                </c:pt>
                <c:pt idx="409">
                  <c:v>3.1583284284873456</c:v>
                </c:pt>
                <c:pt idx="410">
                  <c:v>3.1667647635864236</c:v>
                </c:pt>
                <c:pt idx="411">
                  <c:v>3.1687267019815577</c:v>
                </c:pt>
                <c:pt idx="412">
                  <c:v>3.1622523052776144</c:v>
                </c:pt>
                <c:pt idx="413">
                  <c:v>3.1653914067098294</c:v>
                </c:pt>
                <c:pt idx="414">
                  <c:v>3.1602903668824798</c:v>
                </c:pt>
                <c:pt idx="415">
                  <c:v>3.1673533451049636</c:v>
                </c:pt>
                <c:pt idx="416">
                  <c:v>3.1544045516970769</c:v>
                </c:pt>
                <c:pt idx="417">
                  <c:v>3.1681381204630172</c:v>
                </c:pt>
                <c:pt idx="418">
                  <c:v>3.1720619972532864</c:v>
                </c:pt>
                <c:pt idx="419">
                  <c:v>3.1850107906611731</c:v>
                </c:pt>
                <c:pt idx="420">
                  <c:v>3.1916813812046301</c:v>
                </c:pt>
                <c:pt idx="421">
                  <c:v>3.1981557779085739</c:v>
                </c:pt>
                <c:pt idx="422">
                  <c:v>3.1961938395134393</c:v>
                </c:pt>
                <c:pt idx="423">
                  <c:v>3.2152246419462429</c:v>
                </c:pt>
                <c:pt idx="424">
                  <c:v>3.2203256817735921</c:v>
                </c:pt>
                <c:pt idx="425">
                  <c:v>3.2426917794781245</c:v>
                </c:pt>
                <c:pt idx="426">
                  <c:v>3.2570139297626053</c:v>
                </c:pt>
                <c:pt idx="427">
                  <c:v>3.2831077104178927</c:v>
                </c:pt>
                <c:pt idx="428">
                  <c:v>3.2760447321954089</c:v>
                </c:pt>
                <c:pt idx="429">
                  <c:v>3.3105748479497743</c:v>
                </c:pt>
                <c:pt idx="430">
                  <c:v>3.3152835000980971</c:v>
                </c:pt>
                <c:pt idx="431">
                  <c:v>3.3447125760251128</c:v>
                </c:pt>
                <c:pt idx="432">
                  <c:v>3.3604080831861878</c:v>
                </c:pt>
                <c:pt idx="433">
                  <c:v>3.3839513439278006</c:v>
                </c:pt>
                <c:pt idx="434">
                  <c:v>3.3917990975083381</c:v>
                </c:pt>
                <c:pt idx="435">
                  <c:v>3.4041593093976847</c:v>
                </c:pt>
                <c:pt idx="436">
                  <c:v>3.425152050225623</c:v>
                </c:pt>
                <c:pt idx="437">
                  <c:v>3.3943496174220131</c:v>
                </c:pt>
                <c:pt idx="438">
                  <c:v>3.4277025701392976</c:v>
                </c:pt>
                <c:pt idx="439">
                  <c:v>3.4329998038061604</c:v>
                </c:pt>
                <c:pt idx="440">
                  <c:v>3.3870904453600157</c:v>
                </c:pt>
                <c:pt idx="441">
                  <c:v>3.3643319599764565</c:v>
                </c:pt>
                <c:pt idx="442">
                  <c:v>3.3413772807533846</c:v>
                </c:pt>
                <c:pt idx="443">
                  <c:v>3.3243084167157151</c:v>
                </c:pt>
                <c:pt idx="444">
                  <c:v>3.313910143221503</c:v>
                </c:pt>
                <c:pt idx="445">
                  <c:v>3.2976260545418876</c:v>
                </c:pt>
                <c:pt idx="446">
                  <c:v>3.2825191288993527</c:v>
                </c:pt>
                <c:pt idx="447">
                  <c:v>3.2517166960957424</c:v>
                </c:pt>
                <c:pt idx="448">
                  <c:v>3.2517166960957424</c:v>
                </c:pt>
                <c:pt idx="449">
                  <c:v>3.2550519913674711</c:v>
                </c:pt>
                <c:pt idx="450">
                  <c:v>3.225622915440455</c:v>
                </c:pt>
                <c:pt idx="451">
                  <c:v>3.2262114969589955</c:v>
                </c:pt>
                <c:pt idx="452">
                  <c:v>3.2132627035511083</c:v>
                </c:pt>
                <c:pt idx="453">
                  <c:v>3.2020796546988426</c:v>
                </c:pt>
                <c:pt idx="454">
                  <c:v>3.192858544241711</c:v>
                </c:pt>
                <c:pt idx="455">
                  <c:v>3.1897194428094959</c:v>
                </c:pt>
                <c:pt idx="456">
                  <c:v>3.1889346674514418</c:v>
                </c:pt>
                <c:pt idx="457">
                  <c:v>3.1732391602903669</c:v>
                </c:pt>
                <c:pt idx="458">
                  <c:v>3.1810869138709044</c:v>
                </c:pt>
                <c:pt idx="459">
                  <c:v>3.1726505787718264</c:v>
                </c:pt>
                <c:pt idx="460">
                  <c:v>3.1575436531292915</c:v>
                </c:pt>
                <c:pt idx="461">
                  <c:v>3.1687267019815577</c:v>
                </c:pt>
                <c:pt idx="462">
                  <c:v>3.1661761820678831</c:v>
                </c:pt>
                <c:pt idx="463">
                  <c:v>3.1661761820678831</c:v>
                </c:pt>
                <c:pt idx="464">
                  <c:v>3.1544045516970769</c:v>
                </c:pt>
                <c:pt idx="465">
                  <c:v>3.1516578379438887</c:v>
                </c:pt>
                <c:pt idx="466">
                  <c:v>3.1485187365116736</c:v>
                </c:pt>
                <c:pt idx="467">
                  <c:v>3.1583284284873456</c:v>
                </c:pt>
                <c:pt idx="468">
                  <c:v>3.1673533451049636</c:v>
                </c:pt>
                <c:pt idx="469">
                  <c:v>3.1634294683146948</c:v>
                </c:pt>
                <c:pt idx="470">
                  <c:v>3.1595055915244261</c:v>
                </c:pt>
                <c:pt idx="471">
                  <c:v>3.1726505787718264</c:v>
                </c:pt>
                <c:pt idx="472">
                  <c:v>3.1759858740435551</c:v>
                </c:pt>
                <c:pt idx="473">
                  <c:v>3.1726505787718264</c:v>
                </c:pt>
                <c:pt idx="474">
                  <c:v>3.1838336276240926</c:v>
                </c:pt>
                <c:pt idx="475">
                  <c:v>3.174612517166961</c:v>
                </c:pt>
                <c:pt idx="476">
                  <c:v>3.1642142436727485</c:v>
                </c:pt>
                <c:pt idx="477">
                  <c:v>3.1948204826368451</c:v>
                </c:pt>
                <c:pt idx="478">
                  <c:v>3.2118893466745142</c:v>
                </c:pt>
                <c:pt idx="479">
                  <c:v>3.2105159897979205</c:v>
                </c:pt>
                <c:pt idx="480">
                  <c:v>3.218363743378458</c:v>
                </c:pt>
                <c:pt idx="481">
                  <c:v>3.2152246419462429</c:v>
                </c:pt>
                <c:pt idx="482">
                  <c:v>3.2466156562683932</c:v>
                </c:pt>
                <c:pt idx="483">
                  <c:v>3.260349225034334</c:v>
                </c:pt>
                <c:pt idx="484">
                  <c:v>3.2687855601334119</c:v>
                </c:pt>
                <c:pt idx="485">
                  <c:v>3.2825191288993527</c:v>
                </c:pt>
                <c:pt idx="486">
                  <c:v>3.2923288208750243</c:v>
                </c:pt>
                <c:pt idx="487">
                  <c:v>3.3250931920737687</c:v>
                </c:pt>
                <c:pt idx="488">
                  <c:v>3.3368648224445754</c:v>
                </c:pt>
                <c:pt idx="489">
                  <c:v>3.3596233078281341</c:v>
                </c:pt>
                <c:pt idx="490">
                  <c:v>3.3772807533843436</c:v>
                </c:pt>
                <c:pt idx="491">
                  <c:v>3.390425740631744</c:v>
                </c:pt>
                <c:pt idx="492">
                  <c:v>3.4016087894840101</c:v>
                </c:pt>
                <c:pt idx="493">
                  <c:v>3.4080831861879535</c:v>
                </c:pt>
                <c:pt idx="494">
                  <c:v>3.4361389052383755</c:v>
                </c:pt>
                <c:pt idx="495">
                  <c:v>3.4590935844614479</c:v>
                </c:pt>
                <c:pt idx="496">
                  <c:v>3.4447714341769666</c:v>
                </c:pt>
                <c:pt idx="497">
                  <c:v>3.4675299195605258</c:v>
                </c:pt>
                <c:pt idx="498">
                  <c:v>3.4636060427702571</c:v>
                </c:pt>
                <c:pt idx="499">
                  <c:v>3.5067686874632136</c:v>
                </c:pt>
                <c:pt idx="500">
                  <c:v>3.4910731803021386</c:v>
                </c:pt>
                <c:pt idx="501">
                  <c:v>3.5454188738473613</c:v>
                </c:pt>
                <c:pt idx="502">
                  <c:v>3.5670001961938396</c:v>
                </c:pt>
                <c:pt idx="503">
                  <c:v>3.5911320384539924</c:v>
                </c:pt>
                <c:pt idx="504">
                  <c:v>3.6056503825779869</c:v>
                </c:pt>
                <c:pt idx="505">
                  <c:v>3.6134981361585248</c:v>
                </c:pt>
                <c:pt idx="506">
                  <c:v>3.6337061016284089</c:v>
                </c:pt>
                <c:pt idx="507">
                  <c:v>3.6709829311359625</c:v>
                </c:pt>
                <c:pt idx="508">
                  <c:v>3.688640376692172</c:v>
                </c:pt>
                <c:pt idx="509">
                  <c:v>3.6794192662350405</c:v>
                </c:pt>
                <c:pt idx="510">
                  <c:v>3.6441043751226214</c:v>
                </c:pt>
                <c:pt idx="511">
                  <c:v>3.6853050814204433</c:v>
                </c:pt>
                <c:pt idx="512">
                  <c:v>3.6409652736904059</c:v>
                </c:pt>
                <c:pt idx="513">
                  <c:v>3.6213458897390622</c:v>
                </c:pt>
                <c:pt idx="514">
                  <c:v>3.625269766529331</c:v>
                </c:pt>
                <c:pt idx="515">
                  <c:v>3.5852462232685891</c:v>
                </c:pt>
                <c:pt idx="516">
                  <c:v>3.5428683539336863</c:v>
                </c:pt>
                <c:pt idx="517">
                  <c:v>3.5067686874632136</c:v>
                </c:pt>
                <c:pt idx="518">
                  <c:v>3.485972140474789</c:v>
                </c:pt>
                <c:pt idx="519">
                  <c:v>3.478712968412792</c:v>
                </c:pt>
                <c:pt idx="520">
                  <c:v>3.4388856189915638</c:v>
                </c:pt>
                <c:pt idx="521">
                  <c:v>3.4243672748675693</c:v>
                </c:pt>
                <c:pt idx="522">
                  <c:v>3.3957229742986073</c:v>
                </c:pt>
                <c:pt idx="523">
                  <c:v>3.3937610359034727</c:v>
                </c:pt>
                <c:pt idx="524">
                  <c:v>3.3766921718658036</c:v>
                </c:pt>
                <c:pt idx="525">
                  <c:v>3.3800274671375319</c:v>
                </c:pt>
                <c:pt idx="526">
                  <c:v>3.3937610359034727</c:v>
                </c:pt>
                <c:pt idx="527">
                  <c:v>3.390425740631744</c:v>
                </c:pt>
                <c:pt idx="528">
                  <c:v>3.4035707278791447</c:v>
                </c:pt>
                <c:pt idx="529">
                  <c:v>3.4133804198548168</c:v>
                </c:pt>
                <c:pt idx="530">
                  <c:v>3.4120070629782226</c:v>
                </c:pt>
                <c:pt idx="531">
                  <c:v>3.4616441043751225</c:v>
                </c:pt>
                <c:pt idx="532">
                  <c:v>3.4649793996468512</c:v>
                </c:pt>
                <c:pt idx="533">
                  <c:v>3.5016676476358644</c:v>
                </c:pt>
                <c:pt idx="534">
                  <c:v>3.5205022562291544</c:v>
                </c:pt>
                <c:pt idx="535">
                  <c:v>3.5336472434765547</c:v>
                </c:pt>
                <c:pt idx="536">
                  <c:v>3.5722974298607024</c:v>
                </c:pt>
                <c:pt idx="537">
                  <c:v>3.5703354914655678</c:v>
                </c:pt>
                <c:pt idx="538">
                  <c:v>3.6160486560721994</c:v>
                </c:pt>
                <c:pt idx="539">
                  <c:v>3.609574259368256</c:v>
                </c:pt>
                <c:pt idx="540">
                  <c:v>3.6572493623700217</c:v>
                </c:pt>
                <c:pt idx="541">
                  <c:v>3.6788306847165</c:v>
                </c:pt>
                <c:pt idx="542">
                  <c:v>3.6743182264076908</c:v>
                </c:pt>
                <c:pt idx="543">
                  <c:v>3.7272905630763193</c:v>
                </c:pt>
                <c:pt idx="544">
                  <c:v>3.7376888365705314</c:v>
                </c:pt>
                <c:pt idx="545">
                  <c:v>3.7402393564842065</c:v>
                </c:pt>
                <c:pt idx="546">
                  <c:v>3.7402393564842065</c:v>
                </c:pt>
                <c:pt idx="547">
                  <c:v>3.6743182264076908</c:v>
                </c:pt>
                <c:pt idx="548">
                  <c:v>3.7161075142240536</c:v>
                </c:pt>
                <c:pt idx="549">
                  <c:v>3.7382774180890719</c:v>
                </c:pt>
                <c:pt idx="550">
                  <c:v>3.7474985285462035</c:v>
                </c:pt>
                <c:pt idx="551">
                  <c:v>3.7775161859917601</c:v>
                </c:pt>
                <c:pt idx="552">
                  <c:v>3.7724151461644104</c:v>
                </c:pt>
                <c:pt idx="553">
                  <c:v>3.800470865214832</c:v>
                </c:pt>
                <c:pt idx="554">
                  <c:v>3.8069452619187758</c:v>
                </c:pt>
                <c:pt idx="555">
                  <c:v>3.8469688051795172</c:v>
                </c:pt>
                <c:pt idx="556">
                  <c:v>3.8554051402785952</c:v>
                </c:pt>
                <c:pt idx="557">
                  <c:v>3.8646262507357267</c:v>
                </c:pt>
                <c:pt idx="558">
                  <c:v>3.8893466745144201</c:v>
                </c:pt>
                <c:pt idx="559">
                  <c:v>3.9050421816754954</c:v>
                </c:pt>
                <c:pt idx="560">
                  <c:v>3.9456543064547773</c:v>
                </c:pt>
                <c:pt idx="561">
                  <c:v>3.9221110457131645</c:v>
                </c:pt>
                <c:pt idx="562">
                  <c:v>3.9240729841082991</c:v>
                </c:pt>
                <c:pt idx="563">
                  <c:v>3.8809103394153421</c:v>
                </c:pt>
                <c:pt idx="564">
                  <c:v>3.8867961546007455</c:v>
                </c:pt>
                <c:pt idx="565">
                  <c:v>3.8632528938591326</c:v>
                </c:pt>
                <c:pt idx="566">
                  <c:v>3.835197174808711</c:v>
                </c:pt>
                <c:pt idx="567">
                  <c:v>3.8089072003139099</c:v>
                </c:pt>
                <c:pt idx="568">
                  <c:v>3.7500490484598785</c:v>
                </c:pt>
                <c:pt idx="569">
                  <c:v>3.7488718854227976</c:v>
                </c:pt>
                <c:pt idx="570">
                  <c:v>3.7292525014714539</c:v>
                </c:pt>
                <c:pt idx="571">
                  <c:v>3.7272905630763193</c:v>
                </c:pt>
                <c:pt idx="572">
                  <c:v>3.6900137335687662</c:v>
                </c:pt>
                <c:pt idx="573">
                  <c:v>3.6735334510496371</c:v>
                </c:pt>
                <c:pt idx="574">
                  <c:v>3.6572493623700217</c:v>
                </c:pt>
                <c:pt idx="575">
                  <c:v>3.6127133608004707</c:v>
                </c:pt>
                <c:pt idx="576">
                  <c:v>3.6154600745536589</c:v>
                </c:pt>
                <c:pt idx="577">
                  <c:v>3.6199725328624681</c:v>
                </c:pt>
                <c:pt idx="578">
                  <c:v>3.5846576417500491</c:v>
                </c:pt>
                <c:pt idx="579">
                  <c:v>3.6017265057877181</c:v>
                </c:pt>
                <c:pt idx="580">
                  <c:v>3.6101628408867961</c:v>
                </c:pt>
                <c:pt idx="581">
                  <c:v>3.6036884441828527</c:v>
                </c:pt>
                <c:pt idx="582">
                  <c:v>3.6134981361585248</c:v>
                </c:pt>
                <c:pt idx="583">
                  <c:v>3.5989797920345303</c:v>
                </c:pt>
                <c:pt idx="584">
                  <c:v>3.6166372375907399</c:v>
                </c:pt>
                <c:pt idx="585">
                  <c:v>3.628408867961546</c:v>
                </c:pt>
                <c:pt idx="586">
                  <c:v>3.6441043751226214</c:v>
                </c:pt>
                <c:pt idx="587">
                  <c:v>3.6645085344320187</c:v>
                </c:pt>
                <c:pt idx="588">
                  <c:v>3.6317441632332743</c:v>
                </c:pt>
                <c:pt idx="589">
                  <c:v>3.6272317049244656</c:v>
                </c:pt>
                <c:pt idx="590">
                  <c:v>3.6488130272709438</c:v>
                </c:pt>
                <c:pt idx="591">
                  <c:v>3.6082009024916619</c:v>
                </c:pt>
                <c:pt idx="592">
                  <c:v>3.6317441632332743</c:v>
                </c:pt>
                <c:pt idx="593">
                  <c:v>3.6166372375907399</c:v>
                </c:pt>
                <c:pt idx="594">
                  <c:v>3.6317441632332743</c:v>
                </c:pt>
                <c:pt idx="595">
                  <c:v>3.5860309986266432</c:v>
                </c:pt>
                <c:pt idx="596">
                  <c:v>3.5866195801451832</c:v>
                </c:pt>
                <c:pt idx="597">
                  <c:v>3.5734745928977829</c:v>
                </c:pt>
                <c:pt idx="598">
                  <c:v>3.5656268393172454</c:v>
                </c:pt>
                <c:pt idx="599">
                  <c:v>3.5846576417500491</c:v>
                </c:pt>
                <c:pt idx="600">
                  <c:v>3.5773984696880516</c:v>
                </c:pt>
                <c:pt idx="601">
                  <c:v>3.5566019226996275</c:v>
                </c:pt>
                <c:pt idx="602">
                  <c:v>3.557779085736708</c:v>
                </c:pt>
                <c:pt idx="603">
                  <c:v>3.5709240729841083</c:v>
                </c:pt>
                <c:pt idx="604">
                  <c:v>3.5479693937610359</c:v>
                </c:pt>
                <c:pt idx="605">
                  <c:v>3.5605257994898958</c:v>
                </c:pt>
                <c:pt idx="606">
                  <c:v>3.5389444771434175</c:v>
                </c:pt>
                <c:pt idx="607">
                  <c:v>3.5434569354522267</c:v>
                </c:pt>
                <c:pt idx="608">
                  <c:v>3.5538552089464392</c:v>
                </c:pt>
                <c:pt idx="609">
                  <c:v>3.5617029625269767</c:v>
                </c:pt>
                <c:pt idx="610">
                  <c:v>3.5493427506376301</c:v>
                </c:pt>
                <c:pt idx="611">
                  <c:v>3.4949970570924074</c:v>
                </c:pt>
                <c:pt idx="612">
                  <c:v>3.5252109083774767</c:v>
                </c:pt>
                <c:pt idx="613">
                  <c:v>3.4871493035118699</c:v>
                </c:pt>
                <c:pt idx="614">
                  <c:v>3.5185403178340202</c:v>
                </c:pt>
                <c:pt idx="615">
                  <c:v>3.514027859525211</c:v>
                </c:pt>
                <c:pt idx="616">
                  <c:v>3.4949970570924074</c:v>
                </c:pt>
                <c:pt idx="617">
                  <c:v>3.4871493035118699</c:v>
                </c:pt>
                <c:pt idx="618">
                  <c:v>3.4871493035118699</c:v>
                </c:pt>
                <c:pt idx="619">
                  <c:v>3.5114773396115364</c:v>
                </c:pt>
                <c:pt idx="620">
                  <c:v>3.5075534628212672</c:v>
                </c:pt>
                <c:pt idx="621">
                  <c:v>3.5055915244261331</c:v>
                </c:pt>
                <c:pt idx="622">
                  <c:v>3.5499313321561701</c:v>
                </c:pt>
                <c:pt idx="623">
                  <c:v>3.5401216401804985</c:v>
                </c:pt>
                <c:pt idx="624">
                  <c:v>3.5885815185403178</c:v>
                </c:pt>
                <c:pt idx="625">
                  <c:v>3.5664116146752991</c:v>
                </c:pt>
                <c:pt idx="626">
                  <c:v>3.6154600745536589</c:v>
                </c:pt>
                <c:pt idx="627">
                  <c:v>3.6174220129487935</c:v>
                </c:pt>
                <c:pt idx="628">
                  <c:v>3.6376299784186776</c:v>
                </c:pt>
                <c:pt idx="629">
                  <c:v>3.6376299784186776</c:v>
                </c:pt>
                <c:pt idx="630">
                  <c:v>3.6421424367274868</c:v>
                </c:pt>
                <c:pt idx="631">
                  <c:v>3.6390033352952718</c:v>
                </c:pt>
                <c:pt idx="632">
                  <c:v>3.6160486560721994</c:v>
                </c:pt>
                <c:pt idx="633">
                  <c:v>3.6356680400235435</c:v>
                </c:pt>
                <c:pt idx="634">
                  <c:v>3.6244849911712773</c:v>
                </c:pt>
                <c:pt idx="635">
                  <c:v>3.6029036688247991</c:v>
                </c:pt>
                <c:pt idx="636">
                  <c:v>3.6311555817147343</c:v>
                </c:pt>
                <c:pt idx="637">
                  <c:v>3.5762213066509712</c:v>
                </c:pt>
                <c:pt idx="638">
                  <c:v>3.5703354914655678</c:v>
                </c:pt>
                <c:pt idx="639">
                  <c:v>3.5885815185403178</c:v>
                </c:pt>
                <c:pt idx="640">
                  <c:v>3.5546399843044929</c:v>
                </c:pt>
                <c:pt idx="641">
                  <c:v>3.5611143810084362</c:v>
                </c:pt>
                <c:pt idx="642">
                  <c:v>3.539533058661958</c:v>
                </c:pt>
                <c:pt idx="643">
                  <c:v>3.5291347851677459</c:v>
                </c:pt>
                <c:pt idx="644">
                  <c:v>3.5526780459093583</c:v>
                </c:pt>
                <c:pt idx="645">
                  <c:v>3.5205022562291544</c:v>
                </c:pt>
                <c:pt idx="646">
                  <c:v>3.5165783794388856</c:v>
                </c:pt>
                <c:pt idx="647">
                  <c:v>3.478712968412792</c:v>
                </c:pt>
                <c:pt idx="648">
                  <c:v>3.4997057092407298</c:v>
                </c:pt>
                <c:pt idx="649">
                  <c:v>3.4879340788699236</c:v>
                </c:pt>
                <c:pt idx="650">
                  <c:v>3.4459485972140476</c:v>
                </c:pt>
                <c:pt idx="651">
                  <c:v>3.4773396115361979</c:v>
                </c:pt>
                <c:pt idx="652">
                  <c:v>3.4722385717088482</c:v>
                </c:pt>
                <c:pt idx="653">
                  <c:v>3.5028448106729448</c:v>
                </c:pt>
                <c:pt idx="654">
                  <c:v>3.5081420443398077</c:v>
                </c:pt>
                <c:pt idx="655">
                  <c:v>3.5291347851677459</c:v>
                </c:pt>
                <c:pt idx="656">
                  <c:v>3.5414949970570921</c:v>
                </c:pt>
                <c:pt idx="657">
                  <c:v>3.5571905042181675</c:v>
                </c:pt>
                <c:pt idx="658">
                  <c:v>3.5467922307239554</c:v>
                </c:pt>
                <c:pt idx="659">
                  <c:v>3.6068275456150678</c:v>
                </c:pt>
                <c:pt idx="660">
                  <c:v>3.6101628408867961</c:v>
                </c:pt>
                <c:pt idx="661">
                  <c:v>3.6160486560721994</c:v>
                </c:pt>
                <c:pt idx="662">
                  <c:v>3.6676476358642338</c:v>
                </c:pt>
                <c:pt idx="663">
                  <c:v>3.714145575828919</c:v>
                </c:pt>
                <c:pt idx="664">
                  <c:v>3.7253286246811852</c:v>
                </c:pt>
                <c:pt idx="665">
                  <c:v>3.7402393564842065</c:v>
                </c:pt>
                <c:pt idx="666">
                  <c:v>3.7586815773984696</c:v>
                </c:pt>
                <c:pt idx="667">
                  <c:v>3.7985089268196979</c:v>
                </c:pt>
                <c:pt idx="668">
                  <c:v>3.8397096331175202</c:v>
                </c:pt>
                <c:pt idx="669">
                  <c:v>3.8338238179321169</c:v>
                </c:pt>
                <c:pt idx="670">
                  <c:v>3.8940553266627429</c:v>
                </c:pt>
                <c:pt idx="671">
                  <c:v>3.9109279968608988</c:v>
                </c:pt>
                <c:pt idx="672">
                  <c:v>3.9633117520109868</c:v>
                </c:pt>
                <c:pt idx="673">
                  <c:v>3.9593878752207181</c:v>
                </c:pt>
                <c:pt idx="674">
                  <c:v>3.9691975671963902</c:v>
                </c:pt>
                <c:pt idx="675">
                  <c:v>4</c:v>
                </c:pt>
                <c:pt idx="676">
                  <c:v>3.964685108887581</c:v>
                </c:pt>
                <c:pt idx="677">
                  <c:v>3.9913674710614089</c:v>
                </c:pt>
                <c:pt idx="678">
                  <c:v>3.9966647047282713</c:v>
                </c:pt>
                <c:pt idx="679">
                  <c:v>3.9966647047282713</c:v>
                </c:pt>
                <c:pt idx="680">
                  <c:v>3.9476162448499119</c:v>
                </c:pt>
                <c:pt idx="681">
                  <c:v>3.9442809495781832</c:v>
                </c:pt>
                <c:pt idx="682">
                  <c:v>3.9254463409848932</c:v>
                </c:pt>
                <c:pt idx="683">
                  <c:v>3.9221110457131645</c:v>
                </c:pt>
                <c:pt idx="684">
                  <c:v>3.8940553266627429</c:v>
                </c:pt>
                <c:pt idx="685">
                  <c:v>3.88875809299588</c:v>
                </c:pt>
                <c:pt idx="686">
                  <c:v>3.8744359427113988</c:v>
                </c:pt>
                <c:pt idx="687">
                  <c:v>3.8246027074749853</c:v>
                </c:pt>
                <c:pt idx="688">
                  <c:v>3.8206788306847166</c:v>
                </c:pt>
                <c:pt idx="689">
                  <c:v>3.8089072003139099</c:v>
                </c:pt>
                <c:pt idx="690">
                  <c:v>3.7508338238179322</c:v>
                </c:pt>
                <c:pt idx="691">
                  <c:v>3.7076711791249757</c:v>
                </c:pt>
                <c:pt idx="692">
                  <c:v>3.7127722189523249</c:v>
                </c:pt>
                <c:pt idx="693">
                  <c:v>3.7029625269766528</c:v>
                </c:pt>
                <c:pt idx="694">
                  <c:v>3.6847164999019029</c:v>
                </c:pt>
                <c:pt idx="695">
                  <c:v>3.635079458505003</c:v>
                </c:pt>
                <c:pt idx="696">
                  <c:v>3.5879929370217774</c:v>
                </c:pt>
                <c:pt idx="697">
                  <c:v>3.5911320384539924</c:v>
                </c:pt>
                <c:pt idx="698">
                  <c:v>3.5291347851677459</c:v>
                </c:pt>
                <c:pt idx="699">
                  <c:v>3.5218756131057485</c:v>
                </c:pt>
                <c:pt idx="700">
                  <c:v>3.4924465371787328</c:v>
                </c:pt>
                <c:pt idx="701">
                  <c:v>3.479301549931332</c:v>
                </c:pt>
                <c:pt idx="702">
                  <c:v>3.4655679811653912</c:v>
                </c:pt>
                <c:pt idx="703">
                  <c:v>3.4414361389052384</c:v>
                </c:pt>
                <c:pt idx="704">
                  <c:v>3.443398077300373</c:v>
                </c:pt>
                <c:pt idx="705">
                  <c:v>3.4341769668432409</c:v>
                </c:pt>
                <c:pt idx="706">
                  <c:v>3.4557582891897196</c:v>
                </c:pt>
                <c:pt idx="707">
                  <c:v>3.4322150284481068</c:v>
                </c:pt>
                <c:pt idx="708">
                  <c:v>3.4243672748675693</c:v>
                </c:pt>
                <c:pt idx="709">
                  <c:v>3.4394742005101042</c:v>
                </c:pt>
                <c:pt idx="710">
                  <c:v>3.4381008436335101</c:v>
                </c:pt>
                <c:pt idx="711">
                  <c:v>3.4341769668432409</c:v>
                </c:pt>
                <c:pt idx="712">
                  <c:v>3.4277025701392976</c:v>
                </c:pt>
                <c:pt idx="713">
                  <c:v>3.4021973710025506</c:v>
                </c:pt>
                <c:pt idx="714">
                  <c:v>3.4047478909162252</c:v>
                </c:pt>
                <c:pt idx="715">
                  <c:v>3.4224053364724347</c:v>
                </c:pt>
                <c:pt idx="716">
                  <c:v>3.4120070629782226</c:v>
                </c:pt>
                <c:pt idx="717">
                  <c:v>3.4271139886207571</c:v>
                </c:pt>
                <c:pt idx="718">
                  <c:v>3.4192662350402196</c:v>
                </c:pt>
                <c:pt idx="719">
                  <c:v>3.434961742201295</c:v>
                </c:pt>
                <c:pt idx="720">
                  <c:v>3.3943496174220131</c:v>
                </c:pt>
                <c:pt idx="721">
                  <c:v>3.3988620757308219</c:v>
                </c:pt>
                <c:pt idx="722">
                  <c:v>3.4218167549538943</c:v>
                </c:pt>
                <c:pt idx="723">
                  <c:v>3.4375122621149696</c:v>
                </c:pt>
                <c:pt idx="724">
                  <c:v>3.4394742005101042</c:v>
                </c:pt>
                <c:pt idx="725">
                  <c:v>3.4851873651167353</c:v>
                </c:pt>
                <c:pt idx="726">
                  <c:v>3.4636060427702571</c:v>
                </c:pt>
                <c:pt idx="727">
                  <c:v>3.5154012164018051</c:v>
                </c:pt>
                <c:pt idx="728">
                  <c:v>3.5232489699823426</c:v>
                </c:pt>
                <c:pt idx="729">
                  <c:v>3.5428683539336863</c:v>
                </c:pt>
                <c:pt idx="730">
                  <c:v>3.5538552089464392</c:v>
                </c:pt>
                <c:pt idx="731">
                  <c:v>3.5703354914655678</c:v>
                </c:pt>
                <c:pt idx="732">
                  <c:v>3.5813223464783208</c:v>
                </c:pt>
                <c:pt idx="733">
                  <c:v>3.6003531489111245</c:v>
                </c:pt>
                <c:pt idx="734">
                  <c:v>3.6258583480478714</c:v>
                </c:pt>
                <c:pt idx="735">
                  <c:v>3.6684324112222875</c:v>
                </c:pt>
                <c:pt idx="736">
                  <c:v>3.6611732391602905</c:v>
                </c:pt>
                <c:pt idx="737">
                  <c:v>3.6774573278399059</c:v>
                </c:pt>
                <c:pt idx="738">
                  <c:v>3.6951147733961154</c:v>
                </c:pt>
                <c:pt idx="739">
                  <c:v>3.6709829311359625</c:v>
                </c:pt>
                <c:pt idx="740">
                  <c:v>3.6964881302727095</c:v>
                </c:pt>
                <c:pt idx="741">
                  <c:v>3.6827545615067687</c:v>
                </c:pt>
                <c:pt idx="742">
                  <c:v>3.650774965666078</c:v>
                </c:pt>
                <c:pt idx="743">
                  <c:v>3.6558760054934276</c:v>
                </c:pt>
                <c:pt idx="744">
                  <c:v>3.6342946831469494</c:v>
                </c:pt>
                <c:pt idx="745">
                  <c:v>3.6468510888758092</c:v>
                </c:pt>
                <c:pt idx="746">
                  <c:v>3.6199725328624681</c:v>
                </c:pt>
                <c:pt idx="747">
                  <c:v>3.6134981361585248</c:v>
                </c:pt>
                <c:pt idx="748">
                  <c:v>3.5773984696880516</c:v>
                </c:pt>
                <c:pt idx="749">
                  <c:v>3.5911320384539924</c:v>
                </c:pt>
                <c:pt idx="750">
                  <c:v>3.5546399843044929</c:v>
                </c:pt>
                <c:pt idx="751">
                  <c:v>3.5591524426133021</c:v>
                </c:pt>
                <c:pt idx="752">
                  <c:v>3.5958406906023148</c:v>
                </c:pt>
                <c:pt idx="753">
                  <c:v>3.574259368255837</c:v>
                </c:pt>
                <c:pt idx="754">
                  <c:v>3.5813223464783208</c:v>
                </c:pt>
                <c:pt idx="755">
                  <c:v>3.5905434569354524</c:v>
                </c:pt>
                <c:pt idx="756">
                  <c:v>3.6552874239748872</c:v>
                </c:pt>
                <c:pt idx="757">
                  <c:v>3.6729448695310967</c:v>
                </c:pt>
                <c:pt idx="758">
                  <c:v>3.650774965666078</c:v>
                </c:pt>
                <c:pt idx="759">
                  <c:v>3.6853050814204433</c:v>
                </c:pt>
                <c:pt idx="760">
                  <c:v>3.729841082989994</c:v>
                </c:pt>
                <c:pt idx="761">
                  <c:v>3.7363154796939377</c:v>
                </c:pt>
                <c:pt idx="762">
                  <c:v>3.764567392583873</c:v>
                </c:pt>
                <c:pt idx="763">
                  <c:v>3.7527957622130668</c:v>
                </c:pt>
                <c:pt idx="764">
                  <c:v>3.7912497547577004</c:v>
                </c:pt>
                <c:pt idx="765">
                  <c:v>3.7586815773984696</c:v>
                </c:pt>
                <c:pt idx="766">
                  <c:v>3.7743770845595446</c:v>
                </c:pt>
                <c:pt idx="767">
                  <c:v>3.7724151461644104</c:v>
                </c:pt>
                <c:pt idx="768">
                  <c:v>3.7783009613498137</c:v>
                </c:pt>
                <c:pt idx="769">
                  <c:v>3.7696684324112222</c:v>
                </c:pt>
                <c:pt idx="770">
                  <c:v>3.7527957622130668</c:v>
                </c:pt>
                <c:pt idx="771">
                  <c:v>3.7494604669413381</c:v>
                </c:pt>
                <c:pt idx="772">
                  <c:v>3.774965666078085</c:v>
                </c:pt>
                <c:pt idx="773">
                  <c:v>3.7802628997449479</c:v>
                </c:pt>
                <c:pt idx="774">
                  <c:v>3.7900725917206199</c:v>
                </c:pt>
                <c:pt idx="775">
                  <c:v>3.7429860702373947</c:v>
                </c:pt>
                <c:pt idx="776">
                  <c:v>3.7853639395722976</c:v>
                </c:pt>
                <c:pt idx="777">
                  <c:v>3.7592701589170101</c:v>
                </c:pt>
                <c:pt idx="778">
                  <c:v>3.7410241318422601</c:v>
                </c:pt>
                <c:pt idx="779">
                  <c:v>3.7626054541887384</c:v>
                </c:pt>
                <c:pt idx="780">
                  <c:v>3.7626054541887384</c:v>
                </c:pt>
                <c:pt idx="781">
                  <c:v>3.7539729252501473</c:v>
                </c:pt>
                <c:pt idx="782">
                  <c:v>3.7480871100647439</c:v>
                </c:pt>
                <c:pt idx="783">
                  <c:v>3.7788895428683538</c:v>
                </c:pt>
                <c:pt idx="784">
                  <c:v>3.7382774180890719</c:v>
                </c:pt>
                <c:pt idx="785">
                  <c:v>3.7363154796939377</c:v>
                </c:pt>
                <c:pt idx="786">
                  <c:v>3.7096331175201098</c:v>
                </c:pt>
                <c:pt idx="787">
                  <c:v>3.695899548754169</c:v>
                </c:pt>
                <c:pt idx="788">
                  <c:v>3.7422012948793411</c:v>
                </c:pt>
                <c:pt idx="789">
                  <c:v>3.7004120070629782</c:v>
                </c:pt>
                <c:pt idx="790">
                  <c:v>3.7088483421620562</c:v>
                </c:pt>
                <c:pt idx="791">
                  <c:v>3.6984500686678441</c:v>
                </c:pt>
                <c:pt idx="792">
                  <c:v>3.7082597606435157</c:v>
                </c:pt>
                <c:pt idx="793">
                  <c:v>3.7037473023347065</c:v>
                </c:pt>
                <c:pt idx="794">
                  <c:v>3.6768687463213654</c:v>
                </c:pt>
                <c:pt idx="795">
                  <c:v>3.6866784382970375</c:v>
                </c:pt>
                <c:pt idx="796">
                  <c:v>3.6558760054934276</c:v>
                </c:pt>
                <c:pt idx="797">
                  <c:v>3.7096331175201098</c:v>
                </c:pt>
                <c:pt idx="798">
                  <c:v>3.7057092407298411</c:v>
                </c:pt>
                <c:pt idx="799">
                  <c:v>3.6900137335687662</c:v>
                </c:pt>
                <c:pt idx="800">
                  <c:v>3.6715715126545025</c:v>
                </c:pt>
                <c:pt idx="801">
                  <c:v>3.69707671179125</c:v>
                </c:pt>
                <c:pt idx="802">
                  <c:v>3.6794192662350405</c:v>
                </c:pt>
                <c:pt idx="803">
                  <c:v>3.7108102805571903</c:v>
                </c:pt>
                <c:pt idx="804">
                  <c:v>3.6743182264076908</c:v>
                </c:pt>
                <c:pt idx="805">
                  <c:v>3.7049244653717874</c:v>
                </c:pt>
                <c:pt idx="806">
                  <c:v>3.7062978222483816</c:v>
                </c:pt>
                <c:pt idx="807">
                  <c:v>3.6931528350009808</c:v>
                </c:pt>
                <c:pt idx="808">
                  <c:v>3.6900137335687662</c:v>
                </c:pt>
                <c:pt idx="809">
                  <c:v>3.6853050814204433</c:v>
                </c:pt>
                <c:pt idx="810">
                  <c:v>3.7245438493231311</c:v>
                </c:pt>
                <c:pt idx="811">
                  <c:v>3.732391602903669</c:v>
                </c:pt>
                <c:pt idx="812">
                  <c:v>3.722581910927997</c:v>
                </c:pt>
                <c:pt idx="813">
                  <c:v>3.6978614871493036</c:v>
                </c:pt>
                <c:pt idx="814">
                  <c:v>3.7631940357072788</c:v>
                </c:pt>
                <c:pt idx="815">
                  <c:v>3.7469099470276634</c:v>
                </c:pt>
                <c:pt idx="816">
                  <c:v>3.7704532077692763</c:v>
                </c:pt>
                <c:pt idx="817">
                  <c:v>3.7985089268196979</c:v>
                </c:pt>
                <c:pt idx="818">
                  <c:v>3.8181283107710415</c:v>
                </c:pt>
                <c:pt idx="819">
                  <c:v>3.8259760643515794</c:v>
                </c:pt>
                <c:pt idx="820">
                  <c:v>3.8416715715126544</c:v>
                </c:pt>
                <c:pt idx="821">
                  <c:v>3.8195016676476357</c:v>
                </c:pt>
                <c:pt idx="822">
                  <c:v>3.9128899352560329</c:v>
                </c:pt>
                <c:pt idx="823">
                  <c:v>3.8383362762409261</c:v>
                </c:pt>
                <c:pt idx="824">
                  <c:v>3.8999411418481458</c:v>
                </c:pt>
                <c:pt idx="825">
                  <c:v>3.9201491073180303</c:v>
                </c:pt>
                <c:pt idx="826">
                  <c:v>3.9299587992937024</c:v>
                </c:pt>
                <c:pt idx="827">
                  <c:v>3.9260349225034332</c:v>
                </c:pt>
                <c:pt idx="828">
                  <c:v>3.9123013537374929</c:v>
                </c:pt>
                <c:pt idx="829">
                  <c:v>3.9097508338238178</c:v>
                </c:pt>
                <c:pt idx="830">
                  <c:v>3.9383951343927803</c:v>
                </c:pt>
                <c:pt idx="831">
                  <c:v>3.8952324896998234</c:v>
                </c:pt>
                <c:pt idx="832">
                  <c:v>3.9162252305277612</c:v>
                </c:pt>
                <c:pt idx="833">
                  <c:v>3.9011183048852267</c:v>
                </c:pt>
                <c:pt idx="834">
                  <c:v>3.860702373945458</c:v>
                </c:pt>
                <c:pt idx="835">
                  <c:v>3.8559937217971356</c:v>
                </c:pt>
                <c:pt idx="836">
                  <c:v>3.8220521875613107</c:v>
                </c:pt>
                <c:pt idx="837">
                  <c:v>3.8057680988816953</c:v>
                </c:pt>
                <c:pt idx="838">
                  <c:v>3.7920345301157545</c:v>
                </c:pt>
                <c:pt idx="839">
                  <c:v>3.7626054541887384</c:v>
                </c:pt>
                <c:pt idx="840">
                  <c:v>3.7082597606435157</c:v>
                </c:pt>
                <c:pt idx="841">
                  <c:v>3.6788306847165</c:v>
                </c:pt>
                <c:pt idx="842">
                  <c:v>3.6978614871493036</c:v>
                </c:pt>
                <c:pt idx="843">
                  <c:v>3.6546988424563471</c:v>
                </c:pt>
                <c:pt idx="844">
                  <c:v>3.6376299784186776</c:v>
                </c:pt>
                <c:pt idx="845">
                  <c:v>3.6166372375907399</c:v>
                </c:pt>
                <c:pt idx="846">
                  <c:v>3.6036884441828527</c:v>
                </c:pt>
                <c:pt idx="847">
                  <c:v>3.5879929370217774</c:v>
                </c:pt>
                <c:pt idx="848">
                  <c:v>3.5793604080831862</c:v>
                </c:pt>
                <c:pt idx="849">
                  <c:v>3.565038257798705</c:v>
                </c:pt>
                <c:pt idx="850">
                  <c:v>3.5409064155385521</c:v>
                </c:pt>
                <c:pt idx="851">
                  <c:v>3.5361977633902297</c:v>
                </c:pt>
                <c:pt idx="852">
                  <c:v>3.5036295860309985</c:v>
                </c:pt>
                <c:pt idx="853">
                  <c:v>3.4518344123994504</c:v>
                </c:pt>
                <c:pt idx="854">
                  <c:v>3.4596821659799883</c:v>
                </c:pt>
                <c:pt idx="855">
                  <c:v>3.4702766333137141</c:v>
                </c:pt>
                <c:pt idx="856">
                  <c:v>3.4316264469295663</c:v>
                </c:pt>
                <c:pt idx="857">
                  <c:v>3.4329998038061604</c:v>
                </c:pt>
                <c:pt idx="858">
                  <c:v>3.428291151657838</c:v>
                </c:pt>
                <c:pt idx="859">
                  <c:v>3.4125956444967627</c:v>
                </c:pt>
                <c:pt idx="860">
                  <c:v>3.3969001373356877</c:v>
                </c:pt>
                <c:pt idx="861">
                  <c:v>3.4243672748675693</c:v>
                </c:pt>
                <c:pt idx="862">
                  <c:v>3.4120070629782226</c:v>
                </c:pt>
                <c:pt idx="863">
                  <c:v>3.4204433980773006</c:v>
                </c:pt>
                <c:pt idx="864">
                  <c:v>3.4400627820286442</c:v>
                </c:pt>
                <c:pt idx="865">
                  <c:v>3.4467333725721012</c:v>
                </c:pt>
                <c:pt idx="866">
                  <c:v>3.4316264469295663</c:v>
                </c:pt>
                <c:pt idx="867">
                  <c:v>3.4800863252893861</c:v>
                </c:pt>
                <c:pt idx="868">
                  <c:v>3.4753776731410633</c:v>
                </c:pt>
                <c:pt idx="869">
                  <c:v>3.5055915244261331</c:v>
                </c:pt>
                <c:pt idx="870">
                  <c:v>3.5238375515008826</c:v>
                </c:pt>
                <c:pt idx="871">
                  <c:v>3.5467922307239554</c:v>
                </c:pt>
                <c:pt idx="872">
                  <c:v>3.5703354914655678</c:v>
                </c:pt>
                <c:pt idx="873">
                  <c:v>3.5905434569354524</c:v>
                </c:pt>
                <c:pt idx="874">
                  <c:v>3.5978026289974494</c:v>
                </c:pt>
                <c:pt idx="875">
                  <c:v>3.5978026289974494</c:v>
                </c:pt>
                <c:pt idx="876">
                  <c:v>3.6174220129487935</c:v>
                </c:pt>
                <c:pt idx="877">
                  <c:v>3.6754953894447713</c:v>
                </c:pt>
                <c:pt idx="878">
                  <c:v>3.6853050814204433</c:v>
                </c:pt>
                <c:pt idx="879">
                  <c:v>3.7265057877182657</c:v>
                </c:pt>
                <c:pt idx="880">
                  <c:v>3.6900137335687662</c:v>
                </c:pt>
                <c:pt idx="881">
                  <c:v>3.7200313910143219</c:v>
                </c:pt>
                <c:pt idx="882">
                  <c:v>3.7135569943103786</c:v>
                </c:pt>
                <c:pt idx="883">
                  <c:v>3.7174808711006473</c:v>
                </c:pt>
                <c:pt idx="884">
                  <c:v>3.7410241318422601</c:v>
                </c:pt>
                <c:pt idx="885">
                  <c:v>3.7390621934471255</c:v>
                </c:pt>
                <c:pt idx="886">
                  <c:v>3.7166960957425936</c:v>
                </c:pt>
                <c:pt idx="887">
                  <c:v>3.7004120070629782</c:v>
                </c:pt>
                <c:pt idx="888">
                  <c:v>3.6931528350009808</c:v>
                </c:pt>
                <c:pt idx="889">
                  <c:v>3.6841279183833628</c:v>
                </c:pt>
                <c:pt idx="890">
                  <c:v>3.6853050814204433</c:v>
                </c:pt>
                <c:pt idx="891">
                  <c:v>3.6807926231116341</c:v>
                </c:pt>
                <c:pt idx="892">
                  <c:v>3.7068864037669216</c:v>
                </c:pt>
                <c:pt idx="893">
                  <c:v>3.6880517951736316</c:v>
                </c:pt>
                <c:pt idx="894">
                  <c:v>3.6723562880125566</c:v>
                </c:pt>
                <c:pt idx="895">
                  <c:v>3.7088483421620562</c:v>
                </c:pt>
                <c:pt idx="896">
                  <c:v>3.7017853639395724</c:v>
                </c:pt>
                <c:pt idx="897">
                  <c:v>3.7029625269766528</c:v>
                </c:pt>
                <c:pt idx="898">
                  <c:v>3.7147341573474595</c:v>
                </c:pt>
                <c:pt idx="899">
                  <c:v>3.6866784382970375</c:v>
                </c:pt>
                <c:pt idx="900">
                  <c:v>3.7186580341377282</c:v>
                </c:pt>
                <c:pt idx="901">
                  <c:v>3.7076711791249757</c:v>
                </c:pt>
                <c:pt idx="902">
                  <c:v>3.7115950559152444</c:v>
                </c:pt>
                <c:pt idx="903">
                  <c:v>3.7121836374337844</c:v>
                </c:pt>
                <c:pt idx="904">
                  <c:v>3.7461251716696093</c:v>
                </c:pt>
                <c:pt idx="905">
                  <c:v>3.7449480086325289</c:v>
                </c:pt>
                <c:pt idx="906">
                  <c:v>3.7573082205218755</c:v>
                </c:pt>
                <c:pt idx="907">
                  <c:v>3.7592701589170101</c:v>
                </c:pt>
                <c:pt idx="908">
                  <c:v>3.7985089268196979</c:v>
                </c:pt>
                <c:pt idx="909">
                  <c:v>3.7508338238179322</c:v>
                </c:pt>
                <c:pt idx="910">
                  <c:v>3.7304296645085344</c:v>
                </c:pt>
                <c:pt idx="911">
                  <c:v>3.7410241318422601</c:v>
                </c:pt>
                <c:pt idx="912">
                  <c:v>3.7626054541887384</c:v>
                </c:pt>
                <c:pt idx="913">
                  <c:v>3.7096331175201098</c:v>
                </c:pt>
                <c:pt idx="914">
                  <c:v>3.7304296645085344</c:v>
                </c:pt>
                <c:pt idx="915">
                  <c:v>3.729841082989994</c:v>
                </c:pt>
                <c:pt idx="916">
                  <c:v>3.6872670198155779</c:v>
                </c:pt>
                <c:pt idx="917">
                  <c:v>3.650774965666078</c:v>
                </c:pt>
                <c:pt idx="918">
                  <c:v>3.6572493623700217</c:v>
                </c:pt>
                <c:pt idx="919">
                  <c:v>3.6342946831469494</c:v>
                </c:pt>
                <c:pt idx="920">
                  <c:v>3.6370413969001376</c:v>
                </c:pt>
                <c:pt idx="921">
                  <c:v>3.6127133608004707</c:v>
                </c:pt>
                <c:pt idx="922">
                  <c:v>3.5773984696880516</c:v>
                </c:pt>
                <c:pt idx="923">
                  <c:v>3.5552285658230334</c:v>
                </c:pt>
                <c:pt idx="924">
                  <c:v>3.5381597017853639</c:v>
                </c:pt>
                <c:pt idx="925">
                  <c:v>3.4944084755738669</c:v>
                </c:pt>
                <c:pt idx="926">
                  <c:v>3.5055915244261331</c:v>
                </c:pt>
                <c:pt idx="927">
                  <c:v>3.4879340788699236</c:v>
                </c:pt>
                <c:pt idx="928">
                  <c:v>3.4675299195605258</c:v>
                </c:pt>
                <c:pt idx="929">
                  <c:v>3.4479105356091817</c:v>
                </c:pt>
                <c:pt idx="930">
                  <c:v>3.4218167549538943</c:v>
                </c:pt>
                <c:pt idx="931">
                  <c:v>3.4237786933490288</c:v>
                </c:pt>
                <c:pt idx="932">
                  <c:v>3.3963115558171473</c:v>
                </c:pt>
                <c:pt idx="933">
                  <c:v>3.4145575828918973</c:v>
                </c:pt>
                <c:pt idx="934">
                  <c:v>3.4139690013733568</c:v>
                </c:pt>
                <c:pt idx="935">
                  <c:v>3.3884638022366098</c:v>
                </c:pt>
                <c:pt idx="936">
                  <c:v>3.3702177751618598</c:v>
                </c:pt>
                <c:pt idx="937">
                  <c:v>3.374730233470669</c:v>
                </c:pt>
                <c:pt idx="938">
                  <c:v>3.3859132823229352</c:v>
                </c:pt>
                <c:pt idx="939">
                  <c:v>3.364920541494997</c:v>
                </c:pt>
                <c:pt idx="940">
                  <c:v>3.3949381989405532</c:v>
                </c:pt>
                <c:pt idx="941">
                  <c:v>3.392976260545419</c:v>
                </c:pt>
                <c:pt idx="942">
                  <c:v>3.4316264469295663</c:v>
                </c:pt>
                <c:pt idx="943">
                  <c:v>3.4021973710025506</c:v>
                </c:pt>
                <c:pt idx="944">
                  <c:v>3.4173042966450855</c:v>
                </c:pt>
                <c:pt idx="945">
                  <c:v>3.4459485972140476</c:v>
                </c:pt>
                <c:pt idx="946">
                  <c:v>3.4565430645477733</c:v>
                </c:pt>
                <c:pt idx="947">
                  <c:v>3.460466941338042</c:v>
                </c:pt>
                <c:pt idx="948">
                  <c:v>3.4551697076711791</c:v>
                </c:pt>
                <c:pt idx="949">
                  <c:v>3.4949970570924074</c:v>
                </c:pt>
                <c:pt idx="950">
                  <c:v>3.485972140474789</c:v>
                </c:pt>
                <c:pt idx="951">
                  <c:v>3.5101039827349423</c:v>
                </c:pt>
                <c:pt idx="952">
                  <c:v>3.5252109083774767</c:v>
                </c:pt>
                <c:pt idx="953">
                  <c:v>3.5467922307239554</c:v>
                </c:pt>
                <c:pt idx="954">
                  <c:v>3.5664116146752991</c:v>
                </c:pt>
                <c:pt idx="955">
                  <c:v>3.5762213066509712</c:v>
                </c:pt>
                <c:pt idx="956">
                  <c:v>3.6134981361585248</c:v>
                </c:pt>
                <c:pt idx="957">
                  <c:v>3.5978026289974494</c:v>
                </c:pt>
                <c:pt idx="958">
                  <c:v>3.5879929370217774</c:v>
                </c:pt>
                <c:pt idx="959">
                  <c:v>3.5846576417500491</c:v>
                </c:pt>
                <c:pt idx="960">
                  <c:v>3.593093976849127</c:v>
                </c:pt>
                <c:pt idx="961">
                  <c:v>3.6154600745536589</c:v>
                </c:pt>
                <c:pt idx="962">
                  <c:v>3.6429272120855405</c:v>
                </c:pt>
                <c:pt idx="963">
                  <c:v>3.6317441632332743</c:v>
                </c:pt>
                <c:pt idx="964">
                  <c:v>3.650774965666078</c:v>
                </c:pt>
                <c:pt idx="965">
                  <c:v>3.635079458505003</c:v>
                </c:pt>
                <c:pt idx="966">
                  <c:v>3.6331175201098684</c:v>
                </c:pt>
                <c:pt idx="967">
                  <c:v>3.6527369040612125</c:v>
                </c:pt>
                <c:pt idx="968">
                  <c:v>3.6558760054934276</c:v>
                </c:pt>
                <c:pt idx="969">
                  <c:v>3.6650971159505592</c:v>
                </c:pt>
                <c:pt idx="970">
                  <c:v>3.643515793604081</c:v>
                </c:pt>
                <c:pt idx="971">
                  <c:v>3.6278202864430056</c:v>
                </c:pt>
                <c:pt idx="972">
                  <c:v>3.6448891504806751</c:v>
                </c:pt>
                <c:pt idx="973">
                  <c:v>3.6291936433195997</c:v>
                </c:pt>
                <c:pt idx="974">
                  <c:v>3.628408867961546</c:v>
                </c:pt>
                <c:pt idx="975">
                  <c:v>3.6488130272709438</c:v>
                </c:pt>
                <c:pt idx="976">
                  <c:v>3.6362566215420835</c:v>
                </c:pt>
                <c:pt idx="977">
                  <c:v>3.6297822248381402</c:v>
                </c:pt>
                <c:pt idx="978">
                  <c:v>3.6160486560721994</c:v>
                </c:pt>
                <c:pt idx="979">
                  <c:v>3.6362566215420835</c:v>
                </c:pt>
                <c:pt idx="980">
                  <c:v>3.6134981361585248</c:v>
                </c:pt>
                <c:pt idx="981">
                  <c:v>3.6115361977633902</c:v>
                </c:pt>
                <c:pt idx="982">
                  <c:v>3.6337061016284089</c:v>
                </c:pt>
                <c:pt idx="983">
                  <c:v>3.6023150873062586</c:v>
                </c:pt>
                <c:pt idx="984">
                  <c:v>3.618599175985874</c:v>
                </c:pt>
                <c:pt idx="985">
                  <c:v>3.5944673337257211</c:v>
                </c:pt>
                <c:pt idx="986">
                  <c:v>3.6264469295664115</c:v>
                </c:pt>
                <c:pt idx="987">
                  <c:v>3.6023150873062586</c:v>
                </c:pt>
                <c:pt idx="988">
                  <c:v>3.5872081616637237</c:v>
                </c:pt>
                <c:pt idx="989">
                  <c:v>3.6036884441828527</c:v>
                </c:pt>
                <c:pt idx="990">
                  <c:v>3.6036884441828527</c:v>
                </c:pt>
                <c:pt idx="991">
                  <c:v>3.6062389640965273</c:v>
                </c:pt>
                <c:pt idx="992">
                  <c:v>3.6017265057877181</c:v>
                </c:pt>
                <c:pt idx="993">
                  <c:v>3.5919168138120465</c:v>
                </c:pt>
                <c:pt idx="994">
                  <c:v>3.6331175201098684</c:v>
                </c:pt>
                <c:pt idx="995">
                  <c:v>3.6415538552089464</c:v>
                </c:pt>
                <c:pt idx="996">
                  <c:v>3.6134981361585248</c:v>
                </c:pt>
                <c:pt idx="997">
                  <c:v>3.6401804983323522</c:v>
                </c:pt>
                <c:pt idx="998">
                  <c:v>3.6140867176770648</c:v>
                </c:pt>
                <c:pt idx="999">
                  <c:v>3.6317441632332743</c:v>
                </c:pt>
                <c:pt idx="1000">
                  <c:v>3.6244849911712773</c:v>
                </c:pt>
                <c:pt idx="1001">
                  <c:v>3.6676476358642338</c:v>
                </c:pt>
                <c:pt idx="1002">
                  <c:v>3.6494016087894838</c:v>
                </c:pt>
                <c:pt idx="1003">
                  <c:v>3.6774573278399059</c:v>
                </c:pt>
                <c:pt idx="1004">
                  <c:v>3.6782421031979595</c:v>
                </c:pt>
                <c:pt idx="1005">
                  <c:v>3.6611732391602905</c:v>
                </c:pt>
                <c:pt idx="1006">
                  <c:v>3.6709829311359625</c:v>
                </c:pt>
                <c:pt idx="1007">
                  <c:v>3.6866784382970375</c:v>
                </c:pt>
                <c:pt idx="1008">
                  <c:v>3.6656856974690992</c:v>
                </c:pt>
                <c:pt idx="1009">
                  <c:v>3.6925642534824408</c:v>
                </c:pt>
                <c:pt idx="1010">
                  <c:v>3.6774573278399059</c:v>
                </c:pt>
                <c:pt idx="1011">
                  <c:v>3.6499901903080243</c:v>
                </c:pt>
                <c:pt idx="1012">
                  <c:v>3.6390033352952718</c:v>
                </c:pt>
                <c:pt idx="1013">
                  <c:v>3.6382185599372181</c:v>
                </c:pt>
                <c:pt idx="1014">
                  <c:v>3.5793604080831862</c:v>
                </c:pt>
                <c:pt idx="1015">
                  <c:v>3.5773984696880516</c:v>
                </c:pt>
                <c:pt idx="1016">
                  <c:v>3.5473808122424955</c:v>
                </c:pt>
                <c:pt idx="1017">
                  <c:v>3.5232489699823426</c:v>
                </c:pt>
                <c:pt idx="1018">
                  <c:v>3.5179517363154797</c:v>
                </c:pt>
                <c:pt idx="1019">
                  <c:v>3.5028448106729448</c:v>
                </c:pt>
                <c:pt idx="1020">
                  <c:v>3.4610555228565825</c:v>
                </c:pt>
                <c:pt idx="1021">
                  <c:v>3.4420247204237788</c:v>
                </c:pt>
                <c:pt idx="1022">
                  <c:v>3.443398077300373</c:v>
                </c:pt>
                <c:pt idx="1023">
                  <c:v>3.425152050225623</c:v>
                </c:pt>
                <c:pt idx="1024">
                  <c:v>3.4074946046694135</c:v>
                </c:pt>
                <c:pt idx="1025">
                  <c:v>3.3884638022366098</c:v>
                </c:pt>
                <c:pt idx="1026">
                  <c:v>3.3674710614086716</c:v>
                </c:pt>
                <c:pt idx="1027">
                  <c:v>3.3537374926427308</c:v>
                </c:pt>
                <c:pt idx="1028">
                  <c:v>3.3702177751618598</c:v>
                </c:pt>
                <c:pt idx="1029">
                  <c:v>3.3741416519521286</c:v>
                </c:pt>
                <c:pt idx="1030">
                  <c:v>3.3478516774573279</c:v>
                </c:pt>
                <c:pt idx="1031">
                  <c:v>3.3668824798901316</c:v>
                </c:pt>
                <c:pt idx="1032">
                  <c:v>3.3517755542475967</c:v>
                </c:pt>
                <c:pt idx="1033">
                  <c:v>3.3439278006670592</c:v>
                </c:pt>
                <c:pt idx="1034">
                  <c:v>3.3596233078281341</c:v>
                </c:pt>
                <c:pt idx="1035">
                  <c:v>3.3335295271728467</c:v>
                </c:pt>
                <c:pt idx="1036">
                  <c:v>3.3066509711595056</c:v>
                </c:pt>
                <c:pt idx="1037">
                  <c:v>3.3290170688640375</c:v>
                </c:pt>
                <c:pt idx="1038">
                  <c:v>3.3105748479497743</c:v>
                </c:pt>
                <c:pt idx="1039">
                  <c:v>3.3217578968020405</c:v>
                </c:pt>
                <c:pt idx="1040">
                  <c:v>3.3335295271728467</c:v>
                </c:pt>
                <c:pt idx="1041">
                  <c:v>3.3217578968020405</c:v>
                </c:pt>
                <c:pt idx="1042">
                  <c:v>3.2942907592701589</c:v>
                </c:pt>
                <c:pt idx="1043">
                  <c:v>3.3093976849126938</c:v>
                </c:pt>
                <c:pt idx="1044">
                  <c:v>3.3086129095546402</c:v>
                </c:pt>
                <c:pt idx="1045">
                  <c:v>3.2917402393564843</c:v>
                </c:pt>
                <c:pt idx="1046">
                  <c:v>3.3184226015303118</c:v>
                </c:pt>
                <c:pt idx="1047">
                  <c:v>3.311359623307828</c:v>
                </c:pt>
                <c:pt idx="1048">
                  <c:v>3.2844810672944869</c:v>
                </c:pt>
                <c:pt idx="1049">
                  <c:v>3.285854424171081</c:v>
                </c:pt>
                <c:pt idx="1050">
                  <c:v>3.2995879929370218</c:v>
                </c:pt>
                <c:pt idx="1051">
                  <c:v>3.3015499313321564</c:v>
                </c:pt>
                <c:pt idx="1052">
                  <c:v>3.2878163625662156</c:v>
                </c:pt>
                <c:pt idx="1053">
                  <c:v>3.2780066705905435</c:v>
                </c:pt>
                <c:pt idx="1054">
                  <c:v>3.2962526976652935</c:v>
                </c:pt>
                <c:pt idx="1055">
                  <c:v>3.2976260545418876</c:v>
                </c:pt>
                <c:pt idx="1056">
                  <c:v>3.2844810672944869</c:v>
                </c:pt>
                <c:pt idx="1057">
                  <c:v>3.2772218952324899</c:v>
                </c:pt>
                <c:pt idx="1058">
                  <c:v>3.2937021777516184</c:v>
                </c:pt>
                <c:pt idx="1059">
                  <c:v>3.2937021777516184</c:v>
                </c:pt>
                <c:pt idx="1060">
                  <c:v>3.2870315872081619</c:v>
                </c:pt>
                <c:pt idx="1061">
                  <c:v>3.2929174023935648</c:v>
                </c:pt>
                <c:pt idx="1062">
                  <c:v>3.33941534235825</c:v>
                </c:pt>
                <c:pt idx="1063">
                  <c:v>3.3172454384932313</c:v>
                </c:pt>
                <c:pt idx="1064">
                  <c:v>3.3231312536786346</c:v>
                </c:pt>
                <c:pt idx="1065">
                  <c:v>3.3250931920737687</c:v>
                </c:pt>
                <c:pt idx="1066">
                  <c:v>3.3458897390621933</c:v>
                </c:pt>
                <c:pt idx="1067">
                  <c:v>3.3250931920737687</c:v>
                </c:pt>
                <c:pt idx="1068">
                  <c:v>3.3590347263095941</c:v>
                </c:pt>
                <c:pt idx="1069">
                  <c:v>3.3596233078281341</c:v>
                </c:pt>
                <c:pt idx="1070">
                  <c:v>3.3453011575436533</c:v>
                </c:pt>
                <c:pt idx="1071">
                  <c:v>3.3733568765940749</c:v>
                </c:pt>
                <c:pt idx="1072">
                  <c:v>3.3511869727290562</c:v>
                </c:pt>
                <c:pt idx="1073">
                  <c:v>3.3517755542475967</c:v>
                </c:pt>
                <c:pt idx="1074">
                  <c:v>3.3472630959387875</c:v>
                </c:pt>
                <c:pt idx="1075">
                  <c:v>3.3662938983715911</c:v>
                </c:pt>
                <c:pt idx="1076">
                  <c:v>3.3643319599764565</c:v>
                </c:pt>
                <c:pt idx="1077">
                  <c:v>3.3708063566804003</c:v>
                </c:pt>
                <c:pt idx="1078">
                  <c:v>3.3694329998038062</c:v>
                </c:pt>
                <c:pt idx="1079">
                  <c:v>3.3845399254463411</c:v>
                </c:pt>
                <c:pt idx="1080">
                  <c:v>3.3786541102609378</c:v>
                </c:pt>
                <c:pt idx="1081">
                  <c:v>3.4139690013733568</c:v>
                </c:pt>
                <c:pt idx="1082">
                  <c:v>3.4074946046694135</c:v>
                </c:pt>
                <c:pt idx="1083">
                  <c:v>3.400235432607416</c:v>
                </c:pt>
                <c:pt idx="1084">
                  <c:v>3.3969001373356877</c:v>
                </c:pt>
                <c:pt idx="1085">
                  <c:v>3.4263292132627035</c:v>
                </c:pt>
                <c:pt idx="1086">
                  <c:v>3.4021973710025506</c:v>
                </c:pt>
                <c:pt idx="1087">
                  <c:v>3.4094565430645476</c:v>
                </c:pt>
                <c:pt idx="1088">
                  <c:v>3.4296645085344322</c:v>
                </c:pt>
                <c:pt idx="1089">
                  <c:v>3.4335883853247009</c:v>
                </c:pt>
                <c:pt idx="1090">
                  <c:v>3.4263292132627035</c:v>
                </c:pt>
                <c:pt idx="1091">
                  <c:v>3.4290759270158917</c:v>
                </c:pt>
                <c:pt idx="1092">
                  <c:v>3.4329998038061604</c:v>
                </c:pt>
                <c:pt idx="1093">
                  <c:v>3.4139690013733568</c:v>
                </c:pt>
                <c:pt idx="1094">
                  <c:v>3.4086717677064939</c:v>
                </c:pt>
                <c:pt idx="1095">
                  <c:v>3.4120070629782226</c:v>
                </c:pt>
                <c:pt idx="1096">
                  <c:v>3.4224053364724347</c:v>
                </c:pt>
                <c:pt idx="1097">
                  <c:v>3.3702177751618598</c:v>
                </c:pt>
                <c:pt idx="1098">
                  <c:v>3.4165195212870314</c:v>
                </c:pt>
                <c:pt idx="1099">
                  <c:v>3.3766921718658036</c:v>
                </c:pt>
                <c:pt idx="1100">
                  <c:v>3.3780655287423977</c:v>
                </c:pt>
                <c:pt idx="1101">
                  <c:v>3.3825779870512065</c:v>
                </c:pt>
                <c:pt idx="1102">
                  <c:v>3.3957229742986073</c:v>
                </c:pt>
                <c:pt idx="1103">
                  <c:v>3.3859132823229352</c:v>
                </c:pt>
                <c:pt idx="1104">
                  <c:v>3.3943496174220131</c:v>
                </c:pt>
                <c:pt idx="1105">
                  <c:v>3.3766921718658036</c:v>
                </c:pt>
                <c:pt idx="1106">
                  <c:v>3.3727682950755344</c:v>
                </c:pt>
                <c:pt idx="1107">
                  <c:v>3.4008240141259565</c:v>
                </c:pt>
                <c:pt idx="1108">
                  <c:v>3.3780655287423977</c:v>
                </c:pt>
                <c:pt idx="1109">
                  <c:v>3.4153423582499509</c:v>
                </c:pt>
                <c:pt idx="1110">
                  <c:v>3.4021973710025506</c:v>
                </c:pt>
                <c:pt idx="1111">
                  <c:v>3.4237786933490288</c:v>
                </c:pt>
                <c:pt idx="1112">
                  <c:v>3.400235432607416</c:v>
                </c:pt>
                <c:pt idx="1113">
                  <c:v>3.4212281734353542</c:v>
                </c:pt>
                <c:pt idx="1114">
                  <c:v>3.4178928781636255</c:v>
                </c:pt>
                <c:pt idx="1115">
                  <c:v>3.4473219540906417</c:v>
                </c:pt>
                <c:pt idx="1116">
                  <c:v>3.4506572493623699</c:v>
                </c:pt>
                <c:pt idx="1117">
                  <c:v>3.4341769668432409</c:v>
                </c:pt>
                <c:pt idx="1118">
                  <c:v>3.4388856189915638</c:v>
                </c:pt>
                <c:pt idx="1119">
                  <c:v>3.4473219540906417</c:v>
                </c:pt>
                <c:pt idx="1120">
                  <c:v>3.4702766333137141</c:v>
                </c:pt>
                <c:pt idx="1121">
                  <c:v>3.4624288797331761</c:v>
                </c:pt>
                <c:pt idx="1122">
                  <c:v>3.4643908181283107</c:v>
                </c:pt>
                <c:pt idx="1123">
                  <c:v>3.4643908181283107</c:v>
                </c:pt>
                <c:pt idx="1124">
                  <c:v>3.4773396115361979</c:v>
                </c:pt>
                <c:pt idx="1125">
                  <c:v>3.4596821659799883</c:v>
                </c:pt>
                <c:pt idx="1126">
                  <c:v>3.4924465371787328</c:v>
                </c:pt>
                <c:pt idx="1127">
                  <c:v>3.4845987835981949</c:v>
                </c:pt>
                <c:pt idx="1128">
                  <c:v>3.443398077300373</c:v>
                </c:pt>
                <c:pt idx="1129">
                  <c:v>3.4689032764371199</c:v>
                </c:pt>
                <c:pt idx="1130">
                  <c:v>3.4734157347459291</c:v>
                </c:pt>
                <c:pt idx="1131">
                  <c:v>3.4388856189915638</c:v>
                </c:pt>
                <c:pt idx="1132">
                  <c:v>3.4341769668432409</c:v>
                </c:pt>
                <c:pt idx="1133">
                  <c:v>3.4361389052383755</c:v>
                </c:pt>
                <c:pt idx="1134">
                  <c:v>3.4408475573866979</c:v>
                </c:pt>
                <c:pt idx="1135">
                  <c:v>3.4086717677064939</c:v>
                </c:pt>
                <c:pt idx="1136">
                  <c:v>3.4224053364724347</c:v>
                </c:pt>
                <c:pt idx="1137">
                  <c:v>3.3937610359034727</c:v>
                </c:pt>
                <c:pt idx="1138">
                  <c:v>3.3851285069648815</c:v>
                </c:pt>
                <c:pt idx="1139">
                  <c:v>3.3845399254463411</c:v>
                </c:pt>
                <c:pt idx="1140">
                  <c:v>3.3982734942122819</c:v>
                </c:pt>
                <c:pt idx="1141">
                  <c:v>3.374730233470669</c:v>
                </c:pt>
                <c:pt idx="1142">
                  <c:v>3.3615852462232687</c:v>
                </c:pt>
                <c:pt idx="1143">
                  <c:v>3.3531489111241908</c:v>
                </c:pt>
                <c:pt idx="1144">
                  <c:v>3.3615852462232687</c:v>
                </c:pt>
                <c:pt idx="1145">
                  <c:v>3.3368648224445754</c:v>
                </c:pt>
                <c:pt idx="1146">
                  <c:v>3.3413772807533846</c:v>
                </c:pt>
                <c:pt idx="1147">
                  <c:v>3.3433392191485187</c:v>
                </c:pt>
                <c:pt idx="1148">
                  <c:v>3.3335295271728467</c:v>
                </c:pt>
                <c:pt idx="1149">
                  <c:v>3.3360800470865213</c:v>
                </c:pt>
                <c:pt idx="1150">
                  <c:v>3.3388267608397095</c:v>
                </c:pt>
                <c:pt idx="1151">
                  <c:v>3.3407886992348441</c:v>
                </c:pt>
                <c:pt idx="1152">
                  <c:v>3.3380419854816559</c:v>
                </c:pt>
                <c:pt idx="1153">
                  <c:v>3.3556994310378654</c:v>
                </c:pt>
                <c:pt idx="1154">
                  <c:v>3.3413772807533846</c:v>
                </c:pt>
                <c:pt idx="1155">
                  <c:v>3.3556994310378654</c:v>
                </c:pt>
                <c:pt idx="1156">
                  <c:v>3.3584461447910536</c:v>
                </c:pt>
                <c:pt idx="1157">
                  <c:v>3.3570727879144595</c:v>
                </c:pt>
                <c:pt idx="1158">
                  <c:v>3.3969001373356877</c:v>
                </c:pt>
                <c:pt idx="1159">
                  <c:v>3.3772807533843436</c:v>
                </c:pt>
                <c:pt idx="1160">
                  <c:v>3.3525603296056503</c:v>
                </c:pt>
                <c:pt idx="1161">
                  <c:v>3.3825779870512065</c:v>
                </c:pt>
                <c:pt idx="1162">
                  <c:v>3.3957229742986073</c:v>
                </c:pt>
                <c:pt idx="1163">
                  <c:v>3.3766921718658036</c:v>
                </c:pt>
                <c:pt idx="1164">
                  <c:v>3.4074946046694135</c:v>
                </c:pt>
                <c:pt idx="1165">
                  <c:v>3.4041593093976847</c:v>
                </c:pt>
                <c:pt idx="1166">
                  <c:v>3.4224053364724347</c:v>
                </c:pt>
                <c:pt idx="1167">
                  <c:v>3.425152050225623</c:v>
                </c:pt>
                <c:pt idx="1168">
                  <c:v>3.4114184814596822</c:v>
                </c:pt>
                <c:pt idx="1169">
                  <c:v>3.4133804198548168</c:v>
                </c:pt>
                <c:pt idx="1170">
                  <c:v>3.4388856189915638</c:v>
                </c:pt>
                <c:pt idx="1171">
                  <c:v>3.4486953109672358</c:v>
                </c:pt>
                <c:pt idx="1172">
                  <c:v>3.4467333725721012</c:v>
                </c:pt>
                <c:pt idx="1173">
                  <c:v>3.4590935844614479</c:v>
                </c:pt>
                <c:pt idx="1174">
                  <c:v>3.453796350794585</c:v>
                </c:pt>
                <c:pt idx="1175">
                  <c:v>3.4551697076711791</c:v>
                </c:pt>
                <c:pt idx="1176">
                  <c:v>3.4473219540906417</c:v>
                </c:pt>
                <c:pt idx="1177">
                  <c:v>3.4683146949185795</c:v>
                </c:pt>
                <c:pt idx="1178">
                  <c:v>3.443986658818913</c:v>
                </c:pt>
                <c:pt idx="1179">
                  <c:v>3.4826368452030607</c:v>
                </c:pt>
                <c:pt idx="1180">
                  <c:v>3.4428094957818325</c:v>
                </c:pt>
                <c:pt idx="1181">
                  <c:v>3.4800863252893861</c:v>
                </c:pt>
                <c:pt idx="1182">
                  <c:v>3.4551697076711791</c:v>
                </c:pt>
                <c:pt idx="1183">
                  <c:v>3.4714537963507945</c:v>
                </c:pt>
                <c:pt idx="1184">
                  <c:v>3.4714537963507945</c:v>
                </c:pt>
                <c:pt idx="1185">
                  <c:v>3.4335883853247009</c:v>
                </c:pt>
                <c:pt idx="1186">
                  <c:v>3.4400627820286442</c:v>
                </c:pt>
                <c:pt idx="1187">
                  <c:v>3.4630174612517166</c:v>
                </c:pt>
                <c:pt idx="1188">
                  <c:v>3.4479105356091817</c:v>
                </c:pt>
                <c:pt idx="1189">
                  <c:v>3.4800863252893861</c:v>
                </c:pt>
                <c:pt idx="1190">
                  <c:v>3.460466941338042</c:v>
                </c:pt>
                <c:pt idx="1191">
                  <c:v>3.4479105356091817</c:v>
                </c:pt>
                <c:pt idx="1192">
                  <c:v>3.4145575828918973</c:v>
                </c:pt>
                <c:pt idx="1193">
                  <c:v>3.4381008436335101</c:v>
                </c:pt>
                <c:pt idx="1194">
                  <c:v>3.4428094957818325</c:v>
                </c:pt>
                <c:pt idx="1195">
                  <c:v>3.4159309397684914</c:v>
                </c:pt>
                <c:pt idx="1196">
                  <c:v>3.4322150284481068</c:v>
                </c:pt>
                <c:pt idx="1197">
                  <c:v>3.4086717677064939</c:v>
                </c:pt>
                <c:pt idx="1198">
                  <c:v>3.4218167549538943</c:v>
                </c:pt>
                <c:pt idx="1199">
                  <c:v>3.374730233470669</c:v>
                </c:pt>
                <c:pt idx="1200">
                  <c:v>3.383166568569747</c:v>
                </c:pt>
                <c:pt idx="1201">
                  <c:v>3.390425740631744</c:v>
                </c:pt>
                <c:pt idx="1202">
                  <c:v>3.383166568569747</c:v>
                </c:pt>
                <c:pt idx="1203">
                  <c:v>3.3741416519521286</c:v>
                </c:pt>
                <c:pt idx="1204">
                  <c:v>3.3694329998038062</c:v>
                </c:pt>
                <c:pt idx="1205">
                  <c:v>3.3753188149892095</c:v>
                </c:pt>
                <c:pt idx="1206">
                  <c:v>3.3662938983715911</c:v>
                </c:pt>
                <c:pt idx="1207">
                  <c:v>3.3910143221502844</c:v>
                </c:pt>
                <c:pt idx="1208">
                  <c:v>3.3604080831861878</c:v>
                </c:pt>
                <c:pt idx="1209">
                  <c:v>3.3388267608397095</c:v>
                </c:pt>
                <c:pt idx="1210">
                  <c:v>3.3708063566804003</c:v>
                </c:pt>
                <c:pt idx="1211">
                  <c:v>3.3655091230135374</c:v>
                </c:pt>
                <c:pt idx="1212">
                  <c:v>3.349225034333922</c:v>
                </c:pt>
                <c:pt idx="1213">
                  <c:v>3.3662938983715911</c:v>
                </c:pt>
                <c:pt idx="1214">
                  <c:v>3.3537374926427308</c:v>
                </c:pt>
                <c:pt idx="1215">
                  <c:v>3.3733568765940749</c:v>
                </c:pt>
                <c:pt idx="1216">
                  <c:v>3.3453011575436533</c:v>
                </c:pt>
                <c:pt idx="1217">
                  <c:v>3.3419658622719246</c:v>
                </c:pt>
                <c:pt idx="1218">
                  <c:v>3.3721797135569944</c:v>
                </c:pt>
                <c:pt idx="1219">
                  <c:v>3.3537374926427308</c:v>
                </c:pt>
                <c:pt idx="1220">
                  <c:v>3.3341181086913871</c:v>
                </c:pt>
                <c:pt idx="1221">
                  <c:v>3.3427506376299783</c:v>
                </c:pt>
                <c:pt idx="1222">
                  <c:v>3.3354914655679813</c:v>
                </c:pt>
                <c:pt idx="1223">
                  <c:v>3.3694329998038062</c:v>
                </c:pt>
                <c:pt idx="1224">
                  <c:v>3.314498724740043</c:v>
                </c:pt>
                <c:pt idx="1225">
                  <c:v>3.3643319599764565</c:v>
                </c:pt>
                <c:pt idx="1226">
                  <c:v>3.3517755542475967</c:v>
                </c:pt>
                <c:pt idx="1227">
                  <c:v>3.3505983912105162</c:v>
                </c:pt>
                <c:pt idx="1228">
                  <c:v>3.3374534039631154</c:v>
                </c:pt>
                <c:pt idx="1229">
                  <c:v>3.3321561702962526</c:v>
                </c:pt>
                <c:pt idx="1230">
                  <c:v>3.3354914655679813</c:v>
                </c:pt>
                <c:pt idx="1231">
                  <c:v>3.3223464783205809</c:v>
                </c:pt>
                <c:pt idx="1232">
                  <c:v>3.3329409456543067</c:v>
                </c:pt>
                <c:pt idx="1233">
                  <c:v>3.3256817735923092</c:v>
                </c:pt>
                <c:pt idx="1234">
                  <c:v>3.3321561702962526</c:v>
                </c:pt>
                <c:pt idx="1235">
                  <c:v>3.3158720816166372</c:v>
                </c:pt>
                <c:pt idx="1236">
                  <c:v>3.3360800470865213</c:v>
                </c:pt>
                <c:pt idx="1237">
                  <c:v>3.3276437119874434</c:v>
                </c:pt>
                <c:pt idx="1238">
                  <c:v>3.3074357465175592</c:v>
                </c:pt>
                <c:pt idx="1239">
                  <c:v>3.3360800470865213</c:v>
                </c:pt>
                <c:pt idx="1240">
                  <c:v>3.3054738081224251</c:v>
                </c:pt>
                <c:pt idx="1241">
                  <c:v>3.311359623307828</c:v>
                </c:pt>
                <c:pt idx="1242">
                  <c:v>3.3256817735923092</c:v>
                </c:pt>
                <c:pt idx="1243">
                  <c:v>3.3309790072591721</c:v>
                </c:pt>
                <c:pt idx="1244">
                  <c:v>3.3301942319011184</c:v>
                </c:pt>
                <c:pt idx="1245">
                  <c:v>3.3413772807533846</c:v>
                </c:pt>
                <c:pt idx="1246">
                  <c:v>3.3545222680007849</c:v>
                </c:pt>
                <c:pt idx="1247">
                  <c:v>3.3400039238767905</c:v>
                </c:pt>
                <c:pt idx="1248">
                  <c:v>3.3439278006670592</c:v>
                </c:pt>
                <c:pt idx="1249">
                  <c:v>3.3556994310378654</c:v>
                </c:pt>
                <c:pt idx="1250">
                  <c:v>3.3517755542475967</c:v>
                </c:pt>
                <c:pt idx="1251">
                  <c:v>3.3609966647047282</c:v>
                </c:pt>
                <c:pt idx="1252">
                  <c:v>3.357661369433</c:v>
                </c:pt>
                <c:pt idx="1253">
                  <c:v>3.349225034333922</c:v>
                </c:pt>
                <c:pt idx="1254">
                  <c:v>3.3643319599764565</c:v>
                </c:pt>
                <c:pt idx="1255">
                  <c:v>3.3694329998038062</c:v>
                </c:pt>
                <c:pt idx="1256">
                  <c:v>3.3733568765940749</c:v>
                </c:pt>
                <c:pt idx="1257">
                  <c:v>3.3668824798901316</c:v>
                </c:pt>
                <c:pt idx="1258">
                  <c:v>3.3570727879144595</c:v>
                </c:pt>
                <c:pt idx="1259">
                  <c:v>3.3453011575436533</c:v>
                </c:pt>
                <c:pt idx="1260">
                  <c:v>3.3584461447910536</c:v>
                </c:pt>
                <c:pt idx="1261">
                  <c:v>3.3772807533843436</c:v>
                </c:pt>
                <c:pt idx="1262">
                  <c:v>3.392976260545419</c:v>
                </c:pt>
                <c:pt idx="1263">
                  <c:v>3.383166568569747</c:v>
                </c:pt>
                <c:pt idx="1264">
                  <c:v>3.3570727879144595</c:v>
                </c:pt>
                <c:pt idx="1265">
                  <c:v>3.3721797135569944</c:v>
                </c:pt>
                <c:pt idx="1266">
                  <c:v>3.3812046301746124</c:v>
                </c:pt>
                <c:pt idx="1267">
                  <c:v>3.3845399254463411</c:v>
                </c:pt>
                <c:pt idx="1268">
                  <c:v>3.3766921718658036</c:v>
                </c:pt>
                <c:pt idx="1269">
                  <c:v>3.3786541102609378</c:v>
                </c:pt>
                <c:pt idx="1270">
                  <c:v>3.3674710614086716</c:v>
                </c:pt>
                <c:pt idx="1271">
                  <c:v>3.3674710614086716</c:v>
                </c:pt>
                <c:pt idx="1272">
                  <c:v>3.3721797135569944</c:v>
                </c:pt>
                <c:pt idx="1273">
                  <c:v>3.3812046301746124</c:v>
                </c:pt>
                <c:pt idx="1274">
                  <c:v>3.3596233078281341</c:v>
                </c:pt>
                <c:pt idx="1275">
                  <c:v>3.3957229742986073</c:v>
                </c:pt>
                <c:pt idx="1276">
                  <c:v>3.3615852462232687</c:v>
                </c:pt>
                <c:pt idx="1277">
                  <c:v>3.3623700215813224</c:v>
                </c:pt>
                <c:pt idx="1278">
                  <c:v>3.3682558367667257</c:v>
                </c:pt>
                <c:pt idx="1279">
                  <c:v>3.3937610359034727</c:v>
                </c:pt>
                <c:pt idx="1280">
                  <c:v>3.3878752207180693</c:v>
                </c:pt>
                <c:pt idx="1281">
                  <c:v>3.3839513439278006</c:v>
                </c:pt>
                <c:pt idx="1282">
                  <c:v>3.3772807533843436</c:v>
                </c:pt>
                <c:pt idx="1283">
                  <c:v>3.3721797135569944</c:v>
                </c:pt>
                <c:pt idx="1284">
                  <c:v>3.3780655287423977</c:v>
                </c:pt>
                <c:pt idx="1285">
                  <c:v>3.3721797135569944</c:v>
                </c:pt>
                <c:pt idx="1286">
                  <c:v>3.3884638022366098</c:v>
                </c:pt>
                <c:pt idx="1287">
                  <c:v>3.399646851088876</c:v>
                </c:pt>
                <c:pt idx="1288">
                  <c:v>3.383166568569747</c:v>
                </c:pt>
                <c:pt idx="1289">
                  <c:v>3.3727682950755344</c:v>
                </c:pt>
                <c:pt idx="1290">
                  <c:v>3.3949381989405532</c:v>
                </c:pt>
                <c:pt idx="1291">
                  <c:v>3.3753188149892095</c:v>
                </c:pt>
                <c:pt idx="1292">
                  <c:v>3.3917990975083381</c:v>
                </c:pt>
                <c:pt idx="1293">
                  <c:v>3.3845399254463411</c:v>
                </c:pt>
                <c:pt idx="1294">
                  <c:v>3.364920541494997</c:v>
                </c:pt>
                <c:pt idx="1295">
                  <c:v>3.3800274671375319</c:v>
                </c:pt>
                <c:pt idx="1296">
                  <c:v>3.3845399254463411</c:v>
                </c:pt>
                <c:pt idx="1297">
                  <c:v>3.3721797135569944</c:v>
                </c:pt>
                <c:pt idx="1298">
                  <c:v>3.356484206395919</c:v>
                </c:pt>
                <c:pt idx="1299">
                  <c:v>3.3537374926427308</c:v>
                </c:pt>
                <c:pt idx="1300">
                  <c:v>3.3551108495193249</c:v>
                </c:pt>
                <c:pt idx="1301">
                  <c:v>3.3498136158524621</c:v>
                </c:pt>
                <c:pt idx="1302">
                  <c:v>3.3427506376299783</c:v>
                </c:pt>
                <c:pt idx="1303">
                  <c:v>3.3282322935059838</c:v>
                </c:pt>
                <c:pt idx="1304">
                  <c:v>3.3472630959387875</c:v>
                </c:pt>
                <c:pt idx="1305">
                  <c:v>3.3400039238767905</c:v>
                </c:pt>
                <c:pt idx="1306">
                  <c:v>3.3276437119874434</c:v>
                </c:pt>
                <c:pt idx="1307">
                  <c:v>3.3133215617029625</c:v>
                </c:pt>
                <c:pt idx="1308">
                  <c:v>3.3329409456543067</c:v>
                </c:pt>
                <c:pt idx="1309">
                  <c:v>3.3388267608397095</c:v>
                </c:pt>
                <c:pt idx="1310">
                  <c:v>3.311359623307828</c:v>
                </c:pt>
                <c:pt idx="1311">
                  <c:v>3.3374534039631154</c:v>
                </c:pt>
                <c:pt idx="1312">
                  <c:v>3.3243084167157151</c:v>
                </c:pt>
                <c:pt idx="1313">
                  <c:v>3.3035118697272905</c:v>
                </c:pt>
                <c:pt idx="1314">
                  <c:v>3.3256817735923092</c:v>
                </c:pt>
                <c:pt idx="1315">
                  <c:v>3.33941534235825</c:v>
                </c:pt>
                <c:pt idx="1316">
                  <c:v>3.3211693152835</c:v>
                </c:pt>
                <c:pt idx="1317">
                  <c:v>3.3237198351971746</c:v>
                </c:pt>
                <c:pt idx="1318">
                  <c:v>3.3433392191485187</c:v>
                </c:pt>
                <c:pt idx="1319">
                  <c:v>3.3315675887777125</c:v>
                </c:pt>
                <c:pt idx="1320">
                  <c:v>3.3368648224445754</c:v>
                </c:pt>
                <c:pt idx="1321">
                  <c:v>3.3360800470865213</c:v>
                </c:pt>
                <c:pt idx="1322">
                  <c:v>3.3237198351971746</c:v>
                </c:pt>
                <c:pt idx="1323">
                  <c:v>3.3217578968020405</c:v>
                </c:pt>
                <c:pt idx="1324">
                  <c:v>3.356484206395919</c:v>
                </c:pt>
                <c:pt idx="1325">
                  <c:v>3.3537374926427308</c:v>
                </c:pt>
                <c:pt idx="1326">
                  <c:v>3.3537374926427308</c:v>
                </c:pt>
                <c:pt idx="1327">
                  <c:v>3.3453011575436533</c:v>
                </c:pt>
                <c:pt idx="1328">
                  <c:v>3.356484206395919</c:v>
                </c:pt>
                <c:pt idx="1329">
                  <c:v>3.3419658622719246</c:v>
                </c:pt>
                <c:pt idx="1330">
                  <c:v>3.3851285069648815</c:v>
                </c:pt>
                <c:pt idx="1331">
                  <c:v>3.364920541494997</c:v>
                </c:pt>
                <c:pt idx="1332">
                  <c:v>3.3517755542475967</c:v>
                </c:pt>
                <c:pt idx="1333">
                  <c:v>3.3780655287423977</c:v>
                </c:pt>
                <c:pt idx="1334">
                  <c:v>3.3733568765940749</c:v>
                </c:pt>
                <c:pt idx="1335">
                  <c:v>3.3988620757308219</c:v>
                </c:pt>
                <c:pt idx="1336">
                  <c:v>3.374730233470669</c:v>
                </c:pt>
                <c:pt idx="1337">
                  <c:v>3.3923876790268785</c:v>
                </c:pt>
                <c:pt idx="1338">
                  <c:v>3.4055326662742789</c:v>
                </c:pt>
                <c:pt idx="1339">
                  <c:v>3.3839513439278006</c:v>
                </c:pt>
                <c:pt idx="1340">
                  <c:v>3.374730233470669</c:v>
                </c:pt>
                <c:pt idx="1341">
                  <c:v>3.3923876790268785</c:v>
                </c:pt>
                <c:pt idx="1342">
                  <c:v>3.3982734942122819</c:v>
                </c:pt>
                <c:pt idx="1343">
                  <c:v>3.4021973710025506</c:v>
                </c:pt>
                <c:pt idx="1344">
                  <c:v>3.428291151657838</c:v>
                </c:pt>
                <c:pt idx="1345">
                  <c:v>3.4086717677064939</c:v>
                </c:pt>
                <c:pt idx="1346">
                  <c:v>3.3800274671375319</c:v>
                </c:pt>
                <c:pt idx="1347">
                  <c:v>3.4106337061016285</c:v>
                </c:pt>
                <c:pt idx="1348">
                  <c:v>3.3976849126937414</c:v>
                </c:pt>
                <c:pt idx="1349">
                  <c:v>3.4047478909162252</c:v>
                </c:pt>
                <c:pt idx="1350">
                  <c:v>3.3949381989405532</c:v>
                </c:pt>
                <c:pt idx="1351">
                  <c:v>3.4067098293113598</c:v>
                </c:pt>
                <c:pt idx="1352">
                  <c:v>3.3878752207180693</c:v>
                </c:pt>
                <c:pt idx="1353">
                  <c:v>3.3859132823229352</c:v>
                </c:pt>
                <c:pt idx="1354">
                  <c:v>3.3839513439278006</c:v>
                </c:pt>
                <c:pt idx="1355">
                  <c:v>3.3812046301746124</c:v>
                </c:pt>
                <c:pt idx="1356">
                  <c:v>3.3702177751618598</c:v>
                </c:pt>
                <c:pt idx="1357">
                  <c:v>3.3713949381989403</c:v>
                </c:pt>
                <c:pt idx="1358">
                  <c:v>3.3937610359034727</c:v>
                </c:pt>
                <c:pt idx="1359">
                  <c:v>3.3786541102609378</c:v>
                </c:pt>
                <c:pt idx="1360">
                  <c:v>3.3674710614086716</c:v>
                </c:pt>
                <c:pt idx="1361">
                  <c:v>3.3741416519521286</c:v>
                </c:pt>
                <c:pt idx="1362">
                  <c:v>3.3890523837551503</c:v>
                </c:pt>
                <c:pt idx="1363">
                  <c:v>3.3786541102609378</c:v>
                </c:pt>
                <c:pt idx="1364">
                  <c:v>3.3537374926427308</c:v>
                </c:pt>
                <c:pt idx="1365">
                  <c:v>3.3537374926427308</c:v>
                </c:pt>
                <c:pt idx="1366">
                  <c:v>3.3870904453600157</c:v>
                </c:pt>
                <c:pt idx="1367">
                  <c:v>3.3556994310378654</c:v>
                </c:pt>
                <c:pt idx="1368">
                  <c:v>3.3878752207180693</c:v>
                </c:pt>
                <c:pt idx="1369">
                  <c:v>3.3976849126937414</c:v>
                </c:pt>
                <c:pt idx="1370">
                  <c:v>3.3845399254463411</c:v>
                </c:pt>
                <c:pt idx="1371">
                  <c:v>3.3753188149892095</c:v>
                </c:pt>
                <c:pt idx="1372">
                  <c:v>3.3825779870512065</c:v>
                </c:pt>
                <c:pt idx="1373">
                  <c:v>3.3963115558171473</c:v>
                </c:pt>
                <c:pt idx="1374">
                  <c:v>3.425152050225623</c:v>
                </c:pt>
                <c:pt idx="1375">
                  <c:v>3.3865018638414752</c:v>
                </c:pt>
                <c:pt idx="1376">
                  <c:v>3.381989405532666</c:v>
                </c:pt>
                <c:pt idx="1377">
                  <c:v>3.3870904453600157</c:v>
                </c:pt>
                <c:pt idx="1378">
                  <c:v>3.4133804198548168</c:v>
                </c:pt>
                <c:pt idx="1379">
                  <c:v>3.4106337061016285</c:v>
                </c:pt>
                <c:pt idx="1380">
                  <c:v>3.4021973710025506</c:v>
                </c:pt>
                <c:pt idx="1381">
                  <c:v>3.4120070629782226</c:v>
                </c:pt>
                <c:pt idx="1382">
                  <c:v>3.4198548165587601</c:v>
                </c:pt>
                <c:pt idx="1383">
                  <c:v>3.4467333725721012</c:v>
                </c:pt>
                <c:pt idx="1384">
                  <c:v>3.4231901118304884</c:v>
                </c:pt>
                <c:pt idx="1385">
                  <c:v>3.4408475573866979</c:v>
                </c:pt>
                <c:pt idx="1386">
                  <c:v>3.4224053364724347</c:v>
                </c:pt>
                <c:pt idx="1387">
                  <c:v>3.4329998038061604</c:v>
                </c:pt>
                <c:pt idx="1388">
                  <c:v>3.443986658818913</c:v>
                </c:pt>
                <c:pt idx="1389">
                  <c:v>3.4420247204237788</c:v>
                </c:pt>
                <c:pt idx="1390">
                  <c:v>3.4224053364724347</c:v>
                </c:pt>
                <c:pt idx="1391">
                  <c:v>3.4316264469295663</c:v>
                </c:pt>
                <c:pt idx="1392">
                  <c:v>3.4557582891897196</c:v>
                </c:pt>
                <c:pt idx="1393">
                  <c:v>3.4302530900529722</c:v>
                </c:pt>
                <c:pt idx="1394">
                  <c:v>3.4290759270158917</c:v>
                </c:pt>
                <c:pt idx="1395">
                  <c:v>3.4277025701392976</c:v>
                </c:pt>
                <c:pt idx="1396">
                  <c:v>3.4459485972140476</c:v>
                </c:pt>
                <c:pt idx="1397">
                  <c:v>3.434961742201295</c:v>
                </c:pt>
                <c:pt idx="1398">
                  <c:v>3.4218167549538943</c:v>
                </c:pt>
                <c:pt idx="1399">
                  <c:v>3.4341769668432409</c:v>
                </c:pt>
                <c:pt idx="1400">
                  <c:v>3.3982734942122819</c:v>
                </c:pt>
                <c:pt idx="1401">
                  <c:v>3.4074946046694135</c:v>
                </c:pt>
                <c:pt idx="1402">
                  <c:v>3.399646851088876</c:v>
                </c:pt>
                <c:pt idx="1403">
                  <c:v>3.4016087894840101</c:v>
                </c:pt>
                <c:pt idx="1404">
                  <c:v>3.3917990975083381</c:v>
                </c:pt>
                <c:pt idx="1405">
                  <c:v>3.4067098293113598</c:v>
                </c:pt>
                <c:pt idx="1406">
                  <c:v>3.392976260545419</c:v>
                </c:pt>
                <c:pt idx="1407">
                  <c:v>3.3870904453600157</c:v>
                </c:pt>
                <c:pt idx="1408">
                  <c:v>3.3786541102609378</c:v>
                </c:pt>
                <c:pt idx="1409">
                  <c:v>3.3988620757308219</c:v>
                </c:pt>
                <c:pt idx="1410">
                  <c:v>3.3786541102609378</c:v>
                </c:pt>
                <c:pt idx="1411">
                  <c:v>3.3596233078281341</c:v>
                </c:pt>
                <c:pt idx="1412">
                  <c:v>3.3702177751618598</c:v>
                </c:pt>
                <c:pt idx="1413">
                  <c:v>3.3615852462232687</c:v>
                </c:pt>
                <c:pt idx="1414">
                  <c:v>3.3629586030998628</c:v>
                </c:pt>
                <c:pt idx="1415">
                  <c:v>3.3702177751618598</c:v>
                </c:pt>
                <c:pt idx="1416">
                  <c:v>3.374730233470669</c:v>
                </c:pt>
                <c:pt idx="1417">
                  <c:v>3.3623700215813224</c:v>
                </c:pt>
                <c:pt idx="1418">
                  <c:v>3.3615852462232687</c:v>
                </c:pt>
                <c:pt idx="1419">
                  <c:v>3.3615852462232687</c:v>
                </c:pt>
                <c:pt idx="1420">
                  <c:v>3.3851285069648815</c:v>
                </c:pt>
                <c:pt idx="1421">
                  <c:v>3.3976849126937414</c:v>
                </c:pt>
                <c:pt idx="1422">
                  <c:v>3.3713949381989403</c:v>
                </c:pt>
                <c:pt idx="1423">
                  <c:v>3.3733568765940749</c:v>
                </c:pt>
                <c:pt idx="1424">
                  <c:v>3.3708063566804003</c:v>
                </c:pt>
                <c:pt idx="1425">
                  <c:v>3.3865018638414752</c:v>
                </c:pt>
                <c:pt idx="1426">
                  <c:v>3.3898371591132039</c:v>
                </c:pt>
                <c:pt idx="1427">
                  <c:v>3.383166568569747</c:v>
                </c:pt>
                <c:pt idx="1428">
                  <c:v>3.392976260545419</c:v>
                </c:pt>
                <c:pt idx="1429">
                  <c:v>3.4055326662742789</c:v>
                </c:pt>
                <c:pt idx="1430">
                  <c:v>3.3845399254463411</c:v>
                </c:pt>
                <c:pt idx="1431">
                  <c:v>3.4035707278791447</c:v>
                </c:pt>
                <c:pt idx="1432">
                  <c:v>3.4086717677064939</c:v>
                </c:pt>
                <c:pt idx="1433">
                  <c:v>3.418481459682166</c:v>
                </c:pt>
                <c:pt idx="1434">
                  <c:v>3.4159309397684914</c:v>
                </c:pt>
                <c:pt idx="1435">
                  <c:v>3.4041593093976847</c:v>
                </c:pt>
                <c:pt idx="1436">
                  <c:v>3.4080831861879535</c:v>
                </c:pt>
                <c:pt idx="1437">
                  <c:v>3.4041593093976847</c:v>
                </c:pt>
                <c:pt idx="1438">
                  <c:v>3.4094565430645476</c:v>
                </c:pt>
                <c:pt idx="1439">
                  <c:v>3.4165195212870314</c:v>
                </c:pt>
                <c:pt idx="1440">
                  <c:v>3.4218167549538943</c:v>
                </c:pt>
                <c:pt idx="1441">
                  <c:v>3.4114184814596822</c:v>
                </c:pt>
                <c:pt idx="1442">
                  <c:v>3.4061212477928193</c:v>
                </c:pt>
                <c:pt idx="1443">
                  <c:v>3.4198548165587601</c:v>
                </c:pt>
                <c:pt idx="1444">
                  <c:v>3.4008240141259565</c:v>
                </c:pt>
                <c:pt idx="1445">
                  <c:v>3.4243672748675693</c:v>
                </c:pt>
                <c:pt idx="1446">
                  <c:v>3.4114184814596822</c:v>
                </c:pt>
                <c:pt idx="1447">
                  <c:v>3.4218167549538943</c:v>
                </c:pt>
                <c:pt idx="1448">
                  <c:v>3.4027859525210911</c:v>
                </c:pt>
                <c:pt idx="1449">
                  <c:v>3.3949381989405532</c:v>
                </c:pt>
                <c:pt idx="1450">
                  <c:v>3.4159309397684914</c:v>
                </c:pt>
                <c:pt idx="1451">
                  <c:v>3.4145575828918973</c:v>
                </c:pt>
                <c:pt idx="1452">
                  <c:v>3.3949381989405532</c:v>
                </c:pt>
                <c:pt idx="1453">
                  <c:v>3.3917990975083381</c:v>
                </c:pt>
                <c:pt idx="1454">
                  <c:v>3.3949381989405532</c:v>
                </c:pt>
                <c:pt idx="1455">
                  <c:v>3.3898371591132039</c:v>
                </c:pt>
                <c:pt idx="1456">
                  <c:v>3.3870904453600157</c:v>
                </c:pt>
                <c:pt idx="1457">
                  <c:v>3.3753188149892095</c:v>
                </c:pt>
                <c:pt idx="1458">
                  <c:v>3.3733568765940749</c:v>
                </c:pt>
                <c:pt idx="1459">
                  <c:v>3.3668824798901316</c:v>
                </c:pt>
                <c:pt idx="1460">
                  <c:v>3.3761035903472632</c:v>
                </c:pt>
                <c:pt idx="1461">
                  <c:v>3.3741416519521286</c:v>
                </c:pt>
                <c:pt idx="1462">
                  <c:v>3.364920541494997</c:v>
                </c:pt>
                <c:pt idx="1463">
                  <c:v>3.3721797135569944</c:v>
                </c:pt>
                <c:pt idx="1464">
                  <c:v>3.3792426917794782</c:v>
                </c:pt>
                <c:pt idx="1465">
                  <c:v>3.3859132823229352</c:v>
                </c:pt>
                <c:pt idx="1466">
                  <c:v>3.3812046301746124</c:v>
                </c:pt>
                <c:pt idx="1467">
                  <c:v>3.3772807533843436</c:v>
                </c:pt>
                <c:pt idx="1468">
                  <c:v>3.3623700215813224</c:v>
                </c:pt>
                <c:pt idx="1469">
                  <c:v>3.383166568569747</c:v>
                </c:pt>
                <c:pt idx="1470">
                  <c:v>3.3694329998038062</c:v>
                </c:pt>
                <c:pt idx="1471">
                  <c:v>3.3792426917794782</c:v>
                </c:pt>
                <c:pt idx="1472">
                  <c:v>3.3668824798901316</c:v>
                </c:pt>
                <c:pt idx="1473">
                  <c:v>3.3596233078281341</c:v>
                </c:pt>
                <c:pt idx="1474">
                  <c:v>3.3923876790268785</c:v>
                </c:pt>
                <c:pt idx="1475">
                  <c:v>3.3537374926427308</c:v>
                </c:pt>
                <c:pt idx="1476">
                  <c:v>3.3655091230135374</c:v>
                </c:pt>
                <c:pt idx="1477">
                  <c:v>3.383166568569747</c:v>
                </c:pt>
                <c:pt idx="1478">
                  <c:v>3.3662938983715911</c:v>
                </c:pt>
                <c:pt idx="1479">
                  <c:v>3.3708063566804003</c:v>
                </c:pt>
                <c:pt idx="1480">
                  <c:v>3.3643319599764565</c:v>
                </c:pt>
                <c:pt idx="1481">
                  <c:v>3.3505983912105162</c:v>
                </c:pt>
                <c:pt idx="1482">
                  <c:v>3.3584461447910536</c:v>
                </c:pt>
                <c:pt idx="1483">
                  <c:v>3.357661369433</c:v>
                </c:pt>
                <c:pt idx="1484">
                  <c:v>3.3792426917794782</c:v>
                </c:pt>
                <c:pt idx="1485">
                  <c:v>3.3458897390621933</c:v>
                </c:pt>
                <c:pt idx="1486">
                  <c:v>3.349225034333922</c:v>
                </c:pt>
                <c:pt idx="1487">
                  <c:v>3.33941534235825</c:v>
                </c:pt>
                <c:pt idx="1488">
                  <c:v>3.3329409456543067</c:v>
                </c:pt>
                <c:pt idx="1489">
                  <c:v>3.3282322935059838</c:v>
                </c:pt>
                <c:pt idx="1490">
                  <c:v>3.3080243280360997</c:v>
                </c:pt>
                <c:pt idx="1491">
                  <c:v>3.3380419854816559</c:v>
                </c:pt>
                <c:pt idx="1492">
                  <c:v>3.3604080831861878</c:v>
                </c:pt>
                <c:pt idx="1493">
                  <c:v>3.3197959584069059</c:v>
                </c:pt>
                <c:pt idx="1494">
                  <c:v>3.3282322935059838</c:v>
                </c:pt>
                <c:pt idx="1495">
                  <c:v>3.3152835000980971</c:v>
                </c:pt>
                <c:pt idx="1496">
                  <c:v>3.3164606631351776</c:v>
                </c:pt>
                <c:pt idx="1497">
                  <c:v>3.3309790072591721</c:v>
                </c:pt>
                <c:pt idx="1498">
                  <c:v>3.314498724740043</c:v>
                </c:pt>
                <c:pt idx="1499">
                  <c:v>3.3433392191485187</c:v>
                </c:pt>
                <c:pt idx="1500">
                  <c:v>3.3309790072591721</c:v>
                </c:pt>
                <c:pt idx="1501">
                  <c:v>3.3192073768883659</c:v>
                </c:pt>
                <c:pt idx="1502">
                  <c:v>3.3158720816166372</c:v>
                </c:pt>
                <c:pt idx="1503">
                  <c:v>3.3368648224445754</c:v>
                </c:pt>
                <c:pt idx="1504">
                  <c:v>3.3301942319011184</c:v>
                </c:pt>
                <c:pt idx="1505">
                  <c:v>3.3335295271728467</c:v>
                </c:pt>
                <c:pt idx="1506">
                  <c:v>3.3556994310378654</c:v>
                </c:pt>
                <c:pt idx="1507">
                  <c:v>3.3231312536786346</c:v>
                </c:pt>
                <c:pt idx="1508">
                  <c:v>3.3478516774573279</c:v>
                </c:pt>
                <c:pt idx="1509">
                  <c:v>3.3615852462232687</c:v>
                </c:pt>
                <c:pt idx="1510">
                  <c:v>3.3551108495193249</c:v>
                </c:pt>
                <c:pt idx="1511">
                  <c:v>3.3662938983715911</c:v>
                </c:pt>
                <c:pt idx="1512">
                  <c:v>3.346674514420247</c:v>
                </c:pt>
                <c:pt idx="1513">
                  <c:v>3.3615852462232687</c:v>
                </c:pt>
                <c:pt idx="1514">
                  <c:v>3.3525603296056503</c:v>
                </c:pt>
                <c:pt idx="1515">
                  <c:v>3.3662938983715911</c:v>
                </c:pt>
                <c:pt idx="1516">
                  <c:v>3.3545222680007849</c:v>
                </c:pt>
                <c:pt idx="1517">
                  <c:v>3.3615852462232687</c:v>
                </c:pt>
                <c:pt idx="1518">
                  <c:v>3.3786541102609378</c:v>
                </c:pt>
                <c:pt idx="1519">
                  <c:v>3.3792426917794782</c:v>
                </c:pt>
                <c:pt idx="1520">
                  <c:v>3.3635471846184029</c:v>
                </c:pt>
                <c:pt idx="1521">
                  <c:v>3.3525603296056503</c:v>
                </c:pt>
                <c:pt idx="1522">
                  <c:v>3.3766921718658036</c:v>
                </c:pt>
                <c:pt idx="1523">
                  <c:v>3.3878752207180693</c:v>
                </c:pt>
                <c:pt idx="1524">
                  <c:v>3.3949381989405532</c:v>
                </c:pt>
                <c:pt idx="1525">
                  <c:v>3.3878752207180693</c:v>
                </c:pt>
                <c:pt idx="1526">
                  <c:v>3.3898371591132039</c:v>
                </c:pt>
                <c:pt idx="1527">
                  <c:v>3.4106337061016285</c:v>
                </c:pt>
                <c:pt idx="1528">
                  <c:v>3.3898371591132039</c:v>
                </c:pt>
                <c:pt idx="1529">
                  <c:v>3.4074946046694135</c:v>
                </c:pt>
                <c:pt idx="1530">
                  <c:v>3.4114184814596822</c:v>
                </c:pt>
                <c:pt idx="1531">
                  <c:v>3.4204433980773006</c:v>
                </c:pt>
                <c:pt idx="1532">
                  <c:v>3.4310378654110263</c:v>
                </c:pt>
                <c:pt idx="1533">
                  <c:v>3.4231901118304884</c:v>
                </c:pt>
                <c:pt idx="1534">
                  <c:v>3.400235432607416</c:v>
                </c:pt>
                <c:pt idx="1535">
                  <c:v>3.435550323719835</c:v>
                </c:pt>
                <c:pt idx="1536">
                  <c:v>3.4237786933490288</c:v>
                </c:pt>
                <c:pt idx="1537">
                  <c:v>3.4055326662742789</c:v>
                </c:pt>
                <c:pt idx="1538">
                  <c:v>3.4341769668432409</c:v>
                </c:pt>
                <c:pt idx="1539">
                  <c:v>3.4243672748675693</c:v>
                </c:pt>
                <c:pt idx="1540">
                  <c:v>3.4212281734353542</c:v>
                </c:pt>
                <c:pt idx="1541">
                  <c:v>3.4165195212870314</c:v>
                </c:pt>
                <c:pt idx="1542">
                  <c:v>3.428291151657838</c:v>
                </c:pt>
                <c:pt idx="1543">
                  <c:v>3.4263292132627035</c:v>
                </c:pt>
                <c:pt idx="1544">
                  <c:v>3.4173042966450855</c:v>
                </c:pt>
                <c:pt idx="1545">
                  <c:v>3.4361389052383755</c:v>
                </c:pt>
                <c:pt idx="1546">
                  <c:v>3.418481459682166</c:v>
                </c:pt>
                <c:pt idx="1547">
                  <c:v>3.4178928781636255</c:v>
                </c:pt>
                <c:pt idx="1548">
                  <c:v>3.4133804198548168</c:v>
                </c:pt>
                <c:pt idx="1549">
                  <c:v>3.4106337061016285</c:v>
                </c:pt>
                <c:pt idx="1550">
                  <c:v>3.434961742201295</c:v>
                </c:pt>
                <c:pt idx="1551">
                  <c:v>3.4198548165587601</c:v>
                </c:pt>
                <c:pt idx="1552">
                  <c:v>3.4224053364724347</c:v>
                </c:pt>
                <c:pt idx="1553">
                  <c:v>3.3963115558171473</c:v>
                </c:pt>
                <c:pt idx="1554">
                  <c:v>3.3878752207180693</c:v>
                </c:pt>
                <c:pt idx="1555">
                  <c:v>3.4212281734353542</c:v>
                </c:pt>
                <c:pt idx="1556">
                  <c:v>3.4204433980773006</c:v>
                </c:pt>
                <c:pt idx="1557">
                  <c:v>3.4218167549538943</c:v>
                </c:pt>
                <c:pt idx="1558">
                  <c:v>3.4204433980773006</c:v>
                </c:pt>
                <c:pt idx="1559">
                  <c:v>3.4296645085344322</c:v>
                </c:pt>
                <c:pt idx="1560">
                  <c:v>3.4153423582499509</c:v>
                </c:pt>
                <c:pt idx="1561">
                  <c:v>3.425152050225623</c:v>
                </c:pt>
                <c:pt idx="1562">
                  <c:v>3.4498724740043163</c:v>
                </c:pt>
                <c:pt idx="1563">
                  <c:v>3.418481459682166</c:v>
                </c:pt>
                <c:pt idx="1564">
                  <c:v>3.4296645085344322</c:v>
                </c:pt>
                <c:pt idx="1565">
                  <c:v>3.4100451245830881</c:v>
                </c:pt>
                <c:pt idx="1566">
                  <c:v>3.4133804198548168</c:v>
                </c:pt>
                <c:pt idx="1567">
                  <c:v>3.4165195212870314</c:v>
                </c:pt>
                <c:pt idx="1568">
                  <c:v>3.3969001373356877</c:v>
                </c:pt>
                <c:pt idx="1569">
                  <c:v>3.425740631744163</c:v>
                </c:pt>
                <c:pt idx="1570">
                  <c:v>3.4178928781636255</c:v>
                </c:pt>
                <c:pt idx="1571">
                  <c:v>3.3976849126937414</c:v>
                </c:pt>
                <c:pt idx="1572">
                  <c:v>3.4198548165587601</c:v>
                </c:pt>
                <c:pt idx="1573">
                  <c:v>3.400235432607416</c:v>
                </c:pt>
                <c:pt idx="1574">
                  <c:v>3.4035707278791447</c:v>
                </c:pt>
                <c:pt idx="1575">
                  <c:v>3.4021973710025506</c:v>
                </c:pt>
                <c:pt idx="1576">
                  <c:v>3.4067098293113598</c:v>
                </c:pt>
                <c:pt idx="1577">
                  <c:v>3.3969001373356877</c:v>
                </c:pt>
                <c:pt idx="1578">
                  <c:v>3.3800274671375319</c:v>
                </c:pt>
                <c:pt idx="1579">
                  <c:v>3.3943496174220131</c:v>
                </c:pt>
                <c:pt idx="1580">
                  <c:v>3.3890523837551503</c:v>
                </c:pt>
                <c:pt idx="1581">
                  <c:v>3.3825779870512065</c:v>
                </c:pt>
                <c:pt idx="1582">
                  <c:v>3.3870904453600157</c:v>
                </c:pt>
                <c:pt idx="1583">
                  <c:v>3.3753188149892095</c:v>
                </c:pt>
                <c:pt idx="1584">
                  <c:v>3.3694329998038062</c:v>
                </c:pt>
                <c:pt idx="1585">
                  <c:v>3.3800274671375319</c:v>
                </c:pt>
                <c:pt idx="1586">
                  <c:v>3.3439278006670592</c:v>
                </c:pt>
                <c:pt idx="1587">
                  <c:v>3.3772807533843436</c:v>
                </c:pt>
                <c:pt idx="1588">
                  <c:v>3.3786541102609378</c:v>
                </c:pt>
                <c:pt idx="1589">
                  <c:v>3.3400039238767905</c:v>
                </c:pt>
                <c:pt idx="1590">
                  <c:v>3.3643319599764565</c:v>
                </c:pt>
                <c:pt idx="1591">
                  <c:v>3.3682558367667257</c:v>
                </c:pt>
                <c:pt idx="1592">
                  <c:v>3.3635471846184029</c:v>
                </c:pt>
                <c:pt idx="1593">
                  <c:v>3.3727682950755344</c:v>
                </c:pt>
                <c:pt idx="1594">
                  <c:v>3.3413772807533846</c:v>
                </c:pt>
                <c:pt idx="1595">
                  <c:v>3.3458897390621933</c:v>
                </c:pt>
                <c:pt idx="1596">
                  <c:v>3.3439278006670592</c:v>
                </c:pt>
                <c:pt idx="1597">
                  <c:v>3.3545222680007849</c:v>
                </c:pt>
                <c:pt idx="1598">
                  <c:v>3.3570727879144595</c:v>
                </c:pt>
                <c:pt idx="1599">
                  <c:v>3.3380419854816559</c:v>
                </c:pt>
                <c:pt idx="1600">
                  <c:v>3.3733568765940749</c:v>
                </c:pt>
                <c:pt idx="1601">
                  <c:v>3.3388267608397095</c:v>
                </c:pt>
                <c:pt idx="1602">
                  <c:v>3.3551108495193249</c:v>
                </c:pt>
                <c:pt idx="1603">
                  <c:v>3.357661369433</c:v>
                </c:pt>
                <c:pt idx="1604">
                  <c:v>3.3433392191485187</c:v>
                </c:pt>
                <c:pt idx="1605">
                  <c:v>3.3596233078281341</c:v>
                </c:pt>
                <c:pt idx="1606">
                  <c:v>3.3453011575436533</c:v>
                </c:pt>
                <c:pt idx="1607">
                  <c:v>3.3551108495193249</c:v>
                </c:pt>
                <c:pt idx="1608">
                  <c:v>3.3584461447910536</c:v>
                </c:pt>
                <c:pt idx="1609">
                  <c:v>3.3694329998038062</c:v>
                </c:pt>
                <c:pt idx="1610">
                  <c:v>3.3806160486560723</c:v>
                </c:pt>
                <c:pt idx="1611">
                  <c:v>3.3890523837551503</c:v>
                </c:pt>
                <c:pt idx="1612">
                  <c:v>3.3772807533843436</c:v>
                </c:pt>
                <c:pt idx="1613">
                  <c:v>3.3806160486560723</c:v>
                </c:pt>
                <c:pt idx="1614">
                  <c:v>3.3884638022366098</c:v>
                </c:pt>
                <c:pt idx="1615">
                  <c:v>3.364920541494997</c:v>
                </c:pt>
                <c:pt idx="1616">
                  <c:v>3.3727682950755344</c:v>
                </c:pt>
                <c:pt idx="1617">
                  <c:v>3.3800274671375319</c:v>
                </c:pt>
                <c:pt idx="1618">
                  <c:v>3.3629586030998628</c:v>
                </c:pt>
                <c:pt idx="1619">
                  <c:v>3.3753188149892095</c:v>
                </c:pt>
                <c:pt idx="1620">
                  <c:v>3.3525603296056503</c:v>
                </c:pt>
                <c:pt idx="1621">
                  <c:v>3.3772807533843436</c:v>
                </c:pt>
                <c:pt idx="1622">
                  <c:v>3.3845399254463411</c:v>
                </c:pt>
                <c:pt idx="1623">
                  <c:v>3.3688444182852657</c:v>
                </c:pt>
                <c:pt idx="1624">
                  <c:v>3.374730233470669</c:v>
                </c:pt>
                <c:pt idx="1625">
                  <c:v>3.3727682950755344</c:v>
                </c:pt>
                <c:pt idx="1626">
                  <c:v>3.3949381989405532</c:v>
                </c:pt>
                <c:pt idx="1627">
                  <c:v>3.364920541494997</c:v>
                </c:pt>
                <c:pt idx="1628">
                  <c:v>3.3825779870512065</c:v>
                </c:pt>
                <c:pt idx="1629">
                  <c:v>3.4055326662742789</c:v>
                </c:pt>
                <c:pt idx="1630">
                  <c:v>3.4114184814596822</c:v>
                </c:pt>
                <c:pt idx="1631">
                  <c:v>3.4518344123994504</c:v>
                </c:pt>
                <c:pt idx="1632">
                  <c:v>3.4420247204237788</c:v>
                </c:pt>
                <c:pt idx="1633">
                  <c:v>3.4526191877575045</c:v>
                </c:pt>
                <c:pt idx="1634">
                  <c:v>3.4930351186972728</c:v>
                </c:pt>
                <c:pt idx="1635">
                  <c:v>3.514027859525211</c:v>
                </c:pt>
                <c:pt idx="1636">
                  <c:v>3.514616441043751</c:v>
                </c:pt>
                <c:pt idx="1637">
                  <c:v>3.5008828722778107</c:v>
                </c:pt>
                <c:pt idx="1638">
                  <c:v>3.5173631547969393</c:v>
                </c:pt>
                <c:pt idx="1639">
                  <c:v>3.5036295860309985</c:v>
                </c:pt>
                <c:pt idx="1640">
                  <c:v>3.4428094957818325</c:v>
                </c:pt>
                <c:pt idx="1641">
                  <c:v>3.4479105356091817</c:v>
                </c:pt>
                <c:pt idx="1642">
                  <c:v>3.443398077300373</c:v>
                </c:pt>
                <c:pt idx="1643">
                  <c:v>3.4165195212870314</c:v>
                </c:pt>
                <c:pt idx="1644">
                  <c:v>3.3988620757308219</c:v>
                </c:pt>
                <c:pt idx="1645">
                  <c:v>3.4100451245830881</c:v>
                </c:pt>
                <c:pt idx="1646">
                  <c:v>3.3688444182852657</c:v>
                </c:pt>
                <c:pt idx="1647">
                  <c:v>3.357661369433</c:v>
                </c:pt>
                <c:pt idx="1648">
                  <c:v>3.3878752207180693</c:v>
                </c:pt>
                <c:pt idx="1649">
                  <c:v>3.3733568765940749</c:v>
                </c:pt>
                <c:pt idx="1650">
                  <c:v>3.3551108495193249</c:v>
                </c:pt>
                <c:pt idx="1651">
                  <c:v>3.3584461447910536</c:v>
                </c:pt>
                <c:pt idx="1652">
                  <c:v>3.3407886992348441</c:v>
                </c:pt>
                <c:pt idx="1653">
                  <c:v>3.3433392191485187</c:v>
                </c:pt>
                <c:pt idx="1654">
                  <c:v>3.3453011575436533</c:v>
                </c:pt>
                <c:pt idx="1655">
                  <c:v>3.3419658622719246</c:v>
                </c:pt>
                <c:pt idx="1656">
                  <c:v>3.3453011575436533</c:v>
                </c:pt>
                <c:pt idx="1657">
                  <c:v>3.3388267608397095</c:v>
                </c:pt>
                <c:pt idx="1658">
                  <c:v>3.3486364528153816</c:v>
                </c:pt>
                <c:pt idx="1659">
                  <c:v>3.3511869727290562</c:v>
                </c:pt>
                <c:pt idx="1660">
                  <c:v>3.3158720816166372</c:v>
                </c:pt>
                <c:pt idx="1661">
                  <c:v>3.3270551304689033</c:v>
                </c:pt>
                <c:pt idx="1662">
                  <c:v>3.3400039238767905</c:v>
                </c:pt>
                <c:pt idx="1663">
                  <c:v>3.3197959584069059</c:v>
                </c:pt>
                <c:pt idx="1664">
                  <c:v>3.3341181086913871</c:v>
                </c:pt>
                <c:pt idx="1665">
                  <c:v>3.3368648224445754</c:v>
                </c:pt>
                <c:pt idx="1666">
                  <c:v>3.3262703551108497</c:v>
                </c:pt>
                <c:pt idx="1667">
                  <c:v>3.3368648224445754</c:v>
                </c:pt>
                <c:pt idx="1668">
                  <c:v>3.3309790072591721</c:v>
                </c:pt>
                <c:pt idx="1669">
                  <c:v>3.3276437119874434</c:v>
                </c:pt>
                <c:pt idx="1670">
                  <c:v>3.3309790072591721</c:v>
                </c:pt>
                <c:pt idx="1671">
                  <c:v>3.3276437119874434</c:v>
                </c:pt>
                <c:pt idx="1672">
                  <c:v>3.3413772807533846</c:v>
                </c:pt>
                <c:pt idx="1673">
                  <c:v>3.3505983912105162</c:v>
                </c:pt>
                <c:pt idx="1674">
                  <c:v>3.3427506376299783</c:v>
                </c:pt>
                <c:pt idx="1675">
                  <c:v>3.3231312536786346</c:v>
                </c:pt>
                <c:pt idx="1676">
                  <c:v>3.3551108495193249</c:v>
                </c:pt>
                <c:pt idx="1677">
                  <c:v>3.3531489111241908</c:v>
                </c:pt>
                <c:pt idx="1678">
                  <c:v>3.3413772807533846</c:v>
                </c:pt>
                <c:pt idx="1679">
                  <c:v>3.3674710614086716</c:v>
                </c:pt>
                <c:pt idx="1680">
                  <c:v>3.3708063566804003</c:v>
                </c:pt>
                <c:pt idx="1681">
                  <c:v>3.3629586030998628</c:v>
                </c:pt>
                <c:pt idx="1682">
                  <c:v>3.3898371591132039</c:v>
                </c:pt>
                <c:pt idx="1683">
                  <c:v>3.3772807533843436</c:v>
                </c:pt>
                <c:pt idx="1684">
                  <c:v>3.4047478909162252</c:v>
                </c:pt>
                <c:pt idx="1685">
                  <c:v>3.4094565430645476</c:v>
                </c:pt>
                <c:pt idx="1686">
                  <c:v>3.3884638022366098</c:v>
                </c:pt>
                <c:pt idx="1687">
                  <c:v>3.390425740631744</c:v>
                </c:pt>
                <c:pt idx="1688">
                  <c:v>3.4114184814596822</c:v>
                </c:pt>
                <c:pt idx="1689">
                  <c:v>3.4145575828918973</c:v>
                </c:pt>
                <c:pt idx="1690">
                  <c:v>3.4100451245830881</c:v>
                </c:pt>
                <c:pt idx="1691">
                  <c:v>3.399646851088876</c:v>
                </c:pt>
                <c:pt idx="1692">
                  <c:v>3.4198548165587601</c:v>
                </c:pt>
                <c:pt idx="1693">
                  <c:v>3.4106337061016285</c:v>
                </c:pt>
                <c:pt idx="1694">
                  <c:v>3.4165195212870314</c:v>
                </c:pt>
                <c:pt idx="1695">
                  <c:v>3.4165195212870314</c:v>
                </c:pt>
                <c:pt idx="1696">
                  <c:v>3.4114184814596822</c:v>
                </c:pt>
                <c:pt idx="1697">
                  <c:v>3.4067098293113598</c:v>
                </c:pt>
                <c:pt idx="1698">
                  <c:v>3.4100451245830881</c:v>
                </c:pt>
                <c:pt idx="1699">
                  <c:v>3.418481459682166</c:v>
                </c:pt>
                <c:pt idx="1700">
                  <c:v>3.4375122621149696</c:v>
                </c:pt>
                <c:pt idx="1701">
                  <c:v>3.4310378654110263</c:v>
                </c:pt>
                <c:pt idx="1702">
                  <c:v>3.4310378654110263</c:v>
                </c:pt>
                <c:pt idx="1703">
                  <c:v>3.4296645085344322</c:v>
                </c:pt>
                <c:pt idx="1704">
                  <c:v>3.4145575828918973</c:v>
                </c:pt>
                <c:pt idx="1705">
                  <c:v>3.4173042966450855</c:v>
                </c:pt>
                <c:pt idx="1706">
                  <c:v>3.4212281734353542</c:v>
                </c:pt>
                <c:pt idx="1707">
                  <c:v>3.4192662350402196</c:v>
                </c:pt>
                <c:pt idx="1708">
                  <c:v>3.4192662350402196</c:v>
                </c:pt>
                <c:pt idx="1709">
                  <c:v>3.4041593093976847</c:v>
                </c:pt>
                <c:pt idx="1710">
                  <c:v>3.4055326662742789</c:v>
                </c:pt>
                <c:pt idx="1711">
                  <c:v>3.4061212477928193</c:v>
                </c:pt>
                <c:pt idx="1712">
                  <c:v>3.3708063566804003</c:v>
                </c:pt>
                <c:pt idx="1713">
                  <c:v>3.392976260545419</c:v>
                </c:pt>
                <c:pt idx="1714">
                  <c:v>3.3910143221502844</c:v>
                </c:pt>
                <c:pt idx="1715">
                  <c:v>3.3884638022366098</c:v>
                </c:pt>
                <c:pt idx="1716">
                  <c:v>3.3780655287423977</c:v>
                </c:pt>
                <c:pt idx="1717">
                  <c:v>3.374730233470669</c:v>
                </c:pt>
                <c:pt idx="1718">
                  <c:v>3.3702177751618598</c:v>
                </c:pt>
                <c:pt idx="1719">
                  <c:v>3.3615852462232687</c:v>
                </c:pt>
                <c:pt idx="1720">
                  <c:v>3.364920541494997</c:v>
                </c:pt>
                <c:pt idx="1721">
                  <c:v>3.3702177751618598</c:v>
                </c:pt>
                <c:pt idx="1722">
                  <c:v>3.3615852462232687</c:v>
                </c:pt>
                <c:pt idx="1723">
                  <c:v>3.3668824798901316</c:v>
                </c:pt>
                <c:pt idx="1724">
                  <c:v>3.3551108495193249</c:v>
                </c:pt>
                <c:pt idx="1725">
                  <c:v>3.3623700215813224</c:v>
                </c:pt>
                <c:pt idx="1726">
                  <c:v>3.3596233078281341</c:v>
                </c:pt>
                <c:pt idx="1727">
                  <c:v>3.3702177751618598</c:v>
                </c:pt>
                <c:pt idx="1728">
                  <c:v>3.3655091230135374</c:v>
                </c:pt>
                <c:pt idx="1729">
                  <c:v>3.3753188149892095</c:v>
                </c:pt>
                <c:pt idx="1730">
                  <c:v>3.3865018638414752</c:v>
                </c:pt>
                <c:pt idx="1731">
                  <c:v>3.3825779870512065</c:v>
                </c:pt>
                <c:pt idx="1732">
                  <c:v>3.3629586030998628</c:v>
                </c:pt>
                <c:pt idx="1733">
                  <c:v>3.381989405532666</c:v>
                </c:pt>
                <c:pt idx="1734">
                  <c:v>3.3851285069648815</c:v>
                </c:pt>
                <c:pt idx="1735">
                  <c:v>3.3643319599764565</c:v>
                </c:pt>
                <c:pt idx="1736">
                  <c:v>3.3753188149892095</c:v>
                </c:pt>
                <c:pt idx="1737">
                  <c:v>3.3878752207180693</c:v>
                </c:pt>
                <c:pt idx="1738">
                  <c:v>3.381989405532666</c:v>
                </c:pt>
                <c:pt idx="1739">
                  <c:v>3.364920541494997</c:v>
                </c:pt>
                <c:pt idx="1740">
                  <c:v>3.3910143221502844</c:v>
                </c:pt>
                <c:pt idx="1741">
                  <c:v>3.383166568569747</c:v>
                </c:pt>
                <c:pt idx="1742">
                  <c:v>3.3917990975083381</c:v>
                </c:pt>
                <c:pt idx="1743">
                  <c:v>3.3674710614086716</c:v>
                </c:pt>
                <c:pt idx="1744">
                  <c:v>3.3682558367667257</c:v>
                </c:pt>
                <c:pt idx="1745">
                  <c:v>3.3635471846184029</c:v>
                </c:pt>
                <c:pt idx="1746">
                  <c:v>3.374730233470669</c:v>
                </c:pt>
                <c:pt idx="1747">
                  <c:v>3.3584461447910536</c:v>
                </c:pt>
                <c:pt idx="1748">
                  <c:v>3.374730233470669</c:v>
                </c:pt>
                <c:pt idx="1749">
                  <c:v>3.364920541494997</c:v>
                </c:pt>
                <c:pt idx="1750">
                  <c:v>3.3615852462232687</c:v>
                </c:pt>
                <c:pt idx="1751">
                  <c:v>3.3609966647047282</c:v>
                </c:pt>
                <c:pt idx="1752">
                  <c:v>3.3505983912105162</c:v>
                </c:pt>
                <c:pt idx="1753">
                  <c:v>3.3713949381989403</c:v>
                </c:pt>
                <c:pt idx="1754">
                  <c:v>3.3615852462232687</c:v>
                </c:pt>
                <c:pt idx="1755">
                  <c:v>3.3615852462232687</c:v>
                </c:pt>
                <c:pt idx="1756">
                  <c:v>3.3741416519521286</c:v>
                </c:pt>
                <c:pt idx="1757">
                  <c:v>3.3741416519521286</c:v>
                </c:pt>
                <c:pt idx="1758">
                  <c:v>3.3668824798901316</c:v>
                </c:pt>
                <c:pt idx="1759">
                  <c:v>3.3812046301746124</c:v>
                </c:pt>
                <c:pt idx="1760">
                  <c:v>3.3865018638414752</c:v>
                </c:pt>
                <c:pt idx="1761">
                  <c:v>3.3688444182852657</c:v>
                </c:pt>
                <c:pt idx="1762">
                  <c:v>3.3668824798901316</c:v>
                </c:pt>
                <c:pt idx="1763">
                  <c:v>3.3753188149892095</c:v>
                </c:pt>
                <c:pt idx="1764">
                  <c:v>3.3596233078281341</c:v>
                </c:pt>
                <c:pt idx="1765">
                  <c:v>3.3702177751618598</c:v>
                </c:pt>
                <c:pt idx="1766">
                  <c:v>3.3655091230135374</c:v>
                </c:pt>
                <c:pt idx="1767">
                  <c:v>3.3708063566804003</c:v>
                </c:pt>
                <c:pt idx="1768">
                  <c:v>3.3609966647047282</c:v>
                </c:pt>
                <c:pt idx="1769">
                  <c:v>3.3708063566804003</c:v>
                </c:pt>
                <c:pt idx="1770">
                  <c:v>3.3584461447910536</c:v>
                </c:pt>
                <c:pt idx="1771">
                  <c:v>3.390425740631744</c:v>
                </c:pt>
                <c:pt idx="1772">
                  <c:v>3.3525603296056503</c:v>
                </c:pt>
                <c:pt idx="1773">
                  <c:v>3.3478516774573279</c:v>
                </c:pt>
                <c:pt idx="1774">
                  <c:v>3.3643319599764565</c:v>
                </c:pt>
                <c:pt idx="1775">
                  <c:v>3.364920541494997</c:v>
                </c:pt>
                <c:pt idx="1776">
                  <c:v>3.3388267608397095</c:v>
                </c:pt>
                <c:pt idx="1777">
                  <c:v>3.3321561702962526</c:v>
                </c:pt>
                <c:pt idx="1778">
                  <c:v>3.349225034333922</c:v>
                </c:pt>
                <c:pt idx="1779">
                  <c:v>3.3472630959387875</c:v>
                </c:pt>
                <c:pt idx="1780">
                  <c:v>3.3439278006670592</c:v>
                </c:pt>
                <c:pt idx="1781">
                  <c:v>3.3192073768883659</c:v>
                </c:pt>
                <c:pt idx="1782">
                  <c:v>3.3125367863449089</c:v>
                </c:pt>
                <c:pt idx="1783">
                  <c:v>3.3178340200117717</c:v>
                </c:pt>
                <c:pt idx="1784">
                  <c:v>3.3256817735923092</c:v>
                </c:pt>
                <c:pt idx="1785">
                  <c:v>3.2968412791838335</c:v>
                </c:pt>
                <c:pt idx="1786">
                  <c:v>3.314498724740043</c:v>
                </c:pt>
                <c:pt idx="1787">
                  <c:v>3.3027270943692368</c:v>
                </c:pt>
                <c:pt idx="1788">
                  <c:v>3.3060623896409651</c:v>
                </c:pt>
                <c:pt idx="1789">
                  <c:v>3.2909554639984306</c:v>
                </c:pt>
                <c:pt idx="1790">
                  <c:v>3.2937021777516184</c:v>
                </c:pt>
                <c:pt idx="1791">
                  <c:v>3.3046890327643714</c:v>
                </c:pt>
                <c:pt idx="1792">
                  <c:v>3.2917402393564843</c:v>
                </c:pt>
                <c:pt idx="1793">
                  <c:v>3.3060623896409651</c:v>
                </c:pt>
                <c:pt idx="1794">
                  <c:v>3.2746713753188148</c:v>
                </c:pt>
                <c:pt idx="1795">
                  <c:v>3.2917402393564843</c:v>
                </c:pt>
                <c:pt idx="1796">
                  <c:v>3.2917402393564843</c:v>
                </c:pt>
                <c:pt idx="1797">
                  <c:v>3.279183833627624</c:v>
                </c:pt>
                <c:pt idx="1798">
                  <c:v>3.2811457720227586</c:v>
                </c:pt>
                <c:pt idx="1799">
                  <c:v>3.2805571905042181</c:v>
                </c:pt>
                <c:pt idx="1800">
                  <c:v>3.2825191288993527</c:v>
                </c:pt>
                <c:pt idx="1801">
                  <c:v>3.2903668824798902</c:v>
                </c:pt>
                <c:pt idx="1802">
                  <c:v>3.2732980184422207</c:v>
                </c:pt>
                <c:pt idx="1803">
                  <c:v>3.285854424171081</c:v>
                </c:pt>
                <c:pt idx="1804">
                  <c:v>3.2825191288993527</c:v>
                </c:pt>
                <c:pt idx="1805">
                  <c:v>3.2681969786148715</c:v>
                </c:pt>
                <c:pt idx="1806">
                  <c:v>3.2623111634294681</c:v>
                </c:pt>
                <c:pt idx="1807">
                  <c:v>3.2844810672944869</c:v>
                </c:pt>
                <c:pt idx="1808">
                  <c:v>3.270158917010006</c:v>
                </c:pt>
                <c:pt idx="1809">
                  <c:v>3.2674122032568178</c:v>
                </c:pt>
                <c:pt idx="1810">
                  <c:v>3.2628997449480086</c:v>
                </c:pt>
                <c:pt idx="1811">
                  <c:v>3.2819305473808122</c:v>
                </c:pt>
                <c:pt idx="1812">
                  <c:v>3.2831077104178927</c:v>
                </c:pt>
                <c:pt idx="1813">
                  <c:v>3.2721208554051402</c:v>
                </c:pt>
                <c:pt idx="1814">
                  <c:v>3.2825191288993527</c:v>
                </c:pt>
                <c:pt idx="1815">
                  <c:v>3.2760447321954089</c:v>
                </c:pt>
                <c:pt idx="1816">
                  <c:v>3.2707474985285461</c:v>
                </c:pt>
                <c:pt idx="1817">
                  <c:v>3.2713360800470865</c:v>
                </c:pt>
                <c:pt idx="1818">
                  <c:v>3.2903668824798902</c:v>
                </c:pt>
                <c:pt idx="1819">
                  <c:v>3.2727094369236807</c:v>
                </c:pt>
                <c:pt idx="1820">
                  <c:v>3.2799686089856777</c:v>
                </c:pt>
                <c:pt idx="1821">
                  <c:v>3.2727094369236807</c:v>
                </c:pt>
                <c:pt idx="1822">
                  <c:v>3.2668236217382773</c:v>
                </c:pt>
                <c:pt idx="1823">
                  <c:v>3.2917402393564843</c:v>
                </c:pt>
                <c:pt idx="1824">
                  <c:v>3.2615263880714145</c:v>
                </c:pt>
                <c:pt idx="1825">
                  <c:v>3.2897783009613497</c:v>
                </c:pt>
                <c:pt idx="1826">
                  <c:v>3.2634883264665491</c:v>
                </c:pt>
                <c:pt idx="1827">
                  <c:v>3.2654502648616832</c:v>
                </c:pt>
                <c:pt idx="1828">
                  <c:v>3.2811457720227586</c:v>
                </c:pt>
                <c:pt idx="1829">
                  <c:v>3.2799686089856777</c:v>
                </c:pt>
                <c:pt idx="1830">
                  <c:v>3.2878163625662156</c:v>
                </c:pt>
                <c:pt idx="1831">
                  <c:v>3.2811457720227586</c:v>
                </c:pt>
                <c:pt idx="1832">
                  <c:v>3.2903668824798902</c:v>
                </c:pt>
                <c:pt idx="1833">
                  <c:v>3.2870315872081619</c:v>
                </c:pt>
                <c:pt idx="1834">
                  <c:v>3.2713360800470865</c:v>
                </c:pt>
                <c:pt idx="1835">
                  <c:v>3.2746713753188148</c:v>
                </c:pt>
                <c:pt idx="1836">
                  <c:v>3.3046890327643714</c:v>
                </c:pt>
                <c:pt idx="1837">
                  <c:v>3.2923288208750243</c:v>
                </c:pt>
                <c:pt idx="1838">
                  <c:v>3.2923288208750243</c:v>
                </c:pt>
                <c:pt idx="1839">
                  <c:v>3.2642731018246027</c:v>
                </c:pt>
                <c:pt idx="1840">
                  <c:v>3.2884049440847556</c:v>
                </c:pt>
                <c:pt idx="1841">
                  <c:v>3.2889935256032961</c:v>
                </c:pt>
                <c:pt idx="1842">
                  <c:v>3.2746713753188148</c:v>
                </c:pt>
                <c:pt idx="1843">
                  <c:v>3.2948793407886994</c:v>
                </c:pt>
                <c:pt idx="1844">
                  <c:v>3.2903668824798902</c:v>
                </c:pt>
                <c:pt idx="1845">
                  <c:v>3.2721208554051402</c:v>
                </c:pt>
                <c:pt idx="1846">
                  <c:v>3.2799686089856777</c:v>
                </c:pt>
                <c:pt idx="1847">
                  <c:v>3.3060623896409651</c:v>
                </c:pt>
                <c:pt idx="1848">
                  <c:v>3.2766333137139494</c:v>
                </c:pt>
                <c:pt idx="1849">
                  <c:v>3.2746713753188148</c:v>
                </c:pt>
                <c:pt idx="1850">
                  <c:v>3.2831077104178927</c:v>
                </c:pt>
                <c:pt idx="1851">
                  <c:v>3.2864430056896214</c:v>
                </c:pt>
                <c:pt idx="1852">
                  <c:v>3.2850696488130273</c:v>
                </c:pt>
                <c:pt idx="1853">
                  <c:v>3.3021385128506964</c:v>
                </c:pt>
                <c:pt idx="1854">
                  <c:v>3.2819305473808122</c:v>
                </c:pt>
                <c:pt idx="1855">
                  <c:v>3.2838924857759464</c:v>
                </c:pt>
                <c:pt idx="1856">
                  <c:v>3.2805571905042181</c:v>
                </c:pt>
                <c:pt idx="1857">
                  <c:v>3.3007651559741022</c:v>
                </c:pt>
                <c:pt idx="1858">
                  <c:v>3.2805571905042181</c:v>
                </c:pt>
                <c:pt idx="1859">
                  <c:v>3.2831077104178927</c:v>
                </c:pt>
                <c:pt idx="1860">
                  <c:v>3.2799686089856777</c:v>
                </c:pt>
                <c:pt idx="1861">
                  <c:v>3.2844810672944869</c:v>
                </c:pt>
                <c:pt idx="1862">
                  <c:v>3.2740827938002748</c:v>
                </c:pt>
                <c:pt idx="1863">
                  <c:v>3.2609378065528745</c:v>
                </c:pt>
                <c:pt idx="1864">
                  <c:v>3.2838924857759464</c:v>
                </c:pt>
                <c:pt idx="1865">
                  <c:v>3.2648616833431432</c:v>
                </c:pt>
                <c:pt idx="1866">
                  <c:v>3.2713360800470865</c:v>
                </c:pt>
                <c:pt idx="1867">
                  <c:v>3.2609378065528745</c:v>
                </c:pt>
                <c:pt idx="1868">
                  <c:v>3.2525014714537965</c:v>
                </c:pt>
                <c:pt idx="1869">
                  <c:v>3.2642731018246027</c:v>
                </c:pt>
                <c:pt idx="1870">
                  <c:v>3.2648616833431432</c:v>
                </c:pt>
                <c:pt idx="1871">
                  <c:v>3.2772218952324899</c:v>
                </c:pt>
                <c:pt idx="1872">
                  <c:v>3.2583872866391994</c:v>
                </c:pt>
                <c:pt idx="1873">
                  <c:v>3.2458308809103396</c:v>
                </c:pt>
                <c:pt idx="1874">
                  <c:v>3.2550519913674711</c:v>
                </c:pt>
                <c:pt idx="1875">
                  <c:v>3.2628997449480086</c:v>
                </c:pt>
                <c:pt idx="1876">
                  <c:v>3.2544634098489307</c:v>
                </c:pt>
                <c:pt idx="1877">
                  <c:v>3.2432803609966645</c:v>
                </c:pt>
                <c:pt idx="1878">
                  <c:v>3.2511281145772024</c:v>
                </c:pt>
                <c:pt idx="1879">
                  <c:v>3.2472042377869337</c:v>
                </c:pt>
                <c:pt idx="1880">
                  <c:v>3.2550519913674711</c:v>
                </c:pt>
                <c:pt idx="1881">
                  <c:v>3.2432803609966645</c:v>
                </c:pt>
                <c:pt idx="1882">
                  <c:v>3.2466156562683932</c:v>
                </c:pt>
                <c:pt idx="1883">
                  <c:v>3.2491661761820678</c:v>
                </c:pt>
                <c:pt idx="1884">
                  <c:v>3.2623111634294681</c:v>
                </c:pt>
                <c:pt idx="1885">
                  <c:v>3.2570139297626053</c:v>
                </c:pt>
                <c:pt idx="1886">
                  <c:v>3.2309201491073178</c:v>
                </c:pt>
                <c:pt idx="1887">
                  <c:v>3.2530900529723366</c:v>
                </c:pt>
                <c:pt idx="1888">
                  <c:v>3.2713360800470865</c:v>
                </c:pt>
                <c:pt idx="1889">
                  <c:v>3.2583872866391994</c:v>
                </c:pt>
                <c:pt idx="1890">
                  <c:v>3.2426917794781245</c:v>
                </c:pt>
                <c:pt idx="1891">
                  <c:v>3.2589758681577399</c:v>
                </c:pt>
                <c:pt idx="1892">
                  <c:v>3.260349225034334</c:v>
                </c:pt>
                <c:pt idx="1893">
                  <c:v>3.2517166960957424</c:v>
                </c:pt>
                <c:pt idx="1894">
                  <c:v>3.2634883264665491</c:v>
                </c:pt>
                <c:pt idx="1895">
                  <c:v>3.2681969786148715</c:v>
                </c:pt>
                <c:pt idx="1896">
                  <c:v>3.2615263880714145</c:v>
                </c:pt>
                <c:pt idx="1897">
                  <c:v>3.270158917010006</c:v>
                </c:pt>
                <c:pt idx="1898">
                  <c:v>3.2550519913674711</c:v>
                </c:pt>
                <c:pt idx="1899">
                  <c:v>3.2713360800470865</c:v>
                </c:pt>
                <c:pt idx="1900">
                  <c:v>3.285854424171081</c:v>
                </c:pt>
                <c:pt idx="1901">
                  <c:v>3.2727094369236807</c:v>
                </c:pt>
                <c:pt idx="1902">
                  <c:v>3.2393564842063958</c:v>
                </c:pt>
                <c:pt idx="1903">
                  <c:v>3.2707474985285461</c:v>
                </c:pt>
                <c:pt idx="1904">
                  <c:v>3.2732980184422207</c:v>
                </c:pt>
                <c:pt idx="1905">
                  <c:v>3.2662350402197369</c:v>
                </c:pt>
                <c:pt idx="1906">
                  <c:v>3.2727094369236807</c:v>
                </c:pt>
                <c:pt idx="1907">
                  <c:v>3.2668236217382773</c:v>
                </c:pt>
                <c:pt idx="1908">
                  <c:v>3.2662350402197369</c:v>
                </c:pt>
                <c:pt idx="1909">
                  <c:v>3.2746713753188148</c:v>
                </c:pt>
                <c:pt idx="1910">
                  <c:v>3.2766333137139494</c:v>
                </c:pt>
                <c:pt idx="1911">
                  <c:v>3.2976260545418876</c:v>
                </c:pt>
                <c:pt idx="1912">
                  <c:v>3.2668236217382773</c:v>
                </c:pt>
                <c:pt idx="1913">
                  <c:v>3.2799686089856777</c:v>
                </c:pt>
                <c:pt idx="1914">
                  <c:v>3.2713360800470865</c:v>
                </c:pt>
                <c:pt idx="1915">
                  <c:v>3.2760447321954089</c:v>
                </c:pt>
                <c:pt idx="1916">
                  <c:v>3.2831077104178927</c:v>
                </c:pt>
                <c:pt idx="1917">
                  <c:v>3.2707474985285461</c:v>
                </c:pt>
                <c:pt idx="1918">
                  <c:v>3.2766333137139494</c:v>
                </c:pt>
                <c:pt idx="1919">
                  <c:v>3.2825191288993527</c:v>
                </c:pt>
                <c:pt idx="1920">
                  <c:v>3.2988032175789681</c:v>
                </c:pt>
                <c:pt idx="1921">
                  <c:v>3.270158917010006</c:v>
                </c:pt>
                <c:pt idx="1922">
                  <c:v>3.2831077104178927</c:v>
                </c:pt>
                <c:pt idx="1923">
                  <c:v>3.2752599568373553</c:v>
                </c:pt>
                <c:pt idx="1924">
                  <c:v>3.2674122032568178</c:v>
                </c:pt>
                <c:pt idx="1925">
                  <c:v>3.2811457720227586</c:v>
                </c:pt>
                <c:pt idx="1926">
                  <c:v>3.2766333137139494</c:v>
                </c:pt>
                <c:pt idx="1927">
                  <c:v>3.2982146360604276</c:v>
                </c:pt>
                <c:pt idx="1928">
                  <c:v>3.2982146360604276</c:v>
                </c:pt>
                <c:pt idx="1929">
                  <c:v>3.3001765744555622</c:v>
                </c:pt>
                <c:pt idx="1930">
                  <c:v>3.2870315872081619</c:v>
                </c:pt>
                <c:pt idx="1931">
                  <c:v>3.2889935256032961</c:v>
                </c:pt>
                <c:pt idx="1932">
                  <c:v>3.3015499313321564</c:v>
                </c:pt>
                <c:pt idx="1933">
                  <c:v>3.311359623307828</c:v>
                </c:pt>
                <c:pt idx="1934">
                  <c:v>3.3027270943692368</c:v>
                </c:pt>
                <c:pt idx="1935">
                  <c:v>3.3192073768883659</c:v>
                </c:pt>
                <c:pt idx="1936">
                  <c:v>3.3223464783205809</c:v>
                </c:pt>
                <c:pt idx="1937">
                  <c:v>3.3329409456543067</c:v>
                </c:pt>
                <c:pt idx="1938">
                  <c:v>3.3315675887777125</c:v>
                </c:pt>
                <c:pt idx="1939">
                  <c:v>3.3407886992348441</c:v>
                </c:pt>
                <c:pt idx="1940">
                  <c:v>3.3937610359034727</c:v>
                </c:pt>
                <c:pt idx="1941">
                  <c:v>3.4290759270158917</c:v>
                </c:pt>
                <c:pt idx="1942">
                  <c:v>3.485972140474789</c:v>
                </c:pt>
                <c:pt idx="1943">
                  <c:v>3.5656268393172454</c:v>
                </c:pt>
                <c:pt idx="1944">
                  <c:v>3.6258583480478714</c:v>
                </c:pt>
                <c:pt idx="1945">
                  <c:v>3.7088483421620562</c:v>
                </c:pt>
                <c:pt idx="1946">
                  <c:v>3.7612320973121443</c:v>
                </c:pt>
                <c:pt idx="1947">
                  <c:v>3.7794781243868942</c:v>
                </c:pt>
                <c:pt idx="1948">
                  <c:v>3.8083186187953699</c:v>
                </c:pt>
                <c:pt idx="1949">
                  <c:v>3.7755542475966255</c:v>
                </c:pt>
                <c:pt idx="1950">
                  <c:v>3.7200313910143219</c:v>
                </c:pt>
                <c:pt idx="1951">
                  <c:v>3.7410241318422601</c:v>
                </c:pt>
                <c:pt idx="1952">
                  <c:v>3.6631351775554246</c:v>
                </c:pt>
                <c:pt idx="1953">
                  <c:v>3.625269766529331</c:v>
                </c:pt>
                <c:pt idx="1954">
                  <c:v>3.6036884441828527</c:v>
                </c:pt>
                <c:pt idx="1955">
                  <c:v>3.5330586619580147</c:v>
                </c:pt>
                <c:pt idx="1956">
                  <c:v>3.4596821659799883</c:v>
                </c:pt>
                <c:pt idx="1957">
                  <c:v>3.4041593093976847</c:v>
                </c:pt>
                <c:pt idx="1958">
                  <c:v>3.3884638022366098</c:v>
                </c:pt>
                <c:pt idx="1959">
                  <c:v>3.3708063566804003</c:v>
                </c:pt>
                <c:pt idx="1960">
                  <c:v>3.3517755542475967</c:v>
                </c:pt>
                <c:pt idx="1961">
                  <c:v>3.3419658622719246</c:v>
                </c:pt>
                <c:pt idx="1962">
                  <c:v>3.3133215617029625</c:v>
                </c:pt>
                <c:pt idx="1963">
                  <c:v>3.3270551304689033</c:v>
                </c:pt>
                <c:pt idx="1964">
                  <c:v>3.311359623307828</c:v>
                </c:pt>
                <c:pt idx="1965">
                  <c:v>3.313910143221503</c:v>
                </c:pt>
                <c:pt idx="1966">
                  <c:v>3.3178340200117717</c:v>
                </c:pt>
                <c:pt idx="1967">
                  <c:v>3.3074357465175592</c:v>
                </c:pt>
                <c:pt idx="1968">
                  <c:v>3.2903668824798902</c:v>
                </c:pt>
                <c:pt idx="1969">
                  <c:v>3.3080243280360997</c:v>
                </c:pt>
                <c:pt idx="1970">
                  <c:v>3.3164606631351776</c:v>
                </c:pt>
                <c:pt idx="1971">
                  <c:v>3.304100451245831</c:v>
                </c:pt>
                <c:pt idx="1972">
                  <c:v>3.3066509711595056</c:v>
                </c:pt>
                <c:pt idx="1973">
                  <c:v>3.313910143221503</c:v>
                </c:pt>
                <c:pt idx="1974">
                  <c:v>3.3178340200117717</c:v>
                </c:pt>
                <c:pt idx="1975">
                  <c:v>3.295664116146753</c:v>
                </c:pt>
                <c:pt idx="1976">
                  <c:v>3.3060623896409651</c:v>
                </c:pt>
                <c:pt idx="1977">
                  <c:v>3.2995879929370218</c:v>
                </c:pt>
                <c:pt idx="1978">
                  <c:v>3.3093976849126938</c:v>
                </c:pt>
                <c:pt idx="1979">
                  <c:v>3.3060623896409651</c:v>
                </c:pt>
                <c:pt idx="1980">
                  <c:v>3.3001765744555622</c:v>
                </c:pt>
                <c:pt idx="1981">
                  <c:v>3.2805571905042181</c:v>
                </c:pt>
                <c:pt idx="1982">
                  <c:v>3.279183833627624</c:v>
                </c:pt>
                <c:pt idx="1983">
                  <c:v>3.3105748479497743</c:v>
                </c:pt>
                <c:pt idx="1984">
                  <c:v>3.3197959584069059</c:v>
                </c:pt>
                <c:pt idx="1985">
                  <c:v>3.2988032175789681</c:v>
                </c:pt>
                <c:pt idx="1986">
                  <c:v>3.2897783009613497</c:v>
                </c:pt>
                <c:pt idx="1987">
                  <c:v>3.2838924857759464</c:v>
                </c:pt>
                <c:pt idx="1988">
                  <c:v>3.2948793407886994</c:v>
                </c:pt>
                <c:pt idx="1989">
                  <c:v>3.279183833627624</c:v>
                </c:pt>
                <c:pt idx="1990">
                  <c:v>3.2831077104178927</c:v>
                </c:pt>
                <c:pt idx="1991">
                  <c:v>3.2713360800470865</c:v>
                </c:pt>
                <c:pt idx="1992">
                  <c:v>3.2727094369236807</c:v>
                </c:pt>
                <c:pt idx="1993">
                  <c:v>3.2732980184422207</c:v>
                </c:pt>
                <c:pt idx="1994">
                  <c:v>3.2819305473808122</c:v>
                </c:pt>
                <c:pt idx="1995">
                  <c:v>3.2623111634294681</c:v>
                </c:pt>
                <c:pt idx="1996">
                  <c:v>3.3021385128506964</c:v>
                </c:pt>
                <c:pt idx="1997">
                  <c:v>3.2628997449480086</c:v>
                </c:pt>
                <c:pt idx="1998">
                  <c:v>3.285854424171081</c:v>
                </c:pt>
                <c:pt idx="1999">
                  <c:v>3.2634883264665491</c:v>
                </c:pt>
                <c:pt idx="2000">
                  <c:v>3.2583872866391994</c:v>
                </c:pt>
                <c:pt idx="2001">
                  <c:v>3.2595644496762803</c:v>
                </c:pt>
                <c:pt idx="2002">
                  <c:v>3.270158917010006</c:v>
                </c:pt>
                <c:pt idx="2003">
                  <c:v>3.270158917010006</c:v>
                </c:pt>
                <c:pt idx="2004">
                  <c:v>3.2477928193054737</c:v>
                </c:pt>
                <c:pt idx="2005">
                  <c:v>3.2576025112811458</c:v>
                </c:pt>
                <c:pt idx="2006">
                  <c:v>3.2505395330586619</c:v>
                </c:pt>
                <c:pt idx="2007">
                  <c:v>3.2289582107121837</c:v>
                </c:pt>
                <c:pt idx="2008">
                  <c:v>3.2393564842063958</c:v>
                </c:pt>
                <c:pt idx="2009">
                  <c:v>3.2334706690209929</c:v>
                </c:pt>
                <c:pt idx="2010">
                  <c:v>3.2485775946635274</c:v>
                </c:pt>
                <c:pt idx="2011">
                  <c:v>3.2426917794781245</c:v>
                </c:pt>
                <c:pt idx="2012">
                  <c:v>3.2360211889346675</c:v>
                </c:pt>
                <c:pt idx="2013">
                  <c:v>3.2446537178732586</c:v>
                </c:pt>
                <c:pt idx="2014">
                  <c:v>3.2230723955267804</c:v>
                </c:pt>
                <c:pt idx="2015">
                  <c:v>3.2387679026878557</c:v>
                </c:pt>
                <c:pt idx="2016">
                  <c:v>3.235432607416127</c:v>
                </c:pt>
                <c:pt idx="2017">
                  <c:v>3.2269962723170491</c:v>
                </c:pt>
                <c:pt idx="2018">
                  <c:v>3.2197371002550521</c:v>
                </c:pt>
                <c:pt idx="2019">
                  <c:v>3.2340592505395329</c:v>
                </c:pt>
                <c:pt idx="2020">
                  <c:v>3.2485775946635274</c:v>
                </c:pt>
                <c:pt idx="2021">
                  <c:v>3.2152246419462429</c:v>
                </c:pt>
                <c:pt idx="2022">
                  <c:v>3.2340592505395329</c:v>
                </c:pt>
                <c:pt idx="2023">
                  <c:v>3.2393564842063958</c:v>
                </c:pt>
                <c:pt idx="2024">
                  <c:v>3.2360211889346675</c:v>
                </c:pt>
                <c:pt idx="2025">
                  <c:v>3.2262114969589955</c:v>
                </c:pt>
                <c:pt idx="2026">
                  <c:v>3.2289582107121837</c:v>
                </c:pt>
                <c:pt idx="2027">
                  <c:v>3.2289582107121837</c:v>
                </c:pt>
                <c:pt idx="2028">
                  <c:v>3.2301353737492642</c:v>
                </c:pt>
                <c:pt idx="2029">
                  <c:v>3.2242495585638613</c:v>
                </c:pt>
                <c:pt idx="2030">
                  <c:v>3.2203256817735921</c:v>
                </c:pt>
                <c:pt idx="2031">
                  <c:v>3.2301353737492642</c:v>
                </c:pt>
                <c:pt idx="2032">
                  <c:v>3.2230723955267804</c:v>
                </c:pt>
                <c:pt idx="2033">
                  <c:v>3.2413184226015304</c:v>
                </c:pt>
                <c:pt idx="2034">
                  <c:v>3.2289582107121837</c:v>
                </c:pt>
                <c:pt idx="2035">
                  <c:v>3.2340592505395329</c:v>
                </c:pt>
                <c:pt idx="2036">
                  <c:v>3.2407298410829899</c:v>
                </c:pt>
                <c:pt idx="2037">
                  <c:v>3.2544634098489307</c:v>
                </c:pt>
                <c:pt idx="2038">
                  <c:v>3.2432803609966645</c:v>
                </c:pt>
                <c:pt idx="2039">
                  <c:v>3.2328820875024524</c:v>
                </c:pt>
                <c:pt idx="2040">
                  <c:v>3.2432803609966645</c:v>
                </c:pt>
                <c:pt idx="2041">
                  <c:v>3.235432607416127</c:v>
                </c:pt>
                <c:pt idx="2042">
                  <c:v>3.2373945458112616</c:v>
                </c:pt>
                <c:pt idx="2043">
                  <c:v>3.235432607416127</c:v>
                </c:pt>
                <c:pt idx="2044">
                  <c:v>3.2485775946635274</c:v>
                </c:pt>
                <c:pt idx="2045">
                  <c:v>3.2334706690209929</c:v>
                </c:pt>
                <c:pt idx="2046">
                  <c:v>3.2360211889346675</c:v>
                </c:pt>
                <c:pt idx="2047">
                  <c:v>3.2393564842063958</c:v>
                </c:pt>
                <c:pt idx="2048">
                  <c:v>3.2419070041200708</c:v>
                </c:pt>
                <c:pt idx="2049">
                  <c:v>3.2491661761820678</c:v>
                </c:pt>
                <c:pt idx="2050">
                  <c:v>3.2497547577006083</c:v>
                </c:pt>
                <c:pt idx="2051">
                  <c:v>3.2472042377869337</c:v>
                </c:pt>
                <c:pt idx="2052">
                  <c:v>3.2511281145772024</c:v>
                </c:pt>
                <c:pt idx="2053">
                  <c:v>3.2505395330586619</c:v>
                </c:pt>
                <c:pt idx="2054">
                  <c:v>3.2491661761820678</c:v>
                </c:pt>
                <c:pt idx="2055">
                  <c:v>3.2446537178732586</c:v>
                </c:pt>
                <c:pt idx="2056">
                  <c:v>3.2419070041200708</c:v>
                </c:pt>
                <c:pt idx="2057">
                  <c:v>3.2505395330586619</c:v>
                </c:pt>
                <c:pt idx="2058">
                  <c:v>3.225034333921915</c:v>
                </c:pt>
                <c:pt idx="2059">
                  <c:v>3.2564253482440653</c:v>
                </c:pt>
                <c:pt idx="2060">
                  <c:v>3.22817343535413</c:v>
                </c:pt>
                <c:pt idx="2061">
                  <c:v>3.2309201491073178</c:v>
                </c:pt>
                <c:pt idx="2062">
                  <c:v>3.2222876201687267</c:v>
                </c:pt>
                <c:pt idx="2063">
                  <c:v>3.234844025897587</c:v>
                </c:pt>
                <c:pt idx="2064">
                  <c:v>3.225034333921915</c:v>
                </c:pt>
                <c:pt idx="2065">
                  <c:v>3.2275848538355896</c:v>
                </c:pt>
                <c:pt idx="2066">
                  <c:v>3.243868942515205</c:v>
                </c:pt>
                <c:pt idx="2067">
                  <c:v>3.2340592505395329</c:v>
                </c:pt>
                <c:pt idx="2068">
                  <c:v>3.2203256817735921</c:v>
                </c:pt>
                <c:pt idx="2069">
                  <c:v>3.234844025897587</c:v>
                </c:pt>
                <c:pt idx="2070">
                  <c:v>3.2269962723170491</c:v>
                </c:pt>
                <c:pt idx="2071">
                  <c:v>3.2340592505395329</c:v>
                </c:pt>
                <c:pt idx="2072">
                  <c:v>3.2105159897979205</c:v>
                </c:pt>
                <c:pt idx="2073">
                  <c:v>3.2132627035511083</c:v>
                </c:pt>
                <c:pt idx="2074">
                  <c:v>3.2320973121443988</c:v>
                </c:pt>
                <c:pt idx="2075">
                  <c:v>3.2216990386501863</c:v>
                </c:pt>
                <c:pt idx="2076">
                  <c:v>3.2289582107121837</c:v>
                </c:pt>
                <c:pt idx="2077">
                  <c:v>3.2164018049833234</c:v>
                </c:pt>
                <c:pt idx="2078">
                  <c:v>3.2216990386501863</c:v>
                </c:pt>
                <c:pt idx="2079">
                  <c:v>3.2497547577006083</c:v>
                </c:pt>
                <c:pt idx="2080">
                  <c:v>3.2203256817735921</c:v>
                </c:pt>
                <c:pt idx="2081">
                  <c:v>3.2340592505395329</c:v>
                </c:pt>
                <c:pt idx="2082">
                  <c:v>3.2413184226015304</c:v>
                </c:pt>
                <c:pt idx="2083">
                  <c:v>3.2334706690209929</c:v>
                </c:pt>
                <c:pt idx="2084">
                  <c:v>3.2413184226015304</c:v>
                </c:pt>
                <c:pt idx="2085">
                  <c:v>3.225622915440455</c:v>
                </c:pt>
                <c:pt idx="2086">
                  <c:v>3.2379831273298016</c:v>
                </c:pt>
                <c:pt idx="2087">
                  <c:v>3.2517166960957424</c:v>
                </c:pt>
                <c:pt idx="2088">
                  <c:v>3.2517166960957424</c:v>
                </c:pt>
                <c:pt idx="2089">
                  <c:v>3.243868942515205</c:v>
                </c:pt>
                <c:pt idx="2090">
                  <c:v>3.2399450657249362</c:v>
                </c:pt>
                <c:pt idx="2091">
                  <c:v>3.2517166960957424</c:v>
                </c:pt>
                <c:pt idx="2092">
                  <c:v>3.2387679026878557</c:v>
                </c:pt>
                <c:pt idx="2093">
                  <c:v>3.2556405728860112</c:v>
                </c:pt>
                <c:pt idx="2094">
                  <c:v>3.2407298410829899</c:v>
                </c:pt>
                <c:pt idx="2095">
                  <c:v>3.2458308809103396</c:v>
                </c:pt>
                <c:pt idx="2096">
                  <c:v>3.2497547577006083</c:v>
                </c:pt>
                <c:pt idx="2097">
                  <c:v>3.2373945458112616</c:v>
                </c:pt>
                <c:pt idx="2098">
                  <c:v>3.2556405728860112</c:v>
                </c:pt>
                <c:pt idx="2099">
                  <c:v>3.243868942515205</c:v>
                </c:pt>
                <c:pt idx="2100">
                  <c:v>3.2497547577006083</c:v>
                </c:pt>
                <c:pt idx="2101">
                  <c:v>3.243868942515205</c:v>
                </c:pt>
                <c:pt idx="2102">
                  <c:v>3.2556405728860112</c:v>
                </c:pt>
                <c:pt idx="2103">
                  <c:v>3.2426917794781245</c:v>
                </c:pt>
                <c:pt idx="2104">
                  <c:v>3.2413184226015304</c:v>
                </c:pt>
                <c:pt idx="2105">
                  <c:v>3.2458308809103396</c:v>
                </c:pt>
                <c:pt idx="2106">
                  <c:v>3.235432607416127</c:v>
                </c:pt>
                <c:pt idx="2107">
                  <c:v>3.2589758681577399</c:v>
                </c:pt>
                <c:pt idx="2108">
                  <c:v>3.2452422993917991</c:v>
                </c:pt>
                <c:pt idx="2109">
                  <c:v>3.2472042377869337</c:v>
                </c:pt>
                <c:pt idx="2110">
                  <c:v>3.2570139297626053</c:v>
                </c:pt>
                <c:pt idx="2111">
                  <c:v>3.2432803609966645</c:v>
                </c:pt>
                <c:pt idx="2112">
                  <c:v>3.2668236217382773</c:v>
                </c:pt>
                <c:pt idx="2113">
                  <c:v>3.2491661761820678</c:v>
                </c:pt>
                <c:pt idx="2114">
                  <c:v>3.2452422993917991</c:v>
                </c:pt>
                <c:pt idx="2115">
                  <c:v>3.2328820875024524</c:v>
                </c:pt>
                <c:pt idx="2116">
                  <c:v>3.2544634098489307</c:v>
                </c:pt>
                <c:pt idx="2117">
                  <c:v>3.2379831273298016</c:v>
                </c:pt>
                <c:pt idx="2118">
                  <c:v>3.2407298410829899</c:v>
                </c:pt>
                <c:pt idx="2119">
                  <c:v>3.2407298410829899</c:v>
                </c:pt>
                <c:pt idx="2120">
                  <c:v>3.2458308809103396</c:v>
                </c:pt>
                <c:pt idx="2121">
                  <c:v>3.2517166960957424</c:v>
                </c:pt>
                <c:pt idx="2122">
                  <c:v>3.2419070041200708</c:v>
                </c:pt>
                <c:pt idx="2123">
                  <c:v>3.2419070041200708</c:v>
                </c:pt>
                <c:pt idx="2124">
                  <c:v>3.2530900529723366</c:v>
                </c:pt>
                <c:pt idx="2125">
                  <c:v>3.2466156562683932</c:v>
                </c:pt>
                <c:pt idx="2126">
                  <c:v>3.2525014714537965</c:v>
                </c:pt>
                <c:pt idx="2127">
                  <c:v>3.234844025897587</c:v>
                </c:pt>
                <c:pt idx="2128">
                  <c:v>3.2550519913674711</c:v>
                </c:pt>
                <c:pt idx="2129">
                  <c:v>3.235432607416127</c:v>
                </c:pt>
                <c:pt idx="2130">
                  <c:v>3.2452422993917991</c:v>
                </c:pt>
                <c:pt idx="2131">
                  <c:v>3.2387679026878557</c:v>
                </c:pt>
                <c:pt idx="2132">
                  <c:v>3.2477928193054737</c:v>
                </c:pt>
                <c:pt idx="2133">
                  <c:v>3.2544634098489307</c:v>
                </c:pt>
                <c:pt idx="2134">
                  <c:v>3.2407298410829899</c:v>
                </c:pt>
                <c:pt idx="2135">
                  <c:v>3.2446537178732586</c:v>
                </c:pt>
                <c:pt idx="2136">
                  <c:v>3.260349225034334</c:v>
                </c:pt>
                <c:pt idx="2137">
                  <c:v>3.2407298410829899</c:v>
                </c:pt>
                <c:pt idx="2138">
                  <c:v>3.2315087306258583</c:v>
                </c:pt>
                <c:pt idx="2139">
                  <c:v>3.2432803609966645</c:v>
                </c:pt>
                <c:pt idx="2140">
                  <c:v>3.2387679026878557</c:v>
                </c:pt>
                <c:pt idx="2141">
                  <c:v>3.2477928193054737</c:v>
                </c:pt>
                <c:pt idx="2142">
                  <c:v>3.2452422993917991</c:v>
                </c:pt>
                <c:pt idx="2143">
                  <c:v>3.2320973121443988</c:v>
                </c:pt>
                <c:pt idx="2144">
                  <c:v>3.2216990386501863</c:v>
                </c:pt>
                <c:pt idx="2145">
                  <c:v>3.2309201491073178</c:v>
                </c:pt>
                <c:pt idx="2146">
                  <c:v>3.2452422993917991</c:v>
                </c:pt>
                <c:pt idx="2147">
                  <c:v>3.2295467922307242</c:v>
                </c:pt>
                <c:pt idx="2148">
                  <c:v>3.2379831273298016</c:v>
                </c:pt>
                <c:pt idx="2149">
                  <c:v>3.2222876201687267</c:v>
                </c:pt>
                <c:pt idx="2150">
                  <c:v>3.2236609770453208</c:v>
                </c:pt>
                <c:pt idx="2151">
                  <c:v>3.2289582107121837</c:v>
                </c:pt>
                <c:pt idx="2152">
                  <c:v>3.2073768883657054</c:v>
                </c:pt>
                <c:pt idx="2153">
                  <c:v>3.225034333921915</c:v>
                </c:pt>
                <c:pt idx="2154">
                  <c:v>3.2046301746125172</c:v>
                </c:pt>
                <c:pt idx="2155">
                  <c:v>3.2079654698842455</c:v>
                </c:pt>
                <c:pt idx="2156">
                  <c:v>3.1975671963900334</c:v>
                </c:pt>
                <c:pt idx="2157">
                  <c:v>3.1987443594271139</c:v>
                </c:pt>
                <c:pt idx="2158">
                  <c:v>3.2093388267608396</c:v>
                </c:pt>
                <c:pt idx="2159">
                  <c:v>3.2289582107121837</c:v>
                </c:pt>
                <c:pt idx="2160">
                  <c:v>3.2164018049833234</c:v>
                </c:pt>
                <c:pt idx="2161">
                  <c:v>3.2426917794781245</c:v>
                </c:pt>
                <c:pt idx="2162">
                  <c:v>3.2054149499705709</c:v>
                </c:pt>
                <c:pt idx="2163">
                  <c:v>3.2275848538355896</c:v>
                </c:pt>
                <c:pt idx="2164">
                  <c:v>3.2236609770453208</c:v>
                </c:pt>
                <c:pt idx="2165">
                  <c:v>3.2230723955267804</c:v>
                </c:pt>
                <c:pt idx="2166">
                  <c:v>3.2262114969589955</c:v>
                </c:pt>
                <c:pt idx="2167">
                  <c:v>3.2177751618599175</c:v>
                </c:pt>
                <c:pt idx="2168">
                  <c:v>3.2118893466745142</c:v>
                </c:pt>
                <c:pt idx="2169">
                  <c:v>3.2211104571316462</c:v>
                </c:pt>
                <c:pt idx="2170">
                  <c:v>3.2171865803413775</c:v>
                </c:pt>
                <c:pt idx="2171">
                  <c:v>3.2152246419462429</c:v>
                </c:pt>
                <c:pt idx="2172">
                  <c:v>3.2203256817735921</c:v>
                </c:pt>
                <c:pt idx="2173">
                  <c:v>3.2289582107121837</c:v>
                </c:pt>
                <c:pt idx="2174">
                  <c:v>3.2216990386501863</c:v>
                </c:pt>
                <c:pt idx="2175">
                  <c:v>3.2203256817735921</c:v>
                </c:pt>
                <c:pt idx="2176">
                  <c:v>3.2309201491073178</c:v>
                </c:pt>
                <c:pt idx="2177">
                  <c:v>3.22817343535413</c:v>
                </c:pt>
                <c:pt idx="2178">
                  <c:v>3.2426917794781245</c:v>
                </c:pt>
                <c:pt idx="2179">
                  <c:v>3.2289582107121837</c:v>
                </c:pt>
                <c:pt idx="2180">
                  <c:v>3.2446537178732586</c:v>
                </c:pt>
                <c:pt idx="2181">
                  <c:v>3.2328820875024524</c:v>
                </c:pt>
                <c:pt idx="2182">
                  <c:v>3.2550519913674711</c:v>
                </c:pt>
                <c:pt idx="2183">
                  <c:v>3.2570139297626053</c:v>
                </c:pt>
                <c:pt idx="2184">
                  <c:v>3.2446537178732586</c:v>
                </c:pt>
                <c:pt idx="2185">
                  <c:v>3.225034333921915</c:v>
                </c:pt>
                <c:pt idx="2186">
                  <c:v>3.2289582107121837</c:v>
                </c:pt>
                <c:pt idx="2187">
                  <c:v>3.2379831273298016</c:v>
                </c:pt>
                <c:pt idx="2188">
                  <c:v>3.2242495585638613</c:v>
                </c:pt>
                <c:pt idx="2189">
                  <c:v>3.2242495585638613</c:v>
                </c:pt>
                <c:pt idx="2190">
                  <c:v>3.2216990386501863</c:v>
                </c:pt>
                <c:pt idx="2191">
                  <c:v>3.2301353737492642</c:v>
                </c:pt>
                <c:pt idx="2192">
                  <c:v>3.2211104571316462</c:v>
                </c:pt>
                <c:pt idx="2193">
                  <c:v>3.2164018049833234</c:v>
                </c:pt>
                <c:pt idx="2194">
                  <c:v>3.2164018049833234</c:v>
                </c:pt>
                <c:pt idx="2195">
                  <c:v>3.2073768883657054</c:v>
                </c:pt>
                <c:pt idx="2196">
                  <c:v>3.234844025897587</c:v>
                </c:pt>
                <c:pt idx="2197">
                  <c:v>3.2262114969589955</c:v>
                </c:pt>
                <c:pt idx="2198">
                  <c:v>3.2132627035511083</c:v>
                </c:pt>
                <c:pt idx="2199">
                  <c:v>3.2085540514027859</c:v>
                </c:pt>
                <c:pt idx="2200">
                  <c:v>3.225034333921915</c:v>
                </c:pt>
                <c:pt idx="2201">
                  <c:v>3.2065921130076518</c:v>
                </c:pt>
                <c:pt idx="2202">
                  <c:v>3.1942319011183047</c:v>
                </c:pt>
                <c:pt idx="2203">
                  <c:v>3.2132627035511083</c:v>
                </c:pt>
                <c:pt idx="2204">
                  <c:v>3.218363743378458</c:v>
                </c:pt>
                <c:pt idx="2205">
                  <c:v>3.2158132234647834</c:v>
                </c:pt>
                <c:pt idx="2206">
                  <c:v>3.2060035314891113</c:v>
                </c:pt>
                <c:pt idx="2207">
                  <c:v>3.2046301746125172</c:v>
                </c:pt>
                <c:pt idx="2208">
                  <c:v>3.2118893466745142</c:v>
                </c:pt>
                <c:pt idx="2209">
                  <c:v>3.1981557779085739</c:v>
                </c:pt>
                <c:pt idx="2210">
                  <c:v>3.2054149499705709</c:v>
                </c:pt>
                <c:pt idx="2211">
                  <c:v>3.1956052579948988</c:v>
                </c:pt>
                <c:pt idx="2212">
                  <c:v>3.1967824210319797</c:v>
                </c:pt>
                <c:pt idx="2213">
                  <c:v>3.2073768883657054</c:v>
                </c:pt>
                <c:pt idx="2214">
                  <c:v>3.2073768883657054</c:v>
                </c:pt>
                <c:pt idx="2215">
                  <c:v>3.1987443594271139</c:v>
                </c:pt>
                <c:pt idx="2216">
                  <c:v>3.218363743378458</c:v>
                </c:pt>
                <c:pt idx="2217">
                  <c:v>3.1995291347851675</c:v>
                </c:pt>
                <c:pt idx="2218">
                  <c:v>3.2132627035511083</c:v>
                </c:pt>
                <c:pt idx="2219">
                  <c:v>3.2040415930939767</c:v>
                </c:pt>
                <c:pt idx="2220">
                  <c:v>3.1981557779085739</c:v>
                </c:pt>
                <c:pt idx="2221">
                  <c:v>3.2113007651559742</c:v>
                </c:pt>
                <c:pt idx="2222">
                  <c:v>3.2099274082793801</c:v>
                </c:pt>
                <c:pt idx="2223">
                  <c:v>3.1995291347851675</c:v>
                </c:pt>
                <c:pt idx="2224">
                  <c:v>3.1961938395134393</c:v>
                </c:pt>
                <c:pt idx="2225">
                  <c:v>3.1869727290563077</c:v>
                </c:pt>
                <c:pt idx="2226">
                  <c:v>3.2040415930939767</c:v>
                </c:pt>
                <c:pt idx="2227">
                  <c:v>3.1961938395134393</c:v>
                </c:pt>
                <c:pt idx="2228">
                  <c:v>3.2034530115754367</c:v>
                </c:pt>
                <c:pt idx="2229">
                  <c:v>3.2020796546988426</c:v>
                </c:pt>
                <c:pt idx="2230">
                  <c:v>3.2171865803413775</c:v>
                </c:pt>
                <c:pt idx="2231">
                  <c:v>3.1981557779085739</c:v>
                </c:pt>
                <c:pt idx="2232">
                  <c:v>3.1942319011183047</c:v>
                </c:pt>
                <c:pt idx="2233">
                  <c:v>3.200117716303708</c:v>
                </c:pt>
                <c:pt idx="2234">
                  <c:v>3.1995291347851675</c:v>
                </c:pt>
                <c:pt idx="2235">
                  <c:v>3.1948204826368451</c:v>
                </c:pt>
                <c:pt idx="2236">
                  <c:v>3.2054149499705709</c:v>
                </c:pt>
                <c:pt idx="2237">
                  <c:v>3.2046301746125172</c:v>
                </c:pt>
                <c:pt idx="2238">
                  <c:v>3.1916813812046301</c:v>
                </c:pt>
                <c:pt idx="2239">
                  <c:v>3.2079654698842455</c:v>
                </c:pt>
                <c:pt idx="2240">
                  <c:v>3.1995291347851675</c:v>
                </c:pt>
                <c:pt idx="2241">
                  <c:v>3.1975671963900334</c:v>
                </c:pt>
                <c:pt idx="2242">
                  <c:v>3.2020796546988426</c:v>
                </c:pt>
                <c:pt idx="2243">
                  <c:v>3.2164018049833234</c:v>
                </c:pt>
                <c:pt idx="2244">
                  <c:v>3.2014910731803021</c:v>
                </c:pt>
                <c:pt idx="2245">
                  <c:v>3.1981557779085739</c:v>
                </c:pt>
                <c:pt idx="2246">
                  <c:v>3.2014910731803021</c:v>
                </c:pt>
                <c:pt idx="2247">
                  <c:v>3.2060035314891113</c:v>
                </c:pt>
                <c:pt idx="2248">
                  <c:v>3.2197371002550521</c:v>
                </c:pt>
                <c:pt idx="2249">
                  <c:v>3.1981557779085739</c:v>
                </c:pt>
                <c:pt idx="2250">
                  <c:v>3.2034530115754367</c:v>
                </c:pt>
                <c:pt idx="2251">
                  <c:v>3.190308024328036</c:v>
                </c:pt>
                <c:pt idx="2252">
                  <c:v>3.1877575044143613</c:v>
                </c:pt>
                <c:pt idx="2253">
                  <c:v>3.192858544241711</c:v>
                </c:pt>
                <c:pt idx="2254">
                  <c:v>3.1942319011183047</c:v>
                </c:pt>
                <c:pt idx="2255">
                  <c:v>3.1883460859329018</c:v>
                </c:pt>
                <c:pt idx="2256">
                  <c:v>3.1956052579948988</c:v>
                </c:pt>
                <c:pt idx="2257">
                  <c:v>3.2132627035511083</c:v>
                </c:pt>
                <c:pt idx="2258">
                  <c:v>3.1987443594271139</c:v>
                </c:pt>
                <c:pt idx="2259">
                  <c:v>3.2060035314891113</c:v>
                </c:pt>
                <c:pt idx="2260">
                  <c:v>3.1916813812046301</c:v>
                </c:pt>
                <c:pt idx="2261">
                  <c:v>3.2197371002550521</c:v>
                </c:pt>
                <c:pt idx="2262">
                  <c:v>3.192858544241711</c:v>
                </c:pt>
                <c:pt idx="2263">
                  <c:v>3.1948204826368451</c:v>
                </c:pt>
                <c:pt idx="2264">
                  <c:v>3.2164018049833234</c:v>
                </c:pt>
                <c:pt idx="2265">
                  <c:v>3.2132627035511083</c:v>
                </c:pt>
                <c:pt idx="2266">
                  <c:v>3.2034530115754367</c:v>
                </c:pt>
                <c:pt idx="2267">
                  <c:v>3.2065921130076518</c:v>
                </c:pt>
                <c:pt idx="2268">
                  <c:v>3.2065921130076518</c:v>
                </c:pt>
                <c:pt idx="2269">
                  <c:v>3.2060035314891113</c:v>
                </c:pt>
                <c:pt idx="2270">
                  <c:v>3.200117716303708</c:v>
                </c:pt>
                <c:pt idx="2271">
                  <c:v>3.2065921130076518</c:v>
                </c:pt>
                <c:pt idx="2272">
                  <c:v>3.1967824210319797</c:v>
                </c:pt>
                <c:pt idx="2273">
                  <c:v>3.2085540514027859</c:v>
                </c:pt>
                <c:pt idx="2274">
                  <c:v>3.2124779281930547</c:v>
                </c:pt>
                <c:pt idx="2275">
                  <c:v>3.190308024328036</c:v>
                </c:pt>
                <c:pt idx="2276">
                  <c:v>3.1936433195997647</c:v>
                </c:pt>
                <c:pt idx="2277">
                  <c:v>3.1897194428094959</c:v>
                </c:pt>
                <c:pt idx="2278">
                  <c:v>3.1791249754757702</c:v>
                </c:pt>
                <c:pt idx="2279">
                  <c:v>3.1922699627231705</c:v>
                </c:pt>
                <c:pt idx="2280">
                  <c:v>3.2132627035511083</c:v>
                </c:pt>
                <c:pt idx="2281">
                  <c:v>3.1883460859329018</c:v>
                </c:pt>
                <c:pt idx="2282">
                  <c:v>3.1975671963900334</c:v>
                </c:pt>
                <c:pt idx="2283">
                  <c:v>3.1956052579948988</c:v>
                </c:pt>
                <c:pt idx="2284">
                  <c:v>3.1877575044143613</c:v>
                </c:pt>
                <c:pt idx="2285">
                  <c:v>3.1942319011183047</c:v>
                </c:pt>
                <c:pt idx="2286">
                  <c:v>3.1765744555620952</c:v>
                </c:pt>
                <c:pt idx="2287">
                  <c:v>3.1908966058465764</c:v>
                </c:pt>
                <c:pt idx="2288">
                  <c:v>3.1956052579948988</c:v>
                </c:pt>
                <c:pt idx="2289">
                  <c:v>3.2099274082793801</c:v>
                </c:pt>
                <c:pt idx="2290">
                  <c:v>3.1799097508338239</c:v>
                </c:pt>
                <c:pt idx="2291">
                  <c:v>3.181871689228958</c:v>
                </c:pt>
                <c:pt idx="2292">
                  <c:v>3.1883460859329018</c:v>
                </c:pt>
                <c:pt idx="2293">
                  <c:v>3.1732391602903669</c:v>
                </c:pt>
                <c:pt idx="2294">
                  <c:v>3.181871689228958</c:v>
                </c:pt>
                <c:pt idx="2295">
                  <c:v>3.1850107906611731</c:v>
                </c:pt>
                <c:pt idx="2296">
                  <c:v>3.1720619972532864</c:v>
                </c:pt>
                <c:pt idx="2297">
                  <c:v>3.1869727290563077</c:v>
                </c:pt>
                <c:pt idx="2298">
                  <c:v>3.1838336276240926</c:v>
                </c:pt>
                <c:pt idx="2299">
                  <c:v>3.1948204826368451</c:v>
                </c:pt>
                <c:pt idx="2300">
                  <c:v>3.1863841475377672</c:v>
                </c:pt>
                <c:pt idx="2301">
                  <c:v>3.1765744555620952</c:v>
                </c:pt>
                <c:pt idx="2302">
                  <c:v>3.1916813812046301</c:v>
                </c:pt>
                <c:pt idx="2303">
                  <c:v>3.1765744555620952</c:v>
                </c:pt>
                <c:pt idx="2304">
                  <c:v>3.1732391602903669</c:v>
                </c:pt>
                <c:pt idx="2305">
                  <c:v>3.1883460859329018</c:v>
                </c:pt>
                <c:pt idx="2306">
                  <c:v>3.1791249754757702</c:v>
                </c:pt>
                <c:pt idx="2307">
                  <c:v>3.1844222091426331</c:v>
                </c:pt>
                <c:pt idx="2308">
                  <c:v>3.1967824210319797</c:v>
                </c:pt>
                <c:pt idx="2309">
                  <c:v>3.192858544241711</c:v>
                </c:pt>
                <c:pt idx="2310">
                  <c:v>3.1936433195997647</c:v>
                </c:pt>
                <c:pt idx="2311">
                  <c:v>3.1804983323523643</c:v>
                </c:pt>
                <c:pt idx="2312">
                  <c:v>3.1838336276240926</c:v>
                </c:pt>
                <c:pt idx="2313">
                  <c:v>3.1732391602903669</c:v>
                </c:pt>
                <c:pt idx="2314">
                  <c:v>3.1791249754757702</c:v>
                </c:pt>
                <c:pt idx="2315">
                  <c:v>3.1759858740435551</c:v>
                </c:pt>
                <c:pt idx="2316">
                  <c:v>3.174612517166961</c:v>
                </c:pt>
                <c:pt idx="2317">
                  <c:v>3.1693152835000982</c:v>
                </c:pt>
                <c:pt idx="2318">
                  <c:v>3.1726505787718264</c:v>
                </c:pt>
                <c:pt idx="2319">
                  <c:v>3.1693152835000982</c:v>
                </c:pt>
                <c:pt idx="2320">
                  <c:v>3.164802825191289</c:v>
                </c:pt>
                <c:pt idx="2321">
                  <c:v>3.1765744555620952</c:v>
                </c:pt>
                <c:pt idx="2322">
                  <c:v>3.1614675299195607</c:v>
                </c:pt>
                <c:pt idx="2323">
                  <c:v>3.1759858740435551</c:v>
                </c:pt>
                <c:pt idx="2324">
                  <c:v>3.1785363939572298</c:v>
                </c:pt>
                <c:pt idx="2325">
                  <c:v>3.1530311948204828</c:v>
                </c:pt>
                <c:pt idx="2326">
                  <c:v>3.1765744555620952</c:v>
                </c:pt>
                <c:pt idx="2327">
                  <c:v>3.1608789484010202</c:v>
                </c:pt>
                <c:pt idx="2328">
                  <c:v>3.1536197763390228</c:v>
                </c:pt>
                <c:pt idx="2329">
                  <c:v>3.174612517166961</c:v>
                </c:pt>
                <c:pt idx="2330">
                  <c:v>3.1642142436727485</c:v>
                </c:pt>
                <c:pt idx="2331">
                  <c:v>3.1673533451049636</c:v>
                </c:pt>
                <c:pt idx="2332">
                  <c:v>3.1681381204630172</c:v>
                </c:pt>
                <c:pt idx="2333">
                  <c:v>3.1536197763390228</c:v>
                </c:pt>
                <c:pt idx="2334">
                  <c:v>3.1628408867961548</c:v>
                </c:pt>
                <c:pt idx="2335">
                  <c:v>3.1732391602903669</c:v>
                </c:pt>
                <c:pt idx="2336">
                  <c:v>3.1642142436727485</c:v>
                </c:pt>
                <c:pt idx="2337">
                  <c:v>3.164802825191289</c:v>
                </c:pt>
                <c:pt idx="2338">
                  <c:v>3.1687267019815577</c:v>
                </c:pt>
                <c:pt idx="2339">
                  <c:v>3.1595055915244261</c:v>
                </c:pt>
                <c:pt idx="2340">
                  <c:v>3.1496958995487541</c:v>
                </c:pt>
                <c:pt idx="2341">
                  <c:v>3.1536197763390228</c:v>
                </c:pt>
                <c:pt idx="2342">
                  <c:v>3.1510692564253482</c:v>
                </c:pt>
                <c:pt idx="2343">
                  <c:v>3.1667647635864236</c:v>
                </c:pt>
                <c:pt idx="2344">
                  <c:v>3.1524426133019423</c:v>
                </c:pt>
                <c:pt idx="2345">
                  <c:v>3.1575436531292915</c:v>
                </c:pt>
                <c:pt idx="2346">
                  <c:v>3.1569550716107515</c:v>
                </c:pt>
                <c:pt idx="2347">
                  <c:v>3.1504806749068077</c:v>
                </c:pt>
                <c:pt idx="2348">
                  <c:v>3.1555817147341574</c:v>
                </c:pt>
                <c:pt idx="2349">
                  <c:v>3.1614675299195607</c:v>
                </c:pt>
                <c:pt idx="2350">
                  <c:v>3.1544045516970769</c:v>
                </c:pt>
                <c:pt idx="2351">
                  <c:v>3.1673533451049636</c:v>
                </c:pt>
                <c:pt idx="2352">
                  <c:v>3.1536197763390228</c:v>
                </c:pt>
                <c:pt idx="2353">
                  <c:v>3.1510692564253482</c:v>
                </c:pt>
                <c:pt idx="2354">
                  <c:v>3.1524426133019423</c:v>
                </c:pt>
                <c:pt idx="2355">
                  <c:v>3.1622523052776144</c:v>
                </c:pt>
                <c:pt idx="2356">
                  <c:v>3.149107318030214</c:v>
                </c:pt>
                <c:pt idx="2357">
                  <c:v>3.1536197763390228</c:v>
                </c:pt>
                <c:pt idx="2358">
                  <c:v>3.1524426133019423</c:v>
                </c:pt>
                <c:pt idx="2359">
                  <c:v>3.1687267019815577</c:v>
                </c:pt>
                <c:pt idx="2360">
                  <c:v>3.1544045516970769</c:v>
                </c:pt>
                <c:pt idx="2361">
                  <c:v>3.1438100843633512</c:v>
                </c:pt>
                <c:pt idx="2362">
                  <c:v>3.1595055915244261</c:v>
                </c:pt>
                <c:pt idx="2363">
                  <c:v>3.1524426133019423</c:v>
                </c:pt>
                <c:pt idx="2364">
                  <c:v>3.1536197763390228</c:v>
                </c:pt>
                <c:pt idx="2365">
                  <c:v>3.1608789484010202</c:v>
                </c:pt>
                <c:pt idx="2366">
                  <c:v>3.1667647635864236</c:v>
                </c:pt>
                <c:pt idx="2367">
                  <c:v>3.146556798116539</c:v>
                </c:pt>
                <c:pt idx="2368">
                  <c:v>3.1701000588581518</c:v>
                </c:pt>
                <c:pt idx="2369">
                  <c:v>3.1687267019815577</c:v>
                </c:pt>
                <c:pt idx="2370">
                  <c:v>3.1536197763390228</c:v>
                </c:pt>
                <c:pt idx="2371">
                  <c:v>3.1510692564253482</c:v>
                </c:pt>
                <c:pt idx="2372">
                  <c:v>3.1602903668824798</c:v>
                </c:pt>
                <c:pt idx="2373">
                  <c:v>3.1687267019815577</c:v>
                </c:pt>
                <c:pt idx="2374">
                  <c:v>3.1628408867961548</c:v>
                </c:pt>
                <c:pt idx="2375">
                  <c:v>3.1642142436727485</c:v>
                </c:pt>
                <c:pt idx="2376">
                  <c:v>3.1667647635864236</c:v>
                </c:pt>
                <c:pt idx="2377">
                  <c:v>3.1706886403766923</c:v>
                </c:pt>
                <c:pt idx="2378">
                  <c:v>3.1765744555620952</c:v>
                </c:pt>
                <c:pt idx="2379">
                  <c:v>3.174612517166961</c:v>
                </c:pt>
                <c:pt idx="2380">
                  <c:v>3.190308024328036</c:v>
                </c:pt>
                <c:pt idx="2381">
                  <c:v>3.174612517166961</c:v>
                </c:pt>
                <c:pt idx="2382">
                  <c:v>3.1681381204630172</c:v>
                </c:pt>
                <c:pt idx="2383">
                  <c:v>3.156366490092211</c:v>
                </c:pt>
                <c:pt idx="2384">
                  <c:v>3.1706886403766923</c:v>
                </c:pt>
                <c:pt idx="2385">
                  <c:v>3.1779478124386893</c:v>
                </c:pt>
                <c:pt idx="2386">
                  <c:v>3.1634294683146948</c:v>
                </c:pt>
                <c:pt idx="2387">
                  <c:v>3.1687267019815577</c:v>
                </c:pt>
                <c:pt idx="2388">
                  <c:v>3.1628408867961548</c:v>
                </c:pt>
                <c:pt idx="2389">
                  <c:v>3.1838336276240926</c:v>
                </c:pt>
                <c:pt idx="2390">
                  <c:v>3.1799097508338239</c:v>
                </c:pt>
                <c:pt idx="2391">
                  <c:v>3.1824602707474985</c:v>
                </c:pt>
                <c:pt idx="2392">
                  <c:v>3.1701000588581518</c:v>
                </c:pt>
                <c:pt idx="2393">
                  <c:v>3.1681381204630172</c:v>
                </c:pt>
                <c:pt idx="2394">
                  <c:v>3.1608789484010202</c:v>
                </c:pt>
                <c:pt idx="2395">
                  <c:v>3.1791249754757702</c:v>
                </c:pt>
                <c:pt idx="2396">
                  <c:v>3.1687267019815577</c:v>
                </c:pt>
                <c:pt idx="2397">
                  <c:v>3.1712772218952323</c:v>
                </c:pt>
                <c:pt idx="2398">
                  <c:v>3.1908966058465764</c:v>
                </c:pt>
                <c:pt idx="2399">
                  <c:v>3.1726505787718264</c:v>
                </c:pt>
                <c:pt idx="2400">
                  <c:v>3.1693152835000982</c:v>
                </c:pt>
                <c:pt idx="2401">
                  <c:v>3.1863841475377672</c:v>
                </c:pt>
                <c:pt idx="2402">
                  <c:v>3.1799097508338239</c:v>
                </c:pt>
                <c:pt idx="2403">
                  <c:v>3.1857955660192272</c:v>
                </c:pt>
                <c:pt idx="2404">
                  <c:v>3.1642142436727485</c:v>
                </c:pt>
                <c:pt idx="2405">
                  <c:v>3.1785363939572298</c:v>
                </c:pt>
                <c:pt idx="2406">
                  <c:v>3.1608789484010202</c:v>
                </c:pt>
                <c:pt idx="2407">
                  <c:v>3.1589170100058857</c:v>
                </c:pt>
                <c:pt idx="2408">
                  <c:v>3.1673533451049636</c:v>
                </c:pt>
                <c:pt idx="2409">
                  <c:v>3.1608789484010202</c:v>
                </c:pt>
                <c:pt idx="2410">
                  <c:v>3.1810869138709044</c:v>
                </c:pt>
                <c:pt idx="2411">
                  <c:v>3.1536197763390228</c:v>
                </c:pt>
                <c:pt idx="2412">
                  <c:v>3.1791249754757702</c:v>
                </c:pt>
                <c:pt idx="2413">
                  <c:v>3.1712772218952323</c:v>
                </c:pt>
                <c:pt idx="2414">
                  <c:v>3.1706886403766923</c:v>
                </c:pt>
                <c:pt idx="2415">
                  <c:v>3.164802825191289</c:v>
                </c:pt>
                <c:pt idx="2416">
                  <c:v>3.181871689228958</c:v>
                </c:pt>
                <c:pt idx="2417">
                  <c:v>3.1693152835000982</c:v>
                </c:pt>
                <c:pt idx="2418">
                  <c:v>3.1687267019815577</c:v>
                </c:pt>
                <c:pt idx="2419">
                  <c:v>3.183048852266039</c:v>
                </c:pt>
                <c:pt idx="2420">
                  <c:v>3.1681381204630172</c:v>
                </c:pt>
                <c:pt idx="2421">
                  <c:v>3.1642142436727485</c:v>
                </c:pt>
                <c:pt idx="2422">
                  <c:v>3.1732391602903669</c:v>
                </c:pt>
                <c:pt idx="2423">
                  <c:v>3.1653914067098294</c:v>
                </c:pt>
                <c:pt idx="2424">
                  <c:v>3.174612517166961</c:v>
                </c:pt>
                <c:pt idx="2425">
                  <c:v>3.1687267019815577</c:v>
                </c:pt>
                <c:pt idx="2426">
                  <c:v>3.164802825191289</c:v>
                </c:pt>
                <c:pt idx="2427">
                  <c:v>3.1653914067098294</c:v>
                </c:pt>
                <c:pt idx="2428">
                  <c:v>3.1726505787718264</c:v>
                </c:pt>
                <c:pt idx="2429">
                  <c:v>3.1555817147341574</c:v>
                </c:pt>
                <c:pt idx="2430">
                  <c:v>3.1628408867961548</c:v>
                </c:pt>
                <c:pt idx="2431">
                  <c:v>3.1642142436727485</c:v>
                </c:pt>
                <c:pt idx="2432">
                  <c:v>3.1622523052776144</c:v>
                </c:pt>
                <c:pt idx="2433">
                  <c:v>3.1496958995487541</c:v>
                </c:pt>
                <c:pt idx="2434">
                  <c:v>3.1575436531292915</c:v>
                </c:pt>
                <c:pt idx="2435">
                  <c:v>3.1583284284873456</c:v>
                </c:pt>
                <c:pt idx="2436">
                  <c:v>3.1516578379438887</c:v>
                </c:pt>
                <c:pt idx="2437">
                  <c:v>3.1536197763390228</c:v>
                </c:pt>
                <c:pt idx="2438">
                  <c:v>3.149107318030214</c:v>
                </c:pt>
                <c:pt idx="2439">
                  <c:v>3.1628408867961548</c:v>
                </c:pt>
                <c:pt idx="2440">
                  <c:v>3.1555817147341574</c:v>
                </c:pt>
                <c:pt idx="2441">
                  <c:v>3.1445948597214048</c:v>
                </c:pt>
                <c:pt idx="2442">
                  <c:v>3.149107318030214</c:v>
                </c:pt>
                <c:pt idx="2443">
                  <c:v>3.1569550716107515</c:v>
                </c:pt>
                <c:pt idx="2444">
                  <c:v>3.156366490092211</c:v>
                </c:pt>
                <c:pt idx="2445">
                  <c:v>3.1583284284873456</c:v>
                </c:pt>
                <c:pt idx="2446">
                  <c:v>3.1412595644496761</c:v>
                </c:pt>
                <c:pt idx="2447">
                  <c:v>3.146556798116539</c:v>
                </c:pt>
                <c:pt idx="2448">
                  <c:v>3.1530311948204828</c:v>
                </c:pt>
                <c:pt idx="2449">
                  <c:v>3.146556798116539</c:v>
                </c:pt>
                <c:pt idx="2450">
                  <c:v>3.156366490092211</c:v>
                </c:pt>
                <c:pt idx="2451">
                  <c:v>3.1536197763390228</c:v>
                </c:pt>
                <c:pt idx="2452">
                  <c:v>3.1589170100058857</c:v>
                </c:pt>
                <c:pt idx="2453">
                  <c:v>3.1536197763390228</c:v>
                </c:pt>
                <c:pt idx="2454">
                  <c:v>3.1589170100058857</c:v>
                </c:pt>
                <c:pt idx="2455">
                  <c:v>3.1516578379438887</c:v>
                </c:pt>
                <c:pt idx="2456">
                  <c:v>3.1516578379438887</c:v>
                </c:pt>
                <c:pt idx="2457">
                  <c:v>3.1726505787718264</c:v>
                </c:pt>
                <c:pt idx="2458">
                  <c:v>3.1524426133019423</c:v>
                </c:pt>
                <c:pt idx="2459">
                  <c:v>3.1485187365116736</c:v>
                </c:pt>
                <c:pt idx="2460">
                  <c:v>3.1589170100058857</c:v>
                </c:pt>
                <c:pt idx="2461">
                  <c:v>3.1555817147341574</c:v>
                </c:pt>
                <c:pt idx="2462">
                  <c:v>3.149107318030214</c:v>
                </c:pt>
                <c:pt idx="2463">
                  <c:v>3.1457720227584853</c:v>
                </c:pt>
                <c:pt idx="2464">
                  <c:v>3.1457720227584853</c:v>
                </c:pt>
                <c:pt idx="2465">
                  <c:v>3.1451834412399449</c:v>
                </c:pt>
                <c:pt idx="2466">
                  <c:v>3.1524426133019423</c:v>
                </c:pt>
                <c:pt idx="2467">
                  <c:v>3.1544045516970769</c:v>
                </c:pt>
                <c:pt idx="2468">
                  <c:v>3.1504806749068077</c:v>
                </c:pt>
                <c:pt idx="2469">
                  <c:v>3.1457720227584853</c:v>
                </c:pt>
                <c:pt idx="2470">
                  <c:v>3.1555817147341574</c:v>
                </c:pt>
                <c:pt idx="2471">
                  <c:v>3.1477339611536199</c:v>
                </c:pt>
                <c:pt idx="2472">
                  <c:v>3.1510692564253482</c:v>
                </c:pt>
                <c:pt idx="2473">
                  <c:v>3.146556798116539</c:v>
                </c:pt>
                <c:pt idx="2474">
                  <c:v>3.1575436531292915</c:v>
                </c:pt>
                <c:pt idx="2475">
                  <c:v>3.1549931332156169</c:v>
                </c:pt>
                <c:pt idx="2476">
                  <c:v>3.1438100843633512</c:v>
                </c:pt>
                <c:pt idx="2477">
                  <c:v>3.1340003923876791</c:v>
                </c:pt>
                <c:pt idx="2478">
                  <c:v>3.1555817147341574</c:v>
                </c:pt>
                <c:pt idx="2479">
                  <c:v>3.1294879340788699</c:v>
                </c:pt>
                <c:pt idx="2480">
                  <c:v>3.1438100843633512</c:v>
                </c:pt>
                <c:pt idx="2481">
                  <c:v>3.1340003923876791</c:v>
                </c:pt>
                <c:pt idx="2482">
                  <c:v>3.1432215028448107</c:v>
                </c:pt>
                <c:pt idx="2483">
                  <c:v>3.1496958995487541</c:v>
                </c:pt>
                <c:pt idx="2484">
                  <c:v>3.1438100843633512</c:v>
                </c:pt>
                <c:pt idx="2485">
                  <c:v>3.1412595644496761</c:v>
                </c:pt>
                <c:pt idx="2486">
                  <c:v>3.1530311948204828</c:v>
                </c:pt>
                <c:pt idx="2487">
                  <c:v>3.1485187365116736</c:v>
                </c:pt>
                <c:pt idx="2488">
                  <c:v>3.1485187365116736</c:v>
                </c:pt>
                <c:pt idx="2489">
                  <c:v>3.1569550716107515</c:v>
                </c:pt>
                <c:pt idx="2490">
                  <c:v>3.1412595644496761</c:v>
                </c:pt>
                <c:pt idx="2491">
                  <c:v>3.1406709829311361</c:v>
                </c:pt>
                <c:pt idx="2492">
                  <c:v>3.149107318030214</c:v>
                </c:pt>
                <c:pt idx="2493">
                  <c:v>3.1457720227584853</c:v>
                </c:pt>
                <c:pt idx="2494">
                  <c:v>3.1510692564253482</c:v>
                </c:pt>
                <c:pt idx="2495">
                  <c:v>3.1412595644496761</c:v>
                </c:pt>
                <c:pt idx="2496">
                  <c:v>3.1471453796350795</c:v>
                </c:pt>
                <c:pt idx="2497">
                  <c:v>3.1406709829311361</c:v>
                </c:pt>
                <c:pt idx="2498">
                  <c:v>3.1451834412399449</c:v>
                </c:pt>
                <c:pt idx="2499">
                  <c:v>3.1673533451049636</c:v>
                </c:pt>
                <c:pt idx="2500">
                  <c:v>3.1496958995487541</c:v>
                </c:pt>
                <c:pt idx="2501">
                  <c:v>3.149107318030214</c:v>
                </c:pt>
                <c:pt idx="2502">
                  <c:v>3.146556798116539</c:v>
                </c:pt>
                <c:pt idx="2503">
                  <c:v>3.1485187365116736</c:v>
                </c:pt>
                <c:pt idx="2504">
                  <c:v>3.1524426133019423</c:v>
                </c:pt>
                <c:pt idx="2505">
                  <c:v>3.1457720227584853</c:v>
                </c:pt>
                <c:pt idx="2506">
                  <c:v>3.1426329213262703</c:v>
                </c:pt>
                <c:pt idx="2507">
                  <c:v>3.1530311948204828</c:v>
                </c:pt>
                <c:pt idx="2508">
                  <c:v>3.1804983323523643</c:v>
                </c:pt>
                <c:pt idx="2509">
                  <c:v>3.1412595644496761</c:v>
                </c:pt>
                <c:pt idx="2510">
                  <c:v>3.146556798116539</c:v>
                </c:pt>
                <c:pt idx="2511">
                  <c:v>3.1477339611536199</c:v>
                </c:pt>
                <c:pt idx="2512">
                  <c:v>3.149107318030214</c:v>
                </c:pt>
                <c:pt idx="2513">
                  <c:v>3.1524426133019423</c:v>
                </c:pt>
                <c:pt idx="2514">
                  <c:v>3.1549931332156169</c:v>
                </c:pt>
                <c:pt idx="2515">
                  <c:v>3.1451834412399449</c:v>
                </c:pt>
                <c:pt idx="2516">
                  <c:v>3.1426329213262703</c:v>
                </c:pt>
                <c:pt idx="2517">
                  <c:v>3.1432215028448107</c:v>
                </c:pt>
                <c:pt idx="2518">
                  <c:v>3.1451834412399449</c:v>
                </c:pt>
                <c:pt idx="2519">
                  <c:v>3.1496958995487541</c:v>
                </c:pt>
                <c:pt idx="2520">
                  <c:v>3.1445948597214048</c:v>
                </c:pt>
                <c:pt idx="2521">
                  <c:v>3.1426329213262703</c:v>
                </c:pt>
                <c:pt idx="2522">
                  <c:v>3.139297626054542</c:v>
                </c:pt>
                <c:pt idx="2523">
                  <c:v>3.149107318030214</c:v>
                </c:pt>
                <c:pt idx="2524">
                  <c:v>3.1412595644496761</c:v>
                </c:pt>
                <c:pt idx="2525">
                  <c:v>3.1544045516970769</c:v>
                </c:pt>
                <c:pt idx="2526">
                  <c:v>3.1353737492642733</c:v>
                </c:pt>
                <c:pt idx="2527">
                  <c:v>3.1608789484010202</c:v>
                </c:pt>
                <c:pt idx="2528">
                  <c:v>3.1510692564253482</c:v>
                </c:pt>
                <c:pt idx="2529">
                  <c:v>3.1477339611536199</c:v>
                </c:pt>
                <c:pt idx="2530">
                  <c:v>3.1477339611536199</c:v>
                </c:pt>
                <c:pt idx="2531">
                  <c:v>3.1485187365116736</c:v>
                </c:pt>
                <c:pt idx="2532">
                  <c:v>3.1496958995487541</c:v>
                </c:pt>
                <c:pt idx="2533">
                  <c:v>3.1359623307828133</c:v>
                </c:pt>
                <c:pt idx="2534">
                  <c:v>3.1288993525603295</c:v>
                </c:pt>
                <c:pt idx="2535">
                  <c:v>3.1524426133019423</c:v>
                </c:pt>
                <c:pt idx="2536">
                  <c:v>3.146556798116539</c:v>
                </c:pt>
                <c:pt idx="2537">
                  <c:v>3.139886207573082</c:v>
                </c:pt>
                <c:pt idx="2538">
                  <c:v>3.1504806749068077</c:v>
                </c:pt>
                <c:pt idx="2539">
                  <c:v>3.1249754757700607</c:v>
                </c:pt>
                <c:pt idx="2540">
                  <c:v>3.1359623307828133</c:v>
                </c:pt>
                <c:pt idx="2541">
                  <c:v>3.1353737492642733</c:v>
                </c:pt>
                <c:pt idx="2542">
                  <c:v>3.1496958995487541</c:v>
                </c:pt>
                <c:pt idx="2543">
                  <c:v>3.1438100843633512</c:v>
                </c:pt>
                <c:pt idx="2544">
                  <c:v>3.1367471061408674</c:v>
                </c:pt>
                <c:pt idx="2545">
                  <c:v>3.1516578379438887</c:v>
                </c:pt>
                <c:pt idx="2546">
                  <c:v>3.1353737492642733</c:v>
                </c:pt>
                <c:pt idx="2547">
                  <c:v>3.1379242691779479</c:v>
                </c:pt>
                <c:pt idx="2548">
                  <c:v>3.1412595644496761</c:v>
                </c:pt>
                <c:pt idx="2549">
                  <c:v>3.1418481459682166</c:v>
                </c:pt>
                <c:pt idx="2550">
                  <c:v>3.1457720227584853</c:v>
                </c:pt>
                <c:pt idx="2551">
                  <c:v>3.1328232293505982</c:v>
                </c:pt>
                <c:pt idx="2552">
                  <c:v>3.1320384539925445</c:v>
                </c:pt>
                <c:pt idx="2553">
                  <c:v>3.1426329213262703</c:v>
                </c:pt>
                <c:pt idx="2554">
                  <c:v>3.1418481459682166</c:v>
                </c:pt>
                <c:pt idx="2555">
                  <c:v>3.1294879340788699</c:v>
                </c:pt>
                <c:pt idx="2556">
                  <c:v>3.139886207573082</c:v>
                </c:pt>
                <c:pt idx="2557">
                  <c:v>3.1418481459682166</c:v>
                </c:pt>
                <c:pt idx="2558">
                  <c:v>3.1340003923876791</c:v>
                </c:pt>
                <c:pt idx="2559">
                  <c:v>3.1445948597214048</c:v>
                </c:pt>
                <c:pt idx="2560">
                  <c:v>3.1373356876594074</c:v>
                </c:pt>
                <c:pt idx="2561">
                  <c:v>3.1334118108691387</c:v>
                </c:pt>
                <c:pt idx="2562">
                  <c:v>3.1485187365116736</c:v>
                </c:pt>
                <c:pt idx="2563">
                  <c:v>3.1328232293505982</c:v>
                </c:pt>
                <c:pt idx="2564">
                  <c:v>3.139297626054542</c:v>
                </c:pt>
                <c:pt idx="2565">
                  <c:v>3.1294879340788699</c:v>
                </c:pt>
                <c:pt idx="2566">
                  <c:v>3.1288993525603295</c:v>
                </c:pt>
                <c:pt idx="2567">
                  <c:v>3.1275259956837353</c:v>
                </c:pt>
                <c:pt idx="2568">
                  <c:v>3.139886207573082</c:v>
                </c:pt>
                <c:pt idx="2569">
                  <c:v>3.1320384539925445</c:v>
                </c:pt>
                <c:pt idx="2570">
                  <c:v>3.1353737492642733</c:v>
                </c:pt>
                <c:pt idx="2571">
                  <c:v>3.1328232293505982</c:v>
                </c:pt>
                <c:pt idx="2572">
                  <c:v>3.1457720227584853</c:v>
                </c:pt>
                <c:pt idx="2573">
                  <c:v>3.1359623307828133</c:v>
                </c:pt>
                <c:pt idx="2574">
                  <c:v>3.1294879340788699</c:v>
                </c:pt>
                <c:pt idx="2575">
                  <c:v>3.1281145772022758</c:v>
                </c:pt>
                <c:pt idx="2576">
                  <c:v>3.1340003923876791</c:v>
                </c:pt>
                <c:pt idx="2577">
                  <c:v>3.1418481459682166</c:v>
                </c:pt>
                <c:pt idx="2578">
                  <c:v>3.1359623307828133</c:v>
                </c:pt>
                <c:pt idx="2579">
                  <c:v>3.1288993525603295</c:v>
                </c:pt>
                <c:pt idx="2580">
                  <c:v>3.1353737492642733</c:v>
                </c:pt>
                <c:pt idx="2581">
                  <c:v>3.1300765155974104</c:v>
                </c:pt>
                <c:pt idx="2582">
                  <c:v>3.1288993525603295</c:v>
                </c:pt>
                <c:pt idx="2583">
                  <c:v>3.1387090445360015</c:v>
                </c:pt>
                <c:pt idx="2584">
                  <c:v>3.1379242691779479</c:v>
                </c:pt>
                <c:pt idx="2585">
                  <c:v>3.1255640572886012</c:v>
                </c:pt>
                <c:pt idx="2586">
                  <c:v>3.1300765155974104</c:v>
                </c:pt>
                <c:pt idx="2587">
                  <c:v>3.1241907004120071</c:v>
                </c:pt>
                <c:pt idx="2588">
                  <c:v>3.1294879340788699</c:v>
                </c:pt>
                <c:pt idx="2589">
                  <c:v>3.1328232293505982</c:v>
                </c:pt>
                <c:pt idx="2590">
                  <c:v>3.1294879340788699</c:v>
                </c:pt>
                <c:pt idx="2591">
                  <c:v>3.1379242691779479</c:v>
                </c:pt>
                <c:pt idx="2592">
                  <c:v>3.1347851677457328</c:v>
                </c:pt>
                <c:pt idx="2593">
                  <c:v>3.1334118108691387</c:v>
                </c:pt>
                <c:pt idx="2594">
                  <c:v>3.1157543653129292</c:v>
                </c:pt>
                <c:pt idx="2595">
                  <c:v>3.1288993525603295</c:v>
                </c:pt>
                <c:pt idx="2596">
                  <c:v>3.1269374141651953</c:v>
                </c:pt>
                <c:pt idx="2597">
                  <c:v>3.1294879340788699</c:v>
                </c:pt>
                <c:pt idx="2598">
                  <c:v>3.1288993525603295</c:v>
                </c:pt>
                <c:pt idx="2599">
                  <c:v>3.1314498724740041</c:v>
                </c:pt>
                <c:pt idx="2600">
                  <c:v>3.1288993525603295</c:v>
                </c:pt>
                <c:pt idx="2601">
                  <c:v>3.121051598979792</c:v>
                </c:pt>
                <c:pt idx="2602">
                  <c:v>3.1379242691779479</c:v>
                </c:pt>
                <c:pt idx="2603">
                  <c:v>3.1281145772022758</c:v>
                </c:pt>
                <c:pt idx="2604">
                  <c:v>3.1236021188934666</c:v>
                </c:pt>
                <c:pt idx="2605">
                  <c:v>3.1320384539925445</c:v>
                </c:pt>
                <c:pt idx="2606">
                  <c:v>3.1216401804983325</c:v>
                </c:pt>
                <c:pt idx="2607">
                  <c:v>3.1314498724740041</c:v>
                </c:pt>
                <c:pt idx="2608">
                  <c:v>3.1222287620168725</c:v>
                </c:pt>
                <c:pt idx="2609">
                  <c:v>3.1241907004120071</c:v>
                </c:pt>
                <c:pt idx="2610">
                  <c:v>3.1261526388071417</c:v>
                </c:pt>
                <c:pt idx="2611">
                  <c:v>3.1308612909554641</c:v>
                </c:pt>
                <c:pt idx="2612">
                  <c:v>3.1222287620168725</c:v>
                </c:pt>
                <c:pt idx="2613">
                  <c:v>3.1320384539925445</c:v>
                </c:pt>
                <c:pt idx="2614">
                  <c:v>3.1294879340788699</c:v>
                </c:pt>
                <c:pt idx="2615">
                  <c:v>3.1222287620168725</c:v>
                </c:pt>
                <c:pt idx="2616">
                  <c:v>3.1275259956837353</c:v>
                </c:pt>
                <c:pt idx="2617">
                  <c:v>3.1300765155974104</c:v>
                </c:pt>
                <c:pt idx="2618">
                  <c:v>3.1269374141651953</c:v>
                </c:pt>
                <c:pt idx="2619">
                  <c:v>3.121051598979792</c:v>
                </c:pt>
                <c:pt idx="2620">
                  <c:v>3.1183048852266038</c:v>
                </c:pt>
                <c:pt idx="2621">
                  <c:v>3.121051598979792</c:v>
                </c:pt>
                <c:pt idx="2622">
                  <c:v>3.1320384539925445</c:v>
                </c:pt>
                <c:pt idx="2623">
                  <c:v>3.1261526388071417</c:v>
                </c:pt>
                <c:pt idx="2624">
                  <c:v>3.1230135373749266</c:v>
                </c:pt>
                <c:pt idx="2625">
                  <c:v>3.1288993525603295</c:v>
                </c:pt>
                <c:pt idx="2626">
                  <c:v>3.1288993525603295</c:v>
                </c:pt>
                <c:pt idx="2627">
                  <c:v>3.1353737492642733</c:v>
                </c:pt>
                <c:pt idx="2628">
                  <c:v>3.1222287620168725</c:v>
                </c:pt>
                <c:pt idx="2629">
                  <c:v>3.1249754757700607</c:v>
                </c:pt>
                <c:pt idx="2630">
                  <c:v>3.1222287620168725</c:v>
                </c:pt>
                <c:pt idx="2631">
                  <c:v>3.1300765155974104</c:v>
                </c:pt>
                <c:pt idx="2632">
                  <c:v>3.1216401804983325</c:v>
                </c:pt>
                <c:pt idx="2633">
                  <c:v>3.1190896605846579</c:v>
                </c:pt>
                <c:pt idx="2634">
                  <c:v>3.1171277221895233</c:v>
                </c:pt>
                <c:pt idx="2635">
                  <c:v>3.1288993525603295</c:v>
                </c:pt>
                <c:pt idx="2636">
                  <c:v>3.1249754757700607</c:v>
                </c:pt>
                <c:pt idx="2637">
                  <c:v>3.1269374141651953</c:v>
                </c:pt>
                <c:pt idx="2638">
                  <c:v>3.121051598979792</c:v>
                </c:pt>
                <c:pt idx="2639">
                  <c:v>3.1275259956837353</c:v>
                </c:pt>
                <c:pt idx="2640">
                  <c:v>3.1261526388071417</c:v>
                </c:pt>
                <c:pt idx="2641">
                  <c:v>3.1261526388071417</c:v>
                </c:pt>
                <c:pt idx="2642">
                  <c:v>3.1190896605846579</c:v>
                </c:pt>
                <c:pt idx="2643">
                  <c:v>3.1281145772022758</c:v>
                </c:pt>
                <c:pt idx="2644">
                  <c:v>3.1230135373749266</c:v>
                </c:pt>
                <c:pt idx="2645">
                  <c:v>3.1359623307828133</c:v>
                </c:pt>
                <c:pt idx="2646">
                  <c:v>3.1314498724740041</c:v>
                </c:pt>
                <c:pt idx="2647">
                  <c:v>3.1236021188934666</c:v>
                </c:pt>
                <c:pt idx="2648">
                  <c:v>3.1190896605846579</c:v>
                </c:pt>
                <c:pt idx="2649">
                  <c:v>3.1255640572886012</c:v>
                </c:pt>
                <c:pt idx="2650">
                  <c:v>3.1236021188934666</c:v>
                </c:pt>
                <c:pt idx="2651">
                  <c:v>3.1230135373749266</c:v>
                </c:pt>
                <c:pt idx="2652">
                  <c:v>3.1308612909554641</c:v>
                </c:pt>
                <c:pt idx="2653">
                  <c:v>3.1320384539925445</c:v>
                </c:pt>
                <c:pt idx="2654">
                  <c:v>3.1379242691779479</c:v>
                </c:pt>
                <c:pt idx="2655">
                  <c:v>3.1387090445360015</c:v>
                </c:pt>
                <c:pt idx="2656">
                  <c:v>3.1308612909554641</c:v>
                </c:pt>
                <c:pt idx="2657">
                  <c:v>3.1308612909554641</c:v>
                </c:pt>
                <c:pt idx="2658">
                  <c:v>3.1171277221895233</c:v>
                </c:pt>
                <c:pt idx="2659">
                  <c:v>3.1328232293505982</c:v>
                </c:pt>
                <c:pt idx="2660">
                  <c:v>3.1294879340788699</c:v>
                </c:pt>
                <c:pt idx="2661">
                  <c:v>3.1373356876594074</c:v>
                </c:pt>
                <c:pt idx="2662">
                  <c:v>3.1347851677457328</c:v>
                </c:pt>
                <c:pt idx="2663">
                  <c:v>3.1308612909554641</c:v>
                </c:pt>
                <c:pt idx="2664">
                  <c:v>3.1288993525603295</c:v>
                </c:pt>
                <c:pt idx="2665">
                  <c:v>3.1222287620168725</c:v>
                </c:pt>
                <c:pt idx="2666">
                  <c:v>3.1314498724740041</c:v>
                </c:pt>
                <c:pt idx="2667">
                  <c:v>3.1300765155974104</c:v>
                </c:pt>
                <c:pt idx="2668">
                  <c:v>3.1269374141651953</c:v>
                </c:pt>
                <c:pt idx="2669">
                  <c:v>3.1230135373749266</c:v>
                </c:pt>
                <c:pt idx="2670">
                  <c:v>3.1281145772022758</c:v>
                </c:pt>
                <c:pt idx="2671">
                  <c:v>3.1308612909554641</c:v>
                </c:pt>
                <c:pt idx="2672">
                  <c:v>3.1328232293505982</c:v>
                </c:pt>
                <c:pt idx="2673">
                  <c:v>3.1202668236217384</c:v>
                </c:pt>
                <c:pt idx="2674">
                  <c:v>3.1216401804983325</c:v>
                </c:pt>
                <c:pt idx="2675">
                  <c:v>3.121051598979792</c:v>
                </c:pt>
                <c:pt idx="2676">
                  <c:v>3.121051598979792</c:v>
                </c:pt>
                <c:pt idx="2677">
                  <c:v>3.1275259956837353</c:v>
                </c:pt>
                <c:pt idx="2678">
                  <c:v>3.1216401804983325</c:v>
                </c:pt>
                <c:pt idx="2679">
                  <c:v>3.1183048852266038</c:v>
                </c:pt>
                <c:pt idx="2680">
                  <c:v>3.1255640572886012</c:v>
                </c:pt>
                <c:pt idx="2681">
                  <c:v>3.1275259956837353</c:v>
                </c:pt>
                <c:pt idx="2682">
                  <c:v>3.1157543653129292</c:v>
                </c:pt>
                <c:pt idx="2683">
                  <c:v>3.1202668236217384</c:v>
                </c:pt>
                <c:pt idx="2684">
                  <c:v>3.1288993525603295</c:v>
                </c:pt>
                <c:pt idx="2685">
                  <c:v>3.1288993525603295</c:v>
                </c:pt>
                <c:pt idx="2686">
                  <c:v>3.1269374141651953</c:v>
                </c:pt>
                <c:pt idx="2687">
                  <c:v>3.1241907004120071</c:v>
                </c:pt>
                <c:pt idx="2688">
                  <c:v>3.1177163037080637</c:v>
                </c:pt>
                <c:pt idx="2689">
                  <c:v>3.1275259956837353</c:v>
                </c:pt>
                <c:pt idx="2690">
                  <c:v>3.1151657837943887</c:v>
                </c:pt>
                <c:pt idx="2691">
                  <c:v>3.1196782421031979</c:v>
                </c:pt>
                <c:pt idx="2692">
                  <c:v>3.1202668236217384</c:v>
                </c:pt>
                <c:pt idx="2693">
                  <c:v>3.1196782421031979</c:v>
                </c:pt>
                <c:pt idx="2694">
                  <c:v>3.121051598979792</c:v>
                </c:pt>
                <c:pt idx="2695">
                  <c:v>3.1163429468314696</c:v>
                </c:pt>
                <c:pt idx="2696">
                  <c:v>3.121051598979792</c:v>
                </c:pt>
                <c:pt idx="2697">
                  <c:v>3.1288993525603295</c:v>
                </c:pt>
                <c:pt idx="2698">
                  <c:v>3.1190896605846579</c:v>
                </c:pt>
                <c:pt idx="2699">
                  <c:v>3.1294879340788699</c:v>
                </c:pt>
                <c:pt idx="2700">
                  <c:v>3.1281145772022758</c:v>
                </c:pt>
                <c:pt idx="2701">
                  <c:v>3.1255640572886012</c:v>
                </c:pt>
                <c:pt idx="2702">
                  <c:v>3.1222287620168725</c:v>
                </c:pt>
                <c:pt idx="2703">
                  <c:v>3.1118304885226604</c:v>
                </c:pt>
                <c:pt idx="2704">
                  <c:v>3.1269374141651953</c:v>
                </c:pt>
                <c:pt idx="2705">
                  <c:v>3.1359623307828133</c:v>
                </c:pt>
                <c:pt idx="2706">
                  <c:v>3.1367471061408674</c:v>
                </c:pt>
                <c:pt idx="2707">
                  <c:v>3.121051598979792</c:v>
                </c:pt>
                <c:pt idx="2708">
                  <c:v>3.1236021188934666</c:v>
                </c:pt>
                <c:pt idx="2709">
                  <c:v>3.1269374141651953</c:v>
                </c:pt>
                <c:pt idx="2710">
                  <c:v>3.1157543653129292</c:v>
                </c:pt>
                <c:pt idx="2711">
                  <c:v>3.1104571316460663</c:v>
                </c:pt>
                <c:pt idx="2712">
                  <c:v>3.1177163037080637</c:v>
                </c:pt>
                <c:pt idx="2713">
                  <c:v>3.1230135373749266</c:v>
                </c:pt>
                <c:pt idx="2714">
                  <c:v>3.1281145772022758</c:v>
                </c:pt>
                <c:pt idx="2715">
                  <c:v>3.1190896605846579</c:v>
                </c:pt>
                <c:pt idx="2716">
                  <c:v>3.1163429468314696</c:v>
                </c:pt>
                <c:pt idx="2717">
                  <c:v>3.1255640572886012</c:v>
                </c:pt>
                <c:pt idx="2718">
                  <c:v>3.121051598979792</c:v>
                </c:pt>
                <c:pt idx="2719">
                  <c:v>3.1171277221895233</c:v>
                </c:pt>
                <c:pt idx="2720">
                  <c:v>3.1151657837943887</c:v>
                </c:pt>
                <c:pt idx="2721">
                  <c:v>3.1230135373749266</c:v>
                </c:pt>
                <c:pt idx="2722">
                  <c:v>3.11124190700412</c:v>
                </c:pt>
                <c:pt idx="2723">
                  <c:v>3.1230135373749266</c:v>
                </c:pt>
                <c:pt idx="2724">
                  <c:v>3.1163429468314696</c:v>
                </c:pt>
                <c:pt idx="2725">
                  <c:v>3.1124190700412009</c:v>
                </c:pt>
                <c:pt idx="2726">
                  <c:v>3.121051598979792</c:v>
                </c:pt>
                <c:pt idx="2727">
                  <c:v>3.1236021188934666</c:v>
                </c:pt>
                <c:pt idx="2728">
                  <c:v>3.1132038453992545</c:v>
                </c:pt>
                <c:pt idx="2729">
                  <c:v>3.1151657837943887</c:v>
                </c:pt>
                <c:pt idx="2730">
                  <c:v>3.1216401804983325</c:v>
                </c:pt>
                <c:pt idx="2731">
                  <c:v>3.1065332548557976</c:v>
                </c:pt>
                <c:pt idx="2732">
                  <c:v>3.121051598979792</c:v>
                </c:pt>
                <c:pt idx="2733">
                  <c:v>3.1222287620168725</c:v>
                </c:pt>
                <c:pt idx="2734">
                  <c:v>3.1104571316460663</c:v>
                </c:pt>
                <c:pt idx="2735">
                  <c:v>3.1202668236217384</c:v>
                </c:pt>
                <c:pt idx="2736">
                  <c:v>3.114381008436335</c:v>
                </c:pt>
                <c:pt idx="2737">
                  <c:v>3.1157543653129292</c:v>
                </c:pt>
                <c:pt idx="2738">
                  <c:v>3.1124190700412009</c:v>
                </c:pt>
                <c:pt idx="2739">
                  <c:v>3.1157543653129292</c:v>
                </c:pt>
                <c:pt idx="2740">
                  <c:v>3.11124190700412</c:v>
                </c:pt>
                <c:pt idx="2741">
                  <c:v>3.1132038453992545</c:v>
                </c:pt>
                <c:pt idx="2742">
                  <c:v>3.1163429468314696</c:v>
                </c:pt>
                <c:pt idx="2743">
                  <c:v>3.1190896605846579</c:v>
                </c:pt>
                <c:pt idx="2744">
                  <c:v>3.1236021188934666</c:v>
                </c:pt>
                <c:pt idx="2745">
                  <c:v>3.1073180302138512</c:v>
                </c:pt>
                <c:pt idx="2746">
                  <c:v>3.1084951932509317</c:v>
                </c:pt>
                <c:pt idx="2747">
                  <c:v>3.1151657837943887</c:v>
                </c:pt>
                <c:pt idx="2748">
                  <c:v>3.1092799686089858</c:v>
                </c:pt>
                <c:pt idx="2749">
                  <c:v>3.1104571316460663</c:v>
                </c:pt>
                <c:pt idx="2750">
                  <c:v>3.121051598979792</c:v>
                </c:pt>
                <c:pt idx="2751">
                  <c:v>3.11124190700412</c:v>
                </c:pt>
                <c:pt idx="2752">
                  <c:v>3.1098685501275258</c:v>
                </c:pt>
                <c:pt idx="2753">
                  <c:v>3.1073180302138512</c:v>
                </c:pt>
                <c:pt idx="2754">
                  <c:v>3.1132038453992545</c:v>
                </c:pt>
                <c:pt idx="2755">
                  <c:v>3.1177163037080637</c:v>
                </c:pt>
                <c:pt idx="2756">
                  <c:v>3.1079066117323917</c:v>
                </c:pt>
                <c:pt idx="2757">
                  <c:v>3.1183048852266038</c:v>
                </c:pt>
                <c:pt idx="2758">
                  <c:v>3.1124190700412009</c:v>
                </c:pt>
                <c:pt idx="2759">
                  <c:v>3.1026093780655288</c:v>
                </c:pt>
                <c:pt idx="2760">
                  <c:v>3.114381008436335</c:v>
                </c:pt>
                <c:pt idx="2761">
                  <c:v>3.1249754757700607</c:v>
                </c:pt>
                <c:pt idx="2762">
                  <c:v>3.1065332548557976</c:v>
                </c:pt>
                <c:pt idx="2763">
                  <c:v>3.1196782421031979</c:v>
                </c:pt>
                <c:pt idx="2764">
                  <c:v>3.1177163037080637</c:v>
                </c:pt>
                <c:pt idx="2765">
                  <c:v>3.1033941534235825</c:v>
                </c:pt>
                <c:pt idx="2766">
                  <c:v>3.1216401804983325</c:v>
                </c:pt>
                <c:pt idx="2767">
                  <c:v>3.1171277221895233</c:v>
                </c:pt>
                <c:pt idx="2768">
                  <c:v>3.1183048852266038</c:v>
                </c:pt>
                <c:pt idx="2769">
                  <c:v>3.1163429468314696</c:v>
                </c:pt>
                <c:pt idx="2770">
                  <c:v>3.1104571316460663</c:v>
                </c:pt>
                <c:pt idx="2771">
                  <c:v>3.1084951932509317</c:v>
                </c:pt>
                <c:pt idx="2772">
                  <c:v>3.1163429468314696</c:v>
                </c:pt>
                <c:pt idx="2773">
                  <c:v>3.1033941534235825</c:v>
                </c:pt>
                <c:pt idx="2774">
                  <c:v>3.1084951932509317</c:v>
                </c:pt>
                <c:pt idx="2775">
                  <c:v>3.1177163037080637</c:v>
                </c:pt>
                <c:pt idx="2776">
                  <c:v>3.1157543653129292</c:v>
                </c:pt>
                <c:pt idx="2777">
                  <c:v>3.1059446733372571</c:v>
                </c:pt>
                <c:pt idx="2778">
                  <c:v>3.114381008436335</c:v>
                </c:pt>
                <c:pt idx="2779">
                  <c:v>3.1190896605846579</c:v>
                </c:pt>
                <c:pt idx="2780">
                  <c:v>3.1033941534235825</c:v>
                </c:pt>
                <c:pt idx="2781">
                  <c:v>3.1249754757700607</c:v>
                </c:pt>
                <c:pt idx="2782">
                  <c:v>3.1065332548557976</c:v>
                </c:pt>
                <c:pt idx="2783">
                  <c:v>3.1092799686089858</c:v>
                </c:pt>
                <c:pt idx="2784">
                  <c:v>3.1014322150284479</c:v>
                </c:pt>
                <c:pt idx="2785">
                  <c:v>3.1222287620168725</c:v>
                </c:pt>
                <c:pt idx="2786">
                  <c:v>3.1216401804983325</c:v>
                </c:pt>
                <c:pt idx="2787">
                  <c:v>3.1163429468314696</c:v>
                </c:pt>
                <c:pt idx="2788">
                  <c:v>3.1132038453992545</c:v>
                </c:pt>
                <c:pt idx="2789">
                  <c:v>3.1118304885226604</c:v>
                </c:pt>
                <c:pt idx="2790">
                  <c:v>3.1079066117323917</c:v>
                </c:pt>
                <c:pt idx="2791">
                  <c:v>3.1079066117323917</c:v>
                </c:pt>
                <c:pt idx="2792">
                  <c:v>3.11124190700412</c:v>
                </c:pt>
                <c:pt idx="2793">
                  <c:v>3.1092799686089858</c:v>
                </c:pt>
                <c:pt idx="2794">
                  <c:v>3.1177163037080637</c:v>
                </c:pt>
                <c:pt idx="2795">
                  <c:v>3.1065332548557976</c:v>
                </c:pt>
                <c:pt idx="2796">
                  <c:v>3.1151657837943887</c:v>
                </c:pt>
                <c:pt idx="2797">
                  <c:v>3.1216401804983325</c:v>
                </c:pt>
                <c:pt idx="2798">
                  <c:v>3.1084951932509317</c:v>
                </c:pt>
                <c:pt idx="2799">
                  <c:v>3.1124190700412009</c:v>
                </c:pt>
                <c:pt idx="2800">
                  <c:v>3.1222287620168725</c:v>
                </c:pt>
                <c:pt idx="2801">
                  <c:v>3.103982734942123</c:v>
                </c:pt>
                <c:pt idx="2802">
                  <c:v>3.1084951932509317</c:v>
                </c:pt>
                <c:pt idx="2803">
                  <c:v>3.1183048852266038</c:v>
                </c:pt>
                <c:pt idx="2804">
                  <c:v>3.1118304885226604</c:v>
                </c:pt>
                <c:pt idx="2805">
                  <c:v>3.1014322150284479</c:v>
                </c:pt>
                <c:pt idx="2806">
                  <c:v>3.0941730429664509</c:v>
                </c:pt>
                <c:pt idx="2807">
                  <c:v>3.1065332548557976</c:v>
                </c:pt>
                <c:pt idx="2808">
                  <c:v>3.1124190700412009</c:v>
                </c:pt>
                <c:pt idx="2809">
                  <c:v>3.1053560918187171</c:v>
                </c:pt>
                <c:pt idx="2810">
                  <c:v>3.1118304885226604</c:v>
                </c:pt>
                <c:pt idx="2811">
                  <c:v>3.1137924269177946</c:v>
                </c:pt>
                <c:pt idx="2812">
                  <c:v>3.11124190700412</c:v>
                </c:pt>
                <c:pt idx="2813">
                  <c:v>3.1124190700412009</c:v>
                </c:pt>
                <c:pt idx="2814">
                  <c:v>3.104571316460663</c:v>
                </c:pt>
                <c:pt idx="2815">
                  <c:v>3.095546399843045</c:v>
                </c:pt>
                <c:pt idx="2816">
                  <c:v>3.1118304885226604</c:v>
                </c:pt>
                <c:pt idx="2817">
                  <c:v>3.1065332548557976</c:v>
                </c:pt>
                <c:pt idx="2818">
                  <c:v>3.1118304885226604</c:v>
                </c:pt>
                <c:pt idx="2819">
                  <c:v>3.1000588581518542</c:v>
                </c:pt>
                <c:pt idx="2820">
                  <c:v>3.11124190700412</c:v>
                </c:pt>
                <c:pt idx="2821">
                  <c:v>3.1092799686089858</c:v>
                </c:pt>
                <c:pt idx="2822">
                  <c:v>3.1006474396703942</c:v>
                </c:pt>
                <c:pt idx="2823">
                  <c:v>3.114381008436335</c:v>
                </c:pt>
                <c:pt idx="2824">
                  <c:v>3.1084951932509317</c:v>
                </c:pt>
                <c:pt idx="2825">
                  <c:v>3.1026093780655288</c:v>
                </c:pt>
                <c:pt idx="2826">
                  <c:v>3.1177163037080637</c:v>
                </c:pt>
                <c:pt idx="2827">
                  <c:v>3.1137924269177946</c:v>
                </c:pt>
                <c:pt idx="2828">
                  <c:v>3.0975083382381792</c:v>
                </c:pt>
                <c:pt idx="2829">
                  <c:v>3.104571316460663</c:v>
                </c:pt>
                <c:pt idx="2830">
                  <c:v>3.103982734942123</c:v>
                </c:pt>
                <c:pt idx="2831">
                  <c:v>3.103982734942123</c:v>
                </c:pt>
                <c:pt idx="2832">
                  <c:v>3.1118304885226604</c:v>
                </c:pt>
                <c:pt idx="2833">
                  <c:v>3.1132038453992545</c:v>
                </c:pt>
                <c:pt idx="2834">
                  <c:v>3.1118304885226604</c:v>
                </c:pt>
                <c:pt idx="2835">
                  <c:v>3.1053560918187171</c:v>
                </c:pt>
                <c:pt idx="2836">
                  <c:v>3.1033941534235825</c:v>
                </c:pt>
                <c:pt idx="2837">
                  <c:v>3.11124190700412</c:v>
                </c:pt>
                <c:pt idx="2838">
                  <c:v>3.0994702766333138</c:v>
                </c:pt>
                <c:pt idx="2839">
                  <c:v>3.11124190700412</c:v>
                </c:pt>
                <c:pt idx="2840">
                  <c:v>3.1053560918187171</c:v>
                </c:pt>
                <c:pt idx="2841">
                  <c:v>3.0935844614479104</c:v>
                </c:pt>
                <c:pt idx="2842">
                  <c:v>3.1132038453992545</c:v>
                </c:pt>
                <c:pt idx="2843">
                  <c:v>3.1092799686089858</c:v>
                </c:pt>
                <c:pt idx="2844">
                  <c:v>3.0994702766333138</c:v>
                </c:pt>
                <c:pt idx="2845">
                  <c:v>3.1151657837943887</c:v>
                </c:pt>
                <c:pt idx="2846">
                  <c:v>3.096134981361585</c:v>
                </c:pt>
                <c:pt idx="2847">
                  <c:v>3.0994702766333138</c:v>
                </c:pt>
                <c:pt idx="2848">
                  <c:v>3.1014322150284479</c:v>
                </c:pt>
                <c:pt idx="2849">
                  <c:v>3.0935844614479104</c:v>
                </c:pt>
                <c:pt idx="2850">
                  <c:v>3.1065332548557976</c:v>
                </c:pt>
                <c:pt idx="2851">
                  <c:v>3.1151657837943887</c:v>
                </c:pt>
                <c:pt idx="2852">
                  <c:v>3.1053560918187171</c:v>
                </c:pt>
                <c:pt idx="2853">
                  <c:v>3.1014322150284479</c:v>
                </c:pt>
                <c:pt idx="2854">
                  <c:v>3.1026093780655288</c:v>
                </c:pt>
                <c:pt idx="2855">
                  <c:v>3.11124190700412</c:v>
                </c:pt>
                <c:pt idx="2856">
                  <c:v>3.1157543653129292</c:v>
                </c:pt>
                <c:pt idx="2857">
                  <c:v>3.11124190700412</c:v>
                </c:pt>
                <c:pt idx="2858">
                  <c:v>3.1084951932509317</c:v>
                </c:pt>
                <c:pt idx="2859">
                  <c:v>3.1059446733372571</c:v>
                </c:pt>
                <c:pt idx="2860">
                  <c:v>3.1118304885226604</c:v>
                </c:pt>
                <c:pt idx="2861">
                  <c:v>3.1151657837943887</c:v>
                </c:pt>
                <c:pt idx="2862">
                  <c:v>3.104571316460663</c:v>
                </c:pt>
                <c:pt idx="2863">
                  <c:v>3.1053560918187171</c:v>
                </c:pt>
                <c:pt idx="2864">
                  <c:v>3.1053560918187171</c:v>
                </c:pt>
                <c:pt idx="2865">
                  <c:v>3.11124190700412</c:v>
                </c:pt>
                <c:pt idx="2866">
                  <c:v>3.1079066117323917</c:v>
                </c:pt>
                <c:pt idx="2867">
                  <c:v>3.0994702766333138</c:v>
                </c:pt>
                <c:pt idx="2868">
                  <c:v>3.0980969197567196</c:v>
                </c:pt>
                <c:pt idx="2869">
                  <c:v>3.1084951932509317</c:v>
                </c:pt>
                <c:pt idx="2870">
                  <c:v>3.0967235628801255</c:v>
                </c:pt>
                <c:pt idx="2871">
                  <c:v>3.0941730429664509</c:v>
                </c:pt>
                <c:pt idx="2872">
                  <c:v>3.0882872277810476</c:v>
                </c:pt>
                <c:pt idx="2873">
                  <c:v>3.104571316460663</c:v>
                </c:pt>
                <c:pt idx="2874">
                  <c:v>3.1092799686089858</c:v>
                </c:pt>
                <c:pt idx="2875">
                  <c:v>3.0967235628801255</c:v>
                </c:pt>
                <c:pt idx="2876">
                  <c:v>3.1084951932509317</c:v>
                </c:pt>
                <c:pt idx="2877">
                  <c:v>3.1118304885226604</c:v>
                </c:pt>
                <c:pt idx="2878">
                  <c:v>3.103982734942123</c:v>
                </c:pt>
                <c:pt idx="2879">
                  <c:v>3.0994702766333138</c:v>
                </c:pt>
                <c:pt idx="2880">
                  <c:v>3.1104571316460663</c:v>
                </c:pt>
                <c:pt idx="2881">
                  <c:v>3.11124190700412</c:v>
                </c:pt>
                <c:pt idx="2882">
                  <c:v>3.1053560918187171</c:v>
                </c:pt>
                <c:pt idx="2883">
                  <c:v>3.0980969197567196</c:v>
                </c:pt>
                <c:pt idx="2884">
                  <c:v>3.1092799686089858</c:v>
                </c:pt>
                <c:pt idx="2885">
                  <c:v>3.103982734942123</c:v>
                </c:pt>
                <c:pt idx="2886">
                  <c:v>3.1000588581518542</c:v>
                </c:pt>
                <c:pt idx="2887">
                  <c:v>3.1151657837943887</c:v>
                </c:pt>
                <c:pt idx="2888">
                  <c:v>3.1053560918187171</c:v>
                </c:pt>
                <c:pt idx="2889">
                  <c:v>3.103982734942123</c:v>
                </c:pt>
                <c:pt idx="2890">
                  <c:v>3.1132038453992545</c:v>
                </c:pt>
                <c:pt idx="2891">
                  <c:v>3.1183048852266038</c:v>
                </c:pt>
                <c:pt idx="2892">
                  <c:v>3.1065332548557976</c:v>
                </c:pt>
                <c:pt idx="2893">
                  <c:v>3.0994702766333138</c:v>
                </c:pt>
                <c:pt idx="2894">
                  <c:v>3.1033941534235825</c:v>
                </c:pt>
                <c:pt idx="2895">
                  <c:v>3.1092799686089858</c:v>
                </c:pt>
                <c:pt idx="2896">
                  <c:v>3.1053560918187171</c:v>
                </c:pt>
                <c:pt idx="2897">
                  <c:v>3.1171277221895233</c:v>
                </c:pt>
                <c:pt idx="2898">
                  <c:v>3.1222287620168725</c:v>
                </c:pt>
                <c:pt idx="2899">
                  <c:v>3.11124190700412</c:v>
                </c:pt>
                <c:pt idx="2900">
                  <c:v>3.1092799686089858</c:v>
                </c:pt>
                <c:pt idx="2901">
                  <c:v>3.1249754757700607</c:v>
                </c:pt>
                <c:pt idx="2902">
                  <c:v>3.114381008436335</c:v>
                </c:pt>
                <c:pt idx="2903">
                  <c:v>3.1137924269177946</c:v>
                </c:pt>
                <c:pt idx="2904">
                  <c:v>3.1196782421031979</c:v>
                </c:pt>
                <c:pt idx="2905">
                  <c:v>3.1084951932509317</c:v>
                </c:pt>
                <c:pt idx="2906">
                  <c:v>3.1241907004120071</c:v>
                </c:pt>
                <c:pt idx="2907">
                  <c:v>3.1151657837943887</c:v>
                </c:pt>
                <c:pt idx="2908">
                  <c:v>3.1124190700412009</c:v>
                </c:pt>
                <c:pt idx="2909">
                  <c:v>3.1053560918187171</c:v>
                </c:pt>
                <c:pt idx="2910">
                  <c:v>3.1118304885226604</c:v>
                </c:pt>
                <c:pt idx="2911">
                  <c:v>3.1183048852266038</c:v>
                </c:pt>
                <c:pt idx="2912">
                  <c:v>3.1014322150284479</c:v>
                </c:pt>
                <c:pt idx="2913">
                  <c:v>3.1216401804983325</c:v>
                </c:pt>
                <c:pt idx="2914">
                  <c:v>3.1163429468314696</c:v>
                </c:pt>
                <c:pt idx="2915">
                  <c:v>3.1132038453992545</c:v>
                </c:pt>
                <c:pt idx="2916">
                  <c:v>3.1157543653129292</c:v>
                </c:pt>
                <c:pt idx="2917">
                  <c:v>3.1163429468314696</c:v>
                </c:pt>
                <c:pt idx="2918">
                  <c:v>3.1190896605846579</c:v>
                </c:pt>
                <c:pt idx="2919">
                  <c:v>3.1118304885226604</c:v>
                </c:pt>
                <c:pt idx="2920">
                  <c:v>3.1183048852266038</c:v>
                </c:pt>
                <c:pt idx="2921">
                  <c:v>3.1104571316460663</c:v>
                </c:pt>
                <c:pt idx="2922">
                  <c:v>3.1183048852266038</c:v>
                </c:pt>
                <c:pt idx="2923">
                  <c:v>3.1053560918187171</c:v>
                </c:pt>
                <c:pt idx="2924">
                  <c:v>3.1118304885226604</c:v>
                </c:pt>
                <c:pt idx="2925">
                  <c:v>3.1163429468314696</c:v>
                </c:pt>
                <c:pt idx="2926">
                  <c:v>3.1079066117323917</c:v>
                </c:pt>
                <c:pt idx="2927">
                  <c:v>3.1202668236217384</c:v>
                </c:pt>
                <c:pt idx="2928">
                  <c:v>3.1177163037080637</c:v>
                </c:pt>
                <c:pt idx="2929">
                  <c:v>3.1151657837943887</c:v>
                </c:pt>
                <c:pt idx="2930">
                  <c:v>3.1236021188934666</c:v>
                </c:pt>
                <c:pt idx="2931">
                  <c:v>3.1124190700412009</c:v>
                </c:pt>
                <c:pt idx="2932">
                  <c:v>3.1006474396703942</c:v>
                </c:pt>
                <c:pt idx="2933">
                  <c:v>3.1073180302138512</c:v>
                </c:pt>
                <c:pt idx="2934">
                  <c:v>3.1196782421031979</c:v>
                </c:pt>
                <c:pt idx="2935">
                  <c:v>3.1216401804983325</c:v>
                </c:pt>
                <c:pt idx="2936">
                  <c:v>3.1053560918187171</c:v>
                </c:pt>
                <c:pt idx="2937">
                  <c:v>3.1163429468314696</c:v>
                </c:pt>
                <c:pt idx="2938">
                  <c:v>3.1230135373749266</c:v>
                </c:pt>
                <c:pt idx="2939">
                  <c:v>3.1183048852266038</c:v>
                </c:pt>
                <c:pt idx="2940">
                  <c:v>3.1171277221895233</c:v>
                </c:pt>
                <c:pt idx="2941">
                  <c:v>3.1269374141651953</c:v>
                </c:pt>
                <c:pt idx="2942">
                  <c:v>3.1269374141651953</c:v>
                </c:pt>
                <c:pt idx="2943">
                  <c:v>3.1163429468314696</c:v>
                </c:pt>
                <c:pt idx="2944">
                  <c:v>3.121051598979792</c:v>
                </c:pt>
                <c:pt idx="2945">
                  <c:v>3.1255640572886012</c:v>
                </c:pt>
                <c:pt idx="2946">
                  <c:v>3.1230135373749266</c:v>
                </c:pt>
                <c:pt idx="2947">
                  <c:v>3.1300765155974104</c:v>
                </c:pt>
                <c:pt idx="2948">
                  <c:v>3.1334118108691387</c:v>
                </c:pt>
                <c:pt idx="2949">
                  <c:v>3.1340003923876791</c:v>
                </c:pt>
                <c:pt idx="2950">
                  <c:v>3.1471453796350795</c:v>
                </c:pt>
                <c:pt idx="2951">
                  <c:v>3.1471453796350795</c:v>
                </c:pt>
                <c:pt idx="2952">
                  <c:v>3.1536197763390228</c:v>
                </c:pt>
                <c:pt idx="2953">
                  <c:v>3.1642142436727485</c:v>
                </c:pt>
                <c:pt idx="2954">
                  <c:v>3.1701000588581518</c:v>
                </c:pt>
                <c:pt idx="2955">
                  <c:v>3.1791249754757702</c:v>
                </c:pt>
                <c:pt idx="2956">
                  <c:v>3.1936433195997647</c:v>
                </c:pt>
                <c:pt idx="2957">
                  <c:v>3.2216990386501863</c:v>
                </c:pt>
                <c:pt idx="2958">
                  <c:v>3.2485775946635274</c:v>
                </c:pt>
                <c:pt idx="2959">
                  <c:v>3.270158917010006</c:v>
                </c:pt>
                <c:pt idx="2960">
                  <c:v>3.3427506376299783</c:v>
                </c:pt>
                <c:pt idx="2961">
                  <c:v>3.4008240141259565</c:v>
                </c:pt>
                <c:pt idx="2962">
                  <c:v>3.46949185795566</c:v>
                </c:pt>
                <c:pt idx="2963">
                  <c:v>3.5291347851677459</c:v>
                </c:pt>
                <c:pt idx="2964">
                  <c:v>3.6146752991956053</c:v>
                </c:pt>
                <c:pt idx="2965">
                  <c:v>3.5978026289974494</c:v>
                </c:pt>
                <c:pt idx="2966">
                  <c:v>3.6029036688247991</c:v>
                </c:pt>
                <c:pt idx="2967">
                  <c:v>3.5866195801451832</c:v>
                </c:pt>
                <c:pt idx="2968">
                  <c:v>3.5297233666862859</c:v>
                </c:pt>
                <c:pt idx="2969">
                  <c:v>3.4630174612517166</c:v>
                </c:pt>
                <c:pt idx="2970">
                  <c:v>3.4428094957818325</c:v>
                </c:pt>
                <c:pt idx="2971">
                  <c:v>3.4192662350402196</c:v>
                </c:pt>
                <c:pt idx="2972">
                  <c:v>3.4329998038061604</c:v>
                </c:pt>
                <c:pt idx="2973">
                  <c:v>3.4198548165587601</c:v>
                </c:pt>
                <c:pt idx="2974">
                  <c:v>3.4361389052383755</c:v>
                </c:pt>
                <c:pt idx="2975">
                  <c:v>3.3859132823229352</c:v>
                </c:pt>
                <c:pt idx="2976">
                  <c:v>3.3604080831861878</c:v>
                </c:pt>
                <c:pt idx="2977">
                  <c:v>3.3354914655679813</c:v>
                </c:pt>
                <c:pt idx="2978">
                  <c:v>3.2628997449480086</c:v>
                </c:pt>
                <c:pt idx="2979">
                  <c:v>3.2525014714537965</c:v>
                </c:pt>
                <c:pt idx="2980">
                  <c:v>3.1995291347851675</c:v>
                </c:pt>
                <c:pt idx="2981">
                  <c:v>3.1897194428094959</c:v>
                </c:pt>
                <c:pt idx="2982">
                  <c:v>3.175201098685501</c:v>
                </c:pt>
                <c:pt idx="2983">
                  <c:v>3.1496958995487541</c:v>
                </c:pt>
                <c:pt idx="2984">
                  <c:v>3.1457720227584853</c:v>
                </c:pt>
                <c:pt idx="2985">
                  <c:v>3.1353737492642733</c:v>
                </c:pt>
                <c:pt idx="2986">
                  <c:v>3.1328232293505982</c:v>
                </c:pt>
                <c:pt idx="2987">
                  <c:v>3.1196782421031979</c:v>
                </c:pt>
                <c:pt idx="2988">
                  <c:v>3.1241907004120071</c:v>
                </c:pt>
                <c:pt idx="2989">
                  <c:v>3.1196782421031979</c:v>
                </c:pt>
                <c:pt idx="2990">
                  <c:v>3.1236021188934666</c:v>
                </c:pt>
                <c:pt idx="2991">
                  <c:v>3.1196782421031979</c:v>
                </c:pt>
                <c:pt idx="2992">
                  <c:v>3.1092799686089858</c:v>
                </c:pt>
                <c:pt idx="2993">
                  <c:v>3.1092799686089858</c:v>
                </c:pt>
                <c:pt idx="2994">
                  <c:v>3.1157543653129292</c:v>
                </c:pt>
                <c:pt idx="2995">
                  <c:v>3.104571316460663</c:v>
                </c:pt>
                <c:pt idx="2996">
                  <c:v>3.104571316460663</c:v>
                </c:pt>
                <c:pt idx="2997">
                  <c:v>3.1151657837943887</c:v>
                </c:pt>
                <c:pt idx="2998">
                  <c:v>3.1118304885226604</c:v>
                </c:pt>
                <c:pt idx="2999">
                  <c:v>3.1053560918187171</c:v>
                </c:pt>
                <c:pt idx="3000">
                  <c:v>3.1092799686089858</c:v>
                </c:pt>
                <c:pt idx="3001">
                  <c:v>3.1014322150284479</c:v>
                </c:pt>
                <c:pt idx="3002">
                  <c:v>3.1177163037080637</c:v>
                </c:pt>
                <c:pt idx="3003">
                  <c:v>3.0994702766333138</c:v>
                </c:pt>
                <c:pt idx="3004">
                  <c:v>3.1065332548557976</c:v>
                </c:pt>
                <c:pt idx="3005">
                  <c:v>3.0975083382381792</c:v>
                </c:pt>
                <c:pt idx="3006">
                  <c:v>3.1132038453992545</c:v>
                </c:pt>
                <c:pt idx="3007">
                  <c:v>3.104571316460663</c:v>
                </c:pt>
                <c:pt idx="3008">
                  <c:v>3.1014322150284479</c:v>
                </c:pt>
                <c:pt idx="3009">
                  <c:v>3.1026093780655288</c:v>
                </c:pt>
                <c:pt idx="3010">
                  <c:v>3.1079066117323917</c:v>
                </c:pt>
                <c:pt idx="3011">
                  <c:v>3.1104571316460663</c:v>
                </c:pt>
                <c:pt idx="3012">
                  <c:v>3.1014322150284479</c:v>
                </c:pt>
                <c:pt idx="3013">
                  <c:v>3.1000588581518542</c:v>
                </c:pt>
                <c:pt idx="3014">
                  <c:v>3.1006474396703942</c:v>
                </c:pt>
                <c:pt idx="3015">
                  <c:v>3.0986855012752601</c:v>
                </c:pt>
                <c:pt idx="3016">
                  <c:v>3.103982734942123</c:v>
                </c:pt>
                <c:pt idx="3017">
                  <c:v>3.1092799686089858</c:v>
                </c:pt>
                <c:pt idx="3018">
                  <c:v>3.1104571316460663</c:v>
                </c:pt>
                <c:pt idx="3019">
                  <c:v>3.1059446733372571</c:v>
                </c:pt>
                <c:pt idx="3020">
                  <c:v>3.1020207965469884</c:v>
                </c:pt>
                <c:pt idx="3021">
                  <c:v>3.0941730429664509</c:v>
                </c:pt>
                <c:pt idx="3022">
                  <c:v>3.1118304885226604</c:v>
                </c:pt>
                <c:pt idx="3023">
                  <c:v>3.1000588581518542</c:v>
                </c:pt>
                <c:pt idx="3024">
                  <c:v>3.1006474396703942</c:v>
                </c:pt>
                <c:pt idx="3025">
                  <c:v>3.1079066117323917</c:v>
                </c:pt>
                <c:pt idx="3026">
                  <c:v>3.103982734942123</c:v>
                </c:pt>
                <c:pt idx="3027">
                  <c:v>3.1059446733372571</c:v>
                </c:pt>
                <c:pt idx="3028">
                  <c:v>3.1092799686089858</c:v>
                </c:pt>
                <c:pt idx="3029">
                  <c:v>3.103982734942123</c:v>
                </c:pt>
                <c:pt idx="3030">
                  <c:v>3.104571316460663</c:v>
                </c:pt>
                <c:pt idx="3031">
                  <c:v>3.1092799686089858</c:v>
                </c:pt>
                <c:pt idx="3032">
                  <c:v>3.1014322150284479</c:v>
                </c:pt>
                <c:pt idx="3033">
                  <c:v>3.1157543653129292</c:v>
                </c:pt>
                <c:pt idx="3034">
                  <c:v>3.1020207965469884</c:v>
                </c:pt>
                <c:pt idx="3035">
                  <c:v>3.0975083382381792</c:v>
                </c:pt>
                <c:pt idx="3036">
                  <c:v>3.0935844614479104</c:v>
                </c:pt>
                <c:pt idx="3037">
                  <c:v>3.1014322150284479</c:v>
                </c:pt>
                <c:pt idx="3038">
                  <c:v>3.1020207965469884</c:v>
                </c:pt>
                <c:pt idx="3039">
                  <c:v>3.1026093780655288</c:v>
                </c:pt>
                <c:pt idx="3040">
                  <c:v>3.0941730429664509</c:v>
                </c:pt>
                <c:pt idx="3041">
                  <c:v>3.095546399843045</c:v>
                </c:pt>
                <c:pt idx="3042">
                  <c:v>3.095546399843045</c:v>
                </c:pt>
                <c:pt idx="3043">
                  <c:v>3.096134981361585</c:v>
                </c:pt>
                <c:pt idx="3044">
                  <c:v>3.1171277221895233</c:v>
                </c:pt>
                <c:pt idx="3045">
                  <c:v>3.0916225230527763</c:v>
                </c:pt>
                <c:pt idx="3046">
                  <c:v>3.1104571316460663</c:v>
                </c:pt>
                <c:pt idx="3047">
                  <c:v>3.1006474396703942</c:v>
                </c:pt>
                <c:pt idx="3048">
                  <c:v>3.0986855012752601</c:v>
                </c:pt>
                <c:pt idx="3049">
                  <c:v>3.1084951932509317</c:v>
                </c:pt>
                <c:pt idx="3050">
                  <c:v>3.1104571316460663</c:v>
                </c:pt>
                <c:pt idx="3051">
                  <c:v>3.096134981361585</c:v>
                </c:pt>
                <c:pt idx="3052">
                  <c:v>3.1026093780655288</c:v>
                </c:pt>
                <c:pt idx="3053">
                  <c:v>3.1006474396703942</c:v>
                </c:pt>
                <c:pt idx="3054">
                  <c:v>3.103982734942123</c:v>
                </c:pt>
                <c:pt idx="3055">
                  <c:v>3.11124190700412</c:v>
                </c:pt>
                <c:pt idx="3056">
                  <c:v>3.1026093780655288</c:v>
                </c:pt>
                <c:pt idx="3057">
                  <c:v>3.1059446733372571</c:v>
                </c:pt>
                <c:pt idx="3058">
                  <c:v>3.0896605846576417</c:v>
                </c:pt>
                <c:pt idx="3059">
                  <c:v>3.1092799686089858</c:v>
                </c:pt>
                <c:pt idx="3060">
                  <c:v>3.1026093780655288</c:v>
                </c:pt>
                <c:pt idx="3061">
                  <c:v>3.1000588581518542</c:v>
                </c:pt>
                <c:pt idx="3062">
                  <c:v>3.104571316460663</c:v>
                </c:pt>
                <c:pt idx="3063">
                  <c:v>3.0967235628801255</c:v>
                </c:pt>
                <c:pt idx="3064">
                  <c:v>3.1163429468314696</c:v>
                </c:pt>
                <c:pt idx="3065">
                  <c:v>3.0947616244849914</c:v>
                </c:pt>
                <c:pt idx="3066">
                  <c:v>3.1098685501275258</c:v>
                </c:pt>
                <c:pt idx="3067">
                  <c:v>3.0927996860898568</c:v>
                </c:pt>
                <c:pt idx="3068">
                  <c:v>3.1014322150284479</c:v>
                </c:pt>
                <c:pt idx="3069">
                  <c:v>3.1059446733372571</c:v>
                </c:pt>
                <c:pt idx="3070">
                  <c:v>3.1092799686089858</c:v>
                </c:pt>
                <c:pt idx="3071">
                  <c:v>3.0994702766333138</c:v>
                </c:pt>
                <c:pt idx="3072">
                  <c:v>3.0927996860898568</c:v>
                </c:pt>
                <c:pt idx="3073">
                  <c:v>3.0967235628801255</c:v>
                </c:pt>
                <c:pt idx="3074">
                  <c:v>3.0994702766333138</c:v>
                </c:pt>
                <c:pt idx="3075">
                  <c:v>3.104571316460663</c:v>
                </c:pt>
                <c:pt idx="3076">
                  <c:v>3.0927996860898568</c:v>
                </c:pt>
                <c:pt idx="3077">
                  <c:v>3.1014322150284479</c:v>
                </c:pt>
                <c:pt idx="3078">
                  <c:v>3.0916225230527763</c:v>
                </c:pt>
                <c:pt idx="3079">
                  <c:v>3.0975083382381792</c:v>
                </c:pt>
                <c:pt idx="3080">
                  <c:v>3.1163429468314696</c:v>
                </c:pt>
                <c:pt idx="3081">
                  <c:v>3.088875809299588</c:v>
                </c:pt>
                <c:pt idx="3082">
                  <c:v>3.0986855012752601</c:v>
                </c:pt>
                <c:pt idx="3083">
                  <c:v>3.0922111045713163</c:v>
                </c:pt>
                <c:pt idx="3084">
                  <c:v>3.0986855012752601</c:v>
                </c:pt>
                <c:pt idx="3085">
                  <c:v>3.0975083382381792</c:v>
                </c:pt>
                <c:pt idx="3086">
                  <c:v>3.103982734942123</c:v>
                </c:pt>
                <c:pt idx="3087">
                  <c:v>3.0994702766333138</c:v>
                </c:pt>
                <c:pt idx="3088">
                  <c:v>3.0975083382381792</c:v>
                </c:pt>
                <c:pt idx="3089">
                  <c:v>3.1098685501275258</c:v>
                </c:pt>
                <c:pt idx="3090">
                  <c:v>3.1006474396703942</c:v>
                </c:pt>
                <c:pt idx="3091">
                  <c:v>3.0986855012752601</c:v>
                </c:pt>
                <c:pt idx="3092">
                  <c:v>3.1033941534235825</c:v>
                </c:pt>
                <c:pt idx="3093">
                  <c:v>3.1020207965469884</c:v>
                </c:pt>
                <c:pt idx="3094">
                  <c:v>3.0941730429664509</c:v>
                </c:pt>
                <c:pt idx="3095">
                  <c:v>3.1014322150284479</c:v>
                </c:pt>
                <c:pt idx="3096">
                  <c:v>3.104571316460663</c:v>
                </c:pt>
                <c:pt idx="3097">
                  <c:v>3.096134981361585</c:v>
                </c:pt>
                <c:pt idx="3098">
                  <c:v>3.0975083382381792</c:v>
                </c:pt>
                <c:pt idx="3099">
                  <c:v>3.1026093780655288</c:v>
                </c:pt>
                <c:pt idx="3100">
                  <c:v>3.1020207965469884</c:v>
                </c:pt>
                <c:pt idx="3101">
                  <c:v>3.1014322150284479</c:v>
                </c:pt>
                <c:pt idx="3102">
                  <c:v>3.0863252893859134</c:v>
                </c:pt>
                <c:pt idx="3103">
                  <c:v>3.0902491661761822</c:v>
                </c:pt>
                <c:pt idx="3104">
                  <c:v>3.1079066117323917</c:v>
                </c:pt>
                <c:pt idx="3105">
                  <c:v>3.0975083382381792</c:v>
                </c:pt>
                <c:pt idx="3106">
                  <c:v>3.0975083382381792</c:v>
                </c:pt>
                <c:pt idx="3107">
                  <c:v>3.0876986462625076</c:v>
                </c:pt>
                <c:pt idx="3108">
                  <c:v>3.1092799686089858</c:v>
                </c:pt>
                <c:pt idx="3109">
                  <c:v>3.1000588581518542</c:v>
                </c:pt>
                <c:pt idx="3110">
                  <c:v>3.1084951932509317</c:v>
                </c:pt>
                <c:pt idx="3111">
                  <c:v>3.0902491661761822</c:v>
                </c:pt>
                <c:pt idx="3112">
                  <c:v>3.0994702766333138</c:v>
                </c:pt>
                <c:pt idx="3113">
                  <c:v>3.1006474396703942</c:v>
                </c:pt>
                <c:pt idx="3114">
                  <c:v>3.088875809299588</c:v>
                </c:pt>
                <c:pt idx="3115">
                  <c:v>3.104571316460663</c:v>
                </c:pt>
                <c:pt idx="3116">
                  <c:v>3.0947616244849914</c:v>
                </c:pt>
                <c:pt idx="3117">
                  <c:v>3.0922111045713163</c:v>
                </c:pt>
                <c:pt idx="3118">
                  <c:v>3.1065332548557976</c:v>
                </c:pt>
                <c:pt idx="3119">
                  <c:v>3.0986855012752601</c:v>
                </c:pt>
                <c:pt idx="3120">
                  <c:v>3.0935844614479104</c:v>
                </c:pt>
                <c:pt idx="3121">
                  <c:v>3.1000588581518542</c:v>
                </c:pt>
                <c:pt idx="3122">
                  <c:v>3.1065332548557976</c:v>
                </c:pt>
                <c:pt idx="3123">
                  <c:v>3.1000588581518542</c:v>
                </c:pt>
                <c:pt idx="3124">
                  <c:v>3.0896605846576417</c:v>
                </c:pt>
                <c:pt idx="3125">
                  <c:v>3.1026093780655288</c:v>
                </c:pt>
                <c:pt idx="3126">
                  <c:v>3.0980969197567196</c:v>
                </c:pt>
                <c:pt idx="3127">
                  <c:v>3.0986855012752601</c:v>
                </c:pt>
                <c:pt idx="3128">
                  <c:v>3.0863252893859134</c:v>
                </c:pt>
                <c:pt idx="3129">
                  <c:v>3.0975083382381792</c:v>
                </c:pt>
                <c:pt idx="3130">
                  <c:v>3.0980969197567196</c:v>
                </c:pt>
                <c:pt idx="3131">
                  <c:v>3.0941730429664509</c:v>
                </c:pt>
                <c:pt idx="3132">
                  <c:v>3.0902491661761822</c:v>
                </c:pt>
                <c:pt idx="3133">
                  <c:v>3.0896605846576417</c:v>
                </c:pt>
                <c:pt idx="3134">
                  <c:v>3.1014322150284479</c:v>
                </c:pt>
                <c:pt idx="3135">
                  <c:v>3.0986855012752601</c:v>
                </c:pt>
                <c:pt idx="3136">
                  <c:v>3.0818128310771042</c:v>
                </c:pt>
                <c:pt idx="3137">
                  <c:v>3.096134981361585</c:v>
                </c:pt>
                <c:pt idx="3138">
                  <c:v>3.0980969197567196</c:v>
                </c:pt>
                <c:pt idx="3139">
                  <c:v>3.0941730429664509</c:v>
                </c:pt>
                <c:pt idx="3140">
                  <c:v>3.095546399843045</c:v>
                </c:pt>
                <c:pt idx="3141">
                  <c:v>3.096134981361585</c:v>
                </c:pt>
                <c:pt idx="3142">
                  <c:v>3.1033941534235825</c:v>
                </c:pt>
                <c:pt idx="3143">
                  <c:v>3.0751422405336473</c:v>
                </c:pt>
                <c:pt idx="3144">
                  <c:v>3.0908377476947222</c:v>
                </c:pt>
                <c:pt idx="3145">
                  <c:v>3.0908377476947222</c:v>
                </c:pt>
                <c:pt idx="3146">
                  <c:v>3.1033941534235825</c:v>
                </c:pt>
                <c:pt idx="3147">
                  <c:v>3.104571316460663</c:v>
                </c:pt>
                <c:pt idx="3148">
                  <c:v>3.0935844614479104</c:v>
                </c:pt>
                <c:pt idx="3149">
                  <c:v>3.0947616244849914</c:v>
                </c:pt>
                <c:pt idx="3150">
                  <c:v>3.1020207965469884</c:v>
                </c:pt>
                <c:pt idx="3151">
                  <c:v>3.0935844614479104</c:v>
                </c:pt>
                <c:pt idx="3152">
                  <c:v>3.0804394742005101</c:v>
                </c:pt>
                <c:pt idx="3153">
                  <c:v>3.1014322150284479</c:v>
                </c:pt>
                <c:pt idx="3154">
                  <c:v>3.1026093780655288</c:v>
                </c:pt>
                <c:pt idx="3155">
                  <c:v>3.1098685501275258</c:v>
                </c:pt>
                <c:pt idx="3156">
                  <c:v>3.0908377476947222</c:v>
                </c:pt>
                <c:pt idx="3157">
                  <c:v>3.1026093780655288</c:v>
                </c:pt>
                <c:pt idx="3158">
                  <c:v>3.0986855012752601</c:v>
                </c:pt>
                <c:pt idx="3159">
                  <c:v>3.1000588581518542</c:v>
                </c:pt>
                <c:pt idx="3160">
                  <c:v>3.0922111045713163</c:v>
                </c:pt>
                <c:pt idx="3161">
                  <c:v>3.0908377476947222</c:v>
                </c:pt>
                <c:pt idx="3162">
                  <c:v>3.0980969197567196</c:v>
                </c:pt>
                <c:pt idx="3163">
                  <c:v>3.1020207965469884</c:v>
                </c:pt>
                <c:pt idx="3164">
                  <c:v>3.0980969197567196</c:v>
                </c:pt>
                <c:pt idx="3165">
                  <c:v>3.1020207965469884</c:v>
                </c:pt>
                <c:pt idx="3166">
                  <c:v>3.1014322150284479</c:v>
                </c:pt>
                <c:pt idx="3167">
                  <c:v>3.1006474396703942</c:v>
                </c:pt>
                <c:pt idx="3168">
                  <c:v>3.0980969197567196</c:v>
                </c:pt>
                <c:pt idx="3169">
                  <c:v>3.0927996860898568</c:v>
                </c:pt>
                <c:pt idx="3170">
                  <c:v>3.0986855012752601</c:v>
                </c:pt>
                <c:pt idx="3171">
                  <c:v>3.1026093780655288</c:v>
                </c:pt>
                <c:pt idx="3172">
                  <c:v>3.0927996860898568</c:v>
                </c:pt>
                <c:pt idx="3173">
                  <c:v>3.1026093780655288</c:v>
                </c:pt>
                <c:pt idx="3174">
                  <c:v>3.1014322150284479</c:v>
                </c:pt>
                <c:pt idx="3175">
                  <c:v>3.0902491661761822</c:v>
                </c:pt>
                <c:pt idx="3176">
                  <c:v>3.1033941534235825</c:v>
                </c:pt>
                <c:pt idx="3177">
                  <c:v>3.0927996860898568</c:v>
                </c:pt>
                <c:pt idx="3178">
                  <c:v>3.095546399843045</c:v>
                </c:pt>
                <c:pt idx="3179">
                  <c:v>3.1000588581518542</c:v>
                </c:pt>
                <c:pt idx="3180">
                  <c:v>3.1033941534235825</c:v>
                </c:pt>
                <c:pt idx="3181">
                  <c:v>3.096134981361585</c:v>
                </c:pt>
                <c:pt idx="3182">
                  <c:v>3.0927996860898568</c:v>
                </c:pt>
                <c:pt idx="3183">
                  <c:v>3.1020207965469884</c:v>
                </c:pt>
                <c:pt idx="3184">
                  <c:v>3.0967235628801255</c:v>
                </c:pt>
                <c:pt idx="3185">
                  <c:v>3.1014322150284479</c:v>
                </c:pt>
                <c:pt idx="3186">
                  <c:v>3.1033941534235825</c:v>
                </c:pt>
                <c:pt idx="3187">
                  <c:v>3.104571316460663</c:v>
                </c:pt>
                <c:pt idx="3188">
                  <c:v>3.0967235628801255</c:v>
                </c:pt>
                <c:pt idx="3189">
                  <c:v>3.0916225230527763</c:v>
                </c:pt>
                <c:pt idx="3190">
                  <c:v>3.0967235628801255</c:v>
                </c:pt>
                <c:pt idx="3191">
                  <c:v>3.1000588581518542</c:v>
                </c:pt>
                <c:pt idx="3192">
                  <c:v>3.1084951932509317</c:v>
                </c:pt>
                <c:pt idx="3193">
                  <c:v>3.1084951932509317</c:v>
                </c:pt>
                <c:pt idx="3194">
                  <c:v>3.1026093780655288</c:v>
                </c:pt>
                <c:pt idx="3195">
                  <c:v>3.1073180302138512</c:v>
                </c:pt>
                <c:pt idx="3196">
                  <c:v>3.0935844614479104</c:v>
                </c:pt>
                <c:pt idx="3197">
                  <c:v>3.103982734942123</c:v>
                </c:pt>
                <c:pt idx="3198">
                  <c:v>3.0941730429664509</c:v>
                </c:pt>
                <c:pt idx="3199">
                  <c:v>3.0967235628801255</c:v>
                </c:pt>
                <c:pt idx="3200">
                  <c:v>3.1006474396703942</c:v>
                </c:pt>
                <c:pt idx="3201">
                  <c:v>3.1006474396703942</c:v>
                </c:pt>
                <c:pt idx="3202">
                  <c:v>3.0922111045713163</c:v>
                </c:pt>
                <c:pt idx="3203">
                  <c:v>3.1092799686089858</c:v>
                </c:pt>
                <c:pt idx="3204">
                  <c:v>3.1033941534235825</c:v>
                </c:pt>
                <c:pt idx="3205">
                  <c:v>3.088875809299588</c:v>
                </c:pt>
                <c:pt idx="3206">
                  <c:v>3.0980969197567196</c:v>
                </c:pt>
                <c:pt idx="3207">
                  <c:v>3.0935844614479104</c:v>
                </c:pt>
                <c:pt idx="3208">
                  <c:v>3.1020207965469884</c:v>
                </c:pt>
                <c:pt idx="3209">
                  <c:v>3.1137924269177946</c:v>
                </c:pt>
                <c:pt idx="3210">
                  <c:v>3.1059446733372571</c:v>
                </c:pt>
                <c:pt idx="3211">
                  <c:v>3.11124190700412</c:v>
                </c:pt>
                <c:pt idx="3212">
                  <c:v>3.0908377476947222</c:v>
                </c:pt>
                <c:pt idx="3213">
                  <c:v>3.1104571316460663</c:v>
                </c:pt>
                <c:pt idx="3214">
                  <c:v>3.1065332548557976</c:v>
                </c:pt>
                <c:pt idx="3215">
                  <c:v>3.0935844614479104</c:v>
                </c:pt>
                <c:pt idx="3216">
                  <c:v>3.1033941534235825</c:v>
                </c:pt>
                <c:pt idx="3217">
                  <c:v>3.11124190700412</c:v>
                </c:pt>
                <c:pt idx="3218">
                  <c:v>3.0967235628801255</c:v>
                </c:pt>
                <c:pt idx="3219">
                  <c:v>3.0908377476947222</c:v>
                </c:pt>
                <c:pt idx="3220">
                  <c:v>3.1053560918187171</c:v>
                </c:pt>
                <c:pt idx="3221">
                  <c:v>3.0935844614479104</c:v>
                </c:pt>
                <c:pt idx="3222">
                  <c:v>3.1084951932509317</c:v>
                </c:pt>
                <c:pt idx="3223">
                  <c:v>3.0922111045713163</c:v>
                </c:pt>
                <c:pt idx="3224">
                  <c:v>3.1006474396703942</c:v>
                </c:pt>
                <c:pt idx="3225">
                  <c:v>3.0967235628801255</c:v>
                </c:pt>
                <c:pt idx="3226">
                  <c:v>3.0967235628801255</c:v>
                </c:pt>
                <c:pt idx="3227">
                  <c:v>3.0980969197567196</c:v>
                </c:pt>
                <c:pt idx="3228">
                  <c:v>3.096134981361585</c:v>
                </c:pt>
                <c:pt idx="3229">
                  <c:v>3.0882872277810476</c:v>
                </c:pt>
                <c:pt idx="3230">
                  <c:v>3.0967235628801255</c:v>
                </c:pt>
                <c:pt idx="3231">
                  <c:v>3.1026093780655288</c:v>
                </c:pt>
                <c:pt idx="3232">
                  <c:v>3.096134981361585</c:v>
                </c:pt>
                <c:pt idx="3233">
                  <c:v>3.0994702766333138</c:v>
                </c:pt>
                <c:pt idx="3234">
                  <c:v>3.1073180302138512</c:v>
                </c:pt>
                <c:pt idx="3235">
                  <c:v>3.0922111045713163</c:v>
                </c:pt>
                <c:pt idx="3236">
                  <c:v>3.0941730429664509</c:v>
                </c:pt>
                <c:pt idx="3237">
                  <c:v>3.1020207965469884</c:v>
                </c:pt>
                <c:pt idx="3238">
                  <c:v>3.0908377476947222</c:v>
                </c:pt>
                <c:pt idx="3239">
                  <c:v>3.104571316460663</c:v>
                </c:pt>
                <c:pt idx="3240">
                  <c:v>3.1084951932509317</c:v>
                </c:pt>
                <c:pt idx="3241">
                  <c:v>3.104571316460663</c:v>
                </c:pt>
                <c:pt idx="3242">
                  <c:v>3.0927996860898568</c:v>
                </c:pt>
                <c:pt idx="3243">
                  <c:v>3.1000588581518542</c:v>
                </c:pt>
                <c:pt idx="3244">
                  <c:v>3.1000588581518542</c:v>
                </c:pt>
                <c:pt idx="3245">
                  <c:v>3.1006474396703942</c:v>
                </c:pt>
                <c:pt idx="3246">
                  <c:v>3.1000588581518542</c:v>
                </c:pt>
                <c:pt idx="3247">
                  <c:v>3.103982734942123</c:v>
                </c:pt>
                <c:pt idx="3248">
                  <c:v>3.0994702766333138</c:v>
                </c:pt>
                <c:pt idx="3249">
                  <c:v>3.0975083382381792</c:v>
                </c:pt>
                <c:pt idx="3250">
                  <c:v>3.0980969197567196</c:v>
                </c:pt>
                <c:pt idx="3251">
                  <c:v>3.1000588581518542</c:v>
                </c:pt>
                <c:pt idx="3252">
                  <c:v>3.0916225230527763</c:v>
                </c:pt>
                <c:pt idx="3253">
                  <c:v>3.0896605846576417</c:v>
                </c:pt>
                <c:pt idx="3254">
                  <c:v>3.0980969197567196</c:v>
                </c:pt>
                <c:pt idx="3255">
                  <c:v>3.1006474396703942</c:v>
                </c:pt>
                <c:pt idx="3256">
                  <c:v>3.0975083382381792</c:v>
                </c:pt>
                <c:pt idx="3257">
                  <c:v>3.0908377476947222</c:v>
                </c:pt>
                <c:pt idx="3258">
                  <c:v>3.1137924269177946</c:v>
                </c:pt>
                <c:pt idx="3259">
                  <c:v>3.1006474396703942</c:v>
                </c:pt>
                <c:pt idx="3260">
                  <c:v>3.0975083382381792</c:v>
                </c:pt>
                <c:pt idx="3261">
                  <c:v>3.0927996860898568</c:v>
                </c:pt>
                <c:pt idx="3262">
                  <c:v>3.0935844614479104</c:v>
                </c:pt>
                <c:pt idx="3263">
                  <c:v>3.1006474396703942</c:v>
                </c:pt>
                <c:pt idx="3264">
                  <c:v>3.1137924269177946</c:v>
                </c:pt>
                <c:pt idx="3265">
                  <c:v>3.0876986462625076</c:v>
                </c:pt>
                <c:pt idx="3266">
                  <c:v>3.1020207965469884</c:v>
                </c:pt>
                <c:pt idx="3267">
                  <c:v>3.0941730429664509</c:v>
                </c:pt>
                <c:pt idx="3268">
                  <c:v>3.1059446733372571</c:v>
                </c:pt>
                <c:pt idx="3269">
                  <c:v>3.0935844614479104</c:v>
                </c:pt>
                <c:pt idx="3270">
                  <c:v>3.1059446733372571</c:v>
                </c:pt>
                <c:pt idx="3271">
                  <c:v>3.0994702766333138</c:v>
                </c:pt>
                <c:pt idx="3272">
                  <c:v>3.0947616244849914</c:v>
                </c:pt>
                <c:pt idx="3273">
                  <c:v>3.1026093780655288</c:v>
                </c:pt>
                <c:pt idx="3274">
                  <c:v>3.0935844614479104</c:v>
                </c:pt>
                <c:pt idx="3275">
                  <c:v>3.1020207965469884</c:v>
                </c:pt>
                <c:pt idx="3276">
                  <c:v>3.0994702766333138</c:v>
                </c:pt>
                <c:pt idx="3277">
                  <c:v>3.0876986462625076</c:v>
                </c:pt>
                <c:pt idx="3278">
                  <c:v>3.0896605846576417</c:v>
                </c:pt>
                <c:pt idx="3279">
                  <c:v>3.0765155974102414</c:v>
                </c:pt>
                <c:pt idx="3280">
                  <c:v>3.1084951932509317</c:v>
                </c:pt>
                <c:pt idx="3281">
                  <c:v>3.0975083382381792</c:v>
                </c:pt>
                <c:pt idx="3282">
                  <c:v>3.0935844614479104</c:v>
                </c:pt>
                <c:pt idx="3283">
                  <c:v>3.0902491661761822</c:v>
                </c:pt>
                <c:pt idx="3284">
                  <c:v>3.1014322150284479</c:v>
                </c:pt>
                <c:pt idx="3285">
                  <c:v>3.1026093780655288</c:v>
                </c:pt>
                <c:pt idx="3286">
                  <c:v>3.0967235628801255</c:v>
                </c:pt>
                <c:pt idx="3287">
                  <c:v>3.0994702766333138</c:v>
                </c:pt>
                <c:pt idx="3288">
                  <c:v>3.096134981361585</c:v>
                </c:pt>
                <c:pt idx="3289">
                  <c:v>3.1104571316460663</c:v>
                </c:pt>
                <c:pt idx="3290">
                  <c:v>3.1059446733372571</c:v>
                </c:pt>
                <c:pt idx="3291">
                  <c:v>3.0908377476947222</c:v>
                </c:pt>
                <c:pt idx="3292">
                  <c:v>3.096134981361585</c:v>
                </c:pt>
                <c:pt idx="3293">
                  <c:v>3.1092799686089858</c:v>
                </c:pt>
                <c:pt idx="3294">
                  <c:v>3.1092799686089858</c:v>
                </c:pt>
                <c:pt idx="3295">
                  <c:v>3.0941730429664509</c:v>
                </c:pt>
                <c:pt idx="3296">
                  <c:v>3.0941730429664509</c:v>
                </c:pt>
                <c:pt idx="3297">
                  <c:v>3.0980969197567196</c:v>
                </c:pt>
                <c:pt idx="3298">
                  <c:v>3.0967235628801255</c:v>
                </c:pt>
                <c:pt idx="3299">
                  <c:v>3.1020207965469884</c:v>
                </c:pt>
                <c:pt idx="3300">
                  <c:v>3.0986855012752601</c:v>
                </c:pt>
                <c:pt idx="3301">
                  <c:v>3.0843633509907789</c:v>
                </c:pt>
                <c:pt idx="3302">
                  <c:v>3.095546399843045</c:v>
                </c:pt>
                <c:pt idx="3303">
                  <c:v>3.0922111045713163</c:v>
                </c:pt>
                <c:pt idx="3304">
                  <c:v>3.096134981361585</c:v>
                </c:pt>
                <c:pt idx="3305">
                  <c:v>3.1059446733372571</c:v>
                </c:pt>
                <c:pt idx="3306">
                  <c:v>3.0967235628801255</c:v>
                </c:pt>
                <c:pt idx="3307">
                  <c:v>3.0837747694722384</c:v>
                </c:pt>
                <c:pt idx="3308">
                  <c:v>3.096134981361585</c:v>
                </c:pt>
                <c:pt idx="3309">
                  <c:v>3.1014322150284479</c:v>
                </c:pt>
                <c:pt idx="3310">
                  <c:v>3.1020207965469884</c:v>
                </c:pt>
                <c:pt idx="3311">
                  <c:v>3.1033941534235825</c:v>
                </c:pt>
                <c:pt idx="3312">
                  <c:v>3.0922111045713163</c:v>
                </c:pt>
                <c:pt idx="3313">
                  <c:v>3.1014322150284479</c:v>
                </c:pt>
                <c:pt idx="3314">
                  <c:v>3.1020207965469884</c:v>
                </c:pt>
                <c:pt idx="3315">
                  <c:v>3.0935844614479104</c:v>
                </c:pt>
                <c:pt idx="3316">
                  <c:v>3.1000588581518542</c:v>
                </c:pt>
                <c:pt idx="3317">
                  <c:v>3.0947616244849914</c:v>
                </c:pt>
                <c:pt idx="3318">
                  <c:v>3.1065332548557976</c:v>
                </c:pt>
                <c:pt idx="3319">
                  <c:v>3.0935844614479104</c:v>
                </c:pt>
                <c:pt idx="3320">
                  <c:v>3.1073180302138512</c:v>
                </c:pt>
                <c:pt idx="3321">
                  <c:v>3.103982734942123</c:v>
                </c:pt>
                <c:pt idx="3322">
                  <c:v>3.1014322150284479</c:v>
                </c:pt>
                <c:pt idx="3323">
                  <c:v>3.0994702766333138</c:v>
                </c:pt>
                <c:pt idx="3324">
                  <c:v>3.1053560918187171</c:v>
                </c:pt>
                <c:pt idx="3325">
                  <c:v>3.0967235628801255</c:v>
                </c:pt>
                <c:pt idx="3326">
                  <c:v>3.1098685501275258</c:v>
                </c:pt>
                <c:pt idx="3327">
                  <c:v>3.0927996860898568</c:v>
                </c:pt>
                <c:pt idx="3328">
                  <c:v>3.1033941534235825</c:v>
                </c:pt>
                <c:pt idx="3329">
                  <c:v>3.0941730429664509</c:v>
                </c:pt>
                <c:pt idx="3330">
                  <c:v>3.0975083382381792</c:v>
                </c:pt>
                <c:pt idx="3331">
                  <c:v>3.1026093780655288</c:v>
                </c:pt>
                <c:pt idx="3332">
                  <c:v>3.0975083382381792</c:v>
                </c:pt>
                <c:pt idx="3333">
                  <c:v>3.1065332548557976</c:v>
                </c:pt>
                <c:pt idx="3334">
                  <c:v>3.1014322150284479</c:v>
                </c:pt>
                <c:pt idx="3335">
                  <c:v>3.0975083382381792</c:v>
                </c:pt>
                <c:pt idx="3336">
                  <c:v>3.0994702766333138</c:v>
                </c:pt>
                <c:pt idx="3337">
                  <c:v>3.1006474396703942</c:v>
                </c:pt>
                <c:pt idx="3338">
                  <c:v>3.1079066117323917</c:v>
                </c:pt>
                <c:pt idx="3339">
                  <c:v>3.1014322150284479</c:v>
                </c:pt>
                <c:pt idx="3340">
                  <c:v>3.0941730429664509</c:v>
                </c:pt>
                <c:pt idx="3341">
                  <c:v>3.0869138709044535</c:v>
                </c:pt>
                <c:pt idx="3342">
                  <c:v>3.0975083382381792</c:v>
                </c:pt>
                <c:pt idx="3343">
                  <c:v>3.096134981361585</c:v>
                </c:pt>
                <c:pt idx="3344">
                  <c:v>3.0975083382381792</c:v>
                </c:pt>
                <c:pt idx="3345">
                  <c:v>3.0980969197567196</c:v>
                </c:pt>
                <c:pt idx="3346">
                  <c:v>3.1079066117323917</c:v>
                </c:pt>
                <c:pt idx="3347">
                  <c:v>3.0935844614479104</c:v>
                </c:pt>
                <c:pt idx="3348">
                  <c:v>3.096134981361585</c:v>
                </c:pt>
                <c:pt idx="3349">
                  <c:v>3.0935844614479104</c:v>
                </c:pt>
                <c:pt idx="3350">
                  <c:v>3.1026093780655288</c:v>
                </c:pt>
                <c:pt idx="3351">
                  <c:v>3.088875809299588</c:v>
                </c:pt>
                <c:pt idx="3352">
                  <c:v>3.103982734942123</c:v>
                </c:pt>
                <c:pt idx="3353">
                  <c:v>3.0849519325093193</c:v>
                </c:pt>
                <c:pt idx="3354">
                  <c:v>3.0902491661761822</c:v>
                </c:pt>
                <c:pt idx="3355">
                  <c:v>3.0849519325093193</c:v>
                </c:pt>
                <c:pt idx="3356">
                  <c:v>3.1006474396703942</c:v>
                </c:pt>
                <c:pt idx="3357">
                  <c:v>3.0986855012752601</c:v>
                </c:pt>
                <c:pt idx="3358">
                  <c:v>3.1020207965469884</c:v>
                </c:pt>
                <c:pt idx="3359">
                  <c:v>3.095546399843045</c:v>
                </c:pt>
                <c:pt idx="3360">
                  <c:v>3.0927996860898568</c:v>
                </c:pt>
                <c:pt idx="3361">
                  <c:v>3.1033941534235825</c:v>
                </c:pt>
                <c:pt idx="3362">
                  <c:v>3.0986855012752601</c:v>
                </c:pt>
                <c:pt idx="3363">
                  <c:v>3.0882872277810476</c:v>
                </c:pt>
                <c:pt idx="3364">
                  <c:v>3.1006474396703942</c:v>
                </c:pt>
                <c:pt idx="3365">
                  <c:v>3.0902491661761822</c:v>
                </c:pt>
                <c:pt idx="3366">
                  <c:v>3.0837747694722384</c:v>
                </c:pt>
                <c:pt idx="3367">
                  <c:v>3.0922111045713163</c:v>
                </c:pt>
                <c:pt idx="3368">
                  <c:v>3.0986855012752601</c:v>
                </c:pt>
                <c:pt idx="3369">
                  <c:v>3.0947616244849914</c:v>
                </c:pt>
                <c:pt idx="3370">
                  <c:v>3.0994702766333138</c:v>
                </c:pt>
                <c:pt idx="3371">
                  <c:v>3.0882872277810476</c:v>
                </c:pt>
                <c:pt idx="3372">
                  <c:v>3.0922111045713163</c:v>
                </c:pt>
                <c:pt idx="3373">
                  <c:v>3.0941730429664509</c:v>
                </c:pt>
                <c:pt idx="3374">
                  <c:v>3.0916225230527763</c:v>
                </c:pt>
                <c:pt idx="3375">
                  <c:v>3.1026093780655288</c:v>
                </c:pt>
                <c:pt idx="3376">
                  <c:v>3.1020207965469884</c:v>
                </c:pt>
                <c:pt idx="3377">
                  <c:v>3.1014322150284479</c:v>
                </c:pt>
                <c:pt idx="3378">
                  <c:v>3.0975083382381792</c:v>
                </c:pt>
                <c:pt idx="3379">
                  <c:v>3.095546399843045</c:v>
                </c:pt>
                <c:pt idx="3380">
                  <c:v>3.0902491661761822</c:v>
                </c:pt>
                <c:pt idx="3381">
                  <c:v>3.0994702766333138</c:v>
                </c:pt>
                <c:pt idx="3382">
                  <c:v>3.1020207965469884</c:v>
                </c:pt>
                <c:pt idx="3383">
                  <c:v>3.0980969197567196</c:v>
                </c:pt>
                <c:pt idx="3384">
                  <c:v>3.1000588581518542</c:v>
                </c:pt>
                <c:pt idx="3385">
                  <c:v>3.096134981361585</c:v>
                </c:pt>
                <c:pt idx="3386">
                  <c:v>3.1000588581518542</c:v>
                </c:pt>
                <c:pt idx="3387">
                  <c:v>3.0967235628801255</c:v>
                </c:pt>
                <c:pt idx="3388">
                  <c:v>3.1020207965469884</c:v>
                </c:pt>
                <c:pt idx="3389">
                  <c:v>3.0986855012752601</c:v>
                </c:pt>
                <c:pt idx="3390">
                  <c:v>3.0967235628801255</c:v>
                </c:pt>
                <c:pt idx="3391">
                  <c:v>3.1000588581518542</c:v>
                </c:pt>
                <c:pt idx="3392">
                  <c:v>3.0986855012752601</c:v>
                </c:pt>
                <c:pt idx="3393">
                  <c:v>3.1006474396703942</c:v>
                </c:pt>
                <c:pt idx="3394">
                  <c:v>3.1000588581518542</c:v>
                </c:pt>
                <c:pt idx="3395">
                  <c:v>3.0882872277810476</c:v>
                </c:pt>
                <c:pt idx="3396">
                  <c:v>3.0975083382381792</c:v>
                </c:pt>
                <c:pt idx="3397">
                  <c:v>3.103982734942123</c:v>
                </c:pt>
                <c:pt idx="3398">
                  <c:v>3.095546399843045</c:v>
                </c:pt>
                <c:pt idx="3399">
                  <c:v>3.1014322150284479</c:v>
                </c:pt>
                <c:pt idx="3400">
                  <c:v>3.0941730429664509</c:v>
                </c:pt>
                <c:pt idx="3401">
                  <c:v>3.1026093780655288</c:v>
                </c:pt>
                <c:pt idx="3402">
                  <c:v>3.1065332548557976</c:v>
                </c:pt>
                <c:pt idx="3403">
                  <c:v>3.0922111045713163</c:v>
                </c:pt>
                <c:pt idx="3404">
                  <c:v>3.0941730429664509</c:v>
                </c:pt>
                <c:pt idx="3405">
                  <c:v>3.0922111045713163</c:v>
                </c:pt>
                <c:pt idx="3406">
                  <c:v>3.079066117323916</c:v>
                </c:pt>
                <c:pt idx="3407">
                  <c:v>3.095546399843045</c:v>
                </c:pt>
                <c:pt idx="3408">
                  <c:v>3.0935844614479104</c:v>
                </c:pt>
                <c:pt idx="3409">
                  <c:v>3.1014322150284479</c:v>
                </c:pt>
                <c:pt idx="3410">
                  <c:v>3.104571316460663</c:v>
                </c:pt>
                <c:pt idx="3411">
                  <c:v>3.095546399843045</c:v>
                </c:pt>
                <c:pt idx="3412">
                  <c:v>3.1026093780655288</c:v>
                </c:pt>
                <c:pt idx="3413">
                  <c:v>3.0947616244849914</c:v>
                </c:pt>
                <c:pt idx="3414">
                  <c:v>3.0927996860898568</c:v>
                </c:pt>
                <c:pt idx="3415">
                  <c:v>3.0896605846576417</c:v>
                </c:pt>
                <c:pt idx="3416">
                  <c:v>3.0941730429664509</c:v>
                </c:pt>
                <c:pt idx="3417">
                  <c:v>3.0902491661761822</c:v>
                </c:pt>
                <c:pt idx="3418">
                  <c:v>3.0980969197567196</c:v>
                </c:pt>
                <c:pt idx="3419">
                  <c:v>3.0922111045713163</c:v>
                </c:pt>
                <c:pt idx="3420">
                  <c:v>3.0843633509907789</c:v>
                </c:pt>
                <c:pt idx="3421">
                  <c:v>3.1014322150284479</c:v>
                </c:pt>
                <c:pt idx="3422">
                  <c:v>3.0935844614479104</c:v>
                </c:pt>
                <c:pt idx="3423">
                  <c:v>3.0941730429664509</c:v>
                </c:pt>
                <c:pt idx="3424">
                  <c:v>3.0863252893859134</c:v>
                </c:pt>
                <c:pt idx="3425">
                  <c:v>3.0863252893859134</c:v>
                </c:pt>
                <c:pt idx="3426">
                  <c:v>3.1006474396703942</c:v>
                </c:pt>
                <c:pt idx="3427">
                  <c:v>3.088875809299588</c:v>
                </c:pt>
                <c:pt idx="3428">
                  <c:v>3.1006474396703942</c:v>
                </c:pt>
                <c:pt idx="3429">
                  <c:v>3.0869138709044535</c:v>
                </c:pt>
                <c:pt idx="3430">
                  <c:v>3.0916225230527763</c:v>
                </c:pt>
                <c:pt idx="3431">
                  <c:v>3.0980969197567196</c:v>
                </c:pt>
                <c:pt idx="3432">
                  <c:v>3.0994702766333138</c:v>
                </c:pt>
                <c:pt idx="3433">
                  <c:v>3.096134981361585</c:v>
                </c:pt>
                <c:pt idx="3434">
                  <c:v>3.096134981361585</c:v>
                </c:pt>
                <c:pt idx="3435">
                  <c:v>3.0902491661761822</c:v>
                </c:pt>
                <c:pt idx="3436">
                  <c:v>3.0941730429664509</c:v>
                </c:pt>
                <c:pt idx="3437">
                  <c:v>3.0916225230527763</c:v>
                </c:pt>
                <c:pt idx="3438">
                  <c:v>3.0902491661761822</c:v>
                </c:pt>
                <c:pt idx="3439">
                  <c:v>3.096134981361585</c:v>
                </c:pt>
                <c:pt idx="3440">
                  <c:v>3.11124190700412</c:v>
                </c:pt>
                <c:pt idx="3441">
                  <c:v>3.0941730429664509</c:v>
                </c:pt>
                <c:pt idx="3442">
                  <c:v>3.0947616244849914</c:v>
                </c:pt>
                <c:pt idx="3443">
                  <c:v>3.0967235628801255</c:v>
                </c:pt>
                <c:pt idx="3444">
                  <c:v>3.1000588581518542</c:v>
                </c:pt>
                <c:pt idx="3445">
                  <c:v>3.104571316460663</c:v>
                </c:pt>
                <c:pt idx="3446">
                  <c:v>3.1014322150284479</c:v>
                </c:pt>
                <c:pt idx="3447">
                  <c:v>3.0941730429664509</c:v>
                </c:pt>
                <c:pt idx="3448">
                  <c:v>3.1020207965469884</c:v>
                </c:pt>
                <c:pt idx="3449">
                  <c:v>3.095546399843045</c:v>
                </c:pt>
                <c:pt idx="3450">
                  <c:v>3.1014322150284479</c:v>
                </c:pt>
                <c:pt idx="3451">
                  <c:v>3.1014322150284479</c:v>
                </c:pt>
                <c:pt idx="3452">
                  <c:v>3.0980969197567196</c:v>
                </c:pt>
                <c:pt idx="3453">
                  <c:v>3.0876986462625076</c:v>
                </c:pt>
                <c:pt idx="3454">
                  <c:v>3.0947616244849914</c:v>
                </c:pt>
                <c:pt idx="3455">
                  <c:v>3.0941730429664509</c:v>
                </c:pt>
                <c:pt idx="3456">
                  <c:v>3.0882872277810476</c:v>
                </c:pt>
                <c:pt idx="3457">
                  <c:v>3.0975083382381792</c:v>
                </c:pt>
                <c:pt idx="3458">
                  <c:v>3.1033941534235825</c:v>
                </c:pt>
                <c:pt idx="3459">
                  <c:v>3.096134981361585</c:v>
                </c:pt>
                <c:pt idx="3460">
                  <c:v>3.1033941534235825</c:v>
                </c:pt>
                <c:pt idx="3461">
                  <c:v>3.088875809299588</c:v>
                </c:pt>
                <c:pt idx="3462">
                  <c:v>3.0916225230527763</c:v>
                </c:pt>
                <c:pt idx="3463">
                  <c:v>3.0986855012752601</c:v>
                </c:pt>
                <c:pt idx="3464">
                  <c:v>3.103982734942123</c:v>
                </c:pt>
                <c:pt idx="3465">
                  <c:v>3.1000588581518542</c:v>
                </c:pt>
                <c:pt idx="3466">
                  <c:v>3.103982734942123</c:v>
                </c:pt>
                <c:pt idx="3467">
                  <c:v>3.0980969197567196</c:v>
                </c:pt>
                <c:pt idx="3468">
                  <c:v>3.0908377476947222</c:v>
                </c:pt>
                <c:pt idx="3469">
                  <c:v>3.1033941534235825</c:v>
                </c:pt>
                <c:pt idx="3470">
                  <c:v>3.0927996860898568</c:v>
                </c:pt>
                <c:pt idx="3471">
                  <c:v>3.1059446733372571</c:v>
                </c:pt>
                <c:pt idx="3472">
                  <c:v>3.0986855012752601</c:v>
                </c:pt>
                <c:pt idx="3473">
                  <c:v>3.0980969197567196</c:v>
                </c:pt>
                <c:pt idx="3474">
                  <c:v>3.0975083382381792</c:v>
                </c:pt>
                <c:pt idx="3475">
                  <c:v>3.1014322150284479</c:v>
                </c:pt>
                <c:pt idx="3476">
                  <c:v>3.0986855012752601</c:v>
                </c:pt>
                <c:pt idx="3477">
                  <c:v>3.095546399843045</c:v>
                </c:pt>
                <c:pt idx="3478">
                  <c:v>3.0947616244849914</c:v>
                </c:pt>
                <c:pt idx="3479">
                  <c:v>3.0947616244849914</c:v>
                </c:pt>
                <c:pt idx="3480">
                  <c:v>3.0863252893859134</c:v>
                </c:pt>
                <c:pt idx="3481">
                  <c:v>3.103982734942123</c:v>
                </c:pt>
                <c:pt idx="3482">
                  <c:v>3.0994702766333138</c:v>
                </c:pt>
                <c:pt idx="3483">
                  <c:v>3.1014322150284479</c:v>
                </c:pt>
                <c:pt idx="3484">
                  <c:v>3.1059446733372571</c:v>
                </c:pt>
                <c:pt idx="3485">
                  <c:v>3.1000588581518542</c:v>
                </c:pt>
                <c:pt idx="3486">
                  <c:v>3.0975083382381792</c:v>
                </c:pt>
                <c:pt idx="3487">
                  <c:v>3.0927996860898568</c:v>
                </c:pt>
                <c:pt idx="3488">
                  <c:v>3.1033941534235825</c:v>
                </c:pt>
                <c:pt idx="3489">
                  <c:v>3.0967235628801255</c:v>
                </c:pt>
                <c:pt idx="3490">
                  <c:v>3.0927996860898568</c:v>
                </c:pt>
                <c:pt idx="3491">
                  <c:v>3.1006474396703942</c:v>
                </c:pt>
                <c:pt idx="3492">
                  <c:v>3.0986855012752601</c:v>
                </c:pt>
                <c:pt idx="3493">
                  <c:v>3.0967235628801255</c:v>
                </c:pt>
                <c:pt idx="3494">
                  <c:v>3.0922111045713163</c:v>
                </c:pt>
                <c:pt idx="3495">
                  <c:v>3.0994702766333138</c:v>
                </c:pt>
                <c:pt idx="3496">
                  <c:v>3.0994702766333138</c:v>
                </c:pt>
                <c:pt idx="3497">
                  <c:v>3.0829899941141847</c:v>
                </c:pt>
                <c:pt idx="3498">
                  <c:v>3.0947616244849914</c:v>
                </c:pt>
                <c:pt idx="3499">
                  <c:v>3.0967235628801255</c:v>
                </c:pt>
                <c:pt idx="3500">
                  <c:v>3.0922111045713163</c:v>
                </c:pt>
                <c:pt idx="3501">
                  <c:v>3.1006474396703942</c:v>
                </c:pt>
                <c:pt idx="3502">
                  <c:v>3.0927996860898568</c:v>
                </c:pt>
                <c:pt idx="3503">
                  <c:v>3.0947616244849914</c:v>
                </c:pt>
                <c:pt idx="3504">
                  <c:v>3.0967235628801255</c:v>
                </c:pt>
                <c:pt idx="3505">
                  <c:v>3.0896605846576417</c:v>
                </c:pt>
                <c:pt idx="3506">
                  <c:v>3.1026093780655288</c:v>
                </c:pt>
                <c:pt idx="3507">
                  <c:v>3.1006474396703942</c:v>
                </c:pt>
                <c:pt idx="3508">
                  <c:v>3.0876986462625076</c:v>
                </c:pt>
                <c:pt idx="3509">
                  <c:v>3.0967235628801255</c:v>
                </c:pt>
                <c:pt idx="3510">
                  <c:v>3.0941730429664509</c:v>
                </c:pt>
                <c:pt idx="3511">
                  <c:v>3.085736707867373</c:v>
                </c:pt>
                <c:pt idx="3512">
                  <c:v>3.0896605846576417</c:v>
                </c:pt>
                <c:pt idx="3513">
                  <c:v>3.1006474396703942</c:v>
                </c:pt>
                <c:pt idx="3514">
                  <c:v>3.095546399843045</c:v>
                </c:pt>
                <c:pt idx="3515">
                  <c:v>3.103982734942123</c:v>
                </c:pt>
                <c:pt idx="3516">
                  <c:v>3.088875809299588</c:v>
                </c:pt>
                <c:pt idx="3517">
                  <c:v>3.095546399843045</c:v>
                </c:pt>
                <c:pt idx="3518">
                  <c:v>3.1026093780655288</c:v>
                </c:pt>
                <c:pt idx="3519">
                  <c:v>3.0863252893859134</c:v>
                </c:pt>
                <c:pt idx="3520">
                  <c:v>3.095546399843045</c:v>
                </c:pt>
                <c:pt idx="3521">
                  <c:v>3.0908377476947222</c:v>
                </c:pt>
                <c:pt idx="3522">
                  <c:v>3.0896605846576417</c:v>
                </c:pt>
                <c:pt idx="3523">
                  <c:v>3.0927996860898568</c:v>
                </c:pt>
                <c:pt idx="3524">
                  <c:v>3.0882872277810476</c:v>
                </c:pt>
                <c:pt idx="3525">
                  <c:v>3.0947616244849914</c:v>
                </c:pt>
                <c:pt idx="3526">
                  <c:v>3.1033941534235825</c:v>
                </c:pt>
                <c:pt idx="3527">
                  <c:v>3.0922111045713163</c:v>
                </c:pt>
                <c:pt idx="3528">
                  <c:v>3.0986855012752601</c:v>
                </c:pt>
                <c:pt idx="3529">
                  <c:v>3.1000588581518542</c:v>
                </c:pt>
                <c:pt idx="3530">
                  <c:v>3.0863252893859134</c:v>
                </c:pt>
                <c:pt idx="3531">
                  <c:v>3.096134981361585</c:v>
                </c:pt>
                <c:pt idx="3532">
                  <c:v>3.1026093780655288</c:v>
                </c:pt>
                <c:pt idx="3533">
                  <c:v>3.0882872277810476</c:v>
                </c:pt>
                <c:pt idx="3534">
                  <c:v>3.0916225230527763</c:v>
                </c:pt>
                <c:pt idx="3535">
                  <c:v>3.0994702766333138</c:v>
                </c:pt>
                <c:pt idx="3536">
                  <c:v>3.0922111045713163</c:v>
                </c:pt>
                <c:pt idx="3537">
                  <c:v>3.0994702766333138</c:v>
                </c:pt>
                <c:pt idx="3538">
                  <c:v>3.0994702766333138</c:v>
                </c:pt>
                <c:pt idx="3539">
                  <c:v>3.085736707867373</c:v>
                </c:pt>
                <c:pt idx="3540">
                  <c:v>3.1014322150284479</c:v>
                </c:pt>
                <c:pt idx="3541">
                  <c:v>3.0941730429664509</c:v>
                </c:pt>
                <c:pt idx="3542">
                  <c:v>3.095546399843045</c:v>
                </c:pt>
                <c:pt idx="3543">
                  <c:v>3.0916225230527763</c:v>
                </c:pt>
                <c:pt idx="3544">
                  <c:v>3.0908377476947222</c:v>
                </c:pt>
                <c:pt idx="3545">
                  <c:v>3.085736707867373</c:v>
                </c:pt>
                <c:pt idx="3546">
                  <c:v>3.096134981361585</c:v>
                </c:pt>
                <c:pt idx="3547">
                  <c:v>3.0876986462625076</c:v>
                </c:pt>
                <c:pt idx="3548">
                  <c:v>3.088875809299588</c:v>
                </c:pt>
                <c:pt idx="3549">
                  <c:v>3.088875809299588</c:v>
                </c:pt>
                <c:pt idx="3550">
                  <c:v>3.1020207965469884</c:v>
                </c:pt>
                <c:pt idx="3551">
                  <c:v>3.1000588581518542</c:v>
                </c:pt>
                <c:pt idx="3552">
                  <c:v>3.0916225230527763</c:v>
                </c:pt>
                <c:pt idx="3553">
                  <c:v>3.1000588581518542</c:v>
                </c:pt>
                <c:pt idx="3554">
                  <c:v>3.0935844614479104</c:v>
                </c:pt>
                <c:pt idx="3555">
                  <c:v>3.0994702766333138</c:v>
                </c:pt>
                <c:pt idx="3556">
                  <c:v>3.103982734942123</c:v>
                </c:pt>
                <c:pt idx="3557">
                  <c:v>3.0994702766333138</c:v>
                </c:pt>
                <c:pt idx="3558">
                  <c:v>3.1020207965469884</c:v>
                </c:pt>
                <c:pt idx="3559">
                  <c:v>3.0927996860898568</c:v>
                </c:pt>
                <c:pt idx="3560">
                  <c:v>3.0935844614479104</c:v>
                </c:pt>
                <c:pt idx="3561">
                  <c:v>3.0975083382381792</c:v>
                </c:pt>
                <c:pt idx="3562">
                  <c:v>3.0941730429664509</c:v>
                </c:pt>
                <c:pt idx="3563">
                  <c:v>3.0916225230527763</c:v>
                </c:pt>
                <c:pt idx="3564">
                  <c:v>3.0916225230527763</c:v>
                </c:pt>
                <c:pt idx="3565">
                  <c:v>3.096134981361585</c:v>
                </c:pt>
                <c:pt idx="3566">
                  <c:v>3.0804394742005101</c:v>
                </c:pt>
                <c:pt idx="3567">
                  <c:v>3.085736707867373</c:v>
                </c:pt>
                <c:pt idx="3568">
                  <c:v>3.0947616244849914</c:v>
                </c:pt>
                <c:pt idx="3569">
                  <c:v>3.1014322150284479</c:v>
                </c:pt>
                <c:pt idx="3570">
                  <c:v>3.0994702766333138</c:v>
                </c:pt>
                <c:pt idx="3571">
                  <c:v>3.0994702766333138</c:v>
                </c:pt>
                <c:pt idx="3572">
                  <c:v>3.0863252893859134</c:v>
                </c:pt>
                <c:pt idx="3573">
                  <c:v>3.0935844614479104</c:v>
                </c:pt>
                <c:pt idx="3574">
                  <c:v>3.0980969197567196</c:v>
                </c:pt>
                <c:pt idx="3575">
                  <c:v>3.0994702766333138</c:v>
                </c:pt>
                <c:pt idx="3576">
                  <c:v>3.0994702766333138</c:v>
                </c:pt>
                <c:pt idx="3577">
                  <c:v>3.1000588581518542</c:v>
                </c:pt>
                <c:pt idx="3578">
                  <c:v>3.1073180302138512</c:v>
                </c:pt>
                <c:pt idx="3579">
                  <c:v>3.096134981361585</c:v>
                </c:pt>
                <c:pt idx="3580">
                  <c:v>3.096134981361585</c:v>
                </c:pt>
                <c:pt idx="3581">
                  <c:v>3.0975083382381792</c:v>
                </c:pt>
                <c:pt idx="3582">
                  <c:v>3.1020207965469884</c:v>
                </c:pt>
                <c:pt idx="3583">
                  <c:v>3.0980969197567196</c:v>
                </c:pt>
                <c:pt idx="3584">
                  <c:v>3.1000588581518542</c:v>
                </c:pt>
                <c:pt idx="3585">
                  <c:v>3.1053560918187171</c:v>
                </c:pt>
                <c:pt idx="3586">
                  <c:v>3.1026093780655288</c:v>
                </c:pt>
                <c:pt idx="3587">
                  <c:v>3.0863252893859134</c:v>
                </c:pt>
                <c:pt idx="3588">
                  <c:v>3.0994702766333138</c:v>
                </c:pt>
                <c:pt idx="3589">
                  <c:v>3.1092799686089858</c:v>
                </c:pt>
                <c:pt idx="3590">
                  <c:v>3.1006474396703942</c:v>
                </c:pt>
                <c:pt idx="3591">
                  <c:v>3.104571316460663</c:v>
                </c:pt>
                <c:pt idx="3592">
                  <c:v>3.1059446733372571</c:v>
                </c:pt>
                <c:pt idx="3593">
                  <c:v>3.114381008436335</c:v>
                </c:pt>
                <c:pt idx="3594">
                  <c:v>3.1084951932509317</c:v>
                </c:pt>
                <c:pt idx="3595">
                  <c:v>3.1137924269177946</c:v>
                </c:pt>
                <c:pt idx="3596">
                  <c:v>3.1157543653129292</c:v>
                </c:pt>
                <c:pt idx="3597">
                  <c:v>3.114381008436335</c:v>
                </c:pt>
                <c:pt idx="3598">
                  <c:v>3.1171277221895233</c:v>
                </c:pt>
                <c:pt idx="3599">
                  <c:v>3.1202668236217384</c:v>
                </c:pt>
                <c:pt idx="3600">
                  <c:v>3.1079066117323917</c:v>
                </c:pt>
                <c:pt idx="3601">
                  <c:v>3.1261526388071417</c:v>
                </c:pt>
                <c:pt idx="3602">
                  <c:v>3.1137924269177946</c:v>
                </c:pt>
                <c:pt idx="3603">
                  <c:v>3.1353737492642733</c:v>
                </c:pt>
                <c:pt idx="3604">
                  <c:v>3.1255640572886012</c:v>
                </c:pt>
                <c:pt idx="3605">
                  <c:v>3.139297626054542</c:v>
                </c:pt>
                <c:pt idx="3606">
                  <c:v>3.1504806749068077</c:v>
                </c:pt>
                <c:pt idx="3607">
                  <c:v>3.1504806749068077</c:v>
                </c:pt>
                <c:pt idx="3608">
                  <c:v>3.1661761820678831</c:v>
                </c:pt>
                <c:pt idx="3609">
                  <c:v>3.1595055915244261</c:v>
                </c:pt>
                <c:pt idx="3610">
                  <c:v>3.1956052579948988</c:v>
                </c:pt>
                <c:pt idx="3611">
                  <c:v>3.2113007651559742</c:v>
                </c:pt>
                <c:pt idx="3612">
                  <c:v>3.2289582107121837</c:v>
                </c:pt>
                <c:pt idx="3613">
                  <c:v>3.2458308809103396</c:v>
                </c:pt>
                <c:pt idx="3614">
                  <c:v>3.2884049440847556</c:v>
                </c:pt>
                <c:pt idx="3615">
                  <c:v>3.3309790072591721</c:v>
                </c:pt>
                <c:pt idx="3616">
                  <c:v>3.3917990975083381</c:v>
                </c:pt>
                <c:pt idx="3617">
                  <c:v>3.4453600156955071</c:v>
                </c:pt>
                <c:pt idx="3618">
                  <c:v>3.5283500098096918</c:v>
                </c:pt>
                <c:pt idx="3619">
                  <c:v>3.5630763194035708</c:v>
                </c:pt>
                <c:pt idx="3620">
                  <c:v>3.593093976849127</c:v>
                </c:pt>
                <c:pt idx="3621">
                  <c:v>3.6068275456150678</c:v>
                </c:pt>
                <c:pt idx="3622">
                  <c:v>3.6121247792819307</c:v>
                </c:pt>
                <c:pt idx="3623">
                  <c:v>3.5722974298607024</c:v>
                </c:pt>
                <c:pt idx="3624">
                  <c:v>3.5277614282911518</c:v>
                </c:pt>
                <c:pt idx="3625">
                  <c:v>3.504806749068079</c:v>
                </c:pt>
                <c:pt idx="3626">
                  <c:v>3.4394742005101042</c:v>
                </c:pt>
                <c:pt idx="3627">
                  <c:v>3.4630174612517166</c:v>
                </c:pt>
                <c:pt idx="3628">
                  <c:v>3.425152050225623</c:v>
                </c:pt>
                <c:pt idx="3629">
                  <c:v>3.4204433980773006</c:v>
                </c:pt>
                <c:pt idx="3630">
                  <c:v>3.4192662350402196</c:v>
                </c:pt>
                <c:pt idx="3631">
                  <c:v>3.4271139886207571</c:v>
                </c:pt>
                <c:pt idx="3632">
                  <c:v>3.4100451245830881</c:v>
                </c:pt>
                <c:pt idx="3633">
                  <c:v>3.3884638022366098</c:v>
                </c:pt>
                <c:pt idx="3634">
                  <c:v>3.3668824798901316</c:v>
                </c:pt>
                <c:pt idx="3635">
                  <c:v>3.3486364528153816</c:v>
                </c:pt>
                <c:pt idx="3636">
                  <c:v>3.314498724740043</c:v>
                </c:pt>
                <c:pt idx="3637">
                  <c:v>3.2740827938002748</c:v>
                </c:pt>
                <c:pt idx="3638">
                  <c:v>3.2387679026878557</c:v>
                </c:pt>
                <c:pt idx="3639">
                  <c:v>3.2177751618599175</c:v>
                </c:pt>
                <c:pt idx="3640">
                  <c:v>3.1981557779085739</c:v>
                </c:pt>
                <c:pt idx="3641">
                  <c:v>3.174612517166961</c:v>
                </c:pt>
                <c:pt idx="3642">
                  <c:v>3.1661761820678831</c:v>
                </c:pt>
                <c:pt idx="3643">
                  <c:v>3.1628408867961548</c:v>
                </c:pt>
                <c:pt idx="3644">
                  <c:v>3.1387090445360015</c:v>
                </c:pt>
                <c:pt idx="3645">
                  <c:v>3.1373356876594074</c:v>
                </c:pt>
                <c:pt idx="3646">
                  <c:v>3.1308612909554641</c:v>
                </c:pt>
                <c:pt idx="3647">
                  <c:v>3.1196782421031979</c:v>
                </c:pt>
                <c:pt idx="3648">
                  <c:v>3.1190896605846579</c:v>
                </c:pt>
                <c:pt idx="3649">
                  <c:v>3.1249754757700607</c:v>
                </c:pt>
                <c:pt idx="3650">
                  <c:v>3.1177163037080637</c:v>
                </c:pt>
                <c:pt idx="3651">
                  <c:v>3.1073180302138512</c:v>
                </c:pt>
                <c:pt idx="3652">
                  <c:v>3.1073180302138512</c:v>
                </c:pt>
                <c:pt idx="3653">
                  <c:v>3.096134981361585</c:v>
                </c:pt>
                <c:pt idx="3654">
                  <c:v>3.1084951932509317</c:v>
                </c:pt>
                <c:pt idx="3655">
                  <c:v>3.0994702766333138</c:v>
                </c:pt>
                <c:pt idx="3656">
                  <c:v>3.1020207965469884</c:v>
                </c:pt>
                <c:pt idx="3657">
                  <c:v>3.0975083382381792</c:v>
                </c:pt>
                <c:pt idx="3658">
                  <c:v>3.1098685501275258</c:v>
                </c:pt>
                <c:pt idx="3659">
                  <c:v>3.1092799686089858</c:v>
                </c:pt>
                <c:pt idx="3660">
                  <c:v>3.0967235628801255</c:v>
                </c:pt>
                <c:pt idx="3661">
                  <c:v>3.0916225230527763</c:v>
                </c:pt>
                <c:pt idx="3662">
                  <c:v>3.0947616244849914</c:v>
                </c:pt>
                <c:pt idx="3663">
                  <c:v>3.1000588581518542</c:v>
                </c:pt>
                <c:pt idx="3664">
                  <c:v>3.104571316460663</c:v>
                </c:pt>
                <c:pt idx="3665">
                  <c:v>3.1000588581518542</c:v>
                </c:pt>
                <c:pt idx="3666">
                  <c:v>3.1006474396703942</c:v>
                </c:pt>
                <c:pt idx="3667">
                  <c:v>3.0869138709044535</c:v>
                </c:pt>
                <c:pt idx="3668">
                  <c:v>3.0967235628801255</c:v>
                </c:pt>
                <c:pt idx="3669">
                  <c:v>3.0947616244849914</c:v>
                </c:pt>
                <c:pt idx="3670">
                  <c:v>3.0947616244849914</c:v>
                </c:pt>
                <c:pt idx="3671">
                  <c:v>3.0908377476947222</c:v>
                </c:pt>
                <c:pt idx="3672">
                  <c:v>3.0863252893859134</c:v>
                </c:pt>
                <c:pt idx="3673">
                  <c:v>3.0975083382381792</c:v>
                </c:pt>
                <c:pt idx="3674">
                  <c:v>3.0922111045713163</c:v>
                </c:pt>
                <c:pt idx="3675">
                  <c:v>3.1026093780655288</c:v>
                </c:pt>
                <c:pt idx="3676">
                  <c:v>3.0908377476947222</c:v>
                </c:pt>
                <c:pt idx="3677">
                  <c:v>3.0967235628801255</c:v>
                </c:pt>
                <c:pt idx="3678">
                  <c:v>3.0896605846576417</c:v>
                </c:pt>
                <c:pt idx="3679">
                  <c:v>3.085736707867373</c:v>
                </c:pt>
                <c:pt idx="3680">
                  <c:v>3.0975083382381792</c:v>
                </c:pt>
                <c:pt idx="3681">
                  <c:v>3.0863252893859134</c:v>
                </c:pt>
                <c:pt idx="3682">
                  <c:v>3.0843633509907789</c:v>
                </c:pt>
                <c:pt idx="3683">
                  <c:v>3.096134981361585</c:v>
                </c:pt>
                <c:pt idx="3684">
                  <c:v>3.0818128310771042</c:v>
                </c:pt>
                <c:pt idx="3685">
                  <c:v>3.0941730429664509</c:v>
                </c:pt>
                <c:pt idx="3686">
                  <c:v>3.0843633509907789</c:v>
                </c:pt>
                <c:pt idx="3687">
                  <c:v>3.0869138709044535</c:v>
                </c:pt>
                <c:pt idx="3688">
                  <c:v>3.0804394742005101</c:v>
                </c:pt>
                <c:pt idx="3689">
                  <c:v>3.0908377476947222</c:v>
                </c:pt>
                <c:pt idx="3690">
                  <c:v>3.0896605846576417</c:v>
                </c:pt>
                <c:pt idx="3691">
                  <c:v>3.085736707867373</c:v>
                </c:pt>
                <c:pt idx="3692">
                  <c:v>3.0908377476947222</c:v>
                </c:pt>
                <c:pt idx="3693">
                  <c:v>3.0967235628801255</c:v>
                </c:pt>
                <c:pt idx="3694">
                  <c:v>3.0941730429664509</c:v>
                </c:pt>
                <c:pt idx="3695">
                  <c:v>3.0916225230527763</c:v>
                </c:pt>
                <c:pt idx="3696">
                  <c:v>3.0896605846576417</c:v>
                </c:pt>
                <c:pt idx="3697">
                  <c:v>3.096134981361585</c:v>
                </c:pt>
                <c:pt idx="3698">
                  <c:v>3.0908377476947222</c:v>
                </c:pt>
                <c:pt idx="3699">
                  <c:v>3.0837747694722384</c:v>
                </c:pt>
                <c:pt idx="3700">
                  <c:v>3.0916225230527763</c:v>
                </c:pt>
                <c:pt idx="3701">
                  <c:v>3.0896605846576417</c:v>
                </c:pt>
                <c:pt idx="3702">
                  <c:v>3.0869138709044535</c:v>
                </c:pt>
                <c:pt idx="3703">
                  <c:v>3.0935844614479104</c:v>
                </c:pt>
                <c:pt idx="3704">
                  <c:v>3.0908377476947222</c:v>
                </c:pt>
                <c:pt idx="3705">
                  <c:v>3.088875809299588</c:v>
                </c:pt>
                <c:pt idx="3706">
                  <c:v>3.0829899941141847</c:v>
                </c:pt>
                <c:pt idx="3707">
                  <c:v>3.088875809299588</c:v>
                </c:pt>
                <c:pt idx="3708">
                  <c:v>3.0849519325093193</c:v>
                </c:pt>
                <c:pt idx="3709">
                  <c:v>3.0824014125956447</c:v>
                </c:pt>
                <c:pt idx="3710">
                  <c:v>3.0908377476947222</c:v>
                </c:pt>
                <c:pt idx="3711">
                  <c:v>3.0916225230527763</c:v>
                </c:pt>
                <c:pt idx="3712">
                  <c:v>3.0947616244849914</c:v>
                </c:pt>
                <c:pt idx="3713">
                  <c:v>3.0980969197567196</c:v>
                </c:pt>
                <c:pt idx="3714">
                  <c:v>3.0927996860898568</c:v>
                </c:pt>
                <c:pt idx="3715">
                  <c:v>3.0882872277810476</c:v>
                </c:pt>
                <c:pt idx="3716">
                  <c:v>3.0837747694722384</c:v>
                </c:pt>
                <c:pt idx="3717">
                  <c:v>3.0876986462625076</c:v>
                </c:pt>
                <c:pt idx="3718">
                  <c:v>3.0947616244849914</c:v>
                </c:pt>
                <c:pt idx="3719">
                  <c:v>3.0927996860898568</c:v>
                </c:pt>
                <c:pt idx="3720">
                  <c:v>3.0902491661761822</c:v>
                </c:pt>
                <c:pt idx="3721">
                  <c:v>3.0902491661761822</c:v>
                </c:pt>
                <c:pt idx="3722">
                  <c:v>3.0927996860898568</c:v>
                </c:pt>
                <c:pt idx="3723">
                  <c:v>3.0896605846576417</c:v>
                </c:pt>
                <c:pt idx="3724">
                  <c:v>3.0882872277810476</c:v>
                </c:pt>
                <c:pt idx="3725">
                  <c:v>3.0902491661761822</c:v>
                </c:pt>
                <c:pt idx="3726">
                  <c:v>3.0908377476947222</c:v>
                </c:pt>
                <c:pt idx="3727">
                  <c:v>3.0849519325093193</c:v>
                </c:pt>
                <c:pt idx="3728">
                  <c:v>3.0947616244849914</c:v>
                </c:pt>
                <c:pt idx="3729">
                  <c:v>3.0916225230527763</c:v>
                </c:pt>
                <c:pt idx="3730">
                  <c:v>3.0935844614479104</c:v>
                </c:pt>
                <c:pt idx="3731">
                  <c:v>3.0843633509907789</c:v>
                </c:pt>
                <c:pt idx="3732">
                  <c:v>3.0922111045713163</c:v>
                </c:pt>
                <c:pt idx="3733">
                  <c:v>3.0947616244849914</c:v>
                </c:pt>
                <c:pt idx="3734">
                  <c:v>3.0902491661761822</c:v>
                </c:pt>
                <c:pt idx="3735">
                  <c:v>3.0927996860898568</c:v>
                </c:pt>
                <c:pt idx="3736">
                  <c:v>3.0863252893859134</c:v>
                </c:pt>
                <c:pt idx="3737">
                  <c:v>3.0975083382381792</c:v>
                </c:pt>
                <c:pt idx="3738">
                  <c:v>3.0927996860898568</c:v>
                </c:pt>
                <c:pt idx="3739">
                  <c:v>3.0941730429664509</c:v>
                </c:pt>
                <c:pt idx="3740">
                  <c:v>3.095546399843045</c:v>
                </c:pt>
                <c:pt idx="3741">
                  <c:v>3.0778889542868355</c:v>
                </c:pt>
                <c:pt idx="3742">
                  <c:v>3.0967235628801255</c:v>
                </c:pt>
                <c:pt idx="3743">
                  <c:v>3.0824014125956447</c:v>
                </c:pt>
                <c:pt idx="3744">
                  <c:v>3.0986855012752601</c:v>
                </c:pt>
                <c:pt idx="3745">
                  <c:v>3.088875809299588</c:v>
                </c:pt>
                <c:pt idx="3746">
                  <c:v>3.085736707867373</c:v>
                </c:pt>
                <c:pt idx="3747">
                  <c:v>3.0922111045713163</c:v>
                </c:pt>
                <c:pt idx="3748">
                  <c:v>3.088875809299588</c:v>
                </c:pt>
                <c:pt idx="3749">
                  <c:v>3.0824014125956447</c:v>
                </c:pt>
                <c:pt idx="3750">
                  <c:v>3.0869138709044535</c:v>
                </c:pt>
              </c:numCache>
            </c:numRef>
          </c:yVal>
          <c:smooth val="1"/>
          <c:extLst>
            <c:ext xmlns:c16="http://schemas.microsoft.com/office/drawing/2014/chart" uri="{C3380CC4-5D6E-409C-BE32-E72D297353CC}">
              <c16:uniqueId val="{00000003-AF0D-6B40-B238-91EE74584486}"/>
            </c:ext>
          </c:extLst>
        </c:ser>
        <c:ser>
          <c:idx val="4"/>
          <c:order val="4"/>
          <c:tx>
            <c:v>b-cd</c:v>
          </c:tx>
          <c:spPr>
            <a:ln w="19050" cap="rnd">
              <a:solidFill>
                <a:schemeClr val="accent5">
                  <a:shade val="76000"/>
                </a:schemeClr>
              </a:solidFill>
              <a:round/>
            </a:ln>
            <a:effectLst/>
          </c:spPr>
          <c:marker>
            <c:symbol val="none"/>
          </c:marker>
          <c:xVal>
            <c:numRef>
              <c:f>'[Senior Thesis Work P2.xlsx]a,b,g-CD-NaOH'!$S$2:$S$3752</c:f>
              <c:numCache>
                <c:formatCode>General</c:formatCode>
                <c:ptCount val="3751"/>
                <c:pt idx="0">
                  <c:v>5</c:v>
                </c:pt>
                <c:pt idx="1">
                  <c:v>5.0199999999999996</c:v>
                </c:pt>
                <c:pt idx="2">
                  <c:v>5.04</c:v>
                </c:pt>
                <c:pt idx="3">
                  <c:v>5.0599999999999996</c:v>
                </c:pt>
                <c:pt idx="4">
                  <c:v>5.08</c:v>
                </c:pt>
                <c:pt idx="5">
                  <c:v>5.0999999999999996</c:v>
                </c:pt>
                <c:pt idx="6">
                  <c:v>5.12</c:v>
                </c:pt>
                <c:pt idx="7">
                  <c:v>5.14</c:v>
                </c:pt>
                <c:pt idx="8">
                  <c:v>5.16</c:v>
                </c:pt>
                <c:pt idx="9">
                  <c:v>5.18</c:v>
                </c:pt>
                <c:pt idx="10">
                  <c:v>5.2</c:v>
                </c:pt>
                <c:pt idx="11">
                  <c:v>5.22</c:v>
                </c:pt>
                <c:pt idx="12">
                  <c:v>5.24</c:v>
                </c:pt>
                <c:pt idx="13">
                  <c:v>5.26</c:v>
                </c:pt>
                <c:pt idx="14">
                  <c:v>5.28</c:v>
                </c:pt>
                <c:pt idx="15">
                  <c:v>5.3</c:v>
                </c:pt>
                <c:pt idx="16">
                  <c:v>5.32</c:v>
                </c:pt>
                <c:pt idx="17">
                  <c:v>5.34</c:v>
                </c:pt>
                <c:pt idx="18">
                  <c:v>5.36</c:v>
                </c:pt>
                <c:pt idx="19">
                  <c:v>5.38</c:v>
                </c:pt>
                <c:pt idx="20">
                  <c:v>5.4</c:v>
                </c:pt>
                <c:pt idx="21">
                  <c:v>5.42</c:v>
                </c:pt>
                <c:pt idx="22">
                  <c:v>5.44</c:v>
                </c:pt>
                <c:pt idx="23">
                  <c:v>5.46</c:v>
                </c:pt>
                <c:pt idx="24">
                  <c:v>5.48</c:v>
                </c:pt>
                <c:pt idx="25">
                  <c:v>5.5</c:v>
                </c:pt>
                <c:pt idx="26">
                  <c:v>5.52</c:v>
                </c:pt>
                <c:pt idx="27">
                  <c:v>5.54</c:v>
                </c:pt>
                <c:pt idx="28">
                  <c:v>5.56</c:v>
                </c:pt>
                <c:pt idx="29">
                  <c:v>5.58</c:v>
                </c:pt>
                <c:pt idx="30">
                  <c:v>5.6</c:v>
                </c:pt>
                <c:pt idx="31">
                  <c:v>5.62</c:v>
                </c:pt>
                <c:pt idx="32">
                  <c:v>5.64</c:v>
                </c:pt>
                <c:pt idx="33">
                  <c:v>5.66</c:v>
                </c:pt>
                <c:pt idx="34">
                  <c:v>5.68</c:v>
                </c:pt>
                <c:pt idx="35">
                  <c:v>5.7</c:v>
                </c:pt>
                <c:pt idx="36">
                  <c:v>5.72</c:v>
                </c:pt>
                <c:pt idx="37">
                  <c:v>5.74</c:v>
                </c:pt>
                <c:pt idx="38">
                  <c:v>5.76</c:v>
                </c:pt>
                <c:pt idx="39">
                  <c:v>5.78</c:v>
                </c:pt>
                <c:pt idx="40">
                  <c:v>5.8</c:v>
                </c:pt>
                <c:pt idx="41">
                  <c:v>5.82</c:v>
                </c:pt>
                <c:pt idx="42">
                  <c:v>5.84</c:v>
                </c:pt>
                <c:pt idx="43">
                  <c:v>5.86</c:v>
                </c:pt>
                <c:pt idx="44">
                  <c:v>5.88</c:v>
                </c:pt>
                <c:pt idx="45">
                  <c:v>5.9</c:v>
                </c:pt>
                <c:pt idx="46">
                  <c:v>5.92</c:v>
                </c:pt>
                <c:pt idx="47">
                  <c:v>5.94</c:v>
                </c:pt>
                <c:pt idx="48">
                  <c:v>5.96</c:v>
                </c:pt>
                <c:pt idx="49">
                  <c:v>5.98</c:v>
                </c:pt>
                <c:pt idx="50">
                  <c:v>6</c:v>
                </c:pt>
                <c:pt idx="51">
                  <c:v>6.02</c:v>
                </c:pt>
                <c:pt idx="52">
                  <c:v>6.04</c:v>
                </c:pt>
                <c:pt idx="53">
                  <c:v>6.06</c:v>
                </c:pt>
                <c:pt idx="54">
                  <c:v>6.08</c:v>
                </c:pt>
                <c:pt idx="55">
                  <c:v>6.1</c:v>
                </c:pt>
                <c:pt idx="56">
                  <c:v>6.12</c:v>
                </c:pt>
                <c:pt idx="57">
                  <c:v>6.14</c:v>
                </c:pt>
                <c:pt idx="58">
                  <c:v>6.16</c:v>
                </c:pt>
                <c:pt idx="59">
                  <c:v>6.18</c:v>
                </c:pt>
                <c:pt idx="60">
                  <c:v>6.2</c:v>
                </c:pt>
                <c:pt idx="61">
                  <c:v>6.22</c:v>
                </c:pt>
                <c:pt idx="62">
                  <c:v>6.24</c:v>
                </c:pt>
                <c:pt idx="63">
                  <c:v>6.26</c:v>
                </c:pt>
                <c:pt idx="64">
                  <c:v>6.28</c:v>
                </c:pt>
                <c:pt idx="65">
                  <c:v>6.3</c:v>
                </c:pt>
                <c:pt idx="66">
                  <c:v>6.32</c:v>
                </c:pt>
                <c:pt idx="67">
                  <c:v>6.34</c:v>
                </c:pt>
                <c:pt idx="68">
                  <c:v>6.36</c:v>
                </c:pt>
                <c:pt idx="69">
                  <c:v>6.38</c:v>
                </c:pt>
                <c:pt idx="70">
                  <c:v>6.4</c:v>
                </c:pt>
                <c:pt idx="71">
                  <c:v>6.42</c:v>
                </c:pt>
                <c:pt idx="72">
                  <c:v>6.44</c:v>
                </c:pt>
                <c:pt idx="73">
                  <c:v>6.46</c:v>
                </c:pt>
                <c:pt idx="74">
                  <c:v>6.48</c:v>
                </c:pt>
                <c:pt idx="75">
                  <c:v>6.5</c:v>
                </c:pt>
                <c:pt idx="76">
                  <c:v>6.52</c:v>
                </c:pt>
                <c:pt idx="77">
                  <c:v>6.54</c:v>
                </c:pt>
                <c:pt idx="78">
                  <c:v>6.56</c:v>
                </c:pt>
                <c:pt idx="79">
                  <c:v>6.58</c:v>
                </c:pt>
                <c:pt idx="80">
                  <c:v>6.6</c:v>
                </c:pt>
                <c:pt idx="81">
                  <c:v>6.62</c:v>
                </c:pt>
                <c:pt idx="82">
                  <c:v>6.64</c:v>
                </c:pt>
                <c:pt idx="83">
                  <c:v>6.66</c:v>
                </c:pt>
                <c:pt idx="84">
                  <c:v>6.68</c:v>
                </c:pt>
                <c:pt idx="85">
                  <c:v>6.7</c:v>
                </c:pt>
                <c:pt idx="86">
                  <c:v>6.72</c:v>
                </c:pt>
                <c:pt idx="87">
                  <c:v>6.74</c:v>
                </c:pt>
                <c:pt idx="88">
                  <c:v>6.76</c:v>
                </c:pt>
                <c:pt idx="89">
                  <c:v>6.78</c:v>
                </c:pt>
                <c:pt idx="90">
                  <c:v>6.8</c:v>
                </c:pt>
                <c:pt idx="91">
                  <c:v>6.82</c:v>
                </c:pt>
                <c:pt idx="92">
                  <c:v>6.84</c:v>
                </c:pt>
                <c:pt idx="93">
                  <c:v>6.86</c:v>
                </c:pt>
                <c:pt idx="94">
                  <c:v>6.88</c:v>
                </c:pt>
                <c:pt idx="95">
                  <c:v>6.9</c:v>
                </c:pt>
                <c:pt idx="96">
                  <c:v>6.92</c:v>
                </c:pt>
                <c:pt idx="97">
                  <c:v>6.94</c:v>
                </c:pt>
                <c:pt idx="98">
                  <c:v>6.96</c:v>
                </c:pt>
                <c:pt idx="99">
                  <c:v>6.98</c:v>
                </c:pt>
                <c:pt idx="100">
                  <c:v>7</c:v>
                </c:pt>
                <c:pt idx="101">
                  <c:v>7.02</c:v>
                </c:pt>
                <c:pt idx="102">
                  <c:v>7.04</c:v>
                </c:pt>
                <c:pt idx="103">
                  <c:v>7.06</c:v>
                </c:pt>
                <c:pt idx="104">
                  <c:v>7.08</c:v>
                </c:pt>
                <c:pt idx="105">
                  <c:v>7.1</c:v>
                </c:pt>
                <c:pt idx="106">
                  <c:v>7.12</c:v>
                </c:pt>
                <c:pt idx="107">
                  <c:v>7.14</c:v>
                </c:pt>
                <c:pt idx="108">
                  <c:v>7.16</c:v>
                </c:pt>
                <c:pt idx="109">
                  <c:v>7.18</c:v>
                </c:pt>
                <c:pt idx="110">
                  <c:v>7.2</c:v>
                </c:pt>
                <c:pt idx="111">
                  <c:v>7.22</c:v>
                </c:pt>
                <c:pt idx="112">
                  <c:v>7.24</c:v>
                </c:pt>
                <c:pt idx="113">
                  <c:v>7.26</c:v>
                </c:pt>
                <c:pt idx="114">
                  <c:v>7.28</c:v>
                </c:pt>
                <c:pt idx="115">
                  <c:v>7.3</c:v>
                </c:pt>
                <c:pt idx="116">
                  <c:v>7.32</c:v>
                </c:pt>
                <c:pt idx="117">
                  <c:v>7.34</c:v>
                </c:pt>
                <c:pt idx="118">
                  <c:v>7.36</c:v>
                </c:pt>
                <c:pt idx="119">
                  <c:v>7.38</c:v>
                </c:pt>
                <c:pt idx="120">
                  <c:v>7.4</c:v>
                </c:pt>
                <c:pt idx="121">
                  <c:v>7.42</c:v>
                </c:pt>
                <c:pt idx="122">
                  <c:v>7.44</c:v>
                </c:pt>
                <c:pt idx="123">
                  <c:v>7.46</c:v>
                </c:pt>
                <c:pt idx="124">
                  <c:v>7.48</c:v>
                </c:pt>
                <c:pt idx="125">
                  <c:v>7.5</c:v>
                </c:pt>
                <c:pt idx="126">
                  <c:v>7.52</c:v>
                </c:pt>
                <c:pt idx="127">
                  <c:v>7.54</c:v>
                </c:pt>
                <c:pt idx="128">
                  <c:v>7.56</c:v>
                </c:pt>
                <c:pt idx="129">
                  <c:v>7.58</c:v>
                </c:pt>
                <c:pt idx="130">
                  <c:v>7.6</c:v>
                </c:pt>
                <c:pt idx="131">
                  <c:v>7.62</c:v>
                </c:pt>
                <c:pt idx="132">
                  <c:v>7.64</c:v>
                </c:pt>
                <c:pt idx="133">
                  <c:v>7.66</c:v>
                </c:pt>
                <c:pt idx="134">
                  <c:v>7.68</c:v>
                </c:pt>
                <c:pt idx="135">
                  <c:v>7.7</c:v>
                </c:pt>
                <c:pt idx="136">
                  <c:v>7.72</c:v>
                </c:pt>
                <c:pt idx="137">
                  <c:v>7.74</c:v>
                </c:pt>
                <c:pt idx="138">
                  <c:v>7.76</c:v>
                </c:pt>
                <c:pt idx="139">
                  <c:v>7.78</c:v>
                </c:pt>
                <c:pt idx="140">
                  <c:v>7.8</c:v>
                </c:pt>
                <c:pt idx="141">
                  <c:v>7.82</c:v>
                </c:pt>
                <c:pt idx="142">
                  <c:v>7.84</c:v>
                </c:pt>
                <c:pt idx="143">
                  <c:v>7.86</c:v>
                </c:pt>
                <c:pt idx="144">
                  <c:v>7.88</c:v>
                </c:pt>
                <c:pt idx="145">
                  <c:v>7.9</c:v>
                </c:pt>
                <c:pt idx="146">
                  <c:v>7.92</c:v>
                </c:pt>
                <c:pt idx="147">
                  <c:v>7.94</c:v>
                </c:pt>
                <c:pt idx="148">
                  <c:v>7.96</c:v>
                </c:pt>
                <c:pt idx="149">
                  <c:v>7.98</c:v>
                </c:pt>
                <c:pt idx="150">
                  <c:v>8</c:v>
                </c:pt>
                <c:pt idx="151">
                  <c:v>8.02</c:v>
                </c:pt>
                <c:pt idx="152">
                  <c:v>8.0399999999999991</c:v>
                </c:pt>
                <c:pt idx="153">
                  <c:v>8.06</c:v>
                </c:pt>
                <c:pt idx="154">
                  <c:v>8.08</c:v>
                </c:pt>
                <c:pt idx="155">
                  <c:v>8.1</c:v>
                </c:pt>
                <c:pt idx="156">
                  <c:v>8.1199999999999992</c:v>
                </c:pt>
                <c:pt idx="157">
                  <c:v>8.14</c:v>
                </c:pt>
                <c:pt idx="158">
                  <c:v>8.16</c:v>
                </c:pt>
                <c:pt idx="159">
                  <c:v>8.18</c:v>
                </c:pt>
                <c:pt idx="160">
                  <c:v>8.1999999999999993</c:v>
                </c:pt>
                <c:pt idx="161">
                  <c:v>8.2200000000000006</c:v>
                </c:pt>
                <c:pt idx="162">
                  <c:v>8.24</c:v>
                </c:pt>
                <c:pt idx="163">
                  <c:v>8.26</c:v>
                </c:pt>
                <c:pt idx="164">
                  <c:v>8.2799999999999994</c:v>
                </c:pt>
                <c:pt idx="165">
                  <c:v>8.3000000000000007</c:v>
                </c:pt>
                <c:pt idx="166">
                  <c:v>8.32</c:v>
                </c:pt>
                <c:pt idx="167">
                  <c:v>8.34</c:v>
                </c:pt>
                <c:pt idx="168">
                  <c:v>8.36</c:v>
                </c:pt>
                <c:pt idx="169">
                  <c:v>8.3800000000000008</c:v>
                </c:pt>
                <c:pt idx="170">
                  <c:v>8.4</c:v>
                </c:pt>
                <c:pt idx="171">
                  <c:v>8.42</c:v>
                </c:pt>
                <c:pt idx="172">
                  <c:v>8.44</c:v>
                </c:pt>
                <c:pt idx="173">
                  <c:v>8.4600000000000009</c:v>
                </c:pt>
                <c:pt idx="174">
                  <c:v>8.48</c:v>
                </c:pt>
                <c:pt idx="175">
                  <c:v>8.5</c:v>
                </c:pt>
                <c:pt idx="176">
                  <c:v>8.52</c:v>
                </c:pt>
                <c:pt idx="177">
                  <c:v>8.5399999999999991</c:v>
                </c:pt>
                <c:pt idx="178">
                  <c:v>8.56</c:v>
                </c:pt>
                <c:pt idx="179">
                  <c:v>8.58</c:v>
                </c:pt>
                <c:pt idx="180">
                  <c:v>8.6</c:v>
                </c:pt>
                <c:pt idx="181">
                  <c:v>8.6199999999999992</c:v>
                </c:pt>
                <c:pt idx="182">
                  <c:v>8.64</c:v>
                </c:pt>
                <c:pt idx="183">
                  <c:v>8.66</c:v>
                </c:pt>
                <c:pt idx="184">
                  <c:v>8.68</c:v>
                </c:pt>
                <c:pt idx="185">
                  <c:v>8.6999999999999993</c:v>
                </c:pt>
                <c:pt idx="186">
                  <c:v>8.7200000000000006</c:v>
                </c:pt>
                <c:pt idx="187">
                  <c:v>8.74</c:v>
                </c:pt>
                <c:pt idx="188">
                  <c:v>8.76</c:v>
                </c:pt>
                <c:pt idx="189">
                  <c:v>8.7799999999999994</c:v>
                </c:pt>
                <c:pt idx="190">
                  <c:v>8.8000000000000007</c:v>
                </c:pt>
                <c:pt idx="191">
                  <c:v>8.82</c:v>
                </c:pt>
                <c:pt idx="192">
                  <c:v>8.84</c:v>
                </c:pt>
                <c:pt idx="193">
                  <c:v>8.86</c:v>
                </c:pt>
                <c:pt idx="194">
                  <c:v>8.8800000000000008</c:v>
                </c:pt>
                <c:pt idx="195">
                  <c:v>8.9</c:v>
                </c:pt>
                <c:pt idx="196">
                  <c:v>8.92</c:v>
                </c:pt>
                <c:pt idx="197">
                  <c:v>8.94</c:v>
                </c:pt>
                <c:pt idx="198">
                  <c:v>8.9600000000000009</c:v>
                </c:pt>
                <c:pt idx="199">
                  <c:v>8.98</c:v>
                </c:pt>
                <c:pt idx="200">
                  <c:v>9</c:v>
                </c:pt>
                <c:pt idx="201">
                  <c:v>9.02</c:v>
                </c:pt>
                <c:pt idx="202">
                  <c:v>9.0399999999999991</c:v>
                </c:pt>
                <c:pt idx="203">
                  <c:v>9.06</c:v>
                </c:pt>
                <c:pt idx="204">
                  <c:v>9.08</c:v>
                </c:pt>
                <c:pt idx="205">
                  <c:v>9.1</c:v>
                </c:pt>
                <c:pt idx="206">
                  <c:v>9.1199999999999992</c:v>
                </c:pt>
                <c:pt idx="207">
                  <c:v>9.14</c:v>
                </c:pt>
                <c:pt idx="208">
                  <c:v>9.16</c:v>
                </c:pt>
                <c:pt idx="209">
                  <c:v>9.18</c:v>
                </c:pt>
                <c:pt idx="210">
                  <c:v>9.1999999999999993</c:v>
                </c:pt>
                <c:pt idx="211">
                  <c:v>9.2200000000000006</c:v>
                </c:pt>
                <c:pt idx="212">
                  <c:v>9.24</c:v>
                </c:pt>
                <c:pt idx="213">
                  <c:v>9.26</c:v>
                </c:pt>
                <c:pt idx="214">
                  <c:v>9.2799999999999994</c:v>
                </c:pt>
                <c:pt idx="215">
                  <c:v>9.3000000000000007</c:v>
                </c:pt>
                <c:pt idx="216">
                  <c:v>9.32</c:v>
                </c:pt>
                <c:pt idx="217">
                  <c:v>9.34</c:v>
                </c:pt>
                <c:pt idx="218">
                  <c:v>9.36</c:v>
                </c:pt>
                <c:pt idx="219">
                  <c:v>9.3800000000000008</c:v>
                </c:pt>
                <c:pt idx="220">
                  <c:v>9.4</c:v>
                </c:pt>
                <c:pt idx="221">
                  <c:v>9.42</c:v>
                </c:pt>
                <c:pt idx="222">
                  <c:v>9.44</c:v>
                </c:pt>
                <c:pt idx="223">
                  <c:v>9.4600000000000009</c:v>
                </c:pt>
                <c:pt idx="224">
                  <c:v>9.48</c:v>
                </c:pt>
                <c:pt idx="225">
                  <c:v>9.5</c:v>
                </c:pt>
                <c:pt idx="226">
                  <c:v>9.52</c:v>
                </c:pt>
                <c:pt idx="227">
                  <c:v>9.5399999999999991</c:v>
                </c:pt>
                <c:pt idx="228">
                  <c:v>9.56</c:v>
                </c:pt>
                <c:pt idx="229">
                  <c:v>9.58</c:v>
                </c:pt>
                <c:pt idx="230">
                  <c:v>9.6</c:v>
                </c:pt>
                <c:pt idx="231">
                  <c:v>9.6199999999999992</c:v>
                </c:pt>
                <c:pt idx="232">
                  <c:v>9.64</c:v>
                </c:pt>
                <c:pt idx="233">
                  <c:v>9.66</c:v>
                </c:pt>
                <c:pt idx="234">
                  <c:v>9.68</c:v>
                </c:pt>
                <c:pt idx="235">
                  <c:v>9.6999999999999993</c:v>
                </c:pt>
                <c:pt idx="236">
                  <c:v>9.7200000000000006</c:v>
                </c:pt>
                <c:pt idx="237">
                  <c:v>9.74</c:v>
                </c:pt>
                <c:pt idx="238">
                  <c:v>9.76</c:v>
                </c:pt>
                <c:pt idx="239">
                  <c:v>9.7799999999999994</c:v>
                </c:pt>
                <c:pt idx="240">
                  <c:v>9.8000000000000007</c:v>
                </c:pt>
                <c:pt idx="241">
                  <c:v>9.82</c:v>
                </c:pt>
                <c:pt idx="242">
                  <c:v>9.84</c:v>
                </c:pt>
                <c:pt idx="243">
                  <c:v>9.86</c:v>
                </c:pt>
                <c:pt idx="244">
                  <c:v>9.8800000000000008</c:v>
                </c:pt>
                <c:pt idx="245">
                  <c:v>9.9</c:v>
                </c:pt>
                <c:pt idx="246">
                  <c:v>9.92</c:v>
                </c:pt>
                <c:pt idx="247">
                  <c:v>9.94</c:v>
                </c:pt>
                <c:pt idx="248">
                  <c:v>9.9600000000000009</c:v>
                </c:pt>
                <c:pt idx="249">
                  <c:v>9.98</c:v>
                </c:pt>
                <c:pt idx="250">
                  <c:v>10</c:v>
                </c:pt>
                <c:pt idx="251">
                  <c:v>10.02</c:v>
                </c:pt>
                <c:pt idx="252">
                  <c:v>10.039999999999999</c:v>
                </c:pt>
                <c:pt idx="253">
                  <c:v>10.06</c:v>
                </c:pt>
                <c:pt idx="254">
                  <c:v>10.08</c:v>
                </c:pt>
                <c:pt idx="255">
                  <c:v>10.1</c:v>
                </c:pt>
                <c:pt idx="256">
                  <c:v>10.119999999999999</c:v>
                </c:pt>
                <c:pt idx="257">
                  <c:v>10.14</c:v>
                </c:pt>
                <c:pt idx="258">
                  <c:v>10.16</c:v>
                </c:pt>
                <c:pt idx="259">
                  <c:v>10.18</c:v>
                </c:pt>
                <c:pt idx="260">
                  <c:v>10.199999999999999</c:v>
                </c:pt>
                <c:pt idx="261">
                  <c:v>10.220000000000001</c:v>
                </c:pt>
                <c:pt idx="262">
                  <c:v>10.24</c:v>
                </c:pt>
                <c:pt idx="263">
                  <c:v>10.26</c:v>
                </c:pt>
                <c:pt idx="264">
                  <c:v>10.28</c:v>
                </c:pt>
                <c:pt idx="265">
                  <c:v>10.3</c:v>
                </c:pt>
                <c:pt idx="266">
                  <c:v>10.32</c:v>
                </c:pt>
                <c:pt idx="267">
                  <c:v>10.34</c:v>
                </c:pt>
                <c:pt idx="268">
                  <c:v>10.36</c:v>
                </c:pt>
                <c:pt idx="269">
                  <c:v>10.38</c:v>
                </c:pt>
                <c:pt idx="270">
                  <c:v>10.4</c:v>
                </c:pt>
                <c:pt idx="271">
                  <c:v>10.42</c:v>
                </c:pt>
                <c:pt idx="272">
                  <c:v>10.44</c:v>
                </c:pt>
                <c:pt idx="273">
                  <c:v>10.46</c:v>
                </c:pt>
                <c:pt idx="274">
                  <c:v>10.48</c:v>
                </c:pt>
                <c:pt idx="275">
                  <c:v>10.5</c:v>
                </c:pt>
                <c:pt idx="276">
                  <c:v>10.52</c:v>
                </c:pt>
                <c:pt idx="277">
                  <c:v>10.54</c:v>
                </c:pt>
                <c:pt idx="278">
                  <c:v>10.56</c:v>
                </c:pt>
                <c:pt idx="279">
                  <c:v>10.58</c:v>
                </c:pt>
                <c:pt idx="280">
                  <c:v>10.6</c:v>
                </c:pt>
                <c:pt idx="281">
                  <c:v>10.62</c:v>
                </c:pt>
                <c:pt idx="282">
                  <c:v>10.64</c:v>
                </c:pt>
                <c:pt idx="283">
                  <c:v>10.66</c:v>
                </c:pt>
                <c:pt idx="284">
                  <c:v>10.68</c:v>
                </c:pt>
                <c:pt idx="285">
                  <c:v>10.7</c:v>
                </c:pt>
                <c:pt idx="286">
                  <c:v>10.72</c:v>
                </c:pt>
                <c:pt idx="287">
                  <c:v>10.74</c:v>
                </c:pt>
                <c:pt idx="288">
                  <c:v>10.76</c:v>
                </c:pt>
                <c:pt idx="289">
                  <c:v>10.78</c:v>
                </c:pt>
                <c:pt idx="290">
                  <c:v>10.8</c:v>
                </c:pt>
                <c:pt idx="291">
                  <c:v>10.82</c:v>
                </c:pt>
                <c:pt idx="292">
                  <c:v>10.84</c:v>
                </c:pt>
                <c:pt idx="293">
                  <c:v>10.86</c:v>
                </c:pt>
                <c:pt idx="294">
                  <c:v>10.88</c:v>
                </c:pt>
                <c:pt idx="295">
                  <c:v>10.9</c:v>
                </c:pt>
                <c:pt idx="296">
                  <c:v>10.92</c:v>
                </c:pt>
                <c:pt idx="297">
                  <c:v>10.94</c:v>
                </c:pt>
                <c:pt idx="298">
                  <c:v>10.96</c:v>
                </c:pt>
                <c:pt idx="299">
                  <c:v>10.98</c:v>
                </c:pt>
                <c:pt idx="300">
                  <c:v>11</c:v>
                </c:pt>
                <c:pt idx="301">
                  <c:v>11.02</c:v>
                </c:pt>
                <c:pt idx="302">
                  <c:v>11.04</c:v>
                </c:pt>
                <c:pt idx="303">
                  <c:v>11.06</c:v>
                </c:pt>
                <c:pt idx="304">
                  <c:v>11.08</c:v>
                </c:pt>
                <c:pt idx="305">
                  <c:v>11.1</c:v>
                </c:pt>
                <c:pt idx="306">
                  <c:v>11.12</c:v>
                </c:pt>
                <c:pt idx="307">
                  <c:v>11.14</c:v>
                </c:pt>
                <c:pt idx="308">
                  <c:v>11.16</c:v>
                </c:pt>
                <c:pt idx="309">
                  <c:v>11.18</c:v>
                </c:pt>
                <c:pt idx="310">
                  <c:v>11.2</c:v>
                </c:pt>
                <c:pt idx="311">
                  <c:v>11.22</c:v>
                </c:pt>
                <c:pt idx="312">
                  <c:v>11.24</c:v>
                </c:pt>
                <c:pt idx="313">
                  <c:v>11.26</c:v>
                </c:pt>
                <c:pt idx="314">
                  <c:v>11.28</c:v>
                </c:pt>
                <c:pt idx="315">
                  <c:v>11.3</c:v>
                </c:pt>
                <c:pt idx="316">
                  <c:v>11.32</c:v>
                </c:pt>
                <c:pt idx="317">
                  <c:v>11.34</c:v>
                </c:pt>
                <c:pt idx="318">
                  <c:v>11.36</c:v>
                </c:pt>
                <c:pt idx="319">
                  <c:v>11.38</c:v>
                </c:pt>
                <c:pt idx="320">
                  <c:v>11.4</c:v>
                </c:pt>
                <c:pt idx="321">
                  <c:v>11.42</c:v>
                </c:pt>
                <c:pt idx="322">
                  <c:v>11.44</c:v>
                </c:pt>
                <c:pt idx="323">
                  <c:v>11.46</c:v>
                </c:pt>
                <c:pt idx="324">
                  <c:v>11.48</c:v>
                </c:pt>
                <c:pt idx="325">
                  <c:v>11.5</c:v>
                </c:pt>
                <c:pt idx="326">
                  <c:v>11.52</c:v>
                </c:pt>
                <c:pt idx="327">
                  <c:v>11.54</c:v>
                </c:pt>
                <c:pt idx="328">
                  <c:v>11.56</c:v>
                </c:pt>
                <c:pt idx="329">
                  <c:v>11.58</c:v>
                </c:pt>
                <c:pt idx="330">
                  <c:v>11.6</c:v>
                </c:pt>
                <c:pt idx="331">
                  <c:v>11.62</c:v>
                </c:pt>
                <c:pt idx="332">
                  <c:v>11.64</c:v>
                </c:pt>
                <c:pt idx="333">
                  <c:v>11.66</c:v>
                </c:pt>
                <c:pt idx="334">
                  <c:v>11.68</c:v>
                </c:pt>
                <c:pt idx="335">
                  <c:v>11.7</c:v>
                </c:pt>
                <c:pt idx="336">
                  <c:v>11.72</c:v>
                </c:pt>
                <c:pt idx="337">
                  <c:v>11.74</c:v>
                </c:pt>
                <c:pt idx="338">
                  <c:v>11.76</c:v>
                </c:pt>
                <c:pt idx="339">
                  <c:v>11.78</c:v>
                </c:pt>
                <c:pt idx="340">
                  <c:v>11.8</c:v>
                </c:pt>
                <c:pt idx="341">
                  <c:v>11.82</c:v>
                </c:pt>
                <c:pt idx="342">
                  <c:v>11.84</c:v>
                </c:pt>
                <c:pt idx="343">
                  <c:v>11.86</c:v>
                </c:pt>
                <c:pt idx="344">
                  <c:v>11.88</c:v>
                </c:pt>
                <c:pt idx="345">
                  <c:v>11.9</c:v>
                </c:pt>
                <c:pt idx="346">
                  <c:v>11.92</c:v>
                </c:pt>
                <c:pt idx="347">
                  <c:v>11.94</c:v>
                </c:pt>
                <c:pt idx="348">
                  <c:v>11.96</c:v>
                </c:pt>
                <c:pt idx="349">
                  <c:v>11.98</c:v>
                </c:pt>
                <c:pt idx="350">
                  <c:v>12</c:v>
                </c:pt>
                <c:pt idx="351">
                  <c:v>12.02</c:v>
                </c:pt>
                <c:pt idx="352">
                  <c:v>12.04</c:v>
                </c:pt>
                <c:pt idx="353">
                  <c:v>12.06</c:v>
                </c:pt>
                <c:pt idx="354">
                  <c:v>12.08</c:v>
                </c:pt>
                <c:pt idx="355">
                  <c:v>12.1</c:v>
                </c:pt>
                <c:pt idx="356">
                  <c:v>12.12</c:v>
                </c:pt>
                <c:pt idx="357">
                  <c:v>12.14</c:v>
                </c:pt>
                <c:pt idx="358">
                  <c:v>12.16</c:v>
                </c:pt>
                <c:pt idx="359">
                  <c:v>12.18</c:v>
                </c:pt>
                <c:pt idx="360">
                  <c:v>12.2</c:v>
                </c:pt>
                <c:pt idx="361">
                  <c:v>12.22</c:v>
                </c:pt>
                <c:pt idx="362">
                  <c:v>12.24</c:v>
                </c:pt>
                <c:pt idx="363">
                  <c:v>12.26</c:v>
                </c:pt>
                <c:pt idx="364">
                  <c:v>12.28</c:v>
                </c:pt>
                <c:pt idx="365">
                  <c:v>12.3</c:v>
                </c:pt>
                <c:pt idx="366">
                  <c:v>12.32</c:v>
                </c:pt>
                <c:pt idx="367">
                  <c:v>12.34</c:v>
                </c:pt>
                <c:pt idx="368">
                  <c:v>12.36</c:v>
                </c:pt>
                <c:pt idx="369">
                  <c:v>12.38</c:v>
                </c:pt>
                <c:pt idx="370">
                  <c:v>12.4</c:v>
                </c:pt>
                <c:pt idx="371">
                  <c:v>12.42</c:v>
                </c:pt>
                <c:pt idx="372">
                  <c:v>12.44</c:v>
                </c:pt>
                <c:pt idx="373">
                  <c:v>12.46</c:v>
                </c:pt>
                <c:pt idx="374">
                  <c:v>12.48</c:v>
                </c:pt>
                <c:pt idx="375">
                  <c:v>12.5</c:v>
                </c:pt>
                <c:pt idx="376">
                  <c:v>12.52</c:v>
                </c:pt>
                <c:pt idx="377">
                  <c:v>12.54</c:v>
                </c:pt>
                <c:pt idx="378">
                  <c:v>12.56</c:v>
                </c:pt>
                <c:pt idx="379">
                  <c:v>12.58</c:v>
                </c:pt>
                <c:pt idx="380">
                  <c:v>12.6</c:v>
                </c:pt>
                <c:pt idx="381">
                  <c:v>12.62</c:v>
                </c:pt>
                <c:pt idx="382">
                  <c:v>12.64</c:v>
                </c:pt>
                <c:pt idx="383">
                  <c:v>12.66</c:v>
                </c:pt>
                <c:pt idx="384">
                  <c:v>12.68</c:v>
                </c:pt>
                <c:pt idx="385">
                  <c:v>12.7</c:v>
                </c:pt>
                <c:pt idx="386">
                  <c:v>12.72</c:v>
                </c:pt>
                <c:pt idx="387">
                  <c:v>12.74</c:v>
                </c:pt>
                <c:pt idx="388">
                  <c:v>12.76</c:v>
                </c:pt>
                <c:pt idx="389">
                  <c:v>12.78</c:v>
                </c:pt>
                <c:pt idx="390">
                  <c:v>12.8</c:v>
                </c:pt>
                <c:pt idx="391">
                  <c:v>12.82</c:v>
                </c:pt>
                <c:pt idx="392">
                  <c:v>12.84</c:v>
                </c:pt>
                <c:pt idx="393">
                  <c:v>12.86</c:v>
                </c:pt>
                <c:pt idx="394">
                  <c:v>12.88</c:v>
                </c:pt>
                <c:pt idx="395">
                  <c:v>12.9</c:v>
                </c:pt>
                <c:pt idx="396">
                  <c:v>12.92</c:v>
                </c:pt>
                <c:pt idx="397">
                  <c:v>12.94</c:v>
                </c:pt>
                <c:pt idx="398">
                  <c:v>12.96</c:v>
                </c:pt>
                <c:pt idx="399">
                  <c:v>12.98</c:v>
                </c:pt>
                <c:pt idx="400">
                  <c:v>13</c:v>
                </c:pt>
                <c:pt idx="401">
                  <c:v>13.02</c:v>
                </c:pt>
                <c:pt idx="402">
                  <c:v>13.04</c:v>
                </c:pt>
                <c:pt idx="403">
                  <c:v>13.06</c:v>
                </c:pt>
                <c:pt idx="404">
                  <c:v>13.08</c:v>
                </c:pt>
                <c:pt idx="405">
                  <c:v>13.1</c:v>
                </c:pt>
                <c:pt idx="406">
                  <c:v>13.12</c:v>
                </c:pt>
                <c:pt idx="407">
                  <c:v>13.14</c:v>
                </c:pt>
                <c:pt idx="408">
                  <c:v>13.16</c:v>
                </c:pt>
                <c:pt idx="409">
                  <c:v>13.18</c:v>
                </c:pt>
                <c:pt idx="410">
                  <c:v>13.2</c:v>
                </c:pt>
                <c:pt idx="411">
                  <c:v>13.22</c:v>
                </c:pt>
                <c:pt idx="412">
                  <c:v>13.24</c:v>
                </c:pt>
                <c:pt idx="413">
                  <c:v>13.26</c:v>
                </c:pt>
                <c:pt idx="414">
                  <c:v>13.28</c:v>
                </c:pt>
                <c:pt idx="415">
                  <c:v>13.3</c:v>
                </c:pt>
                <c:pt idx="416">
                  <c:v>13.32</c:v>
                </c:pt>
                <c:pt idx="417">
                  <c:v>13.34</c:v>
                </c:pt>
                <c:pt idx="418">
                  <c:v>13.36</c:v>
                </c:pt>
                <c:pt idx="419">
                  <c:v>13.38</c:v>
                </c:pt>
                <c:pt idx="420">
                  <c:v>13.4</c:v>
                </c:pt>
                <c:pt idx="421">
                  <c:v>13.42</c:v>
                </c:pt>
                <c:pt idx="422">
                  <c:v>13.44</c:v>
                </c:pt>
                <c:pt idx="423">
                  <c:v>13.46</c:v>
                </c:pt>
                <c:pt idx="424">
                  <c:v>13.48</c:v>
                </c:pt>
                <c:pt idx="425">
                  <c:v>13.5</c:v>
                </c:pt>
                <c:pt idx="426">
                  <c:v>13.52</c:v>
                </c:pt>
                <c:pt idx="427">
                  <c:v>13.54</c:v>
                </c:pt>
                <c:pt idx="428">
                  <c:v>13.56</c:v>
                </c:pt>
                <c:pt idx="429">
                  <c:v>13.58</c:v>
                </c:pt>
                <c:pt idx="430">
                  <c:v>13.6</c:v>
                </c:pt>
                <c:pt idx="431">
                  <c:v>13.62</c:v>
                </c:pt>
                <c:pt idx="432">
                  <c:v>13.64</c:v>
                </c:pt>
                <c:pt idx="433">
                  <c:v>13.66</c:v>
                </c:pt>
                <c:pt idx="434">
                  <c:v>13.68</c:v>
                </c:pt>
                <c:pt idx="435">
                  <c:v>13.7</c:v>
                </c:pt>
                <c:pt idx="436">
                  <c:v>13.72</c:v>
                </c:pt>
                <c:pt idx="437">
                  <c:v>13.74</c:v>
                </c:pt>
                <c:pt idx="438">
                  <c:v>13.76</c:v>
                </c:pt>
                <c:pt idx="439">
                  <c:v>13.78</c:v>
                </c:pt>
                <c:pt idx="440">
                  <c:v>13.8</c:v>
                </c:pt>
                <c:pt idx="441">
                  <c:v>13.82</c:v>
                </c:pt>
                <c:pt idx="442">
                  <c:v>13.84</c:v>
                </c:pt>
                <c:pt idx="443">
                  <c:v>13.86</c:v>
                </c:pt>
                <c:pt idx="444">
                  <c:v>13.88</c:v>
                </c:pt>
                <c:pt idx="445">
                  <c:v>13.9</c:v>
                </c:pt>
                <c:pt idx="446">
                  <c:v>13.92</c:v>
                </c:pt>
                <c:pt idx="447">
                  <c:v>13.94</c:v>
                </c:pt>
                <c:pt idx="448">
                  <c:v>13.96</c:v>
                </c:pt>
                <c:pt idx="449">
                  <c:v>13.98</c:v>
                </c:pt>
                <c:pt idx="450">
                  <c:v>14</c:v>
                </c:pt>
                <c:pt idx="451">
                  <c:v>14.02</c:v>
                </c:pt>
                <c:pt idx="452">
                  <c:v>14.04</c:v>
                </c:pt>
                <c:pt idx="453">
                  <c:v>14.06</c:v>
                </c:pt>
                <c:pt idx="454">
                  <c:v>14.08</c:v>
                </c:pt>
                <c:pt idx="455">
                  <c:v>14.1</c:v>
                </c:pt>
                <c:pt idx="456">
                  <c:v>14.12</c:v>
                </c:pt>
                <c:pt idx="457">
                  <c:v>14.14</c:v>
                </c:pt>
                <c:pt idx="458">
                  <c:v>14.16</c:v>
                </c:pt>
                <c:pt idx="459">
                  <c:v>14.18</c:v>
                </c:pt>
                <c:pt idx="460">
                  <c:v>14.2</c:v>
                </c:pt>
                <c:pt idx="461">
                  <c:v>14.22</c:v>
                </c:pt>
                <c:pt idx="462">
                  <c:v>14.24</c:v>
                </c:pt>
                <c:pt idx="463">
                  <c:v>14.26</c:v>
                </c:pt>
                <c:pt idx="464">
                  <c:v>14.28</c:v>
                </c:pt>
                <c:pt idx="465">
                  <c:v>14.3</c:v>
                </c:pt>
                <c:pt idx="466">
                  <c:v>14.32</c:v>
                </c:pt>
                <c:pt idx="467">
                  <c:v>14.34</c:v>
                </c:pt>
                <c:pt idx="468">
                  <c:v>14.36</c:v>
                </c:pt>
                <c:pt idx="469">
                  <c:v>14.38</c:v>
                </c:pt>
                <c:pt idx="470">
                  <c:v>14.4</c:v>
                </c:pt>
                <c:pt idx="471">
                  <c:v>14.42</c:v>
                </c:pt>
                <c:pt idx="472">
                  <c:v>14.44</c:v>
                </c:pt>
                <c:pt idx="473">
                  <c:v>14.46</c:v>
                </c:pt>
                <c:pt idx="474">
                  <c:v>14.48</c:v>
                </c:pt>
                <c:pt idx="475">
                  <c:v>14.5</c:v>
                </c:pt>
                <c:pt idx="476">
                  <c:v>14.52</c:v>
                </c:pt>
                <c:pt idx="477">
                  <c:v>14.54</c:v>
                </c:pt>
                <c:pt idx="478">
                  <c:v>14.56</c:v>
                </c:pt>
                <c:pt idx="479">
                  <c:v>14.58</c:v>
                </c:pt>
                <c:pt idx="480">
                  <c:v>14.6</c:v>
                </c:pt>
                <c:pt idx="481">
                  <c:v>14.62</c:v>
                </c:pt>
                <c:pt idx="482">
                  <c:v>14.64</c:v>
                </c:pt>
                <c:pt idx="483">
                  <c:v>14.66</c:v>
                </c:pt>
                <c:pt idx="484">
                  <c:v>14.68</c:v>
                </c:pt>
                <c:pt idx="485">
                  <c:v>14.7</c:v>
                </c:pt>
                <c:pt idx="486">
                  <c:v>14.72</c:v>
                </c:pt>
                <c:pt idx="487">
                  <c:v>14.74</c:v>
                </c:pt>
                <c:pt idx="488">
                  <c:v>14.76</c:v>
                </c:pt>
                <c:pt idx="489">
                  <c:v>14.78</c:v>
                </c:pt>
                <c:pt idx="490">
                  <c:v>14.8</c:v>
                </c:pt>
                <c:pt idx="491">
                  <c:v>14.82</c:v>
                </c:pt>
                <c:pt idx="492">
                  <c:v>14.84</c:v>
                </c:pt>
                <c:pt idx="493">
                  <c:v>14.86</c:v>
                </c:pt>
                <c:pt idx="494">
                  <c:v>14.88</c:v>
                </c:pt>
                <c:pt idx="495">
                  <c:v>14.9</c:v>
                </c:pt>
                <c:pt idx="496">
                  <c:v>14.92</c:v>
                </c:pt>
                <c:pt idx="497">
                  <c:v>14.94</c:v>
                </c:pt>
                <c:pt idx="498">
                  <c:v>14.96</c:v>
                </c:pt>
                <c:pt idx="499">
                  <c:v>14.98</c:v>
                </c:pt>
                <c:pt idx="500">
                  <c:v>15</c:v>
                </c:pt>
                <c:pt idx="501">
                  <c:v>15.02</c:v>
                </c:pt>
                <c:pt idx="502">
                  <c:v>15.04</c:v>
                </c:pt>
                <c:pt idx="503">
                  <c:v>15.06</c:v>
                </c:pt>
                <c:pt idx="504">
                  <c:v>15.08</c:v>
                </c:pt>
                <c:pt idx="505">
                  <c:v>15.1</c:v>
                </c:pt>
                <c:pt idx="506">
                  <c:v>15.12</c:v>
                </c:pt>
                <c:pt idx="507">
                  <c:v>15.14</c:v>
                </c:pt>
                <c:pt idx="508">
                  <c:v>15.16</c:v>
                </c:pt>
                <c:pt idx="509">
                  <c:v>15.18</c:v>
                </c:pt>
                <c:pt idx="510">
                  <c:v>15.2</c:v>
                </c:pt>
                <c:pt idx="511">
                  <c:v>15.22</c:v>
                </c:pt>
                <c:pt idx="512">
                  <c:v>15.24</c:v>
                </c:pt>
                <c:pt idx="513">
                  <c:v>15.26</c:v>
                </c:pt>
                <c:pt idx="514">
                  <c:v>15.28</c:v>
                </c:pt>
                <c:pt idx="515">
                  <c:v>15.3</c:v>
                </c:pt>
                <c:pt idx="516">
                  <c:v>15.32</c:v>
                </c:pt>
                <c:pt idx="517">
                  <c:v>15.34</c:v>
                </c:pt>
                <c:pt idx="518">
                  <c:v>15.36</c:v>
                </c:pt>
                <c:pt idx="519">
                  <c:v>15.38</c:v>
                </c:pt>
                <c:pt idx="520">
                  <c:v>15.4</c:v>
                </c:pt>
                <c:pt idx="521">
                  <c:v>15.42</c:v>
                </c:pt>
                <c:pt idx="522">
                  <c:v>15.44</c:v>
                </c:pt>
                <c:pt idx="523">
                  <c:v>15.46</c:v>
                </c:pt>
                <c:pt idx="524">
                  <c:v>15.48</c:v>
                </c:pt>
                <c:pt idx="525">
                  <c:v>15.5</c:v>
                </c:pt>
                <c:pt idx="526">
                  <c:v>15.52</c:v>
                </c:pt>
                <c:pt idx="527">
                  <c:v>15.54</c:v>
                </c:pt>
                <c:pt idx="528">
                  <c:v>15.56</c:v>
                </c:pt>
                <c:pt idx="529">
                  <c:v>15.58</c:v>
                </c:pt>
                <c:pt idx="530">
                  <c:v>15.6</c:v>
                </c:pt>
                <c:pt idx="531">
                  <c:v>15.62</c:v>
                </c:pt>
                <c:pt idx="532">
                  <c:v>15.64</c:v>
                </c:pt>
                <c:pt idx="533">
                  <c:v>15.66</c:v>
                </c:pt>
                <c:pt idx="534">
                  <c:v>15.68</c:v>
                </c:pt>
                <c:pt idx="535">
                  <c:v>15.7</c:v>
                </c:pt>
                <c:pt idx="536">
                  <c:v>15.72</c:v>
                </c:pt>
                <c:pt idx="537">
                  <c:v>15.74</c:v>
                </c:pt>
                <c:pt idx="538">
                  <c:v>15.76</c:v>
                </c:pt>
                <c:pt idx="539">
                  <c:v>15.78</c:v>
                </c:pt>
                <c:pt idx="540">
                  <c:v>15.8</c:v>
                </c:pt>
                <c:pt idx="541">
                  <c:v>15.82</c:v>
                </c:pt>
                <c:pt idx="542">
                  <c:v>15.84</c:v>
                </c:pt>
                <c:pt idx="543">
                  <c:v>15.86</c:v>
                </c:pt>
                <c:pt idx="544">
                  <c:v>15.88</c:v>
                </c:pt>
                <c:pt idx="545">
                  <c:v>15.9</c:v>
                </c:pt>
                <c:pt idx="546">
                  <c:v>15.92</c:v>
                </c:pt>
                <c:pt idx="547">
                  <c:v>15.94</c:v>
                </c:pt>
                <c:pt idx="548">
                  <c:v>15.96</c:v>
                </c:pt>
                <c:pt idx="549">
                  <c:v>15.98</c:v>
                </c:pt>
                <c:pt idx="550">
                  <c:v>16</c:v>
                </c:pt>
                <c:pt idx="551">
                  <c:v>16.02</c:v>
                </c:pt>
                <c:pt idx="552">
                  <c:v>16.04</c:v>
                </c:pt>
                <c:pt idx="553">
                  <c:v>16.059999999999999</c:v>
                </c:pt>
                <c:pt idx="554">
                  <c:v>16.079999999999998</c:v>
                </c:pt>
                <c:pt idx="555">
                  <c:v>16.100000000000001</c:v>
                </c:pt>
                <c:pt idx="556">
                  <c:v>16.12</c:v>
                </c:pt>
                <c:pt idx="557">
                  <c:v>16.14</c:v>
                </c:pt>
                <c:pt idx="558">
                  <c:v>16.16</c:v>
                </c:pt>
                <c:pt idx="559">
                  <c:v>16.18</c:v>
                </c:pt>
                <c:pt idx="560">
                  <c:v>16.2</c:v>
                </c:pt>
                <c:pt idx="561">
                  <c:v>16.22</c:v>
                </c:pt>
                <c:pt idx="562">
                  <c:v>16.239999999999998</c:v>
                </c:pt>
                <c:pt idx="563">
                  <c:v>16.260000000000002</c:v>
                </c:pt>
                <c:pt idx="564">
                  <c:v>16.28</c:v>
                </c:pt>
                <c:pt idx="565">
                  <c:v>16.3</c:v>
                </c:pt>
                <c:pt idx="566">
                  <c:v>16.32</c:v>
                </c:pt>
                <c:pt idx="567">
                  <c:v>16.34</c:v>
                </c:pt>
                <c:pt idx="568">
                  <c:v>16.36</c:v>
                </c:pt>
                <c:pt idx="569">
                  <c:v>16.38</c:v>
                </c:pt>
                <c:pt idx="570">
                  <c:v>16.399999999999999</c:v>
                </c:pt>
                <c:pt idx="571">
                  <c:v>16.420000000000002</c:v>
                </c:pt>
                <c:pt idx="572">
                  <c:v>16.440000000000001</c:v>
                </c:pt>
                <c:pt idx="573">
                  <c:v>16.46</c:v>
                </c:pt>
                <c:pt idx="574">
                  <c:v>16.48</c:v>
                </c:pt>
                <c:pt idx="575">
                  <c:v>16.5</c:v>
                </c:pt>
                <c:pt idx="576">
                  <c:v>16.52</c:v>
                </c:pt>
                <c:pt idx="577">
                  <c:v>16.54</c:v>
                </c:pt>
                <c:pt idx="578">
                  <c:v>16.559999999999999</c:v>
                </c:pt>
                <c:pt idx="579">
                  <c:v>16.579999999999998</c:v>
                </c:pt>
                <c:pt idx="580">
                  <c:v>16.600000000000001</c:v>
                </c:pt>
                <c:pt idx="581">
                  <c:v>16.62</c:v>
                </c:pt>
                <c:pt idx="582">
                  <c:v>16.64</c:v>
                </c:pt>
                <c:pt idx="583">
                  <c:v>16.66</c:v>
                </c:pt>
                <c:pt idx="584">
                  <c:v>16.68</c:v>
                </c:pt>
                <c:pt idx="585">
                  <c:v>16.7</c:v>
                </c:pt>
                <c:pt idx="586">
                  <c:v>16.72</c:v>
                </c:pt>
                <c:pt idx="587">
                  <c:v>16.739999999999998</c:v>
                </c:pt>
                <c:pt idx="588">
                  <c:v>16.760000000000002</c:v>
                </c:pt>
                <c:pt idx="589">
                  <c:v>16.78</c:v>
                </c:pt>
                <c:pt idx="590">
                  <c:v>16.8</c:v>
                </c:pt>
                <c:pt idx="591">
                  <c:v>16.82</c:v>
                </c:pt>
                <c:pt idx="592">
                  <c:v>16.84</c:v>
                </c:pt>
                <c:pt idx="593">
                  <c:v>16.86</c:v>
                </c:pt>
                <c:pt idx="594">
                  <c:v>16.88</c:v>
                </c:pt>
                <c:pt idx="595">
                  <c:v>16.899999999999999</c:v>
                </c:pt>
                <c:pt idx="596">
                  <c:v>16.920000000000002</c:v>
                </c:pt>
                <c:pt idx="597">
                  <c:v>16.940000000000001</c:v>
                </c:pt>
                <c:pt idx="598">
                  <c:v>16.96</c:v>
                </c:pt>
                <c:pt idx="599">
                  <c:v>16.98</c:v>
                </c:pt>
                <c:pt idx="600">
                  <c:v>17</c:v>
                </c:pt>
                <c:pt idx="601">
                  <c:v>17.02</c:v>
                </c:pt>
                <c:pt idx="602">
                  <c:v>17.04</c:v>
                </c:pt>
                <c:pt idx="603">
                  <c:v>17.059999999999999</c:v>
                </c:pt>
                <c:pt idx="604">
                  <c:v>17.079999999999998</c:v>
                </c:pt>
                <c:pt idx="605">
                  <c:v>17.100000000000001</c:v>
                </c:pt>
                <c:pt idx="606">
                  <c:v>17.12</c:v>
                </c:pt>
                <c:pt idx="607">
                  <c:v>17.14</c:v>
                </c:pt>
                <c:pt idx="608">
                  <c:v>17.16</c:v>
                </c:pt>
                <c:pt idx="609">
                  <c:v>17.18</c:v>
                </c:pt>
                <c:pt idx="610">
                  <c:v>17.2</c:v>
                </c:pt>
                <c:pt idx="611">
                  <c:v>17.22</c:v>
                </c:pt>
                <c:pt idx="612">
                  <c:v>17.239999999999998</c:v>
                </c:pt>
                <c:pt idx="613">
                  <c:v>17.260000000000002</c:v>
                </c:pt>
                <c:pt idx="614">
                  <c:v>17.28</c:v>
                </c:pt>
                <c:pt idx="615">
                  <c:v>17.3</c:v>
                </c:pt>
                <c:pt idx="616">
                  <c:v>17.32</c:v>
                </c:pt>
                <c:pt idx="617">
                  <c:v>17.34</c:v>
                </c:pt>
                <c:pt idx="618">
                  <c:v>17.36</c:v>
                </c:pt>
                <c:pt idx="619">
                  <c:v>17.38</c:v>
                </c:pt>
                <c:pt idx="620">
                  <c:v>17.399999999999999</c:v>
                </c:pt>
                <c:pt idx="621">
                  <c:v>17.420000000000002</c:v>
                </c:pt>
                <c:pt idx="622">
                  <c:v>17.440000000000001</c:v>
                </c:pt>
                <c:pt idx="623">
                  <c:v>17.46</c:v>
                </c:pt>
                <c:pt idx="624">
                  <c:v>17.48</c:v>
                </c:pt>
                <c:pt idx="625">
                  <c:v>17.5</c:v>
                </c:pt>
                <c:pt idx="626">
                  <c:v>17.52</c:v>
                </c:pt>
                <c:pt idx="627">
                  <c:v>17.54</c:v>
                </c:pt>
                <c:pt idx="628">
                  <c:v>17.559999999999999</c:v>
                </c:pt>
                <c:pt idx="629">
                  <c:v>17.579999999999998</c:v>
                </c:pt>
                <c:pt idx="630">
                  <c:v>17.600000000000001</c:v>
                </c:pt>
                <c:pt idx="631">
                  <c:v>17.62</c:v>
                </c:pt>
                <c:pt idx="632">
                  <c:v>17.64</c:v>
                </c:pt>
                <c:pt idx="633">
                  <c:v>17.66</c:v>
                </c:pt>
                <c:pt idx="634">
                  <c:v>17.68</c:v>
                </c:pt>
                <c:pt idx="635">
                  <c:v>17.7</c:v>
                </c:pt>
                <c:pt idx="636">
                  <c:v>17.72</c:v>
                </c:pt>
                <c:pt idx="637">
                  <c:v>17.739999999999998</c:v>
                </c:pt>
                <c:pt idx="638">
                  <c:v>17.760000000000002</c:v>
                </c:pt>
                <c:pt idx="639">
                  <c:v>17.78</c:v>
                </c:pt>
                <c:pt idx="640">
                  <c:v>17.8</c:v>
                </c:pt>
                <c:pt idx="641">
                  <c:v>17.82</c:v>
                </c:pt>
                <c:pt idx="642">
                  <c:v>17.84</c:v>
                </c:pt>
                <c:pt idx="643">
                  <c:v>17.86</c:v>
                </c:pt>
                <c:pt idx="644">
                  <c:v>17.88</c:v>
                </c:pt>
                <c:pt idx="645">
                  <c:v>17.899999999999999</c:v>
                </c:pt>
                <c:pt idx="646">
                  <c:v>17.920000000000002</c:v>
                </c:pt>
                <c:pt idx="647">
                  <c:v>17.940000000000001</c:v>
                </c:pt>
                <c:pt idx="648">
                  <c:v>17.96</c:v>
                </c:pt>
                <c:pt idx="649">
                  <c:v>17.98</c:v>
                </c:pt>
                <c:pt idx="650">
                  <c:v>18</c:v>
                </c:pt>
                <c:pt idx="651">
                  <c:v>18.02</c:v>
                </c:pt>
                <c:pt idx="652">
                  <c:v>18.04</c:v>
                </c:pt>
                <c:pt idx="653">
                  <c:v>18.059999999999999</c:v>
                </c:pt>
                <c:pt idx="654">
                  <c:v>18.079999999999998</c:v>
                </c:pt>
                <c:pt idx="655">
                  <c:v>18.100000000000001</c:v>
                </c:pt>
                <c:pt idx="656">
                  <c:v>18.12</c:v>
                </c:pt>
                <c:pt idx="657">
                  <c:v>18.14</c:v>
                </c:pt>
                <c:pt idx="658">
                  <c:v>18.16</c:v>
                </c:pt>
                <c:pt idx="659">
                  <c:v>18.18</c:v>
                </c:pt>
                <c:pt idx="660">
                  <c:v>18.2</c:v>
                </c:pt>
                <c:pt idx="661">
                  <c:v>18.22</c:v>
                </c:pt>
                <c:pt idx="662">
                  <c:v>18.239999999999998</c:v>
                </c:pt>
                <c:pt idx="663">
                  <c:v>18.260000000000002</c:v>
                </c:pt>
                <c:pt idx="664">
                  <c:v>18.28</c:v>
                </c:pt>
                <c:pt idx="665">
                  <c:v>18.3</c:v>
                </c:pt>
                <c:pt idx="666">
                  <c:v>18.32</c:v>
                </c:pt>
                <c:pt idx="667">
                  <c:v>18.34</c:v>
                </c:pt>
                <c:pt idx="668">
                  <c:v>18.36</c:v>
                </c:pt>
                <c:pt idx="669">
                  <c:v>18.38</c:v>
                </c:pt>
                <c:pt idx="670">
                  <c:v>18.399999999999999</c:v>
                </c:pt>
                <c:pt idx="671">
                  <c:v>18.420000000000002</c:v>
                </c:pt>
                <c:pt idx="672">
                  <c:v>18.440000000000001</c:v>
                </c:pt>
                <c:pt idx="673">
                  <c:v>18.46</c:v>
                </c:pt>
                <c:pt idx="674">
                  <c:v>18.48</c:v>
                </c:pt>
                <c:pt idx="675">
                  <c:v>18.5</c:v>
                </c:pt>
                <c:pt idx="676">
                  <c:v>18.52</c:v>
                </c:pt>
                <c:pt idx="677">
                  <c:v>18.54</c:v>
                </c:pt>
                <c:pt idx="678">
                  <c:v>18.559999999999999</c:v>
                </c:pt>
                <c:pt idx="679">
                  <c:v>18.579999999999998</c:v>
                </c:pt>
                <c:pt idx="680">
                  <c:v>18.600000000000001</c:v>
                </c:pt>
                <c:pt idx="681">
                  <c:v>18.62</c:v>
                </c:pt>
                <c:pt idx="682">
                  <c:v>18.64</c:v>
                </c:pt>
                <c:pt idx="683">
                  <c:v>18.66</c:v>
                </c:pt>
                <c:pt idx="684">
                  <c:v>18.68</c:v>
                </c:pt>
                <c:pt idx="685">
                  <c:v>18.7</c:v>
                </c:pt>
                <c:pt idx="686">
                  <c:v>18.72</c:v>
                </c:pt>
                <c:pt idx="687">
                  <c:v>18.739999999999998</c:v>
                </c:pt>
                <c:pt idx="688">
                  <c:v>18.760000000000002</c:v>
                </c:pt>
                <c:pt idx="689">
                  <c:v>18.78</c:v>
                </c:pt>
                <c:pt idx="690">
                  <c:v>18.8</c:v>
                </c:pt>
                <c:pt idx="691">
                  <c:v>18.82</c:v>
                </c:pt>
                <c:pt idx="692">
                  <c:v>18.84</c:v>
                </c:pt>
                <c:pt idx="693">
                  <c:v>18.86</c:v>
                </c:pt>
                <c:pt idx="694">
                  <c:v>18.88</c:v>
                </c:pt>
                <c:pt idx="695">
                  <c:v>18.899999999999999</c:v>
                </c:pt>
                <c:pt idx="696">
                  <c:v>18.920000000000002</c:v>
                </c:pt>
                <c:pt idx="697">
                  <c:v>18.940000000000001</c:v>
                </c:pt>
                <c:pt idx="698">
                  <c:v>18.96</c:v>
                </c:pt>
                <c:pt idx="699">
                  <c:v>18.98</c:v>
                </c:pt>
                <c:pt idx="700">
                  <c:v>19</c:v>
                </c:pt>
                <c:pt idx="701">
                  <c:v>19.02</c:v>
                </c:pt>
                <c:pt idx="702">
                  <c:v>19.04</c:v>
                </c:pt>
                <c:pt idx="703">
                  <c:v>19.059999999999999</c:v>
                </c:pt>
                <c:pt idx="704">
                  <c:v>19.079999999999998</c:v>
                </c:pt>
                <c:pt idx="705">
                  <c:v>19.100000000000001</c:v>
                </c:pt>
                <c:pt idx="706">
                  <c:v>19.12</c:v>
                </c:pt>
                <c:pt idx="707">
                  <c:v>19.14</c:v>
                </c:pt>
                <c:pt idx="708">
                  <c:v>19.16</c:v>
                </c:pt>
                <c:pt idx="709">
                  <c:v>19.18</c:v>
                </c:pt>
                <c:pt idx="710">
                  <c:v>19.2</c:v>
                </c:pt>
                <c:pt idx="711">
                  <c:v>19.22</c:v>
                </c:pt>
                <c:pt idx="712">
                  <c:v>19.239999999999998</c:v>
                </c:pt>
                <c:pt idx="713">
                  <c:v>19.260000000000002</c:v>
                </c:pt>
                <c:pt idx="714">
                  <c:v>19.28</c:v>
                </c:pt>
                <c:pt idx="715">
                  <c:v>19.3</c:v>
                </c:pt>
                <c:pt idx="716">
                  <c:v>19.32</c:v>
                </c:pt>
                <c:pt idx="717">
                  <c:v>19.34</c:v>
                </c:pt>
                <c:pt idx="718">
                  <c:v>19.36</c:v>
                </c:pt>
                <c:pt idx="719">
                  <c:v>19.38</c:v>
                </c:pt>
                <c:pt idx="720">
                  <c:v>19.399999999999999</c:v>
                </c:pt>
                <c:pt idx="721">
                  <c:v>19.420000000000002</c:v>
                </c:pt>
                <c:pt idx="722">
                  <c:v>19.440000000000001</c:v>
                </c:pt>
                <c:pt idx="723">
                  <c:v>19.46</c:v>
                </c:pt>
                <c:pt idx="724">
                  <c:v>19.48</c:v>
                </c:pt>
                <c:pt idx="725">
                  <c:v>19.5</c:v>
                </c:pt>
                <c:pt idx="726">
                  <c:v>19.52</c:v>
                </c:pt>
                <c:pt idx="727">
                  <c:v>19.54</c:v>
                </c:pt>
                <c:pt idx="728">
                  <c:v>19.559999999999999</c:v>
                </c:pt>
                <c:pt idx="729">
                  <c:v>19.579999999999998</c:v>
                </c:pt>
                <c:pt idx="730">
                  <c:v>19.600000000000001</c:v>
                </c:pt>
                <c:pt idx="731">
                  <c:v>19.62</c:v>
                </c:pt>
                <c:pt idx="732">
                  <c:v>19.64</c:v>
                </c:pt>
                <c:pt idx="733">
                  <c:v>19.66</c:v>
                </c:pt>
                <c:pt idx="734">
                  <c:v>19.68</c:v>
                </c:pt>
                <c:pt idx="735">
                  <c:v>19.7</c:v>
                </c:pt>
                <c:pt idx="736">
                  <c:v>19.72</c:v>
                </c:pt>
                <c:pt idx="737">
                  <c:v>19.739999999999998</c:v>
                </c:pt>
                <c:pt idx="738">
                  <c:v>19.760000000000002</c:v>
                </c:pt>
                <c:pt idx="739">
                  <c:v>19.78</c:v>
                </c:pt>
                <c:pt idx="740">
                  <c:v>19.8</c:v>
                </c:pt>
                <c:pt idx="741">
                  <c:v>19.82</c:v>
                </c:pt>
                <c:pt idx="742">
                  <c:v>19.84</c:v>
                </c:pt>
                <c:pt idx="743">
                  <c:v>19.86</c:v>
                </c:pt>
                <c:pt idx="744">
                  <c:v>19.88</c:v>
                </c:pt>
                <c:pt idx="745">
                  <c:v>19.899999999999999</c:v>
                </c:pt>
                <c:pt idx="746">
                  <c:v>19.920000000000002</c:v>
                </c:pt>
                <c:pt idx="747">
                  <c:v>19.940000000000001</c:v>
                </c:pt>
                <c:pt idx="748">
                  <c:v>19.96</c:v>
                </c:pt>
                <c:pt idx="749">
                  <c:v>19.98</c:v>
                </c:pt>
                <c:pt idx="750">
                  <c:v>20</c:v>
                </c:pt>
                <c:pt idx="751">
                  <c:v>20.02</c:v>
                </c:pt>
                <c:pt idx="752">
                  <c:v>20.04</c:v>
                </c:pt>
                <c:pt idx="753">
                  <c:v>20.059999999999999</c:v>
                </c:pt>
                <c:pt idx="754">
                  <c:v>20.079999999999998</c:v>
                </c:pt>
                <c:pt idx="755">
                  <c:v>20.100000000000001</c:v>
                </c:pt>
                <c:pt idx="756">
                  <c:v>20.12</c:v>
                </c:pt>
                <c:pt idx="757">
                  <c:v>20.14</c:v>
                </c:pt>
                <c:pt idx="758">
                  <c:v>20.16</c:v>
                </c:pt>
                <c:pt idx="759">
                  <c:v>20.18</c:v>
                </c:pt>
                <c:pt idx="760">
                  <c:v>20.2</c:v>
                </c:pt>
                <c:pt idx="761">
                  <c:v>20.22</c:v>
                </c:pt>
                <c:pt idx="762">
                  <c:v>20.239999999999998</c:v>
                </c:pt>
                <c:pt idx="763">
                  <c:v>20.260000000000002</c:v>
                </c:pt>
                <c:pt idx="764">
                  <c:v>20.28</c:v>
                </c:pt>
                <c:pt idx="765">
                  <c:v>20.3</c:v>
                </c:pt>
                <c:pt idx="766">
                  <c:v>20.32</c:v>
                </c:pt>
                <c:pt idx="767">
                  <c:v>20.34</c:v>
                </c:pt>
                <c:pt idx="768">
                  <c:v>20.36</c:v>
                </c:pt>
                <c:pt idx="769">
                  <c:v>20.38</c:v>
                </c:pt>
                <c:pt idx="770">
                  <c:v>20.399999999999999</c:v>
                </c:pt>
                <c:pt idx="771">
                  <c:v>20.420000000000002</c:v>
                </c:pt>
                <c:pt idx="772">
                  <c:v>20.440000000000001</c:v>
                </c:pt>
                <c:pt idx="773">
                  <c:v>20.46</c:v>
                </c:pt>
                <c:pt idx="774">
                  <c:v>20.48</c:v>
                </c:pt>
                <c:pt idx="775">
                  <c:v>20.5</c:v>
                </c:pt>
                <c:pt idx="776">
                  <c:v>20.52</c:v>
                </c:pt>
                <c:pt idx="777">
                  <c:v>20.54</c:v>
                </c:pt>
                <c:pt idx="778">
                  <c:v>20.56</c:v>
                </c:pt>
                <c:pt idx="779">
                  <c:v>20.58</c:v>
                </c:pt>
                <c:pt idx="780">
                  <c:v>20.6</c:v>
                </c:pt>
                <c:pt idx="781">
                  <c:v>20.62</c:v>
                </c:pt>
                <c:pt idx="782">
                  <c:v>20.64</c:v>
                </c:pt>
                <c:pt idx="783">
                  <c:v>20.66</c:v>
                </c:pt>
                <c:pt idx="784">
                  <c:v>20.68</c:v>
                </c:pt>
                <c:pt idx="785">
                  <c:v>20.7</c:v>
                </c:pt>
                <c:pt idx="786">
                  <c:v>20.72</c:v>
                </c:pt>
                <c:pt idx="787">
                  <c:v>20.74</c:v>
                </c:pt>
                <c:pt idx="788">
                  <c:v>20.76</c:v>
                </c:pt>
                <c:pt idx="789">
                  <c:v>20.78</c:v>
                </c:pt>
                <c:pt idx="790">
                  <c:v>20.8</c:v>
                </c:pt>
                <c:pt idx="791">
                  <c:v>20.82</c:v>
                </c:pt>
                <c:pt idx="792">
                  <c:v>20.84</c:v>
                </c:pt>
                <c:pt idx="793">
                  <c:v>20.86</c:v>
                </c:pt>
                <c:pt idx="794">
                  <c:v>20.88</c:v>
                </c:pt>
                <c:pt idx="795">
                  <c:v>20.9</c:v>
                </c:pt>
                <c:pt idx="796">
                  <c:v>20.92</c:v>
                </c:pt>
                <c:pt idx="797">
                  <c:v>20.94</c:v>
                </c:pt>
                <c:pt idx="798">
                  <c:v>20.96</c:v>
                </c:pt>
                <c:pt idx="799">
                  <c:v>20.98</c:v>
                </c:pt>
                <c:pt idx="800">
                  <c:v>21</c:v>
                </c:pt>
                <c:pt idx="801">
                  <c:v>21.02</c:v>
                </c:pt>
                <c:pt idx="802">
                  <c:v>21.04</c:v>
                </c:pt>
                <c:pt idx="803">
                  <c:v>21.06</c:v>
                </c:pt>
                <c:pt idx="804">
                  <c:v>21.08</c:v>
                </c:pt>
                <c:pt idx="805">
                  <c:v>21.1</c:v>
                </c:pt>
                <c:pt idx="806">
                  <c:v>21.12</c:v>
                </c:pt>
                <c:pt idx="807">
                  <c:v>21.14</c:v>
                </c:pt>
                <c:pt idx="808">
                  <c:v>21.16</c:v>
                </c:pt>
                <c:pt idx="809">
                  <c:v>21.18</c:v>
                </c:pt>
                <c:pt idx="810">
                  <c:v>21.2</c:v>
                </c:pt>
                <c:pt idx="811">
                  <c:v>21.22</c:v>
                </c:pt>
                <c:pt idx="812">
                  <c:v>21.24</c:v>
                </c:pt>
                <c:pt idx="813">
                  <c:v>21.26</c:v>
                </c:pt>
                <c:pt idx="814">
                  <c:v>21.28</c:v>
                </c:pt>
                <c:pt idx="815">
                  <c:v>21.3</c:v>
                </c:pt>
                <c:pt idx="816">
                  <c:v>21.32</c:v>
                </c:pt>
                <c:pt idx="817">
                  <c:v>21.34</c:v>
                </c:pt>
                <c:pt idx="818">
                  <c:v>21.36</c:v>
                </c:pt>
                <c:pt idx="819">
                  <c:v>21.38</c:v>
                </c:pt>
                <c:pt idx="820">
                  <c:v>21.4</c:v>
                </c:pt>
                <c:pt idx="821">
                  <c:v>21.42</c:v>
                </c:pt>
                <c:pt idx="822">
                  <c:v>21.44</c:v>
                </c:pt>
                <c:pt idx="823">
                  <c:v>21.46</c:v>
                </c:pt>
                <c:pt idx="824">
                  <c:v>21.48</c:v>
                </c:pt>
                <c:pt idx="825">
                  <c:v>21.5</c:v>
                </c:pt>
                <c:pt idx="826">
                  <c:v>21.52</c:v>
                </c:pt>
                <c:pt idx="827">
                  <c:v>21.54</c:v>
                </c:pt>
                <c:pt idx="828">
                  <c:v>21.56</c:v>
                </c:pt>
                <c:pt idx="829">
                  <c:v>21.58</c:v>
                </c:pt>
                <c:pt idx="830">
                  <c:v>21.6</c:v>
                </c:pt>
                <c:pt idx="831">
                  <c:v>21.62</c:v>
                </c:pt>
                <c:pt idx="832">
                  <c:v>21.64</c:v>
                </c:pt>
                <c:pt idx="833">
                  <c:v>21.66</c:v>
                </c:pt>
                <c:pt idx="834">
                  <c:v>21.68</c:v>
                </c:pt>
                <c:pt idx="835">
                  <c:v>21.7</c:v>
                </c:pt>
                <c:pt idx="836">
                  <c:v>21.72</c:v>
                </c:pt>
                <c:pt idx="837">
                  <c:v>21.74</c:v>
                </c:pt>
                <c:pt idx="838">
                  <c:v>21.76</c:v>
                </c:pt>
                <c:pt idx="839">
                  <c:v>21.78</c:v>
                </c:pt>
                <c:pt idx="840">
                  <c:v>21.8</c:v>
                </c:pt>
                <c:pt idx="841">
                  <c:v>21.82</c:v>
                </c:pt>
                <c:pt idx="842">
                  <c:v>21.84</c:v>
                </c:pt>
                <c:pt idx="843">
                  <c:v>21.86</c:v>
                </c:pt>
                <c:pt idx="844">
                  <c:v>21.88</c:v>
                </c:pt>
                <c:pt idx="845">
                  <c:v>21.9</c:v>
                </c:pt>
                <c:pt idx="846">
                  <c:v>21.92</c:v>
                </c:pt>
                <c:pt idx="847">
                  <c:v>21.94</c:v>
                </c:pt>
                <c:pt idx="848">
                  <c:v>21.96</c:v>
                </c:pt>
                <c:pt idx="849">
                  <c:v>21.98</c:v>
                </c:pt>
                <c:pt idx="850">
                  <c:v>22</c:v>
                </c:pt>
                <c:pt idx="851">
                  <c:v>22.02</c:v>
                </c:pt>
                <c:pt idx="852">
                  <c:v>22.04</c:v>
                </c:pt>
                <c:pt idx="853">
                  <c:v>22.06</c:v>
                </c:pt>
                <c:pt idx="854">
                  <c:v>22.08</c:v>
                </c:pt>
                <c:pt idx="855">
                  <c:v>22.1</c:v>
                </c:pt>
                <c:pt idx="856">
                  <c:v>22.12</c:v>
                </c:pt>
                <c:pt idx="857">
                  <c:v>22.14</c:v>
                </c:pt>
                <c:pt idx="858">
                  <c:v>22.16</c:v>
                </c:pt>
                <c:pt idx="859">
                  <c:v>22.18</c:v>
                </c:pt>
                <c:pt idx="860">
                  <c:v>22.2</c:v>
                </c:pt>
                <c:pt idx="861">
                  <c:v>22.22</c:v>
                </c:pt>
                <c:pt idx="862">
                  <c:v>22.24</c:v>
                </c:pt>
                <c:pt idx="863">
                  <c:v>22.26</c:v>
                </c:pt>
                <c:pt idx="864">
                  <c:v>22.28</c:v>
                </c:pt>
                <c:pt idx="865">
                  <c:v>22.3</c:v>
                </c:pt>
                <c:pt idx="866">
                  <c:v>22.32</c:v>
                </c:pt>
                <c:pt idx="867">
                  <c:v>22.34</c:v>
                </c:pt>
                <c:pt idx="868">
                  <c:v>22.36</c:v>
                </c:pt>
                <c:pt idx="869">
                  <c:v>22.38</c:v>
                </c:pt>
                <c:pt idx="870">
                  <c:v>22.4</c:v>
                </c:pt>
                <c:pt idx="871">
                  <c:v>22.42</c:v>
                </c:pt>
                <c:pt idx="872">
                  <c:v>22.44</c:v>
                </c:pt>
                <c:pt idx="873">
                  <c:v>22.46</c:v>
                </c:pt>
                <c:pt idx="874">
                  <c:v>22.48</c:v>
                </c:pt>
                <c:pt idx="875">
                  <c:v>22.5</c:v>
                </c:pt>
                <c:pt idx="876">
                  <c:v>22.52</c:v>
                </c:pt>
                <c:pt idx="877">
                  <c:v>22.54</c:v>
                </c:pt>
                <c:pt idx="878">
                  <c:v>22.56</c:v>
                </c:pt>
                <c:pt idx="879">
                  <c:v>22.58</c:v>
                </c:pt>
                <c:pt idx="880">
                  <c:v>22.6</c:v>
                </c:pt>
                <c:pt idx="881">
                  <c:v>22.62</c:v>
                </c:pt>
                <c:pt idx="882">
                  <c:v>22.64</c:v>
                </c:pt>
                <c:pt idx="883">
                  <c:v>22.66</c:v>
                </c:pt>
                <c:pt idx="884">
                  <c:v>22.68</c:v>
                </c:pt>
                <c:pt idx="885">
                  <c:v>22.7</c:v>
                </c:pt>
                <c:pt idx="886">
                  <c:v>22.72</c:v>
                </c:pt>
                <c:pt idx="887">
                  <c:v>22.74</c:v>
                </c:pt>
                <c:pt idx="888">
                  <c:v>22.76</c:v>
                </c:pt>
                <c:pt idx="889">
                  <c:v>22.78</c:v>
                </c:pt>
                <c:pt idx="890">
                  <c:v>22.8</c:v>
                </c:pt>
                <c:pt idx="891">
                  <c:v>22.82</c:v>
                </c:pt>
                <c:pt idx="892">
                  <c:v>22.84</c:v>
                </c:pt>
                <c:pt idx="893">
                  <c:v>22.86</c:v>
                </c:pt>
                <c:pt idx="894">
                  <c:v>22.88</c:v>
                </c:pt>
                <c:pt idx="895">
                  <c:v>22.9</c:v>
                </c:pt>
                <c:pt idx="896">
                  <c:v>22.92</c:v>
                </c:pt>
                <c:pt idx="897">
                  <c:v>22.94</c:v>
                </c:pt>
                <c:pt idx="898">
                  <c:v>22.96</c:v>
                </c:pt>
                <c:pt idx="899">
                  <c:v>22.98</c:v>
                </c:pt>
                <c:pt idx="900">
                  <c:v>23</c:v>
                </c:pt>
                <c:pt idx="901">
                  <c:v>23.02</c:v>
                </c:pt>
                <c:pt idx="902">
                  <c:v>23.04</c:v>
                </c:pt>
                <c:pt idx="903">
                  <c:v>23.06</c:v>
                </c:pt>
                <c:pt idx="904">
                  <c:v>23.08</c:v>
                </c:pt>
                <c:pt idx="905">
                  <c:v>23.1</c:v>
                </c:pt>
                <c:pt idx="906">
                  <c:v>23.12</c:v>
                </c:pt>
                <c:pt idx="907">
                  <c:v>23.14</c:v>
                </c:pt>
                <c:pt idx="908">
                  <c:v>23.16</c:v>
                </c:pt>
                <c:pt idx="909">
                  <c:v>23.18</c:v>
                </c:pt>
                <c:pt idx="910">
                  <c:v>23.2</c:v>
                </c:pt>
                <c:pt idx="911">
                  <c:v>23.22</c:v>
                </c:pt>
                <c:pt idx="912">
                  <c:v>23.24</c:v>
                </c:pt>
                <c:pt idx="913">
                  <c:v>23.26</c:v>
                </c:pt>
                <c:pt idx="914">
                  <c:v>23.28</c:v>
                </c:pt>
                <c:pt idx="915">
                  <c:v>23.3</c:v>
                </c:pt>
                <c:pt idx="916">
                  <c:v>23.32</c:v>
                </c:pt>
                <c:pt idx="917">
                  <c:v>23.34</c:v>
                </c:pt>
                <c:pt idx="918">
                  <c:v>23.36</c:v>
                </c:pt>
                <c:pt idx="919">
                  <c:v>23.38</c:v>
                </c:pt>
                <c:pt idx="920">
                  <c:v>23.4</c:v>
                </c:pt>
                <c:pt idx="921">
                  <c:v>23.42</c:v>
                </c:pt>
                <c:pt idx="922">
                  <c:v>23.44</c:v>
                </c:pt>
                <c:pt idx="923">
                  <c:v>23.46</c:v>
                </c:pt>
                <c:pt idx="924">
                  <c:v>23.48</c:v>
                </c:pt>
                <c:pt idx="925">
                  <c:v>23.5</c:v>
                </c:pt>
                <c:pt idx="926">
                  <c:v>23.52</c:v>
                </c:pt>
                <c:pt idx="927">
                  <c:v>23.54</c:v>
                </c:pt>
                <c:pt idx="928">
                  <c:v>23.56</c:v>
                </c:pt>
                <c:pt idx="929">
                  <c:v>23.58</c:v>
                </c:pt>
                <c:pt idx="930">
                  <c:v>23.6</c:v>
                </c:pt>
                <c:pt idx="931">
                  <c:v>23.62</c:v>
                </c:pt>
                <c:pt idx="932">
                  <c:v>23.64</c:v>
                </c:pt>
                <c:pt idx="933">
                  <c:v>23.66</c:v>
                </c:pt>
                <c:pt idx="934">
                  <c:v>23.68</c:v>
                </c:pt>
                <c:pt idx="935">
                  <c:v>23.7</c:v>
                </c:pt>
                <c:pt idx="936">
                  <c:v>23.72</c:v>
                </c:pt>
                <c:pt idx="937">
                  <c:v>23.74</c:v>
                </c:pt>
                <c:pt idx="938">
                  <c:v>23.76</c:v>
                </c:pt>
                <c:pt idx="939">
                  <c:v>23.78</c:v>
                </c:pt>
                <c:pt idx="940">
                  <c:v>23.8</c:v>
                </c:pt>
                <c:pt idx="941">
                  <c:v>23.82</c:v>
                </c:pt>
                <c:pt idx="942">
                  <c:v>23.84</c:v>
                </c:pt>
                <c:pt idx="943">
                  <c:v>23.86</c:v>
                </c:pt>
                <c:pt idx="944">
                  <c:v>23.88</c:v>
                </c:pt>
                <c:pt idx="945">
                  <c:v>23.9</c:v>
                </c:pt>
                <c:pt idx="946">
                  <c:v>23.92</c:v>
                </c:pt>
                <c:pt idx="947">
                  <c:v>23.94</c:v>
                </c:pt>
                <c:pt idx="948">
                  <c:v>23.96</c:v>
                </c:pt>
                <c:pt idx="949">
                  <c:v>23.98</c:v>
                </c:pt>
                <c:pt idx="950">
                  <c:v>24</c:v>
                </c:pt>
                <c:pt idx="951">
                  <c:v>24.02</c:v>
                </c:pt>
                <c:pt idx="952">
                  <c:v>24.04</c:v>
                </c:pt>
                <c:pt idx="953">
                  <c:v>24.06</c:v>
                </c:pt>
                <c:pt idx="954">
                  <c:v>24.08</c:v>
                </c:pt>
                <c:pt idx="955">
                  <c:v>24.1</c:v>
                </c:pt>
                <c:pt idx="956">
                  <c:v>24.12</c:v>
                </c:pt>
                <c:pt idx="957">
                  <c:v>24.14</c:v>
                </c:pt>
                <c:pt idx="958">
                  <c:v>24.16</c:v>
                </c:pt>
                <c:pt idx="959">
                  <c:v>24.18</c:v>
                </c:pt>
                <c:pt idx="960">
                  <c:v>24.2</c:v>
                </c:pt>
                <c:pt idx="961">
                  <c:v>24.22</c:v>
                </c:pt>
                <c:pt idx="962">
                  <c:v>24.24</c:v>
                </c:pt>
                <c:pt idx="963">
                  <c:v>24.26</c:v>
                </c:pt>
                <c:pt idx="964">
                  <c:v>24.28</c:v>
                </c:pt>
                <c:pt idx="965">
                  <c:v>24.3</c:v>
                </c:pt>
                <c:pt idx="966">
                  <c:v>24.32</c:v>
                </c:pt>
                <c:pt idx="967">
                  <c:v>24.34</c:v>
                </c:pt>
                <c:pt idx="968">
                  <c:v>24.36</c:v>
                </c:pt>
                <c:pt idx="969">
                  <c:v>24.38</c:v>
                </c:pt>
                <c:pt idx="970">
                  <c:v>24.4</c:v>
                </c:pt>
                <c:pt idx="971">
                  <c:v>24.42</c:v>
                </c:pt>
                <c:pt idx="972">
                  <c:v>24.44</c:v>
                </c:pt>
                <c:pt idx="973">
                  <c:v>24.46</c:v>
                </c:pt>
                <c:pt idx="974">
                  <c:v>24.48</c:v>
                </c:pt>
                <c:pt idx="975">
                  <c:v>24.5</c:v>
                </c:pt>
                <c:pt idx="976">
                  <c:v>24.52</c:v>
                </c:pt>
                <c:pt idx="977">
                  <c:v>24.54</c:v>
                </c:pt>
                <c:pt idx="978">
                  <c:v>24.56</c:v>
                </c:pt>
                <c:pt idx="979">
                  <c:v>24.58</c:v>
                </c:pt>
                <c:pt idx="980">
                  <c:v>24.6</c:v>
                </c:pt>
                <c:pt idx="981">
                  <c:v>24.62</c:v>
                </c:pt>
                <c:pt idx="982">
                  <c:v>24.64</c:v>
                </c:pt>
                <c:pt idx="983">
                  <c:v>24.66</c:v>
                </c:pt>
                <c:pt idx="984">
                  <c:v>24.68</c:v>
                </c:pt>
                <c:pt idx="985">
                  <c:v>24.7</c:v>
                </c:pt>
                <c:pt idx="986">
                  <c:v>24.72</c:v>
                </c:pt>
                <c:pt idx="987">
                  <c:v>24.74</c:v>
                </c:pt>
                <c:pt idx="988">
                  <c:v>24.76</c:v>
                </c:pt>
                <c:pt idx="989">
                  <c:v>24.78</c:v>
                </c:pt>
                <c:pt idx="990">
                  <c:v>24.8</c:v>
                </c:pt>
                <c:pt idx="991">
                  <c:v>24.82</c:v>
                </c:pt>
                <c:pt idx="992">
                  <c:v>24.84</c:v>
                </c:pt>
                <c:pt idx="993">
                  <c:v>24.86</c:v>
                </c:pt>
                <c:pt idx="994">
                  <c:v>24.88</c:v>
                </c:pt>
                <c:pt idx="995">
                  <c:v>24.9</c:v>
                </c:pt>
                <c:pt idx="996">
                  <c:v>24.92</c:v>
                </c:pt>
                <c:pt idx="997">
                  <c:v>24.94</c:v>
                </c:pt>
                <c:pt idx="998">
                  <c:v>24.96</c:v>
                </c:pt>
                <c:pt idx="999">
                  <c:v>24.98</c:v>
                </c:pt>
                <c:pt idx="1000">
                  <c:v>25</c:v>
                </c:pt>
                <c:pt idx="1001">
                  <c:v>25.02</c:v>
                </c:pt>
                <c:pt idx="1002">
                  <c:v>25.04</c:v>
                </c:pt>
                <c:pt idx="1003">
                  <c:v>25.06</c:v>
                </c:pt>
                <c:pt idx="1004">
                  <c:v>25.08</c:v>
                </c:pt>
                <c:pt idx="1005">
                  <c:v>25.1</c:v>
                </c:pt>
                <c:pt idx="1006">
                  <c:v>25.12</c:v>
                </c:pt>
                <c:pt idx="1007">
                  <c:v>25.14</c:v>
                </c:pt>
                <c:pt idx="1008">
                  <c:v>25.16</c:v>
                </c:pt>
                <c:pt idx="1009">
                  <c:v>25.18</c:v>
                </c:pt>
                <c:pt idx="1010">
                  <c:v>25.2</c:v>
                </c:pt>
                <c:pt idx="1011">
                  <c:v>25.22</c:v>
                </c:pt>
                <c:pt idx="1012">
                  <c:v>25.24</c:v>
                </c:pt>
                <c:pt idx="1013">
                  <c:v>25.26</c:v>
                </c:pt>
                <c:pt idx="1014">
                  <c:v>25.28</c:v>
                </c:pt>
                <c:pt idx="1015">
                  <c:v>25.3</c:v>
                </c:pt>
                <c:pt idx="1016">
                  <c:v>25.32</c:v>
                </c:pt>
                <c:pt idx="1017">
                  <c:v>25.34</c:v>
                </c:pt>
                <c:pt idx="1018">
                  <c:v>25.36</c:v>
                </c:pt>
                <c:pt idx="1019">
                  <c:v>25.38</c:v>
                </c:pt>
                <c:pt idx="1020">
                  <c:v>25.4</c:v>
                </c:pt>
                <c:pt idx="1021">
                  <c:v>25.42</c:v>
                </c:pt>
                <c:pt idx="1022">
                  <c:v>25.44</c:v>
                </c:pt>
                <c:pt idx="1023">
                  <c:v>25.46</c:v>
                </c:pt>
                <c:pt idx="1024">
                  <c:v>25.48</c:v>
                </c:pt>
                <c:pt idx="1025">
                  <c:v>25.5</c:v>
                </c:pt>
                <c:pt idx="1026">
                  <c:v>25.52</c:v>
                </c:pt>
                <c:pt idx="1027">
                  <c:v>25.54</c:v>
                </c:pt>
                <c:pt idx="1028">
                  <c:v>25.56</c:v>
                </c:pt>
                <c:pt idx="1029">
                  <c:v>25.58</c:v>
                </c:pt>
                <c:pt idx="1030">
                  <c:v>25.6</c:v>
                </c:pt>
                <c:pt idx="1031">
                  <c:v>25.62</c:v>
                </c:pt>
                <c:pt idx="1032">
                  <c:v>25.64</c:v>
                </c:pt>
                <c:pt idx="1033">
                  <c:v>25.66</c:v>
                </c:pt>
                <c:pt idx="1034">
                  <c:v>25.68</c:v>
                </c:pt>
                <c:pt idx="1035">
                  <c:v>25.7</c:v>
                </c:pt>
                <c:pt idx="1036">
                  <c:v>25.72</c:v>
                </c:pt>
                <c:pt idx="1037">
                  <c:v>25.74</c:v>
                </c:pt>
                <c:pt idx="1038">
                  <c:v>25.76</c:v>
                </c:pt>
                <c:pt idx="1039">
                  <c:v>25.78</c:v>
                </c:pt>
                <c:pt idx="1040">
                  <c:v>25.8</c:v>
                </c:pt>
                <c:pt idx="1041">
                  <c:v>25.82</c:v>
                </c:pt>
                <c:pt idx="1042">
                  <c:v>25.84</c:v>
                </c:pt>
                <c:pt idx="1043">
                  <c:v>25.86</c:v>
                </c:pt>
                <c:pt idx="1044">
                  <c:v>25.88</c:v>
                </c:pt>
                <c:pt idx="1045">
                  <c:v>25.9</c:v>
                </c:pt>
                <c:pt idx="1046">
                  <c:v>25.92</c:v>
                </c:pt>
                <c:pt idx="1047">
                  <c:v>25.94</c:v>
                </c:pt>
                <c:pt idx="1048">
                  <c:v>25.96</c:v>
                </c:pt>
                <c:pt idx="1049">
                  <c:v>25.98</c:v>
                </c:pt>
                <c:pt idx="1050">
                  <c:v>26</c:v>
                </c:pt>
                <c:pt idx="1051">
                  <c:v>26.02</c:v>
                </c:pt>
                <c:pt idx="1052">
                  <c:v>26.04</c:v>
                </c:pt>
                <c:pt idx="1053">
                  <c:v>26.06</c:v>
                </c:pt>
                <c:pt idx="1054">
                  <c:v>26.08</c:v>
                </c:pt>
                <c:pt idx="1055">
                  <c:v>26.1</c:v>
                </c:pt>
                <c:pt idx="1056">
                  <c:v>26.12</c:v>
                </c:pt>
                <c:pt idx="1057">
                  <c:v>26.14</c:v>
                </c:pt>
                <c:pt idx="1058">
                  <c:v>26.16</c:v>
                </c:pt>
                <c:pt idx="1059">
                  <c:v>26.18</c:v>
                </c:pt>
                <c:pt idx="1060">
                  <c:v>26.2</c:v>
                </c:pt>
                <c:pt idx="1061">
                  <c:v>26.22</c:v>
                </c:pt>
                <c:pt idx="1062">
                  <c:v>26.24</c:v>
                </c:pt>
                <c:pt idx="1063">
                  <c:v>26.26</c:v>
                </c:pt>
                <c:pt idx="1064">
                  <c:v>26.28</c:v>
                </c:pt>
                <c:pt idx="1065">
                  <c:v>26.3</c:v>
                </c:pt>
                <c:pt idx="1066">
                  <c:v>26.32</c:v>
                </c:pt>
                <c:pt idx="1067">
                  <c:v>26.34</c:v>
                </c:pt>
                <c:pt idx="1068">
                  <c:v>26.36</c:v>
                </c:pt>
                <c:pt idx="1069">
                  <c:v>26.38</c:v>
                </c:pt>
                <c:pt idx="1070">
                  <c:v>26.4</c:v>
                </c:pt>
                <c:pt idx="1071">
                  <c:v>26.42</c:v>
                </c:pt>
                <c:pt idx="1072">
                  <c:v>26.44</c:v>
                </c:pt>
                <c:pt idx="1073">
                  <c:v>26.46</c:v>
                </c:pt>
                <c:pt idx="1074">
                  <c:v>26.48</c:v>
                </c:pt>
                <c:pt idx="1075">
                  <c:v>26.5</c:v>
                </c:pt>
                <c:pt idx="1076">
                  <c:v>26.52</c:v>
                </c:pt>
                <c:pt idx="1077">
                  <c:v>26.54</c:v>
                </c:pt>
                <c:pt idx="1078">
                  <c:v>26.56</c:v>
                </c:pt>
                <c:pt idx="1079">
                  <c:v>26.58</c:v>
                </c:pt>
                <c:pt idx="1080">
                  <c:v>26.6</c:v>
                </c:pt>
                <c:pt idx="1081">
                  <c:v>26.62</c:v>
                </c:pt>
                <c:pt idx="1082">
                  <c:v>26.64</c:v>
                </c:pt>
                <c:pt idx="1083">
                  <c:v>26.66</c:v>
                </c:pt>
                <c:pt idx="1084">
                  <c:v>26.68</c:v>
                </c:pt>
                <c:pt idx="1085">
                  <c:v>26.7</c:v>
                </c:pt>
                <c:pt idx="1086">
                  <c:v>26.72</c:v>
                </c:pt>
                <c:pt idx="1087">
                  <c:v>26.74</c:v>
                </c:pt>
                <c:pt idx="1088">
                  <c:v>26.76</c:v>
                </c:pt>
                <c:pt idx="1089">
                  <c:v>26.78</c:v>
                </c:pt>
                <c:pt idx="1090">
                  <c:v>26.8</c:v>
                </c:pt>
                <c:pt idx="1091">
                  <c:v>26.82</c:v>
                </c:pt>
                <c:pt idx="1092">
                  <c:v>26.84</c:v>
                </c:pt>
                <c:pt idx="1093">
                  <c:v>26.86</c:v>
                </c:pt>
                <c:pt idx="1094">
                  <c:v>26.88</c:v>
                </c:pt>
                <c:pt idx="1095">
                  <c:v>26.9</c:v>
                </c:pt>
                <c:pt idx="1096">
                  <c:v>26.92</c:v>
                </c:pt>
                <c:pt idx="1097">
                  <c:v>26.94</c:v>
                </c:pt>
                <c:pt idx="1098">
                  <c:v>26.96</c:v>
                </c:pt>
                <c:pt idx="1099">
                  <c:v>26.98</c:v>
                </c:pt>
                <c:pt idx="1100">
                  <c:v>27</c:v>
                </c:pt>
                <c:pt idx="1101">
                  <c:v>27.02</c:v>
                </c:pt>
                <c:pt idx="1102">
                  <c:v>27.04</c:v>
                </c:pt>
                <c:pt idx="1103">
                  <c:v>27.06</c:v>
                </c:pt>
                <c:pt idx="1104">
                  <c:v>27.08</c:v>
                </c:pt>
                <c:pt idx="1105">
                  <c:v>27.1</c:v>
                </c:pt>
                <c:pt idx="1106">
                  <c:v>27.12</c:v>
                </c:pt>
                <c:pt idx="1107">
                  <c:v>27.14</c:v>
                </c:pt>
                <c:pt idx="1108">
                  <c:v>27.16</c:v>
                </c:pt>
                <c:pt idx="1109">
                  <c:v>27.18</c:v>
                </c:pt>
                <c:pt idx="1110">
                  <c:v>27.2</c:v>
                </c:pt>
                <c:pt idx="1111">
                  <c:v>27.22</c:v>
                </c:pt>
                <c:pt idx="1112">
                  <c:v>27.24</c:v>
                </c:pt>
                <c:pt idx="1113">
                  <c:v>27.26</c:v>
                </c:pt>
                <c:pt idx="1114">
                  <c:v>27.28</c:v>
                </c:pt>
                <c:pt idx="1115">
                  <c:v>27.3</c:v>
                </c:pt>
                <c:pt idx="1116">
                  <c:v>27.32</c:v>
                </c:pt>
                <c:pt idx="1117">
                  <c:v>27.34</c:v>
                </c:pt>
                <c:pt idx="1118">
                  <c:v>27.36</c:v>
                </c:pt>
                <c:pt idx="1119">
                  <c:v>27.38</c:v>
                </c:pt>
                <c:pt idx="1120">
                  <c:v>27.4</c:v>
                </c:pt>
                <c:pt idx="1121">
                  <c:v>27.42</c:v>
                </c:pt>
                <c:pt idx="1122">
                  <c:v>27.44</c:v>
                </c:pt>
                <c:pt idx="1123">
                  <c:v>27.46</c:v>
                </c:pt>
                <c:pt idx="1124">
                  <c:v>27.48</c:v>
                </c:pt>
                <c:pt idx="1125">
                  <c:v>27.5</c:v>
                </c:pt>
                <c:pt idx="1126">
                  <c:v>27.52</c:v>
                </c:pt>
                <c:pt idx="1127">
                  <c:v>27.54</c:v>
                </c:pt>
                <c:pt idx="1128">
                  <c:v>27.56</c:v>
                </c:pt>
                <c:pt idx="1129">
                  <c:v>27.58</c:v>
                </c:pt>
                <c:pt idx="1130">
                  <c:v>27.6</c:v>
                </c:pt>
                <c:pt idx="1131">
                  <c:v>27.62</c:v>
                </c:pt>
                <c:pt idx="1132">
                  <c:v>27.64</c:v>
                </c:pt>
                <c:pt idx="1133">
                  <c:v>27.66</c:v>
                </c:pt>
                <c:pt idx="1134">
                  <c:v>27.68</c:v>
                </c:pt>
                <c:pt idx="1135">
                  <c:v>27.7</c:v>
                </c:pt>
                <c:pt idx="1136">
                  <c:v>27.72</c:v>
                </c:pt>
                <c:pt idx="1137">
                  <c:v>27.74</c:v>
                </c:pt>
                <c:pt idx="1138">
                  <c:v>27.76</c:v>
                </c:pt>
                <c:pt idx="1139">
                  <c:v>27.78</c:v>
                </c:pt>
                <c:pt idx="1140">
                  <c:v>27.8</c:v>
                </c:pt>
                <c:pt idx="1141">
                  <c:v>27.82</c:v>
                </c:pt>
                <c:pt idx="1142">
                  <c:v>27.84</c:v>
                </c:pt>
                <c:pt idx="1143">
                  <c:v>27.86</c:v>
                </c:pt>
                <c:pt idx="1144">
                  <c:v>27.88</c:v>
                </c:pt>
                <c:pt idx="1145">
                  <c:v>27.9</c:v>
                </c:pt>
                <c:pt idx="1146">
                  <c:v>27.92</c:v>
                </c:pt>
                <c:pt idx="1147">
                  <c:v>27.94</c:v>
                </c:pt>
                <c:pt idx="1148">
                  <c:v>27.96</c:v>
                </c:pt>
                <c:pt idx="1149">
                  <c:v>27.98</c:v>
                </c:pt>
                <c:pt idx="1150">
                  <c:v>28</c:v>
                </c:pt>
                <c:pt idx="1151">
                  <c:v>28.02</c:v>
                </c:pt>
                <c:pt idx="1152">
                  <c:v>28.04</c:v>
                </c:pt>
                <c:pt idx="1153">
                  <c:v>28.06</c:v>
                </c:pt>
                <c:pt idx="1154">
                  <c:v>28.08</c:v>
                </c:pt>
                <c:pt idx="1155">
                  <c:v>28.1</c:v>
                </c:pt>
                <c:pt idx="1156">
                  <c:v>28.12</c:v>
                </c:pt>
                <c:pt idx="1157">
                  <c:v>28.14</c:v>
                </c:pt>
                <c:pt idx="1158">
                  <c:v>28.16</c:v>
                </c:pt>
                <c:pt idx="1159">
                  <c:v>28.18</c:v>
                </c:pt>
                <c:pt idx="1160">
                  <c:v>28.2</c:v>
                </c:pt>
                <c:pt idx="1161">
                  <c:v>28.22</c:v>
                </c:pt>
                <c:pt idx="1162">
                  <c:v>28.24</c:v>
                </c:pt>
                <c:pt idx="1163">
                  <c:v>28.26</c:v>
                </c:pt>
                <c:pt idx="1164">
                  <c:v>28.28</c:v>
                </c:pt>
                <c:pt idx="1165">
                  <c:v>28.3</c:v>
                </c:pt>
                <c:pt idx="1166">
                  <c:v>28.32</c:v>
                </c:pt>
                <c:pt idx="1167">
                  <c:v>28.34</c:v>
                </c:pt>
                <c:pt idx="1168">
                  <c:v>28.36</c:v>
                </c:pt>
                <c:pt idx="1169">
                  <c:v>28.38</c:v>
                </c:pt>
                <c:pt idx="1170">
                  <c:v>28.4</c:v>
                </c:pt>
                <c:pt idx="1171">
                  <c:v>28.42</c:v>
                </c:pt>
                <c:pt idx="1172">
                  <c:v>28.44</c:v>
                </c:pt>
                <c:pt idx="1173">
                  <c:v>28.46</c:v>
                </c:pt>
                <c:pt idx="1174">
                  <c:v>28.48</c:v>
                </c:pt>
                <c:pt idx="1175">
                  <c:v>28.5</c:v>
                </c:pt>
                <c:pt idx="1176">
                  <c:v>28.52</c:v>
                </c:pt>
                <c:pt idx="1177">
                  <c:v>28.54</c:v>
                </c:pt>
                <c:pt idx="1178">
                  <c:v>28.56</c:v>
                </c:pt>
                <c:pt idx="1179">
                  <c:v>28.58</c:v>
                </c:pt>
                <c:pt idx="1180">
                  <c:v>28.6</c:v>
                </c:pt>
                <c:pt idx="1181">
                  <c:v>28.62</c:v>
                </c:pt>
                <c:pt idx="1182">
                  <c:v>28.64</c:v>
                </c:pt>
                <c:pt idx="1183">
                  <c:v>28.66</c:v>
                </c:pt>
                <c:pt idx="1184">
                  <c:v>28.68</c:v>
                </c:pt>
                <c:pt idx="1185">
                  <c:v>28.7</c:v>
                </c:pt>
                <c:pt idx="1186">
                  <c:v>28.72</c:v>
                </c:pt>
                <c:pt idx="1187">
                  <c:v>28.74</c:v>
                </c:pt>
                <c:pt idx="1188">
                  <c:v>28.76</c:v>
                </c:pt>
                <c:pt idx="1189">
                  <c:v>28.78</c:v>
                </c:pt>
                <c:pt idx="1190">
                  <c:v>28.8</c:v>
                </c:pt>
                <c:pt idx="1191">
                  <c:v>28.82</c:v>
                </c:pt>
                <c:pt idx="1192">
                  <c:v>28.84</c:v>
                </c:pt>
                <c:pt idx="1193">
                  <c:v>28.86</c:v>
                </c:pt>
                <c:pt idx="1194">
                  <c:v>28.88</c:v>
                </c:pt>
                <c:pt idx="1195">
                  <c:v>28.9</c:v>
                </c:pt>
                <c:pt idx="1196">
                  <c:v>28.92</c:v>
                </c:pt>
                <c:pt idx="1197">
                  <c:v>28.94</c:v>
                </c:pt>
                <c:pt idx="1198">
                  <c:v>28.96</c:v>
                </c:pt>
                <c:pt idx="1199">
                  <c:v>28.98</c:v>
                </c:pt>
                <c:pt idx="1200">
                  <c:v>29</c:v>
                </c:pt>
                <c:pt idx="1201">
                  <c:v>29.02</c:v>
                </c:pt>
                <c:pt idx="1202">
                  <c:v>29.04</c:v>
                </c:pt>
                <c:pt idx="1203">
                  <c:v>29.06</c:v>
                </c:pt>
                <c:pt idx="1204">
                  <c:v>29.08</c:v>
                </c:pt>
                <c:pt idx="1205">
                  <c:v>29.1</c:v>
                </c:pt>
                <c:pt idx="1206">
                  <c:v>29.12</c:v>
                </c:pt>
                <c:pt idx="1207">
                  <c:v>29.14</c:v>
                </c:pt>
                <c:pt idx="1208">
                  <c:v>29.16</c:v>
                </c:pt>
                <c:pt idx="1209">
                  <c:v>29.18</c:v>
                </c:pt>
                <c:pt idx="1210">
                  <c:v>29.2</c:v>
                </c:pt>
                <c:pt idx="1211">
                  <c:v>29.22</c:v>
                </c:pt>
                <c:pt idx="1212">
                  <c:v>29.24</c:v>
                </c:pt>
                <c:pt idx="1213">
                  <c:v>29.26</c:v>
                </c:pt>
                <c:pt idx="1214">
                  <c:v>29.28</c:v>
                </c:pt>
                <c:pt idx="1215">
                  <c:v>29.3</c:v>
                </c:pt>
                <c:pt idx="1216">
                  <c:v>29.32</c:v>
                </c:pt>
                <c:pt idx="1217">
                  <c:v>29.34</c:v>
                </c:pt>
                <c:pt idx="1218">
                  <c:v>29.36</c:v>
                </c:pt>
                <c:pt idx="1219">
                  <c:v>29.38</c:v>
                </c:pt>
                <c:pt idx="1220">
                  <c:v>29.4</c:v>
                </c:pt>
                <c:pt idx="1221">
                  <c:v>29.42</c:v>
                </c:pt>
                <c:pt idx="1222">
                  <c:v>29.44</c:v>
                </c:pt>
                <c:pt idx="1223">
                  <c:v>29.46</c:v>
                </c:pt>
                <c:pt idx="1224">
                  <c:v>29.48</c:v>
                </c:pt>
                <c:pt idx="1225">
                  <c:v>29.5</c:v>
                </c:pt>
                <c:pt idx="1226">
                  <c:v>29.52</c:v>
                </c:pt>
                <c:pt idx="1227">
                  <c:v>29.54</c:v>
                </c:pt>
                <c:pt idx="1228">
                  <c:v>29.56</c:v>
                </c:pt>
                <c:pt idx="1229">
                  <c:v>29.58</c:v>
                </c:pt>
                <c:pt idx="1230">
                  <c:v>29.6</c:v>
                </c:pt>
                <c:pt idx="1231">
                  <c:v>29.62</c:v>
                </c:pt>
                <c:pt idx="1232">
                  <c:v>29.64</c:v>
                </c:pt>
                <c:pt idx="1233">
                  <c:v>29.66</c:v>
                </c:pt>
                <c:pt idx="1234">
                  <c:v>29.68</c:v>
                </c:pt>
                <c:pt idx="1235">
                  <c:v>29.7</c:v>
                </c:pt>
                <c:pt idx="1236">
                  <c:v>29.72</c:v>
                </c:pt>
                <c:pt idx="1237">
                  <c:v>29.74</c:v>
                </c:pt>
                <c:pt idx="1238">
                  <c:v>29.76</c:v>
                </c:pt>
                <c:pt idx="1239">
                  <c:v>29.78</c:v>
                </c:pt>
                <c:pt idx="1240">
                  <c:v>29.8</c:v>
                </c:pt>
                <c:pt idx="1241">
                  <c:v>29.82</c:v>
                </c:pt>
                <c:pt idx="1242">
                  <c:v>29.84</c:v>
                </c:pt>
                <c:pt idx="1243">
                  <c:v>29.86</c:v>
                </c:pt>
                <c:pt idx="1244">
                  <c:v>29.88</c:v>
                </c:pt>
                <c:pt idx="1245">
                  <c:v>29.9</c:v>
                </c:pt>
                <c:pt idx="1246">
                  <c:v>29.92</c:v>
                </c:pt>
                <c:pt idx="1247">
                  <c:v>29.94</c:v>
                </c:pt>
                <c:pt idx="1248">
                  <c:v>29.96</c:v>
                </c:pt>
                <c:pt idx="1249">
                  <c:v>29.98</c:v>
                </c:pt>
                <c:pt idx="1250">
                  <c:v>30</c:v>
                </c:pt>
                <c:pt idx="1251">
                  <c:v>30.02</c:v>
                </c:pt>
                <c:pt idx="1252">
                  <c:v>30.04</c:v>
                </c:pt>
                <c:pt idx="1253">
                  <c:v>30.06</c:v>
                </c:pt>
                <c:pt idx="1254">
                  <c:v>30.08</c:v>
                </c:pt>
                <c:pt idx="1255">
                  <c:v>30.1</c:v>
                </c:pt>
                <c:pt idx="1256">
                  <c:v>30.12</c:v>
                </c:pt>
                <c:pt idx="1257">
                  <c:v>30.14</c:v>
                </c:pt>
                <c:pt idx="1258">
                  <c:v>30.16</c:v>
                </c:pt>
                <c:pt idx="1259">
                  <c:v>30.18</c:v>
                </c:pt>
                <c:pt idx="1260">
                  <c:v>30.2</c:v>
                </c:pt>
                <c:pt idx="1261">
                  <c:v>30.22</c:v>
                </c:pt>
                <c:pt idx="1262">
                  <c:v>30.24</c:v>
                </c:pt>
                <c:pt idx="1263">
                  <c:v>30.26</c:v>
                </c:pt>
                <c:pt idx="1264">
                  <c:v>30.28</c:v>
                </c:pt>
                <c:pt idx="1265">
                  <c:v>30.3</c:v>
                </c:pt>
                <c:pt idx="1266">
                  <c:v>30.32</c:v>
                </c:pt>
                <c:pt idx="1267">
                  <c:v>30.34</c:v>
                </c:pt>
                <c:pt idx="1268">
                  <c:v>30.36</c:v>
                </c:pt>
                <c:pt idx="1269">
                  <c:v>30.38</c:v>
                </c:pt>
                <c:pt idx="1270">
                  <c:v>30.4</c:v>
                </c:pt>
                <c:pt idx="1271">
                  <c:v>30.42</c:v>
                </c:pt>
                <c:pt idx="1272">
                  <c:v>30.44</c:v>
                </c:pt>
                <c:pt idx="1273">
                  <c:v>30.46</c:v>
                </c:pt>
                <c:pt idx="1274">
                  <c:v>30.48</c:v>
                </c:pt>
                <c:pt idx="1275">
                  <c:v>30.5</c:v>
                </c:pt>
                <c:pt idx="1276">
                  <c:v>30.52</c:v>
                </c:pt>
                <c:pt idx="1277">
                  <c:v>30.54</c:v>
                </c:pt>
                <c:pt idx="1278">
                  <c:v>30.56</c:v>
                </c:pt>
                <c:pt idx="1279">
                  <c:v>30.58</c:v>
                </c:pt>
                <c:pt idx="1280">
                  <c:v>30.6</c:v>
                </c:pt>
                <c:pt idx="1281">
                  <c:v>30.62</c:v>
                </c:pt>
                <c:pt idx="1282">
                  <c:v>30.64</c:v>
                </c:pt>
                <c:pt idx="1283">
                  <c:v>30.66</c:v>
                </c:pt>
                <c:pt idx="1284">
                  <c:v>30.68</c:v>
                </c:pt>
                <c:pt idx="1285">
                  <c:v>30.7</c:v>
                </c:pt>
                <c:pt idx="1286">
                  <c:v>30.72</c:v>
                </c:pt>
                <c:pt idx="1287">
                  <c:v>30.74</c:v>
                </c:pt>
                <c:pt idx="1288">
                  <c:v>30.76</c:v>
                </c:pt>
                <c:pt idx="1289">
                  <c:v>30.78</c:v>
                </c:pt>
                <c:pt idx="1290">
                  <c:v>30.8</c:v>
                </c:pt>
                <c:pt idx="1291">
                  <c:v>30.82</c:v>
                </c:pt>
                <c:pt idx="1292">
                  <c:v>30.84</c:v>
                </c:pt>
                <c:pt idx="1293">
                  <c:v>30.86</c:v>
                </c:pt>
                <c:pt idx="1294">
                  <c:v>30.88</c:v>
                </c:pt>
                <c:pt idx="1295">
                  <c:v>30.9</c:v>
                </c:pt>
                <c:pt idx="1296">
                  <c:v>30.92</c:v>
                </c:pt>
                <c:pt idx="1297">
                  <c:v>30.94</c:v>
                </c:pt>
                <c:pt idx="1298">
                  <c:v>30.96</c:v>
                </c:pt>
                <c:pt idx="1299">
                  <c:v>30.98</c:v>
                </c:pt>
                <c:pt idx="1300">
                  <c:v>31</c:v>
                </c:pt>
                <c:pt idx="1301">
                  <c:v>31.02</c:v>
                </c:pt>
                <c:pt idx="1302">
                  <c:v>31.04</c:v>
                </c:pt>
                <c:pt idx="1303">
                  <c:v>31.06</c:v>
                </c:pt>
                <c:pt idx="1304">
                  <c:v>31.08</c:v>
                </c:pt>
                <c:pt idx="1305">
                  <c:v>31.1</c:v>
                </c:pt>
                <c:pt idx="1306">
                  <c:v>31.12</c:v>
                </c:pt>
                <c:pt idx="1307">
                  <c:v>31.14</c:v>
                </c:pt>
                <c:pt idx="1308">
                  <c:v>31.16</c:v>
                </c:pt>
                <c:pt idx="1309">
                  <c:v>31.18</c:v>
                </c:pt>
                <c:pt idx="1310">
                  <c:v>31.2</c:v>
                </c:pt>
                <c:pt idx="1311">
                  <c:v>31.22</c:v>
                </c:pt>
                <c:pt idx="1312">
                  <c:v>31.24</c:v>
                </c:pt>
                <c:pt idx="1313">
                  <c:v>31.26</c:v>
                </c:pt>
                <c:pt idx="1314">
                  <c:v>31.28</c:v>
                </c:pt>
                <c:pt idx="1315">
                  <c:v>31.3</c:v>
                </c:pt>
                <c:pt idx="1316">
                  <c:v>31.32</c:v>
                </c:pt>
                <c:pt idx="1317">
                  <c:v>31.34</c:v>
                </c:pt>
                <c:pt idx="1318">
                  <c:v>31.36</c:v>
                </c:pt>
                <c:pt idx="1319">
                  <c:v>31.38</c:v>
                </c:pt>
                <c:pt idx="1320">
                  <c:v>31.4</c:v>
                </c:pt>
                <c:pt idx="1321">
                  <c:v>31.42</c:v>
                </c:pt>
                <c:pt idx="1322">
                  <c:v>31.44</c:v>
                </c:pt>
                <c:pt idx="1323">
                  <c:v>31.46</c:v>
                </c:pt>
                <c:pt idx="1324">
                  <c:v>31.48</c:v>
                </c:pt>
                <c:pt idx="1325">
                  <c:v>31.5</c:v>
                </c:pt>
                <c:pt idx="1326">
                  <c:v>31.52</c:v>
                </c:pt>
                <c:pt idx="1327">
                  <c:v>31.54</c:v>
                </c:pt>
                <c:pt idx="1328">
                  <c:v>31.56</c:v>
                </c:pt>
                <c:pt idx="1329">
                  <c:v>31.58</c:v>
                </c:pt>
                <c:pt idx="1330">
                  <c:v>31.6</c:v>
                </c:pt>
                <c:pt idx="1331">
                  <c:v>31.62</c:v>
                </c:pt>
                <c:pt idx="1332">
                  <c:v>31.64</c:v>
                </c:pt>
                <c:pt idx="1333">
                  <c:v>31.66</c:v>
                </c:pt>
                <c:pt idx="1334">
                  <c:v>31.68</c:v>
                </c:pt>
                <c:pt idx="1335">
                  <c:v>31.7</c:v>
                </c:pt>
                <c:pt idx="1336">
                  <c:v>31.72</c:v>
                </c:pt>
                <c:pt idx="1337">
                  <c:v>31.74</c:v>
                </c:pt>
                <c:pt idx="1338">
                  <c:v>31.76</c:v>
                </c:pt>
                <c:pt idx="1339">
                  <c:v>31.78</c:v>
                </c:pt>
                <c:pt idx="1340">
                  <c:v>31.8</c:v>
                </c:pt>
                <c:pt idx="1341">
                  <c:v>31.82</c:v>
                </c:pt>
                <c:pt idx="1342">
                  <c:v>31.84</c:v>
                </c:pt>
                <c:pt idx="1343">
                  <c:v>31.86</c:v>
                </c:pt>
                <c:pt idx="1344">
                  <c:v>31.88</c:v>
                </c:pt>
                <c:pt idx="1345">
                  <c:v>31.9</c:v>
                </c:pt>
                <c:pt idx="1346">
                  <c:v>31.92</c:v>
                </c:pt>
                <c:pt idx="1347">
                  <c:v>31.94</c:v>
                </c:pt>
                <c:pt idx="1348">
                  <c:v>31.96</c:v>
                </c:pt>
                <c:pt idx="1349">
                  <c:v>31.98</c:v>
                </c:pt>
                <c:pt idx="1350">
                  <c:v>32</c:v>
                </c:pt>
                <c:pt idx="1351">
                  <c:v>32.020000000000003</c:v>
                </c:pt>
                <c:pt idx="1352">
                  <c:v>32.04</c:v>
                </c:pt>
                <c:pt idx="1353">
                  <c:v>32.06</c:v>
                </c:pt>
                <c:pt idx="1354">
                  <c:v>32.08</c:v>
                </c:pt>
                <c:pt idx="1355">
                  <c:v>32.1</c:v>
                </c:pt>
                <c:pt idx="1356">
                  <c:v>32.119999999999997</c:v>
                </c:pt>
                <c:pt idx="1357">
                  <c:v>32.14</c:v>
                </c:pt>
                <c:pt idx="1358">
                  <c:v>32.159999999999997</c:v>
                </c:pt>
                <c:pt idx="1359">
                  <c:v>32.18</c:v>
                </c:pt>
                <c:pt idx="1360">
                  <c:v>32.200000000000003</c:v>
                </c:pt>
                <c:pt idx="1361">
                  <c:v>32.22</c:v>
                </c:pt>
                <c:pt idx="1362">
                  <c:v>32.24</c:v>
                </c:pt>
                <c:pt idx="1363">
                  <c:v>32.26</c:v>
                </c:pt>
                <c:pt idx="1364">
                  <c:v>32.28</c:v>
                </c:pt>
                <c:pt idx="1365">
                  <c:v>32.299999999999997</c:v>
                </c:pt>
                <c:pt idx="1366">
                  <c:v>32.32</c:v>
                </c:pt>
                <c:pt idx="1367">
                  <c:v>32.340000000000003</c:v>
                </c:pt>
                <c:pt idx="1368">
                  <c:v>32.36</c:v>
                </c:pt>
                <c:pt idx="1369">
                  <c:v>32.380000000000003</c:v>
                </c:pt>
                <c:pt idx="1370">
                  <c:v>32.4</c:v>
                </c:pt>
                <c:pt idx="1371">
                  <c:v>32.42</c:v>
                </c:pt>
                <c:pt idx="1372">
                  <c:v>32.44</c:v>
                </c:pt>
                <c:pt idx="1373">
                  <c:v>32.46</c:v>
                </c:pt>
                <c:pt idx="1374">
                  <c:v>32.479999999999997</c:v>
                </c:pt>
                <c:pt idx="1375">
                  <c:v>32.5</c:v>
                </c:pt>
                <c:pt idx="1376">
                  <c:v>32.520000000000003</c:v>
                </c:pt>
                <c:pt idx="1377">
                  <c:v>32.54</c:v>
                </c:pt>
                <c:pt idx="1378">
                  <c:v>32.56</c:v>
                </c:pt>
                <c:pt idx="1379">
                  <c:v>32.58</c:v>
                </c:pt>
                <c:pt idx="1380">
                  <c:v>32.6</c:v>
                </c:pt>
                <c:pt idx="1381">
                  <c:v>32.619999999999997</c:v>
                </c:pt>
                <c:pt idx="1382">
                  <c:v>32.64</c:v>
                </c:pt>
                <c:pt idx="1383">
                  <c:v>32.659999999999997</c:v>
                </c:pt>
                <c:pt idx="1384">
                  <c:v>32.68</c:v>
                </c:pt>
                <c:pt idx="1385">
                  <c:v>32.700000000000003</c:v>
                </c:pt>
                <c:pt idx="1386">
                  <c:v>32.72</c:v>
                </c:pt>
                <c:pt idx="1387">
                  <c:v>32.74</c:v>
                </c:pt>
                <c:pt idx="1388">
                  <c:v>32.76</c:v>
                </c:pt>
                <c:pt idx="1389">
                  <c:v>32.78</c:v>
                </c:pt>
                <c:pt idx="1390">
                  <c:v>32.799999999999997</c:v>
                </c:pt>
                <c:pt idx="1391">
                  <c:v>32.82</c:v>
                </c:pt>
                <c:pt idx="1392">
                  <c:v>32.840000000000003</c:v>
                </c:pt>
                <c:pt idx="1393">
                  <c:v>32.86</c:v>
                </c:pt>
                <c:pt idx="1394">
                  <c:v>32.880000000000003</c:v>
                </c:pt>
                <c:pt idx="1395">
                  <c:v>32.9</c:v>
                </c:pt>
                <c:pt idx="1396">
                  <c:v>32.92</c:v>
                </c:pt>
                <c:pt idx="1397">
                  <c:v>32.94</c:v>
                </c:pt>
                <c:pt idx="1398">
                  <c:v>32.96</c:v>
                </c:pt>
                <c:pt idx="1399">
                  <c:v>32.979999999999997</c:v>
                </c:pt>
                <c:pt idx="1400">
                  <c:v>33</c:v>
                </c:pt>
                <c:pt idx="1401">
                  <c:v>33.020000000000003</c:v>
                </c:pt>
                <c:pt idx="1402">
                  <c:v>33.04</c:v>
                </c:pt>
                <c:pt idx="1403">
                  <c:v>33.06</c:v>
                </c:pt>
                <c:pt idx="1404">
                  <c:v>33.08</c:v>
                </c:pt>
                <c:pt idx="1405">
                  <c:v>33.1</c:v>
                </c:pt>
                <c:pt idx="1406">
                  <c:v>33.119999999999997</c:v>
                </c:pt>
                <c:pt idx="1407">
                  <c:v>33.14</c:v>
                </c:pt>
                <c:pt idx="1408">
                  <c:v>33.159999999999997</c:v>
                </c:pt>
                <c:pt idx="1409">
                  <c:v>33.18</c:v>
                </c:pt>
                <c:pt idx="1410">
                  <c:v>33.200000000000003</c:v>
                </c:pt>
                <c:pt idx="1411">
                  <c:v>33.22</c:v>
                </c:pt>
                <c:pt idx="1412">
                  <c:v>33.24</c:v>
                </c:pt>
                <c:pt idx="1413">
                  <c:v>33.26</c:v>
                </c:pt>
                <c:pt idx="1414">
                  <c:v>33.28</c:v>
                </c:pt>
                <c:pt idx="1415">
                  <c:v>33.299999999999997</c:v>
                </c:pt>
                <c:pt idx="1416">
                  <c:v>33.32</c:v>
                </c:pt>
                <c:pt idx="1417">
                  <c:v>33.340000000000003</c:v>
                </c:pt>
                <c:pt idx="1418">
                  <c:v>33.36</c:v>
                </c:pt>
                <c:pt idx="1419">
                  <c:v>33.380000000000003</c:v>
                </c:pt>
                <c:pt idx="1420">
                  <c:v>33.4</c:v>
                </c:pt>
                <c:pt idx="1421">
                  <c:v>33.42</c:v>
                </c:pt>
                <c:pt idx="1422">
                  <c:v>33.44</c:v>
                </c:pt>
                <c:pt idx="1423">
                  <c:v>33.46</c:v>
                </c:pt>
                <c:pt idx="1424">
                  <c:v>33.479999999999997</c:v>
                </c:pt>
                <c:pt idx="1425">
                  <c:v>33.5</c:v>
                </c:pt>
                <c:pt idx="1426">
                  <c:v>33.520000000000003</c:v>
                </c:pt>
                <c:pt idx="1427">
                  <c:v>33.54</c:v>
                </c:pt>
                <c:pt idx="1428">
                  <c:v>33.56</c:v>
                </c:pt>
                <c:pt idx="1429">
                  <c:v>33.58</c:v>
                </c:pt>
                <c:pt idx="1430">
                  <c:v>33.6</c:v>
                </c:pt>
                <c:pt idx="1431">
                  <c:v>33.619999999999997</c:v>
                </c:pt>
                <c:pt idx="1432">
                  <c:v>33.64</c:v>
                </c:pt>
                <c:pt idx="1433">
                  <c:v>33.659999999999997</c:v>
                </c:pt>
                <c:pt idx="1434">
                  <c:v>33.68</c:v>
                </c:pt>
                <c:pt idx="1435">
                  <c:v>33.700000000000003</c:v>
                </c:pt>
                <c:pt idx="1436">
                  <c:v>33.72</c:v>
                </c:pt>
                <c:pt idx="1437">
                  <c:v>33.74</c:v>
                </c:pt>
                <c:pt idx="1438">
                  <c:v>33.76</c:v>
                </c:pt>
                <c:pt idx="1439">
                  <c:v>33.78</c:v>
                </c:pt>
                <c:pt idx="1440">
                  <c:v>33.799999999999997</c:v>
                </c:pt>
                <c:pt idx="1441">
                  <c:v>33.82</c:v>
                </c:pt>
                <c:pt idx="1442">
                  <c:v>33.840000000000003</c:v>
                </c:pt>
                <c:pt idx="1443">
                  <c:v>33.86</c:v>
                </c:pt>
                <c:pt idx="1444">
                  <c:v>33.880000000000003</c:v>
                </c:pt>
                <c:pt idx="1445">
                  <c:v>33.9</c:v>
                </c:pt>
                <c:pt idx="1446">
                  <c:v>33.92</c:v>
                </c:pt>
                <c:pt idx="1447">
                  <c:v>33.94</c:v>
                </c:pt>
                <c:pt idx="1448">
                  <c:v>33.96</c:v>
                </c:pt>
                <c:pt idx="1449">
                  <c:v>33.979999999999997</c:v>
                </c:pt>
                <c:pt idx="1450">
                  <c:v>34</c:v>
                </c:pt>
                <c:pt idx="1451">
                  <c:v>34.020000000000003</c:v>
                </c:pt>
                <c:pt idx="1452">
                  <c:v>34.04</c:v>
                </c:pt>
                <c:pt idx="1453">
                  <c:v>34.06</c:v>
                </c:pt>
                <c:pt idx="1454">
                  <c:v>34.08</c:v>
                </c:pt>
                <c:pt idx="1455">
                  <c:v>34.1</c:v>
                </c:pt>
                <c:pt idx="1456">
                  <c:v>34.119999999999997</c:v>
                </c:pt>
                <c:pt idx="1457">
                  <c:v>34.14</c:v>
                </c:pt>
                <c:pt idx="1458">
                  <c:v>34.159999999999997</c:v>
                </c:pt>
                <c:pt idx="1459">
                  <c:v>34.18</c:v>
                </c:pt>
                <c:pt idx="1460">
                  <c:v>34.200000000000003</c:v>
                </c:pt>
                <c:pt idx="1461">
                  <c:v>34.22</c:v>
                </c:pt>
                <c:pt idx="1462">
                  <c:v>34.24</c:v>
                </c:pt>
                <c:pt idx="1463">
                  <c:v>34.26</c:v>
                </c:pt>
                <c:pt idx="1464">
                  <c:v>34.28</c:v>
                </c:pt>
                <c:pt idx="1465">
                  <c:v>34.299999999999997</c:v>
                </c:pt>
                <c:pt idx="1466">
                  <c:v>34.32</c:v>
                </c:pt>
                <c:pt idx="1467">
                  <c:v>34.340000000000003</c:v>
                </c:pt>
                <c:pt idx="1468">
                  <c:v>34.36</c:v>
                </c:pt>
                <c:pt idx="1469">
                  <c:v>34.380000000000003</c:v>
                </c:pt>
                <c:pt idx="1470">
                  <c:v>34.4</c:v>
                </c:pt>
                <c:pt idx="1471">
                  <c:v>34.42</c:v>
                </c:pt>
                <c:pt idx="1472">
                  <c:v>34.44</c:v>
                </c:pt>
                <c:pt idx="1473">
                  <c:v>34.46</c:v>
                </c:pt>
                <c:pt idx="1474">
                  <c:v>34.479999999999997</c:v>
                </c:pt>
                <c:pt idx="1475">
                  <c:v>34.5</c:v>
                </c:pt>
                <c:pt idx="1476">
                  <c:v>34.520000000000003</c:v>
                </c:pt>
                <c:pt idx="1477">
                  <c:v>34.54</c:v>
                </c:pt>
                <c:pt idx="1478">
                  <c:v>34.56</c:v>
                </c:pt>
                <c:pt idx="1479">
                  <c:v>34.58</c:v>
                </c:pt>
                <c:pt idx="1480">
                  <c:v>34.6</c:v>
                </c:pt>
                <c:pt idx="1481">
                  <c:v>34.619999999999997</c:v>
                </c:pt>
                <c:pt idx="1482">
                  <c:v>34.64</c:v>
                </c:pt>
                <c:pt idx="1483">
                  <c:v>34.659999999999997</c:v>
                </c:pt>
                <c:pt idx="1484">
                  <c:v>34.68</c:v>
                </c:pt>
                <c:pt idx="1485">
                  <c:v>34.700000000000003</c:v>
                </c:pt>
                <c:pt idx="1486">
                  <c:v>34.72</c:v>
                </c:pt>
                <c:pt idx="1487">
                  <c:v>34.74</c:v>
                </c:pt>
                <c:pt idx="1488">
                  <c:v>34.76</c:v>
                </c:pt>
                <c:pt idx="1489">
                  <c:v>34.78</c:v>
                </c:pt>
                <c:pt idx="1490">
                  <c:v>34.799999999999997</c:v>
                </c:pt>
                <c:pt idx="1491">
                  <c:v>34.82</c:v>
                </c:pt>
                <c:pt idx="1492">
                  <c:v>34.840000000000003</c:v>
                </c:pt>
                <c:pt idx="1493">
                  <c:v>34.86</c:v>
                </c:pt>
                <c:pt idx="1494">
                  <c:v>34.880000000000003</c:v>
                </c:pt>
                <c:pt idx="1495">
                  <c:v>34.9</c:v>
                </c:pt>
                <c:pt idx="1496">
                  <c:v>34.92</c:v>
                </c:pt>
                <c:pt idx="1497">
                  <c:v>34.94</c:v>
                </c:pt>
                <c:pt idx="1498">
                  <c:v>34.96</c:v>
                </c:pt>
                <c:pt idx="1499">
                  <c:v>34.979999999999997</c:v>
                </c:pt>
                <c:pt idx="1500">
                  <c:v>35</c:v>
                </c:pt>
                <c:pt idx="1501">
                  <c:v>35.020000000000003</c:v>
                </c:pt>
                <c:pt idx="1502">
                  <c:v>35.04</c:v>
                </c:pt>
                <c:pt idx="1503">
                  <c:v>35.06</c:v>
                </c:pt>
                <c:pt idx="1504">
                  <c:v>35.08</c:v>
                </c:pt>
                <c:pt idx="1505">
                  <c:v>35.1</c:v>
                </c:pt>
                <c:pt idx="1506">
                  <c:v>35.119999999999997</c:v>
                </c:pt>
                <c:pt idx="1507">
                  <c:v>35.14</c:v>
                </c:pt>
                <c:pt idx="1508">
                  <c:v>35.159999999999997</c:v>
                </c:pt>
                <c:pt idx="1509">
                  <c:v>35.18</c:v>
                </c:pt>
                <c:pt idx="1510">
                  <c:v>35.200000000000003</c:v>
                </c:pt>
                <c:pt idx="1511">
                  <c:v>35.22</c:v>
                </c:pt>
                <c:pt idx="1512">
                  <c:v>35.24</c:v>
                </c:pt>
                <c:pt idx="1513">
                  <c:v>35.26</c:v>
                </c:pt>
                <c:pt idx="1514">
                  <c:v>35.28</c:v>
                </c:pt>
                <c:pt idx="1515">
                  <c:v>35.299999999999997</c:v>
                </c:pt>
                <c:pt idx="1516">
                  <c:v>35.32</c:v>
                </c:pt>
                <c:pt idx="1517">
                  <c:v>35.340000000000003</c:v>
                </c:pt>
                <c:pt idx="1518">
                  <c:v>35.36</c:v>
                </c:pt>
                <c:pt idx="1519">
                  <c:v>35.380000000000003</c:v>
                </c:pt>
                <c:pt idx="1520">
                  <c:v>35.4</c:v>
                </c:pt>
                <c:pt idx="1521">
                  <c:v>35.42</c:v>
                </c:pt>
                <c:pt idx="1522">
                  <c:v>35.44</c:v>
                </c:pt>
                <c:pt idx="1523">
                  <c:v>35.46</c:v>
                </c:pt>
                <c:pt idx="1524">
                  <c:v>35.479999999999997</c:v>
                </c:pt>
                <c:pt idx="1525">
                  <c:v>35.5</c:v>
                </c:pt>
                <c:pt idx="1526">
                  <c:v>35.520000000000003</c:v>
                </c:pt>
                <c:pt idx="1527">
                  <c:v>35.54</c:v>
                </c:pt>
                <c:pt idx="1528">
                  <c:v>35.56</c:v>
                </c:pt>
                <c:pt idx="1529">
                  <c:v>35.58</c:v>
                </c:pt>
                <c:pt idx="1530">
                  <c:v>35.6</c:v>
                </c:pt>
                <c:pt idx="1531">
                  <c:v>35.619999999999997</c:v>
                </c:pt>
                <c:pt idx="1532">
                  <c:v>35.64</c:v>
                </c:pt>
                <c:pt idx="1533">
                  <c:v>35.659999999999997</c:v>
                </c:pt>
                <c:pt idx="1534">
                  <c:v>35.68</c:v>
                </c:pt>
                <c:pt idx="1535">
                  <c:v>35.700000000000003</c:v>
                </c:pt>
                <c:pt idx="1536">
                  <c:v>35.72</c:v>
                </c:pt>
                <c:pt idx="1537">
                  <c:v>35.74</c:v>
                </c:pt>
                <c:pt idx="1538">
                  <c:v>35.76</c:v>
                </c:pt>
                <c:pt idx="1539">
                  <c:v>35.78</c:v>
                </c:pt>
                <c:pt idx="1540">
                  <c:v>35.799999999999997</c:v>
                </c:pt>
                <c:pt idx="1541">
                  <c:v>35.82</c:v>
                </c:pt>
                <c:pt idx="1542">
                  <c:v>35.840000000000003</c:v>
                </c:pt>
                <c:pt idx="1543">
                  <c:v>35.86</c:v>
                </c:pt>
                <c:pt idx="1544">
                  <c:v>35.880000000000003</c:v>
                </c:pt>
                <c:pt idx="1545">
                  <c:v>35.9</c:v>
                </c:pt>
                <c:pt idx="1546">
                  <c:v>35.92</c:v>
                </c:pt>
                <c:pt idx="1547">
                  <c:v>35.94</c:v>
                </c:pt>
                <c:pt idx="1548">
                  <c:v>35.96</c:v>
                </c:pt>
                <c:pt idx="1549">
                  <c:v>35.979999999999997</c:v>
                </c:pt>
                <c:pt idx="1550">
                  <c:v>36</c:v>
                </c:pt>
                <c:pt idx="1551">
                  <c:v>36.020000000000003</c:v>
                </c:pt>
                <c:pt idx="1552">
                  <c:v>36.04</c:v>
                </c:pt>
                <c:pt idx="1553">
                  <c:v>36.06</c:v>
                </c:pt>
                <c:pt idx="1554">
                  <c:v>36.08</c:v>
                </c:pt>
                <c:pt idx="1555">
                  <c:v>36.1</c:v>
                </c:pt>
                <c:pt idx="1556">
                  <c:v>36.119999999999997</c:v>
                </c:pt>
                <c:pt idx="1557">
                  <c:v>36.14</c:v>
                </c:pt>
                <c:pt idx="1558">
                  <c:v>36.159999999999997</c:v>
                </c:pt>
                <c:pt idx="1559">
                  <c:v>36.18</c:v>
                </c:pt>
                <c:pt idx="1560">
                  <c:v>36.200000000000003</c:v>
                </c:pt>
                <c:pt idx="1561">
                  <c:v>36.22</c:v>
                </c:pt>
                <c:pt idx="1562">
                  <c:v>36.24</c:v>
                </c:pt>
                <c:pt idx="1563">
                  <c:v>36.26</c:v>
                </c:pt>
                <c:pt idx="1564">
                  <c:v>36.28</c:v>
                </c:pt>
                <c:pt idx="1565">
                  <c:v>36.299999999999997</c:v>
                </c:pt>
                <c:pt idx="1566">
                  <c:v>36.32</c:v>
                </c:pt>
                <c:pt idx="1567">
                  <c:v>36.340000000000003</c:v>
                </c:pt>
                <c:pt idx="1568">
                  <c:v>36.36</c:v>
                </c:pt>
                <c:pt idx="1569">
                  <c:v>36.380000000000003</c:v>
                </c:pt>
                <c:pt idx="1570">
                  <c:v>36.4</c:v>
                </c:pt>
                <c:pt idx="1571">
                  <c:v>36.42</c:v>
                </c:pt>
                <c:pt idx="1572">
                  <c:v>36.44</c:v>
                </c:pt>
                <c:pt idx="1573">
                  <c:v>36.46</c:v>
                </c:pt>
                <c:pt idx="1574">
                  <c:v>36.479999999999997</c:v>
                </c:pt>
                <c:pt idx="1575">
                  <c:v>36.5</c:v>
                </c:pt>
                <c:pt idx="1576">
                  <c:v>36.520000000000003</c:v>
                </c:pt>
                <c:pt idx="1577">
                  <c:v>36.54</c:v>
                </c:pt>
                <c:pt idx="1578">
                  <c:v>36.56</c:v>
                </c:pt>
                <c:pt idx="1579">
                  <c:v>36.58</c:v>
                </c:pt>
                <c:pt idx="1580">
                  <c:v>36.6</c:v>
                </c:pt>
                <c:pt idx="1581">
                  <c:v>36.619999999999997</c:v>
                </c:pt>
                <c:pt idx="1582">
                  <c:v>36.64</c:v>
                </c:pt>
                <c:pt idx="1583">
                  <c:v>36.659999999999997</c:v>
                </c:pt>
                <c:pt idx="1584">
                  <c:v>36.68</c:v>
                </c:pt>
                <c:pt idx="1585">
                  <c:v>36.700000000000003</c:v>
                </c:pt>
                <c:pt idx="1586">
                  <c:v>36.72</c:v>
                </c:pt>
                <c:pt idx="1587">
                  <c:v>36.74</c:v>
                </c:pt>
                <c:pt idx="1588">
                  <c:v>36.76</c:v>
                </c:pt>
                <c:pt idx="1589">
                  <c:v>36.78</c:v>
                </c:pt>
                <c:pt idx="1590">
                  <c:v>36.799999999999997</c:v>
                </c:pt>
                <c:pt idx="1591">
                  <c:v>36.82</c:v>
                </c:pt>
                <c:pt idx="1592">
                  <c:v>36.840000000000003</c:v>
                </c:pt>
                <c:pt idx="1593">
                  <c:v>36.86</c:v>
                </c:pt>
                <c:pt idx="1594">
                  <c:v>36.880000000000003</c:v>
                </c:pt>
                <c:pt idx="1595">
                  <c:v>36.9</c:v>
                </c:pt>
                <c:pt idx="1596">
                  <c:v>36.92</c:v>
                </c:pt>
                <c:pt idx="1597">
                  <c:v>36.94</c:v>
                </c:pt>
                <c:pt idx="1598">
                  <c:v>36.96</c:v>
                </c:pt>
                <c:pt idx="1599">
                  <c:v>36.979999999999997</c:v>
                </c:pt>
                <c:pt idx="1600">
                  <c:v>37</c:v>
                </c:pt>
                <c:pt idx="1601">
                  <c:v>37.020000000000003</c:v>
                </c:pt>
                <c:pt idx="1602">
                  <c:v>37.04</c:v>
                </c:pt>
                <c:pt idx="1603">
                  <c:v>37.06</c:v>
                </c:pt>
                <c:pt idx="1604">
                  <c:v>37.08</c:v>
                </c:pt>
                <c:pt idx="1605">
                  <c:v>37.1</c:v>
                </c:pt>
                <c:pt idx="1606">
                  <c:v>37.119999999999997</c:v>
                </c:pt>
                <c:pt idx="1607">
                  <c:v>37.14</c:v>
                </c:pt>
                <c:pt idx="1608">
                  <c:v>37.159999999999997</c:v>
                </c:pt>
                <c:pt idx="1609">
                  <c:v>37.18</c:v>
                </c:pt>
                <c:pt idx="1610">
                  <c:v>37.200000000000003</c:v>
                </c:pt>
                <c:pt idx="1611">
                  <c:v>37.22</c:v>
                </c:pt>
                <c:pt idx="1612">
                  <c:v>37.24</c:v>
                </c:pt>
                <c:pt idx="1613">
                  <c:v>37.26</c:v>
                </c:pt>
                <c:pt idx="1614">
                  <c:v>37.28</c:v>
                </c:pt>
                <c:pt idx="1615">
                  <c:v>37.299999999999997</c:v>
                </c:pt>
                <c:pt idx="1616">
                  <c:v>37.32</c:v>
                </c:pt>
                <c:pt idx="1617">
                  <c:v>37.340000000000003</c:v>
                </c:pt>
                <c:pt idx="1618">
                  <c:v>37.36</c:v>
                </c:pt>
                <c:pt idx="1619">
                  <c:v>37.380000000000003</c:v>
                </c:pt>
                <c:pt idx="1620">
                  <c:v>37.4</c:v>
                </c:pt>
                <c:pt idx="1621">
                  <c:v>37.42</c:v>
                </c:pt>
                <c:pt idx="1622">
                  <c:v>37.44</c:v>
                </c:pt>
                <c:pt idx="1623">
                  <c:v>37.46</c:v>
                </c:pt>
                <c:pt idx="1624">
                  <c:v>37.479999999999997</c:v>
                </c:pt>
                <c:pt idx="1625">
                  <c:v>37.5</c:v>
                </c:pt>
                <c:pt idx="1626">
                  <c:v>37.520000000000003</c:v>
                </c:pt>
                <c:pt idx="1627">
                  <c:v>37.54</c:v>
                </c:pt>
                <c:pt idx="1628">
                  <c:v>37.56</c:v>
                </c:pt>
                <c:pt idx="1629">
                  <c:v>37.58</c:v>
                </c:pt>
                <c:pt idx="1630">
                  <c:v>37.6</c:v>
                </c:pt>
                <c:pt idx="1631">
                  <c:v>37.619999999999997</c:v>
                </c:pt>
                <c:pt idx="1632">
                  <c:v>37.64</c:v>
                </c:pt>
                <c:pt idx="1633">
                  <c:v>37.659999999999997</c:v>
                </c:pt>
                <c:pt idx="1634">
                  <c:v>37.68</c:v>
                </c:pt>
                <c:pt idx="1635">
                  <c:v>37.700000000000003</c:v>
                </c:pt>
                <c:pt idx="1636">
                  <c:v>37.72</c:v>
                </c:pt>
                <c:pt idx="1637">
                  <c:v>37.74</c:v>
                </c:pt>
                <c:pt idx="1638">
                  <c:v>37.76</c:v>
                </c:pt>
                <c:pt idx="1639">
                  <c:v>37.78</c:v>
                </c:pt>
                <c:pt idx="1640">
                  <c:v>37.799999999999997</c:v>
                </c:pt>
                <c:pt idx="1641">
                  <c:v>37.82</c:v>
                </c:pt>
                <c:pt idx="1642">
                  <c:v>37.840000000000003</c:v>
                </c:pt>
                <c:pt idx="1643">
                  <c:v>37.86</c:v>
                </c:pt>
                <c:pt idx="1644">
                  <c:v>37.880000000000003</c:v>
                </c:pt>
                <c:pt idx="1645">
                  <c:v>37.9</c:v>
                </c:pt>
                <c:pt idx="1646">
                  <c:v>37.92</c:v>
                </c:pt>
                <c:pt idx="1647">
                  <c:v>37.94</c:v>
                </c:pt>
                <c:pt idx="1648">
                  <c:v>37.96</c:v>
                </c:pt>
                <c:pt idx="1649">
                  <c:v>37.979999999999997</c:v>
                </c:pt>
                <c:pt idx="1650">
                  <c:v>38</c:v>
                </c:pt>
                <c:pt idx="1651">
                  <c:v>38.020000000000003</c:v>
                </c:pt>
                <c:pt idx="1652">
                  <c:v>38.04</c:v>
                </c:pt>
                <c:pt idx="1653">
                  <c:v>38.06</c:v>
                </c:pt>
                <c:pt idx="1654">
                  <c:v>38.08</c:v>
                </c:pt>
                <c:pt idx="1655">
                  <c:v>38.1</c:v>
                </c:pt>
                <c:pt idx="1656">
                  <c:v>38.119999999999997</c:v>
                </c:pt>
                <c:pt idx="1657">
                  <c:v>38.14</c:v>
                </c:pt>
                <c:pt idx="1658">
                  <c:v>38.159999999999997</c:v>
                </c:pt>
                <c:pt idx="1659">
                  <c:v>38.18</c:v>
                </c:pt>
                <c:pt idx="1660">
                  <c:v>38.200000000000003</c:v>
                </c:pt>
                <c:pt idx="1661">
                  <c:v>38.22</c:v>
                </c:pt>
                <c:pt idx="1662">
                  <c:v>38.24</c:v>
                </c:pt>
                <c:pt idx="1663">
                  <c:v>38.26</c:v>
                </c:pt>
                <c:pt idx="1664">
                  <c:v>38.28</c:v>
                </c:pt>
                <c:pt idx="1665">
                  <c:v>38.299999999999997</c:v>
                </c:pt>
                <c:pt idx="1666">
                  <c:v>38.32</c:v>
                </c:pt>
                <c:pt idx="1667">
                  <c:v>38.340000000000003</c:v>
                </c:pt>
                <c:pt idx="1668">
                  <c:v>38.36</c:v>
                </c:pt>
                <c:pt idx="1669">
                  <c:v>38.380000000000003</c:v>
                </c:pt>
                <c:pt idx="1670">
                  <c:v>38.4</c:v>
                </c:pt>
                <c:pt idx="1671">
                  <c:v>38.42</c:v>
                </c:pt>
                <c:pt idx="1672">
                  <c:v>38.44</c:v>
                </c:pt>
                <c:pt idx="1673">
                  <c:v>38.46</c:v>
                </c:pt>
                <c:pt idx="1674">
                  <c:v>38.479999999999997</c:v>
                </c:pt>
                <c:pt idx="1675">
                  <c:v>38.5</c:v>
                </c:pt>
                <c:pt idx="1676">
                  <c:v>38.520000000000003</c:v>
                </c:pt>
                <c:pt idx="1677">
                  <c:v>38.54</c:v>
                </c:pt>
                <c:pt idx="1678">
                  <c:v>38.56</c:v>
                </c:pt>
                <c:pt idx="1679">
                  <c:v>38.58</c:v>
                </c:pt>
                <c:pt idx="1680">
                  <c:v>38.6</c:v>
                </c:pt>
                <c:pt idx="1681">
                  <c:v>38.619999999999997</c:v>
                </c:pt>
                <c:pt idx="1682">
                  <c:v>38.64</c:v>
                </c:pt>
                <c:pt idx="1683">
                  <c:v>38.659999999999997</c:v>
                </c:pt>
                <c:pt idx="1684">
                  <c:v>38.68</c:v>
                </c:pt>
                <c:pt idx="1685">
                  <c:v>38.700000000000003</c:v>
                </c:pt>
                <c:pt idx="1686">
                  <c:v>38.72</c:v>
                </c:pt>
                <c:pt idx="1687">
                  <c:v>38.74</c:v>
                </c:pt>
                <c:pt idx="1688">
                  <c:v>38.76</c:v>
                </c:pt>
                <c:pt idx="1689">
                  <c:v>38.78</c:v>
                </c:pt>
                <c:pt idx="1690">
                  <c:v>38.799999999999997</c:v>
                </c:pt>
                <c:pt idx="1691">
                  <c:v>38.82</c:v>
                </c:pt>
                <c:pt idx="1692">
                  <c:v>38.840000000000003</c:v>
                </c:pt>
                <c:pt idx="1693">
                  <c:v>38.86</c:v>
                </c:pt>
                <c:pt idx="1694">
                  <c:v>38.880000000000003</c:v>
                </c:pt>
                <c:pt idx="1695">
                  <c:v>38.9</c:v>
                </c:pt>
                <c:pt idx="1696">
                  <c:v>38.92</c:v>
                </c:pt>
                <c:pt idx="1697">
                  <c:v>38.94</c:v>
                </c:pt>
                <c:pt idx="1698">
                  <c:v>38.96</c:v>
                </c:pt>
                <c:pt idx="1699">
                  <c:v>38.979999999999997</c:v>
                </c:pt>
                <c:pt idx="1700">
                  <c:v>39</c:v>
                </c:pt>
                <c:pt idx="1701">
                  <c:v>39.020000000000003</c:v>
                </c:pt>
                <c:pt idx="1702">
                  <c:v>39.04</c:v>
                </c:pt>
                <c:pt idx="1703">
                  <c:v>39.06</c:v>
                </c:pt>
                <c:pt idx="1704">
                  <c:v>39.08</c:v>
                </c:pt>
                <c:pt idx="1705">
                  <c:v>39.1</c:v>
                </c:pt>
                <c:pt idx="1706">
                  <c:v>39.119999999999997</c:v>
                </c:pt>
                <c:pt idx="1707">
                  <c:v>39.14</c:v>
                </c:pt>
                <c:pt idx="1708">
                  <c:v>39.159999999999997</c:v>
                </c:pt>
                <c:pt idx="1709">
                  <c:v>39.18</c:v>
                </c:pt>
                <c:pt idx="1710">
                  <c:v>39.200000000000003</c:v>
                </c:pt>
                <c:pt idx="1711">
                  <c:v>39.22</c:v>
                </c:pt>
                <c:pt idx="1712">
                  <c:v>39.24</c:v>
                </c:pt>
                <c:pt idx="1713">
                  <c:v>39.26</c:v>
                </c:pt>
                <c:pt idx="1714">
                  <c:v>39.28</c:v>
                </c:pt>
                <c:pt idx="1715">
                  <c:v>39.299999999999997</c:v>
                </c:pt>
                <c:pt idx="1716">
                  <c:v>39.32</c:v>
                </c:pt>
                <c:pt idx="1717">
                  <c:v>39.340000000000003</c:v>
                </c:pt>
                <c:pt idx="1718">
                  <c:v>39.36</c:v>
                </c:pt>
                <c:pt idx="1719">
                  <c:v>39.380000000000003</c:v>
                </c:pt>
                <c:pt idx="1720">
                  <c:v>39.4</c:v>
                </c:pt>
                <c:pt idx="1721">
                  <c:v>39.42</c:v>
                </c:pt>
                <c:pt idx="1722">
                  <c:v>39.44</c:v>
                </c:pt>
                <c:pt idx="1723">
                  <c:v>39.46</c:v>
                </c:pt>
                <c:pt idx="1724">
                  <c:v>39.479999999999997</c:v>
                </c:pt>
                <c:pt idx="1725">
                  <c:v>39.5</c:v>
                </c:pt>
                <c:pt idx="1726">
                  <c:v>39.520000000000003</c:v>
                </c:pt>
                <c:pt idx="1727">
                  <c:v>39.54</c:v>
                </c:pt>
                <c:pt idx="1728">
                  <c:v>39.56</c:v>
                </c:pt>
                <c:pt idx="1729">
                  <c:v>39.58</c:v>
                </c:pt>
                <c:pt idx="1730">
                  <c:v>39.6</c:v>
                </c:pt>
                <c:pt idx="1731">
                  <c:v>39.619999999999997</c:v>
                </c:pt>
                <c:pt idx="1732">
                  <c:v>39.64</c:v>
                </c:pt>
                <c:pt idx="1733">
                  <c:v>39.659999999999997</c:v>
                </c:pt>
                <c:pt idx="1734">
                  <c:v>39.68</c:v>
                </c:pt>
                <c:pt idx="1735">
                  <c:v>39.700000000000003</c:v>
                </c:pt>
                <c:pt idx="1736">
                  <c:v>39.72</c:v>
                </c:pt>
                <c:pt idx="1737">
                  <c:v>39.74</c:v>
                </c:pt>
                <c:pt idx="1738">
                  <c:v>39.76</c:v>
                </c:pt>
                <c:pt idx="1739">
                  <c:v>39.78</c:v>
                </c:pt>
                <c:pt idx="1740">
                  <c:v>39.799999999999997</c:v>
                </c:pt>
                <c:pt idx="1741">
                  <c:v>39.82</c:v>
                </c:pt>
                <c:pt idx="1742">
                  <c:v>39.840000000000003</c:v>
                </c:pt>
                <c:pt idx="1743">
                  <c:v>39.86</c:v>
                </c:pt>
                <c:pt idx="1744">
                  <c:v>39.880000000000003</c:v>
                </c:pt>
                <c:pt idx="1745">
                  <c:v>39.9</c:v>
                </c:pt>
                <c:pt idx="1746">
                  <c:v>39.92</c:v>
                </c:pt>
                <c:pt idx="1747">
                  <c:v>39.94</c:v>
                </c:pt>
                <c:pt idx="1748">
                  <c:v>39.96</c:v>
                </c:pt>
                <c:pt idx="1749">
                  <c:v>39.979999999999997</c:v>
                </c:pt>
                <c:pt idx="1750">
                  <c:v>40</c:v>
                </c:pt>
                <c:pt idx="1751">
                  <c:v>40.020000000000003</c:v>
                </c:pt>
                <c:pt idx="1752">
                  <c:v>40.04</c:v>
                </c:pt>
                <c:pt idx="1753">
                  <c:v>40.06</c:v>
                </c:pt>
                <c:pt idx="1754">
                  <c:v>40.08</c:v>
                </c:pt>
                <c:pt idx="1755">
                  <c:v>40.1</c:v>
                </c:pt>
                <c:pt idx="1756">
                  <c:v>40.119999999999997</c:v>
                </c:pt>
                <c:pt idx="1757">
                  <c:v>40.14</c:v>
                </c:pt>
                <c:pt idx="1758">
                  <c:v>40.159999999999997</c:v>
                </c:pt>
                <c:pt idx="1759">
                  <c:v>40.18</c:v>
                </c:pt>
                <c:pt idx="1760">
                  <c:v>40.200000000000003</c:v>
                </c:pt>
                <c:pt idx="1761">
                  <c:v>40.22</c:v>
                </c:pt>
                <c:pt idx="1762">
                  <c:v>40.24</c:v>
                </c:pt>
                <c:pt idx="1763">
                  <c:v>40.26</c:v>
                </c:pt>
                <c:pt idx="1764">
                  <c:v>40.28</c:v>
                </c:pt>
                <c:pt idx="1765">
                  <c:v>40.299999999999997</c:v>
                </c:pt>
                <c:pt idx="1766">
                  <c:v>40.32</c:v>
                </c:pt>
                <c:pt idx="1767">
                  <c:v>40.340000000000003</c:v>
                </c:pt>
                <c:pt idx="1768">
                  <c:v>40.36</c:v>
                </c:pt>
                <c:pt idx="1769">
                  <c:v>40.380000000000003</c:v>
                </c:pt>
                <c:pt idx="1770">
                  <c:v>40.4</c:v>
                </c:pt>
                <c:pt idx="1771">
                  <c:v>40.42</c:v>
                </c:pt>
                <c:pt idx="1772">
                  <c:v>40.44</c:v>
                </c:pt>
                <c:pt idx="1773">
                  <c:v>40.46</c:v>
                </c:pt>
                <c:pt idx="1774">
                  <c:v>40.479999999999997</c:v>
                </c:pt>
                <c:pt idx="1775">
                  <c:v>40.5</c:v>
                </c:pt>
                <c:pt idx="1776">
                  <c:v>40.520000000000003</c:v>
                </c:pt>
                <c:pt idx="1777">
                  <c:v>40.54</c:v>
                </c:pt>
                <c:pt idx="1778">
                  <c:v>40.56</c:v>
                </c:pt>
                <c:pt idx="1779">
                  <c:v>40.58</c:v>
                </c:pt>
                <c:pt idx="1780">
                  <c:v>40.6</c:v>
                </c:pt>
                <c:pt idx="1781">
                  <c:v>40.619999999999997</c:v>
                </c:pt>
                <c:pt idx="1782">
                  <c:v>40.64</c:v>
                </c:pt>
                <c:pt idx="1783">
                  <c:v>40.659999999999997</c:v>
                </c:pt>
                <c:pt idx="1784">
                  <c:v>40.68</c:v>
                </c:pt>
                <c:pt idx="1785">
                  <c:v>40.700000000000003</c:v>
                </c:pt>
                <c:pt idx="1786">
                  <c:v>40.72</c:v>
                </c:pt>
                <c:pt idx="1787">
                  <c:v>40.74</c:v>
                </c:pt>
                <c:pt idx="1788">
                  <c:v>40.76</c:v>
                </c:pt>
                <c:pt idx="1789">
                  <c:v>40.78</c:v>
                </c:pt>
                <c:pt idx="1790">
                  <c:v>40.799999999999997</c:v>
                </c:pt>
                <c:pt idx="1791">
                  <c:v>40.82</c:v>
                </c:pt>
                <c:pt idx="1792">
                  <c:v>40.840000000000003</c:v>
                </c:pt>
                <c:pt idx="1793">
                  <c:v>40.86</c:v>
                </c:pt>
                <c:pt idx="1794">
                  <c:v>40.880000000000003</c:v>
                </c:pt>
                <c:pt idx="1795">
                  <c:v>40.9</c:v>
                </c:pt>
                <c:pt idx="1796">
                  <c:v>40.92</c:v>
                </c:pt>
                <c:pt idx="1797">
                  <c:v>40.94</c:v>
                </c:pt>
                <c:pt idx="1798">
                  <c:v>40.96</c:v>
                </c:pt>
                <c:pt idx="1799">
                  <c:v>40.98</c:v>
                </c:pt>
                <c:pt idx="1800">
                  <c:v>41</c:v>
                </c:pt>
                <c:pt idx="1801">
                  <c:v>41.02</c:v>
                </c:pt>
                <c:pt idx="1802">
                  <c:v>41.04</c:v>
                </c:pt>
                <c:pt idx="1803">
                  <c:v>41.06</c:v>
                </c:pt>
                <c:pt idx="1804">
                  <c:v>41.08</c:v>
                </c:pt>
                <c:pt idx="1805">
                  <c:v>41.1</c:v>
                </c:pt>
                <c:pt idx="1806">
                  <c:v>41.12</c:v>
                </c:pt>
                <c:pt idx="1807">
                  <c:v>41.14</c:v>
                </c:pt>
                <c:pt idx="1808">
                  <c:v>41.16</c:v>
                </c:pt>
                <c:pt idx="1809">
                  <c:v>41.18</c:v>
                </c:pt>
                <c:pt idx="1810">
                  <c:v>41.2</c:v>
                </c:pt>
                <c:pt idx="1811">
                  <c:v>41.22</c:v>
                </c:pt>
                <c:pt idx="1812">
                  <c:v>41.24</c:v>
                </c:pt>
                <c:pt idx="1813">
                  <c:v>41.26</c:v>
                </c:pt>
                <c:pt idx="1814">
                  <c:v>41.28</c:v>
                </c:pt>
                <c:pt idx="1815">
                  <c:v>41.3</c:v>
                </c:pt>
                <c:pt idx="1816">
                  <c:v>41.32</c:v>
                </c:pt>
                <c:pt idx="1817">
                  <c:v>41.34</c:v>
                </c:pt>
                <c:pt idx="1818">
                  <c:v>41.36</c:v>
                </c:pt>
                <c:pt idx="1819">
                  <c:v>41.38</c:v>
                </c:pt>
                <c:pt idx="1820">
                  <c:v>41.4</c:v>
                </c:pt>
                <c:pt idx="1821">
                  <c:v>41.42</c:v>
                </c:pt>
                <c:pt idx="1822">
                  <c:v>41.44</c:v>
                </c:pt>
                <c:pt idx="1823">
                  <c:v>41.46</c:v>
                </c:pt>
                <c:pt idx="1824">
                  <c:v>41.48</c:v>
                </c:pt>
                <c:pt idx="1825">
                  <c:v>41.5</c:v>
                </c:pt>
                <c:pt idx="1826">
                  <c:v>41.52</c:v>
                </c:pt>
                <c:pt idx="1827">
                  <c:v>41.54</c:v>
                </c:pt>
                <c:pt idx="1828">
                  <c:v>41.56</c:v>
                </c:pt>
                <c:pt idx="1829">
                  <c:v>41.58</c:v>
                </c:pt>
                <c:pt idx="1830">
                  <c:v>41.6</c:v>
                </c:pt>
                <c:pt idx="1831">
                  <c:v>41.62</c:v>
                </c:pt>
                <c:pt idx="1832">
                  <c:v>41.64</c:v>
                </c:pt>
                <c:pt idx="1833">
                  <c:v>41.66</c:v>
                </c:pt>
                <c:pt idx="1834">
                  <c:v>41.68</c:v>
                </c:pt>
                <c:pt idx="1835">
                  <c:v>41.7</c:v>
                </c:pt>
                <c:pt idx="1836">
                  <c:v>41.72</c:v>
                </c:pt>
                <c:pt idx="1837">
                  <c:v>41.74</c:v>
                </c:pt>
                <c:pt idx="1838">
                  <c:v>41.76</c:v>
                </c:pt>
                <c:pt idx="1839">
                  <c:v>41.78</c:v>
                </c:pt>
                <c:pt idx="1840">
                  <c:v>41.8</c:v>
                </c:pt>
                <c:pt idx="1841">
                  <c:v>41.82</c:v>
                </c:pt>
                <c:pt idx="1842">
                  <c:v>41.84</c:v>
                </c:pt>
                <c:pt idx="1843">
                  <c:v>41.86</c:v>
                </c:pt>
                <c:pt idx="1844">
                  <c:v>41.88</c:v>
                </c:pt>
                <c:pt idx="1845">
                  <c:v>41.9</c:v>
                </c:pt>
                <c:pt idx="1846">
                  <c:v>41.92</c:v>
                </c:pt>
                <c:pt idx="1847">
                  <c:v>41.94</c:v>
                </c:pt>
                <c:pt idx="1848">
                  <c:v>41.96</c:v>
                </c:pt>
                <c:pt idx="1849">
                  <c:v>41.98</c:v>
                </c:pt>
                <c:pt idx="1850">
                  <c:v>42</c:v>
                </c:pt>
                <c:pt idx="1851">
                  <c:v>42.02</c:v>
                </c:pt>
                <c:pt idx="1852">
                  <c:v>42.04</c:v>
                </c:pt>
                <c:pt idx="1853">
                  <c:v>42.06</c:v>
                </c:pt>
                <c:pt idx="1854">
                  <c:v>42.08</c:v>
                </c:pt>
                <c:pt idx="1855">
                  <c:v>42.1</c:v>
                </c:pt>
                <c:pt idx="1856">
                  <c:v>42.12</c:v>
                </c:pt>
                <c:pt idx="1857">
                  <c:v>42.14</c:v>
                </c:pt>
                <c:pt idx="1858">
                  <c:v>42.16</c:v>
                </c:pt>
                <c:pt idx="1859">
                  <c:v>42.18</c:v>
                </c:pt>
                <c:pt idx="1860">
                  <c:v>42.2</c:v>
                </c:pt>
                <c:pt idx="1861">
                  <c:v>42.22</c:v>
                </c:pt>
                <c:pt idx="1862">
                  <c:v>42.24</c:v>
                </c:pt>
                <c:pt idx="1863">
                  <c:v>42.26</c:v>
                </c:pt>
                <c:pt idx="1864">
                  <c:v>42.28</c:v>
                </c:pt>
                <c:pt idx="1865">
                  <c:v>42.3</c:v>
                </c:pt>
                <c:pt idx="1866">
                  <c:v>42.32</c:v>
                </c:pt>
                <c:pt idx="1867">
                  <c:v>42.34</c:v>
                </c:pt>
                <c:pt idx="1868">
                  <c:v>42.36</c:v>
                </c:pt>
                <c:pt idx="1869">
                  <c:v>42.38</c:v>
                </c:pt>
                <c:pt idx="1870">
                  <c:v>42.4</c:v>
                </c:pt>
                <c:pt idx="1871">
                  <c:v>42.42</c:v>
                </c:pt>
                <c:pt idx="1872">
                  <c:v>42.44</c:v>
                </c:pt>
                <c:pt idx="1873">
                  <c:v>42.46</c:v>
                </c:pt>
                <c:pt idx="1874">
                  <c:v>42.48</c:v>
                </c:pt>
                <c:pt idx="1875">
                  <c:v>42.5</c:v>
                </c:pt>
                <c:pt idx="1876">
                  <c:v>42.52</c:v>
                </c:pt>
                <c:pt idx="1877">
                  <c:v>42.54</c:v>
                </c:pt>
                <c:pt idx="1878">
                  <c:v>42.56</c:v>
                </c:pt>
                <c:pt idx="1879">
                  <c:v>42.58</c:v>
                </c:pt>
                <c:pt idx="1880">
                  <c:v>42.6</c:v>
                </c:pt>
                <c:pt idx="1881">
                  <c:v>42.62</c:v>
                </c:pt>
                <c:pt idx="1882">
                  <c:v>42.64</c:v>
                </c:pt>
                <c:pt idx="1883">
                  <c:v>42.66</c:v>
                </c:pt>
                <c:pt idx="1884">
                  <c:v>42.68</c:v>
                </c:pt>
                <c:pt idx="1885">
                  <c:v>42.7</c:v>
                </c:pt>
                <c:pt idx="1886">
                  <c:v>42.72</c:v>
                </c:pt>
                <c:pt idx="1887">
                  <c:v>42.74</c:v>
                </c:pt>
                <c:pt idx="1888">
                  <c:v>42.76</c:v>
                </c:pt>
                <c:pt idx="1889">
                  <c:v>42.78</c:v>
                </c:pt>
                <c:pt idx="1890">
                  <c:v>42.8</c:v>
                </c:pt>
                <c:pt idx="1891">
                  <c:v>42.82</c:v>
                </c:pt>
                <c:pt idx="1892">
                  <c:v>42.84</c:v>
                </c:pt>
                <c:pt idx="1893">
                  <c:v>42.86</c:v>
                </c:pt>
                <c:pt idx="1894">
                  <c:v>42.88</c:v>
                </c:pt>
                <c:pt idx="1895">
                  <c:v>42.9</c:v>
                </c:pt>
                <c:pt idx="1896">
                  <c:v>42.92</c:v>
                </c:pt>
                <c:pt idx="1897">
                  <c:v>42.94</c:v>
                </c:pt>
                <c:pt idx="1898">
                  <c:v>42.96</c:v>
                </c:pt>
                <c:pt idx="1899">
                  <c:v>42.98</c:v>
                </c:pt>
                <c:pt idx="1900">
                  <c:v>43</c:v>
                </c:pt>
                <c:pt idx="1901">
                  <c:v>43.02</c:v>
                </c:pt>
                <c:pt idx="1902">
                  <c:v>43.04</c:v>
                </c:pt>
                <c:pt idx="1903">
                  <c:v>43.06</c:v>
                </c:pt>
                <c:pt idx="1904">
                  <c:v>43.08</c:v>
                </c:pt>
                <c:pt idx="1905">
                  <c:v>43.1</c:v>
                </c:pt>
                <c:pt idx="1906">
                  <c:v>43.12</c:v>
                </c:pt>
                <c:pt idx="1907">
                  <c:v>43.14</c:v>
                </c:pt>
                <c:pt idx="1908">
                  <c:v>43.16</c:v>
                </c:pt>
                <c:pt idx="1909">
                  <c:v>43.18</c:v>
                </c:pt>
                <c:pt idx="1910">
                  <c:v>43.2</c:v>
                </c:pt>
                <c:pt idx="1911">
                  <c:v>43.22</c:v>
                </c:pt>
                <c:pt idx="1912">
                  <c:v>43.24</c:v>
                </c:pt>
                <c:pt idx="1913">
                  <c:v>43.26</c:v>
                </c:pt>
                <c:pt idx="1914">
                  <c:v>43.28</c:v>
                </c:pt>
                <c:pt idx="1915">
                  <c:v>43.3</c:v>
                </c:pt>
                <c:pt idx="1916">
                  <c:v>43.32</c:v>
                </c:pt>
                <c:pt idx="1917">
                  <c:v>43.34</c:v>
                </c:pt>
                <c:pt idx="1918">
                  <c:v>43.36</c:v>
                </c:pt>
                <c:pt idx="1919">
                  <c:v>43.38</c:v>
                </c:pt>
                <c:pt idx="1920">
                  <c:v>43.4</c:v>
                </c:pt>
                <c:pt idx="1921">
                  <c:v>43.42</c:v>
                </c:pt>
                <c:pt idx="1922">
                  <c:v>43.44</c:v>
                </c:pt>
                <c:pt idx="1923">
                  <c:v>43.46</c:v>
                </c:pt>
                <c:pt idx="1924">
                  <c:v>43.48</c:v>
                </c:pt>
                <c:pt idx="1925">
                  <c:v>43.5</c:v>
                </c:pt>
                <c:pt idx="1926">
                  <c:v>43.52</c:v>
                </c:pt>
                <c:pt idx="1927">
                  <c:v>43.54</c:v>
                </c:pt>
                <c:pt idx="1928">
                  <c:v>43.56</c:v>
                </c:pt>
                <c:pt idx="1929">
                  <c:v>43.58</c:v>
                </c:pt>
                <c:pt idx="1930">
                  <c:v>43.6</c:v>
                </c:pt>
                <c:pt idx="1931">
                  <c:v>43.62</c:v>
                </c:pt>
                <c:pt idx="1932">
                  <c:v>43.64</c:v>
                </c:pt>
                <c:pt idx="1933">
                  <c:v>43.66</c:v>
                </c:pt>
                <c:pt idx="1934">
                  <c:v>43.68</c:v>
                </c:pt>
                <c:pt idx="1935">
                  <c:v>43.7</c:v>
                </c:pt>
                <c:pt idx="1936">
                  <c:v>43.72</c:v>
                </c:pt>
                <c:pt idx="1937">
                  <c:v>43.74</c:v>
                </c:pt>
                <c:pt idx="1938">
                  <c:v>43.76</c:v>
                </c:pt>
                <c:pt idx="1939">
                  <c:v>43.78</c:v>
                </c:pt>
                <c:pt idx="1940">
                  <c:v>43.8</c:v>
                </c:pt>
                <c:pt idx="1941">
                  <c:v>43.82</c:v>
                </c:pt>
                <c:pt idx="1942">
                  <c:v>43.84</c:v>
                </c:pt>
                <c:pt idx="1943">
                  <c:v>43.86</c:v>
                </c:pt>
                <c:pt idx="1944">
                  <c:v>43.88</c:v>
                </c:pt>
                <c:pt idx="1945">
                  <c:v>43.9</c:v>
                </c:pt>
                <c:pt idx="1946">
                  <c:v>43.92</c:v>
                </c:pt>
                <c:pt idx="1947">
                  <c:v>43.94</c:v>
                </c:pt>
                <c:pt idx="1948">
                  <c:v>43.96</c:v>
                </c:pt>
                <c:pt idx="1949">
                  <c:v>43.98</c:v>
                </c:pt>
                <c:pt idx="1950">
                  <c:v>44</c:v>
                </c:pt>
                <c:pt idx="1951">
                  <c:v>44.02</c:v>
                </c:pt>
                <c:pt idx="1952">
                  <c:v>44.04</c:v>
                </c:pt>
                <c:pt idx="1953">
                  <c:v>44.06</c:v>
                </c:pt>
                <c:pt idx="1954">
                  <c:v>44.08</c:v>
                </c:pt>
                <c:pt idx="1955">
                  <c:v>44.1</c:v>
                </c:pt>
                <c:pt idx="1956">
                  <c:v>44.12</c:v>
                </c:pt>
                <c:pt idx="1957">
                  <c:v>44.14</c:v>
                </c:pt>
                <c:pt idx="1958">
                  <c:v>44.16</c:v>
                </c:pt>
                <c:pt idx="1959">
                  <c:v>44.18</c:v>
                </c:pt>
                <c:pt idx="1960">
                  <c:v>44.2</c:v>
                </c:pt>
                <c:pt idx="1961">
                  <c:v>44.22</c:v>
                </c:pt>
                <c:pt idx="1962">
                  <c:v>44.24</c:v>
                </c:pt>
                <c:pt idx="1963">
                  <c:v>44.26</c:v>
                </c:pt>
                <c:pt idx="1964">
                  <c:v>44.28</c:v>
                </c:pt>
                <c:pt idx="1965">
                  <c:v>44.3</c:v>
                </c:pt>
                <c:pt idx="1966">
                  <c:v>44.32</c:v>
                </c:pt>
                <c:pt idx="1967">
                  <c:v>44.34</c:v>
                </c:pt>
                <c:pt idx="1968">
                  <c:v>44.36</c:v>
                </c:pt>
                <c:pt idx="1969">
                  <c:v>44.38</c:v>
                </c:pt>
                <c:pt idx="1970">
                  <c:v>44.4</c:v>
                </c:pt>
                <c:pt idx="1971">
                  <c:v>44.42</c:v>
                </c:pt>
                <c:pt idx="1972">
                  <c:v>44.44</c:v>
                </c:pt>
                <c:pt idx="1973">
                  <c:v>44.46</c:v>
                </c:pt>
                <c:pt idx="1974">
                  <c:v>44.48</c:v>
                </c:pt>
                <c:pt idx="1975">
                  <c:v>44.5</c:v>
                </c:pt>
                <c:pt idx="1976">
                  <c:v>44.52</c:v>
                </c:pt>
                <c:pt idx="1977">
                  <c:v>44.54</c:v>
                </c:pt>
                <c:pt idx="1978">
                  <c:v>44.56</c:v>
                </c:pt>
                <c:pt idx="1979">
                  <c:v>44.58</c:v>
                </c:pt>
                <c:pt idx="1980">
                  <c:v>44.6</c:v>
                </c:pt>
                <c:pt idx="1981">
                  <c:v>44.62</c:v>
                </c:pt>
                <c:pt idx="1982">
                  <c:v>44.64</c:v>
                </c:pt>
                <c:pt idx="1983">
                  <c:v>44.66</c:v>
                </c:pt>
                <c:pt idx="1984">
                  <c:v>44.68</c:v>
                </c:pt>
                <c:pt idx="1985">
                  <c:v>44.7</c:v>
                </c:pt>
                <c:pt idx="1986">
                  <c:v>44.72</c:v>
                </c:pt>
                <c:pt idx="1987">
                  <c:v>44.74</c:v>
                </c:pt>
                <c:pt idx="1988">
                  <c:v>44.76</c:v>
                </c:pt>
                <c:pt idx="1989">
                  <c:v>44.78</c:v>
                </c:pt>
                <c:pt idx="1990">
                  <c:v>44.8</c:v>
                </c:pt>
                <c:pt idx="1991">
                  <c:v>44.82</c:v>
                </c:pt>
                <c:pt idx="1992">
                  <c:v>44.84</c:v>
                </c:pt>
                <c:pt idx="1993">
                  <c:v>44.86</c:v>
                </c:pt>
                <c:pt idx="1994">
                  <c:v>44.88</c:v>
                </c:pt>
                <c:pt idx="1995">
                  <c:v>44.9</c:v>
                </c:pt>
                <c:pt idx="1996">
                  <c:v>44.92</c:v>
                </c:pt>
                <c:pt idx="1997">
                  <c:v>44.94</c:v>
                </c:pt>
                <c:pt idx="1998">
                  <c:v>44.96</c:v>
                </c:pt>
                <c:pt idx="1999">
                  <c:v>44.98</c:v>
                </c:pt>
                <c:pt idx="2000">
                  <c:v>45</c:v>
                </c:pt>
                <c:pt idx="2001">
                  <c:v>45.02</c:v>
                </c:pt>
                <c:pt idx="2002">
                  <c:v>45.04</c:v>
                </c:pt>
                <c:pt idx="2003">
                  <c:v>45.06</c:v>
                </c:pt>
                <c:pt idx="2004">
                  <c:v>45.08</c:v>
                </c:pt>
                <c:pt idx="2005">
                  <c:v>45.1</c:v>
                </c:pt>
                <c:pt idx="2006">
                  <c:v>45.12</c:v>
                </c:pt>
                <c:pt idx="2007">
                  <c:v>45.14</c:v>
                </c:pt>
                <c:pt idx="2008">
                  <c:v>45.16</c:v>
                </c:pt>
                <c:pt idx="2009">
                  <c:v>45.18</c:v>
                </c:pt>
                <c:pt idx="2010">
                  <c:v>45.2</c:v>
                </c:pt>
                <c:pt idx="2011">
                  <c:v>45.22</c:v>
                </c:pt>
                <c:pt idx="2012">
                  <c:v>45.24</c:v>
                </c:pt>
                <c:pt idx="2013">
                  <c:v>45.26</c:v>
                </c:pt>
                <c:pt idx="2014">
                  <c:v>45.28</c:v>
                </c:pt>
                <c:pt idx="2015">
                  <c:v>45.3</c:v>
                </c:pt>
                <c:pt idx="2016">
                  <c:v>45.32</c:v>
                </c:pt>
                <c:pt idx="2017">
                  <c:v>45.34</c:v>
                </c:pt>
                <c:pt idx="2018">
                  <c:v>45.36</c:v>
                </c:pt>
                <c:pt idx="2019">
                  <c:v>45.38</c:v>
                </c:pt>
                <c:pt idx="2020">
                  <c:v>45.4</c:v>
                </c:pt>
                <c:pt idx="2021">
                  <c:v>45.42</c:v>
                </c:pt>
                <c:pt idx="2022">
                  <c:v>45.44</c:v>
                </c:pt>
                <c:pt idx="2023">
                  <c:v>45.46</c:v>
                </c:pt>
                <c:pt idx="2024">
                  <c:v>45.48</c:v>
                </c:pt>
                <c:pt idx="2025">
                  <c:v>45.5</c:v>
                </c:pt>
                <c:pt idx="2026">
                  <c:v>45.52</c:v>
                </c:pt>
                <c:pt idx="2027">
                  <c:v>45.54</c:v>
                </c:pt>
                <c:pt idx="2028">
                  <c:v>45.56</c:v>
                </c:pt>
                <c:pt idx="2029">
                  <c:v>45.58</c:v>
                </c:pt>
                <c:pt idx="2030">
                  <c:v>45.6</c:v>
                </c:pt>
                <c:pt idx="2031">
                  <c:v>45.62</c:v>
                </c:pt>
                <c:pt idx="2032">
                  <c:v>45.64</c:v>
                </c:pt>
                <c:pt idx="2033">
                  <c:v>45.66</c:v>
                </c:pt>
                <c:pt idx="2034">
                  <c:v>45.68</c:v>
                </c:pt>
                <c:pt idx="2035">
                  <c:v>45.7</c:v>
                </c:pt>
                <c:pt idx="2036">
                  <c:v>45.72</c:v>
                </c:pt>
                <c:pt idx="2037">
                  <c:v>45.74</c:v>
                </c:pt>
                <c:pt idx="2038">
                  <c:v>45.76</c:v>
                </c:pt>
                <c:pt idx="2039">
                  <c:v>45.78</c:v>
                </c:pt>
                <c:pt idx="2040">
                  <c:v>45.8</c:v>
                </c:pt>
                <c:pt idx="2041">
                  <c:v>45.82</c:v>
                </c:pt>
                <c:pt idx="2042">
                  <c:v>45.84</c:v>
                </c:pt>
                <c:pt idx="2043">
                  <c:v>45.86</c:v>
                </c:pt>
                <c:pt idx="2044">
                  <c:v>45.88</c:v>
                </c:pt>
                <c:pt idx="2045">
                  <c:v>45.9</c:v>
                </c:pt>
                <c:pt idx="2046">
                  <c:v>45.92</c:v>
                </c:pt>
                <c:pt idx="2047">
                  <c:v>45.94</c:v>
                </c:pt>
                <c:pt idx="2048">
                  <c:v>45.96</c:v>
                </c:pt>
                <c:pt idx="2049">
                  <c:v>45.98</c:v>
                </c:pt>
                <c:pt idx="2050">
                  <c:v>46</c:v>
                </c:pt>
                <c:pt idx="2051">
                  <c:v>46.02</c:v>
                </c:pt>
                <c:pt idx="2052">
                  <c:v>46.04</c:v>
                </c:pt>
                <c:pt idx="2053">
                  <c:v>46.06</c:v>
                </c:pt>
                <c:pt idx="2054">
                  <c:v>46.08</c:v>
                </c:pt>
                <c:pt idx="2055">
                  <c:v>46.1</c:v>
                </c:pt>
                <c:pt idx="2056">
                  <c:v>46.12</c:v>
                </c:pt>
                <c:pt idx="2057">
                  <c:v>46.14</c:v>
                </c:pt>
                <c:pt idx="2058">
                  <c:v>46.16</c:v>
                </c:pt>
                <c:pt idx="2059">
                  <c:v>46.18</c:v>
                </c:pt>
                <c:pt idx="2060">
                  <c:v>46.2</c:v>
                </c:pt>
                <c:pt idx="2061">
                  <c:v>46.22</c:v>
                </c:pt>
                <c:pt idx="2062">
                  <c:v>46.24</c:v>
                </c:pt>
                <c:pt idx="2063">
                  <c:v>46.26</c:v>
                </c:pt>
                <c:pt idx="2064">
                  <c:v>46.28</c:v>
                </c:pt>
                <c:pt idx="2065">
                  <c:v>46.3</c:v>
                </c:pt>
                <c:pt idx="2066">
                  <c:v>46.32</c:v>
                </c:pt>
                <c:pt idx="2067">
                  <c:v>46.34</c:v>
                </c:pt>
                <c:pt idx="2068">
                  <c:v>46.36</c:v>
                </c:pt>
                <c:pt idx="2069">
                  <c:v>46.38</c:v>
                </c:pt>
                <c:pt idx="2070">
                  <c:v>46.4</c:v>
                </c:pt>
                <c:pt idx="2071">
                  <c:v>46.42</c:v>
                </c:pt>
                <c:pt idx="2072">
                  <c:v>46.44</c:v>
                </c:pt>
                <c:pt idx="2073">
                  <c:v>46.46</c:v>
                </c:pt>
                <c:pt idx="2074">
                  <c:v>46.48</c:v>
                </c:pt>
                <c:pt idx="2075">
                  <c:v>46.5</c:v>
                </c:pt>
                <c:pt idx="2076">
                  <c:v>46.52</c:v>
                </c:pt>
                <c:pt idx="2077">
                  <c:v>46.54</c:v>
                </c:pt>
                <c:pt idx="2078">
                  <c:v>46.56</c:v>
                </c:pt>
                <c:pt idx="2079">
                  <c:v>46.58</c:v>
                </c:pt>
                <c:pt idx="2080">
                  <c:v>46.6</c:v>
                </c:pt>
                <c:pt idx="2081">
                  <c:v>46.62</c:v>
                </c:pt>
                <c:pt idx="2082">
                  <c:v>46.64</c:v>
                </c:pt>
                <c:pt idx="2083">
                  <c:v>46.66</c:v>
                </c:pt>
                <c:pt idx="2084">
                  <c:v>46.68</c:v>
                </c:pt>
                <c:pt idx="2085">
                  <c:v>46.7</c:v>
                </c:pt>
                <c:pt idx="2086">
                  <c:v>46.72</c:v>
                </c:pt>
                <c:pt idx="2087">
                  <c:v>46.74</c:v>
                </c:pt>
                <c:pt idx="2088">
                  <c:v>46.76</c:v>
                </c:pt>
                <c:pt idx="2089">
                  <c:v>46.78</c:v>
                </c:pt>
                <c:pt idx="2090">
                  <c:v>46.8</c:v>
                </c:pt>
                <c:pt idx="2091">
                  <c:v>46.82</c:v>
                </c:pt>
                <c:pt idx="2092">
                  <c:v>46.84</c:v>
                </c:pt>
                <c:pt idx="2093">
                  <c:v>46.86</c:v>
                </c:pt>
                <c:pt idx="2094">
                  <c:v>46.88</c:v>
                </c:pt>
                <c:pt idx="2095">
                  <c:v>46.9</c:v>
                </c:pt>
                <c:pt idx="2096">
                  <c:v>46.92</c:v>
                </c:pt>
                <c:pt idx="2097">
                  <c:v>46.94</c:v>
                </c:pt>
                <c:pt idx="2098">
                  <c:v>46.96</c:v>
                </c:pt>
                <c:pt idx="2099">
                  <c:v>46.98</c:v>
                </c:pt>
                <c:pt idx="2100">
                  <c:v>47</c:v>
                </c:pt>
                <c:pt idx="2101">
                  <c:v>47.02</c:v>
                </c:pt>
                <c:pt idx="2102">
                  <c:v>47.04</c:v>
                </c:pt>
                <c:pt idx="2103">
                  <c:v>47.06</c:v>
                </c:pt>
                <c:pt idx="2104">
                  <c:v>47.08</c:v>
                </c:pt>
                <c:pt idx="2105">
                  <c:v>47.1</c:v>
                </c:pt>
                <c:pt idx="2106">
                  <c:v>47.12</c:v>
                </c:pt>
                <c:pt idx="2107">
                  <c:v>47.14</c:v>
                </c:pt>
                <c:pt idx="2108">
                  <c:v>47.16</c:v>
                </c:pt>
                <c:pt idx="2109">
                  <c:v>47.18</c:v>
                </c:pt>
                <c:pt idx="2110">
                  <c:v>47.2</c:v>
                </c:pt>
                <c:pt idx="2111">
                  <c:v>47.22</c:v>
                </c:pt>
                <c:pt idx="2112">
                  <c:v>47.24</c:v>
                </c:pt>
                <c:pt idx="2113">
                  <c:v>47.26</c:v>
                </c:pt>
                <c:pt idx="2114">
                  <c:v>47.28</c:v>
                </c:pt>
                <c:pt idx="2115">
                  <c:v>47.3</c:v>
                </c:pt>
                <c:pt idx="2116">
                  <c:v>47.32</c:v>
                </c:pt>
                <c:pt idx="2117">
                  <c:v>47.34</c:v>
                </c:pt>
                <c:pt idx="2118">
                  <c:v>47.36</c:v>
                </c:pt>
                <c:pt idx="2119">
                  <c:v>47.38</c:v>
                </c:pt>
                <c:pt idx="2120">
                  <c:v>47.4</c:v>
                </c:pt>
                <c:pt idx="2121">
                  <c:v>47.42</c:v>
                </c:pt>
                <c:pt idx="2122">
                  <c:v>47.44</c:v>
                </c:pt>
                <c:pt idx="2123">
                  <c:v>47.46</c:v>
                </c:pt>
                <c:pt idx="2124">
                  <c:v>47.48</c:v>
                </c:pt>
                <c:pt idx="2125">
                  <c:v>47.5</c:v>
                </c:pt>
                <c:pt idx="2126">
                  <c:v>47.52</c:v>
                </c:pt>
                <c:pt idx="2127">
                  <c:v>47.54</c:v>
                </c:pt>
                <c:pt idx="2128">
                  <c:v>47.56</c:v>
                </c:pt>
                <c:pt idx="2129">
                  <c:v>47.58</c:v>
                </c:pt>
                <c:pt idx="2130">
                  <c:v>47.6</c:v>
                </c:pt>
                <c:pt idx="2131">
                  <c:v>47.62</c:v>
                </c:pt>
                <c:pt idx="2132">
                  <c:v>47.64</c:v>
                </c:pt>
                <c:pt idx="2133">
                  <c:v>47.66</c:v>
                </c:pt>
                <c:pt idx="2134">
                  <c:v>47.68</c:v>
                </c:pt>
                <c:pt idx="2135">
                  <c:v>47.7</c:v>
                </c:pt>
                <c:pt idx="2136">
                  <c:v>47.72</c:v>
                </c:pt>
                <c:pt idx="2137">
                  <c:v>47.74</c:v>
                </c:pt>
                <c:pt idx="2138">
                  <c:v>47.76</c:v>
                </c:pt>
                <c:pt idx="2139">
                  <c:v>47.78</c:v>
                </c:pt>
                <c:pt idx="2140">
                  <c:v>47.8</c:v>
                </c:pt>
                <c:pt idx="2141">
                  <c:v>47.82</c:v>
                </c:pt>
                <c:pt idx="2142">
                  <c:v>47.84</c:v>
                </c:pt>
                <c:pt idx="2143">
                  <c:v>47.86</c:v>
                </c:pt>
                <c:pt idx="2144">
                  <c:v>47.88</c:v>
                </c:pt>
                <c:pt idx="2145">
                  <c:v>47.9</c:v>
                </c:pt>
                <c:pt idx="2146">
                  <c:v>47.92</c:v>
                </c:pt>
                <c:pt idx="2147">
                  <c:v>47.94</c:v>
                </c:pt>
                <c:pt idx="2148">
                  <c:v>47.96</c:v>
                </c:pt>
                <c:pt idx="2149">
                  <c:v>47.98</c:v>
                </c:pt>
                <c:pt idx="2150">
                  <c:v>48</c:v>
                </c:pt>
                <c:pt idx="2151">
                  <c:v>48.02</c:v>
                </c:pt>
                <c:pt idx="2152">
                  <c:v>48.04</c:v>
                </c:pt>
                <c:pt idx="2153">
                  <c:v>48.06</c:v>
                </c:pt>
                <c:pt idx="2154">
                  <c:v>48.08</c:v>
                </c:pt>
                <c:pt idx="2155">
                  <c:v>48.1</c:v>
                </c:pt>
                <c:pt idx="2156">
                  <c:v>48.12</c:v>
                </c:pt>
                <c:pt idx="2157">
                  <c:v>48.14</c:v>
                </c:pt>
                <c:pt idx="2158">
                  <c:v>48.16</c:v>
                </c:pt>
                <c:pt idx="2159">
                  <c:v>48.18</c:v>
                </c:pt>
                <c:pt idx="2160">
                  <c:v>48.2</c:v>
                </c:pt>
                <c:pt idx="2161">
                  <c:v>48.22</c:v>
                </c:pt>
                <c:pt idx="2162">
                  <c:v>48.24</c:v>
                </c:pt>
                <c:pt idx="2163">
                  <c:v>48.26</c:v>
                </c:pt>
                <c:pt idx="2164">
                  <c:v>48.28</c:v>
                </c:pt>
                <c:pt idx="2165">
                  <c:v>48.3</c:v>
                </c:pt>
                <c:pt idx="2166">
                  <c:v>48.32</c:v>
                </c:pt>
                <c:pt idx="2167">
                  <c:v>48.34</c:v>
                </c:pt>
                <c:pt idx="2168">
                  <c:v>48.36</c:v>
                </c:pt>
                <c:pt idx="2169">
                  <c:v>48.38</c:v>
                </c:pt>
                <c:pt idx="2170">
                  <c:v>48.4</c:v>
                </c:pt>
                <c:pt idx="2171">
                  <c:v>48.42</c:v>
                </c:pt>
                <c:pt idx="2172">
                  <c:v>48.44</c:v>
                </c:pt>
                <c:pt idx="2173">
                  <c:v>48.46</c:v>
                </c:pt>
                <c:pt idx="2174">
                  <c:v>48.48</c:v>
                </c:pt>
                <c:pt idx="2175">
                  <c:v>48.5</c:v>
                </c:pt>
                <c:pt idx="2176">
                  <c:v>48.52</c:v>
                </c:pt>
                <c:pt idx="2177">
                  <c:v>48.54</c:v>
                </c:pt>
                <c:pt idx="2178">
                  <c:v>48.56</c:v>
                </c:pt>
                <c:pt idx="2179">
                  <c:v>48.58</c:v>
                </c:pt>
                <c:pt idx="2180">
                  <c:v>48.6</c:v>
                </c:pt>
                <c:pt idx="2181">
                  <c:v>48.62</c:v>
                </c:pt>
                <c:pt idx="2182">
                  <c:v>48.64</c:v>
                </c:pt>
                <c:pt idx="2183">
                  <c:v>48.66</c:v>
                </c:pt>
                <c:pt idx="2184">
                  <c:v>48.68</c:v>
                </c:pt>
                <c:pt idx="2185">
                  <c:v>48.7</c:v>
                </c:pt>
                <c:pt idx="2186">
                  <c:v>48.72</c:v>
                </c:pt>
                <c:pt idx="2187">
                  <c:v>48.74</c:v>
                </c:pt>
                <c:pt idx="2188">
                  <c:v>48.76</c:v>
                </c:pt>
                <c:pt idx="2189">
                  <c:v>48.78</c:v>
                </c:pt>
                <c:pt idx="2190">
                  <c:v>48.8</c:v>
                </c:pt>
                <c:pt idx="2191">
                  <c:v>48.82</c:v>
                </c:pt>
                <c:pt idx="2192">
                  <c:v>48.84</c:v>
                </c:pt>
                <c:pt idx="2193">
                  <c:v>48.86</c:v>
                </c:pt>
                <c:pt idx="2194">
                  <c:v>48.88</c:v>
                </c:pt>
                <c:pt idx="2195">
                  <c:v>48.9</c:v>
                </c:pt>
                <c:pt idx="2196">
                  <c:v>48.92</c:v>
                </c:pt>
                <c:pt idx="2197">
                  <c:v>48.94</c:v>
                </c:pt>
                <c:pt idx="2198">
                  <c:v>48.96</c:v>
                </c:pt>
                <c:pt idx="2199">
                  <c:v>48.98</c:v>
                </c:pt>
                <c:pt idx="2200">
                  <c:v>49</c:v>
                </c:pt>
                <c:pt idx="2201">
                  <c:v>49.02</c:v>
                </c:pt>
                <c:pt idx="2202">
                  <c:v>49.04</c:v>
                </c:pt>
                <c:pt idx="2203">
                  <c:v>49.06</c:v>
                </c:pt>
                <c:pt idx="2204">
                  <c:v>49.08</c:v>
                </c:pt>
                <c:pt idx="2205">
                  <c:v>49.1</c:v>
                </c:pt>
                <c:pt idx="2206">
                  <c:v>49.12</c:v>
                </c:pt>
                <c:pt idx="2207">
                  <c:v>49.14</c:v>
                </c:pt>
                <c:pt idx="2208">
                  <c:v>49.16</c:v>
                </c:pt>
                <c:pt idx="2209">
                  <c:v>49.18</c:v>
                </c:pt>
                <c:pt idx="2210">
                  <c:v>49.2</c:v>
                </c:pt>
                <c:pt idx="2211">
                  <c:v>49.22</c:v>
                </c:pt>
                <c:pt idx="2212">
                  <c:v>49.24</c:v>
                </c:pt>
                <c:pt idx="2213">
                  <c:v>49.26</c:v>
                </c:pt>
                <c:pt idx="2214">
                  <c:v>49.28</c:v>
                </c:pt>
                <c:pt idx="2215">
                  <c:v>49.3</c:v>
                </c:pt>
                <c:pt idx="2216">
                  <c:v>49.32</c:v>
                </c:pt>
                <c:pt idx="2217">
                  <c:v>49.34</c:v>
                </c:pt>
                <c:pt idx="2218">
                  <c:v>49.36</c:v>
                </c:pt>
                <c:pt idx="2219">
                  <c:v>49.38</c:v>
                </c:pt>
                <c:pt idx="2220">
                  <c:v>49.4</c:v>
                </c:pt>
                <c:pt idx="2221">
                  <c:v>49.42</c:v>
                </c:pt>
                <c:pt idx="2222">
                  <c:v>49.44</c:v>
                </c:pt>
                <c:pt idx="2223">
                  <c:v>49.46</c:v>
                </c:pt>
                <c:pt idx="2224">
                  <c:v>49.48</c:v>
                </c:pt>
                <c:pt idx="2225">
                  <c:v>49.5</c:v>
                </c:pt>
                <c:pt idx="2226">
                  <c:v>49.52</c:v>
                </c:pt>
                <c:pt idx="2227">
                  <c:v>49.54</c:v>
                </c:pt>
                <c:pt idx="2228">
                  <c:v>49.56</c:v>
                </c:pt>
                <c:pt idx="2229">
                  <c:v>49.58</c:v>
                </c:pt>
                <c:pt idx="2230">
                  <c:v>49.6</c:v>
                </c:pt>
                <c:pt idx="2231">
                  <c:v>49.62</c:v>
                </c:pt>
                <c:pt idx="2232">
                  <c:v>49.64</c:v>
                </c:pt>
                <c:pt idx="2233">
                  <c:v>49.66</c:v>
                </c:pt>
                <c:pt idx="2234">
                  <c:v>49.68</c:v>
                </c:pt>
                <c:pt idx="2235">
                  <c:v>49.7</c:v>
                </c:pt>
                <c:pt idx="2236">
                  <c:v>49.72</c:v>
                </c:pt>
                <c:pt idx="2237">
                  <c:v>49.74</c:v>
                </c:pt>
                <c:pt idx="2238">
                  <c:v>49.76</c:v>
                </c:pt>
                <c:pt idx="2239">
                  <c:v>49.78</c:v>
                </c:pt>
                <c:pt idx="2240">
                  <c:v>49.8</c:v>
                </c:pt>
                <c:pt idx="2241">
                  <c:v>49.82</c:v>
                </c:pt>
                <c:pt idx="2242">
                  <c:v>49.84</c:v>
                </c:pt>
                <c:pt idx="2243">
                  <c:v>49.86</c:v>
                </c:pt>
                <c:pt idx="2244">
                  <c:v>49.88</c:v>
                </c:pt>
                <c:pt idx="2245">
                  <c:v>49.9</c:v>
                </c:pt>
                <c:pt idx="2246">
                  <c:v>49.92</c:v>
                </c:pt>
                <c:pt idx="2247">
                  <c:v>49.94</c:v>
                </c:pt>
                <c:pt idx="2248">
                  <c:v>49.96</c:v>
                </c:pt>
                <c:pt idx="2249">
                  <c:v>49.98</c:v>
                </c:pt>
                <c:pt idx="2250">
                  <c:v>50</c:v>
                </c:pt>
                <c:pt idx="2251">
                  <c:v>50.02</c:v>
                </c:pt>
                <c:pt idx="2252">
                  <c:v>50.04</c:v>
                </c:pt>
                <c:pt idx="2253">
                  <c:v>50.06</c:v>
                </c:pt>
                <c:pt idx="2254">
                  <c:v>50.08</c:v>
                </c:pt>
                <c:pt idx="2255">
                  <c:v>50.1</c:v>
                </c:pt>
                <c:pt idx="2256">
                  <c:v>50.12</c:v>
                </c:pt>
                <c:pt idx="2257">
                  <c:v>50.14</c:v>
                </c:pt>
                <c:pt idx="2258">
                  <c:v>50.16</c:v>
                </c:pt>
                <c:pt idx="2259">
                  <c:v>50.18</c:v>
                </c:pt>
                <c:pt idx="2260">
                  <c:v>50.2</c:v>
                </c:pt>
                <c:pt idx="2261">
                  <c:v>50.22</c:v>
                </c:pt>
                <c:pt idx="2262">
                  <c:v>50.24</c:v>
                </c:pt>
                <c:pt idx="2263">
                  <c:v>50.26</c:v>
                </c:pt>
                <c:pt idx="2264">
                  <c:v>50.28</c:v>
                </c:pt>
                <c:pt idx="2265">
                  <c:v>50.3</c:v>
                </c:pt>
                <c:pt idx="2266">
                  <c:v>50.32</c:v>
                </c:pt>
                <c:pt idx="2267">
                  <c:v>50.34</c:v>
                </c:pt>
                <c:pt idx="2268">
                  <c:v>50.36</c:v>
                </c:pt>
                <c:pt idx="2269">
                  <c:v>50.38</c:v>
                </c:pt>
                <c:pt idx="2270">
                  <c:v>50.4</c:v>
                </c:pt>
                <c:pt idx="2271">
                  <c:v>50.42</c:v>
                </c:pt>
                <c:pt idx="2272">
                  <c:v>50.44</c:v>
                </c:pt>
                <c:pt idx="2273">
                  <c:v>50.46</c:v>
                </c:pt>
                <c:pt idx="2274">
                  <c:v>50.48</c:v>
                </c:pt>
                <c:pt idx="2275">
                  <c:v>50.5</c:v>
                </c:pt>
                <c:pt idx="2276">
                  <c:v>50.52</c:v>
                </c:pt>
                <c:pt idx="2277">
                  <c:v>50.54</c:v>
                </c:pt>
                <c:pt idx="2278">
                  <c:v>50.56</c:v>
                </c:pt>
                <c:pt idx="2279">
                  <c:v>50.58</c:v>
                </c:pt>
                <c:pt idx="2280">
                  <c:v>50.6</c:v>
                </c:pt>
                <c:pt idx="2281">
                  <c:v>50.62</c:v>
                </c:pt>
                <c:pt idx="2282">
                  <c:v>50.64</c:v>
                </c:pt>
                <c:pt idx="2283">
                  <c:v>50.66</c:v>
                </c:pt>
                <c:pt idx="2284">
                  <c:v>50.68</c:v>
                </c:pt>
                <c:pt idx="2285">
                  <c:v>50.7</c:v>
                </c:pt>
                <c:pt idx="2286">
                  <c:v>50.72</c:v>
                </c:pt>
                <c:pt idx="2287">
                  <c:v>50.74</c:v>
                </c:pt>
                <c:pt idx="2288">
                  <c:v>50.76</c:v>
                </c:pt>
                <c:pt idx="2289">
                  <c:v>50.78</c:v>
                </c:pt>
                <c:pt idx="2290">
                  <c:v>50.8</c:v>
                </c:pt>
                <c:pt idx="2291">
                  <c:v>50.82</c:v>
                </c:pt>
                <c:pt idx="2292">
                  <c:v>50.84</c:v>
                </c:pt>
                <c:pt idx="2293">
                  <c:v>50.86</c:v>
                </c:pt>
                <c:pt idx="2294">
                  <c:v>50.88</c:v>
                </c:pt>
                <c:pt idx="2295">
                  <c:v>50.9</c:v>
                </c:pt>
                <c:pt idx="2296">
                  <c:v>50.92</c:v>
                </c:pt>
                <c:pt idx="2297">
                  <c:v>50.94</c:v>
                </c:pt>
                <c:pt idx="2298">
                  <c:v>50.96</c:v>
                </c:pt>
                <c:pt idx="2299">
                  <c:v>50.98</c:v>
                </c:pt>
                <c:pt idx="2300">
                  <c:v>51</c:v>
                </c:pt>
                <c:pt idx="2301">
                  <c:v>51.02</c:v>
                </c:pt>
                <c:pt idx="2302">
                  <c:v>51.04</c:v>
                </c:pt>
                <c:pt idx="2303">
                  <c:v>51.06</c:v>
                </c:pt>
                <c:pt idx="2304">
                  <c:v>51.08</c:v>
                </c:pt>
                <c:pt idx="2305">
                  <c:v>51.1</c:v>
                </c:pt>
                <c:pt idx="2306">
                  <c:v>51.12</c:v>
                </c:pt>
                <c:pt idx="2307">
                  <c:v>51.14</c:v>
                </c:pt>
                <c:pt idx="2308">
                  <c:v>51.16</c:v>
                </c:pt>
                <c:pt idx="2309">
                  <c:v>51.18</c:v>
                </c:pt>
                <c:pt idx="2310">
                  <c:v>51.2</c:v>
                </c:pt>
                <c:pt idx="2311">
                  <c:v>51.22</c:v>
                </c:pt>
                <c:pt idx="2312">
                  <c:v>51.24</c:v>
                </c:pt>
                <c:pt idx="2313">
                  <c:v>51.26</c:v>
                </c:pt>
                <c:pt idx="2314">
                  <c:v>51.28</c:v>
                </c:pt>
                <c:pt idx="2315">
                  <c:v>51.3</c:v>
                </c:pt>
                <c:pt idx="2316">
                  <c:v>51.32</c:v>
                </c:pt>
                <c:pt idx="2317">
                  <c:v>51.34</c:v>
                </c:pt>
                <c:pt idx="2318">
                  <c:v>51.36</c:v>
                </c:pt>
                <c:pt idx="2319">
                  <c:v>51.38</c:v>
                </c:pt>
                <c:pt idx="2320">
                  <c:v>51.4</c:v>
                </c:pt>
                <c:pt idx="2321">
                  <c:v>51.42</c:v>
                </c:pt>
                <c:pt idx="2322">
                  <c:v>51.44</c:v>
                </c:pt>
                <c:pt idx="2323">
                  <c:v>51.46</c:v>
                </c:pt>
                <c:pt idx="2324">
                  <c:v>51.48</c:v>
                </c:pt>
                <c:pt idx="2325">
                  <c:v>51.5</c:v>
                </c:pt>
                <c:pt idx="2326">
                  <c:v>51.52</c:v>
                </c:pt>
                <c:pt idx="2327">
                  <c:v>51.54</c:v>
                </c:pt>
                <c:pt idx="2328">
                  <c:v>51.56</c:v>
                </c:pt>
                <c:pt idx="2329">
                  <c:v>51.58</c:v>
                </c:pt>
                <c:pt idx="2330">
                  <c:v>51.6</c:v>
                </c:pt>
                <c:pt idx="2331">
                  <c:v>51.62</c:v>
                </c:pt>
                <c:pt idx="2332">
                  <c:v>51.64</c:v>
                </c:pt>
                <c:pt idx="2333">
                  <c:v>51.66</c:v>
                </c:pt>
                <c:pt idx="2334">
                  <c:v>51.68</c:v>
                </c:pt>
                <c:pt idx="2335">
                  <c:v>51.7</c:v>
                </c:pt>
                <c:pt idx="2336">
                  <c:v>51.72</c:v>
                </c:pt>
                <c:pt idx="2337">
                  <c:v>51.74</c:v>
                </c:pt>
                <c:pt idx="2338">
                  <c:v>51.76</c:v>
                </c:pt>
                <c:pt idx="2339">
                  <c:v>51.78</c:v>
                </c:pt>
                <c:pt idx="2340">
                  <c:v>51.8</c:v>
                </c:pt>
                <c:pt idx="2341">
                  <c:v>51.82</c:v>
                </c:pt>
                <c:pt idx="2342">
                  <c:v>51.84</c:v>
                </c:pt>
                <c:pt idx="2343">
                  <c:v>51.86</c:v>
                </c:pt>
                <c:pt idx="2344">
                  <c:v>51.88</c:v>
                </c:pt>
                <c:pt idx="2345">
                  <c:v>51.9</c:v>
                </c:pt>
                <c:pt idx="2346">
                  <c:v>51.92</c:v>
                </c:pt>
                <c:pt idx="2347">
                  <c:v>51.94</c:v>
                </c:pt>
                <c:pt idx="2348">
                  <c:v>51.96</c:v>
                </c:pt>
                <c:pt idx="2349">
                  <c:v>51.98</c:v>
                </c:pt>
                <c:pt idx="2350">
                  <c:v>52</c:v>
                </c:pt>
                <c:pt idx="2351">
                  <c:v>52.02</c:v>
                </c:pt>
                <c:pt idx="2352">
                  <c:v>52.04</c:v>
                </c:pt>
                <c:pt idx="2353">
                  <c:v>52.06</c:v>
                </c:pt>
                <c:pt idx="2354">
                  <c:v>52.08</c:v>
                </c:pt>
                <c:pt idx="2355">
                  <c:v>52.1</c:v>
                </c:pt>
                <c:pt idx="2356">
                  <c:v>52.12</c:v>
                </c:pt>
                <c:pt idx="2357">
                  <c:v>52.14</c:v>
                </c:pt>
                <c:pt idx="2358">
                  <c:v>52.16</c:v>
                </c:pt>
                <c:pt idx="2359">
                  <c:v>52.18</c:v>
                </c:pt>
                <c:pt idx="2360">
                  <c:v>52.2</c:v>
                </c:pt>
                <c:pt idx="2361">
                  <c:v>52.22</c:v>
                </c:pt>
                <c:pt idx="2362">
                  <c:v>52.24</c:v>
                </c:pt>
                <c:pt idx="2363">
                  <c:v>52.26</c:v>
                </c:pt>
                <c:pt idx="2364">
                  <c:v>52.28</c:v>
                </c:pt>
                <c:pt idx="2365">
                  <c:v>52.3</c:v>
                </c:pt>
                <c:pt idx="2366">
                  <c:v>52.32</c:v>
                </c:pt>
                <c:pt idx="2367">
                  <c:v>52.34</c:v>
                </c:pt>
                <c:pt idx="2368">
                  <c:v>52.36</c:v>
                </c:pt>
                <c:pt idx="2369">
                  <c:v>52.38</c:v>
                </c:pt>
                <c:pt idx="2370">
                  <c:v>52.4</c:v>
                </c:pt>
                <c:pt idx="2371">
                  <c:v>52.42</c:v>
                </c:pt>
                <c:pt idx="2372">
                  <c:v>52.44</c:v>
                </c:pt>
                <c:pt idx="2373">
                  <c:v>52.46</c:v>
                </c:pt>
                <c:pt idx="2374">
                  <c:v>52.48</c:v>
                </c:pt>
                <c:pt idx="2375">
                  <c:v>52.5</c:v>
                </c:pt>
                <c:pt idx="2376">
                  <c:v>52.52</c:v>
                </c:pt>
                <c:pt idx="2377">
                  <c:v>52.54</c:v>
                </c:pt>
                <c:pt idx="2378">
                  <c:v>52.56</c:v>
                </c:pt>
                <c:pt idx="2379">
                  <c:v>52.58</c:v>
                </c:pt>
                <c:pt idx="2380">
                  <c:v>52.6</c:v>
                </c:pt>
                <c:pt idx="2381">
                  <c:v>52.62</c:v>
                </c:pt>
                <c:pt idx="2382">
                  <c:v>52.64</c:v>
                </c:pt>
                <c:pt idx="2383">
                  <c:v>52.66</c:v>
                </c:pt>
                <c:pt idx="2384">
                  <c:v>52.68</c:v>
                </c:pt>
                <c:pt idx="2385">
                  <c:v>52.7</c:v>
                </c:pt>
                <c:pt idx="2386">
                  <c:v>52.72</c:v>
                </c:pt>
                <c:pt idx="2387">
                  <c:v>52.74</c:v>
                </c:pt>
                <c:pt idx="2388">
                  <c:v>52.76</c:v>
                </c:pt>
                <c:pt idx="2389">
                  <c:v>52.78</c:v>
                </c:pt>
                <c:pt idx="2390">
                  <c:v>52.8</c:v>
                </c:pt>
                <c:pt idx="2391">
                  <c:v>52.82</c:v>
                </c:pt>
                <c:pt idx="2392">
                  <c:v>52.84</c:v>
                </c:pt>
                <c:pt idx="2393">
                  <c:v>52.86</c:v>
                </c:pt>
                <c:pt idx="2394">
                  <c:v>52.88</c:v>
                </c:pt>
                <c:pt idx="2395">
                  <c:v>52.9</c:v>
                </c:pt>
                <c:pt idx="2396">
                  <c:v>52.92</c:v>
                </c:pt>
                <c:pt idx="2397">
                  <c:v>52.94</c:v>
                </c:pt>
                <c:pt idx="2398">
                  <c:v>52.96</c:v>
                </c:pt>
                <c:pt idx="2399">
                  <c:v>52.98</c:v>
                </c:pt>
                <c:pt idx="2400">
                  <c:v>53</c:v>
                </c:pt>
                <c:pt idx="2401">
                  <c:v>53.02</c:v>
                </c:pt>
                <c:pt idx="2402">
                  <c:v>53.04</c:v>
                </c:pt>
                <c:pt idx="2403">
                  <c:v>53.06</c:v>
                </c:pt>
                <c:pt idx="2404">
                  <c:v>53.08</c:v>
                </c:pt>
                <c:pt idx="2405">
                  <c:v>53.1</c:v>
                </c:pt>
                <c:pt idx="2406">
                  <c:v>53.12</c:v>
                </c:pt>
                <c:pt idx="2407">
                  <c:v>53.14</c:v>
                </c:pt>
                <c:pt idx="2408">
                  <c:v>53.16</c:v>
                </c:pt>
                <c:pt idx="2409">
                  <c:v>53.18</c:v>
                </c:pt>
                <c:pt idx="2410">
                  <c:v>53.2</c:v>
                </c:pt>
                <c:pt idx="2411">
                  <c:v>53.22</c:v>
                </c:pt>
                <c:pt idx="2412">
                  <c:v>53.24</c:v>
                </c:pt>
                <c:pt idx="2413">
                  <c:v>53.26</c:v>
                </c:pt>
                <c:pt idx="2414">
                  <c:v>53.28</c:v>
                </c:pt>
                <c:pt idx="2415">
                  <c:v>53.3</c:v>
                </c:pt>
                <c:pt idx="2416">
                  <c:v>53.32</c:v>
                </c:pt>
                <c:pt idx="2417">
                  <c:v>53.34</c:v>
                </c:pt>
                <c:pt idx="2418">
                  <c:v>53.36</c:v>
                </c:pt>
                <c:pt idx="2419">
                  <c:v>53.38</c:v>
                </c:pt>
                <c:pt idx="2420">
                  <c:v>53.4</c:v>
                </c:pt>
                <c:pt idx="2421">
                  <c:v>53.42</c:v>
                </c:pt>
                <c:pt idx="2422">
                  <c:v>53.44</c:v>
                </c:pt>
                <c:pt idx="2423">
                  <c:v>53.46</c:v>
                </c:pt>
                <c:pt idx="2424">
                  <c:v>53.48</c:v>
                </c:pt>
                <c:pt idx="2425">
                  <c:v>53.5</c:v>
                </c:pt>
                <c:pt idx="2426">
                  <c:v>53.52</c:v>
                </c:pt>
                <c:pt idx="2427">
                  <c:v>53.54</c:v>
                </c:pt>
                <c:pt idx="2428">
                  <c:v>53.56</c:v>
                </c:pt>
                <c:pt idx="2429">
                  <c:v>53.58</c:v>
                </c:pt>
                <c:pt idx="2430">
                  <c:v>53.6</c:v>
                </c:pt>
                <c:pt idx="2431">
                  <c:v>53.62</c:v>
                </c:pt>
                <c:pt idx="2432">
                  <c:v>53.64</c:v>
                </c:pt>
                <c:pt idx="2433">
                  <c:v>53.66</c:v>
                </c:pt>
                <c:pt idx="2434">
                  <c:v>53.68</c:v>
                </c:pt>
                <c:pt idx="2435">
                  <c:v>53.7</c:v>
                </c:pt>
                <c:pt idx="2436">
                  <c:v>53.72</c:v>
                </c:pt>
                <c:pt idx="2437">
                  <c:v>53.74</c:v>
                </c:pt>
                <c:pt idx="2438">
                  <c:v>53.76</c:v>
                </c:pt>
                <c:pt idx="2439">
                  <c:v>53.78</c:v>
                </c:pt>
                <c:pt idx="2440">
                  <c:v>53.8</c:v>
                </c:pt>
                <c:pt idx="2441">
                  <c:v>53.82</c:v>
                </c:pt>
                <c:pt idx="2442">
                  <c:v>53.84</c:v>
                </c:pt>
                <c:pt idx="2443">
                  <c:v>53.86</c:v>
                </c:pt>
                <c:pt idx="2444">
                  <c:v>53.88</c:v>
                </c:pt>
                <c:pt idx="2445">
                  <c:v>53.9</c:v>
                </c:pt>
                <c:pt idx="2446">
                  <c:v>53.92</c:v>
                </c:pt>
                <c:pt idx="2447">
                  <c:v>53.94</c:v>
                </c:pt>
                <c:pt idx="2448">
                  <c:v>53.96</c:v>
                </c:pt>
                <c:pt idx="2449">
                  <c:v>53.98</c:v>
                </c:pt>
                <c:pt idx="2450">
                  <c:v>54</c:v>
                </c:pt>
                <c:pt idx="2451">
                  <c:v>54.02</c:v>
                </c:pt>
                <c:pt idx="2452">
                  <c:v>54.04</c:v>
                </c:pt>
                <c:pt idx="2453">
                  <c:v>54.06</c:v>
                </c:pt>
                <c:pt idx="2454">
                  <c:v>54.08</c:v>
                </c:pt>
                <c:pt idx="2455">
                  <c:v>54.1</c:v>
                </c:pt>
                <c:pt idx="2456">
                  <c:v>54.12</c:v>
                </c:pt>
                <c:pt idx="2457">
                  <c:v>54.14</c:v>
                </c:pt>
                <c:pt idx="2458">
                  <c:v>54.16</c:v>
                </c:pt>
                <c:pt idx="2459">
                  <c:v>54.18</c:v>
                </c:pt>
                <c:pt idx="2460">
                  <c:v>54.2</c:v>
                </c:pt>
                <c:pt idx="2461">
                  <c:v>54.22</c:v>
                </c:pt>
                <c:pt idx="2462">
                  <c:v>54.24</c:v>
                </c:pt>
                <c:pt idx="2463">
                  <c:v>54.26</c:v>
                </c:pt>
                <c:pt idx="2464">
                  <c:v>54.28</c:v>
                </c:pt>
                <c:pt idx="2465">
                  <c:v>54.3</c:v>
                </c:pt>
                <c:pt idx="2466">
                  <c:v>54.32</c:v>
                </c:pt>
                <c:pt idx="2467">
                  <c:v>54.34</c:v>
                </c:pt>
                <c:pt idx="2468">
                  <c:v>54.36</c:v>
                </c:pt>
                <c:pt idx="2469">
                  <c:v>54.38</c:v>
                </c:pt>
                <c:pt idx="2470">
                  <c:v>54.4</c:v>
                </c:pt>
                <c:pt idx="2471">
                  <c:v>54.42</c:v>
                </c:pt>
                <c:pt idx="2472">
                  <c:v>54.44</c:v>
                </c:pt>
                <c:pt idx="2473">
                  <c:v>54.46</c:v>
                </c:pt>
                <c:pt idx="2474">
                  <c:v>54.48</c:v>
                </c:pt>
                <c:pt idx="2475">
                  <c:v>54.5</c:v>
                </c:pt>
                <c:pt idx="2476">
                  <c:v>54.52</c:v>
                </c:pt>
                <c:pt idx="2477">
                  <c:v>54.54</c:v>
                </c:pt>
                <c:pt idx="2478">
                  <c:v>54.56</c:v>
                </c:pt>
                <c:pt idx="2479">
                  <c:v>54.58</c:v>
                </c:pt>
                <c:pt idx="2480">
                  <c:v>54.6</c:v>
                </c:pt>
                <c:pt idx="2481">
                  <c:v>54.62</c:v>
                </c:pt>
                <c:pt idx="2482">
                  <c:v>54.64</c:v>
                </c:pt>
                <c:pt idx="2483">
                  <c:v>54.66</c:v>
                </c:pt>
                <c:pt idx="2484">
                  <c:v>54.68</c:v>
                </c:pt>
                <c:pt idx="2485">
                  <c:v>54.7</c:v>
                </c:pt>
                <c:pt idx="2486">
                  <c:v>54.72</c:v>
                </c:pt>
                <c:pt idx="2487">
                  <c:v>54.74</c:v>
                </c:pt>
                <c:pt idx="2488">
                  <c:v>54.76</c:v>
                </c:pt>
                <c:pt idx="2489">
                  <c:v>54.78</c:v>
                </c:pt>
                <c:pt idx="2490">
                  <c:v>54.8</c:v>
                </c:pt>
                <c:pt idx="2491">
                  <c:v>54.82</c:v>
                </c:pt>
                <c:pt idx="2492">
                  <c:v>54.84</c:v>
                </c:pt>
                <c:pt idx="2493">
                  <c:v>54.86</c:v>
                </c:pt>
                <c:pt idx="2494">
                  <c:v>54.88</c:v>
                </c:pt>
                <c:pt idx="2495">
                  <c:v>54.9</c:v>
                </c:pt>
                <c:pt idx="2496">
                  <c:v>54.92</c:v>
                </c:pt>
                <c:pt idx="2497">
                  <c:v>54.94</c:v>
                </c:pt>
                <c:pt idx="2498">
                  <c:v>54.96</c:v>
                </c:pt>
                <c:pt idx="2499">
                  <c:v>54.98</c:v>
                </c:pt>
                <c:pt idx="2500">
                  <c:v>55</c:v>
                </c:pt>
                <c:pt idx="2501">
                  <c:v>55.02</c:v>
                </c:pt>
                <c:pt idx="2502">
                  <c:v>55.04</c:v>
                </c:pt>
                <c:pt idx="2503">
                  <c:v>55.06</c:v>
                </c:pt>
                <c:pt idx="2504">
                  <c:v>55.08</c:v>
                </c:pt>
                <c:pt idx="2505">
                  <c:v>55.1</c:v>
                </c:pt>
                <c:pt idx="2506">
                  <c:v>55.12</c:v>
                </c:pt>
                <c:pt idx="2507">
                  <c:v>55.14</c:v>
                </c:pt>
                <c:pt idx="2508">
                  <c:v>55.16</c:v>
                </c:pt>
                <c:pt idx="2509">
                  <c:v>55.18</c:v>
                </c:pt>
                <c:pt idx="2510">
                  <c:v>55.2</c:v>
                </c:pt>
                <c:pt idx="2511">
                  <c:v>55.22</c:v>
                </c:pt>
                <c:pt idx="2512">
                  <c:v>55.24</c:v>
                </c:pt>
                <c:pt idx="2513">
                  <c:v>55.26</c:v>
                </c:pt>
                <c:pt idx="2514">
                  <c:v>55.28</c:v>
                </c:pt>
                <c:pt idx="2515">
                  <c:v>55.3</c:v>
                </c:pt>
                <c:pt idx="2516">
                  <c:v>55.32</c:v>
                </c:pt>
                <c:pt idx="2517">
                  <c:v>55.34</c:v>
                </c:pt>
                <c:pt idx="2518">
                  <c:v>55.36</c:v>
                </c:pt>
                <c:pt idx="2519">
                  <c:v>55.38</c:v>
                </c:pt>
                <c:pt idx="2520">
                  <c:v>55.4</c:v>
                </c:pt>
                <c:pt idx="2521">
                  <c:v>55.42</c:v>
                </c:pt>
                <c:pt idx="2522">
                  <c:v>55.44</c:v>
                </c:pt>
                <c:pt idx="2523">
                  <c:v>55.46</c:v>
                </c:pt>
                <c:pt idx="2524">
                  <c:v>55.48</c:v>
                </c:pt>
                <c:pt idx="2525">
                  <c:v>55.5</c:v>
                </c:pt>
                <c:pt idx="2526">
                  <c:v>55.52</c:v>
                </c:pt>
                <c:pt idx="2527">
                  <c:v>55.54</c:v>
                </c:pt>
                <c:pt idx="2528">
                  <c:v>55.56</c:v>
                </c:pt>
                <c:pt idx="2529">
                  <c:v>55.58</c:v>
                </c:pt>
                <c:pt idx="2530">
                  <c:v>55.6</c:v>
                </c:pt>
                <c:pt idx="2531">
                  <c:v>55.62</c:v>
                </c:pt>
                <c:pt idx="2532">
                  <c:v>55.64</c:v>
                </c:pt>
                <c:pt idx="2533">
                  <c:v>55.66</c:v>
                </c:pt>
                <c:pt idx="2534">
                  <c:v>55.68</c:v>
                </c:pt>
                <c:pt idx="2535">
                  <c:v>55.7</c:v>
                </c:pt>
                <c:pt idx="2536">
                  <c:v>55.72</c:v>
                </c:pt>
                <c:pt idx="2537">
                  <c:v>55.74</c:v>
                </c:pt>
                <c:pt idx="2538">
                  <c:v>55.76</c:v>
                </c:pt>
                <c:pt idx="2539">
                  <c:v>55.78</c:v>
                </c:pt>
                <c:pt idx="2540">
                  <c:v>55.8</c:v>
                </c:pt>
                <c:pt idx="2541">
                  <c:v>55.82</c:v>
                </c:pt>
                <c:pt idx="2542">
                  <c:v>55.84</c:v>
                </c:pt>
                <c:pt idx="2543">
                  <c:v>55.86</c:v>
                </c:pt>
                <c:pt idx="2544">
                  <c:v>55.88</c:v>
                </c:pt>
                <c:pt idx="2545">
                  <c:v>55.9</c:v>
                </c:pt>
                <c:pt idx="2546">
                  <c:v>55.92</c:v>
                </c:pt>
                <c:pt idx="2547">
                  <c:v>55.94</c:v>
                </c:pt>
                <c:pt idx="2548">
                  <c:v>55.96</c:v>
                </c:pt>
                <c:pt idx="2549">
                  <c:v>55.98</c:v>
                </c:pt>
                <c:pt idx="2550">
                  <c:v>56</c:v>
                </c:pt>
                <c:pt idx="2551">
                  <c:v>56.02</c:v>
                </c:pt>
                <c:pt idx="2552">
                  <c:v>56.04</c:v>
                </c:pt>
                <c:pt idx="2553">
                  <c:v>56.06</c:v>
                </c:pt>
                <c:pt idx="2554">
                  <c:v>56.08</c:v>
                </c:pt>
                <c:pt idx="2555">
                  <c:v>56.1</c:v>
                </c:pt>
                <c:pt idx="2556">
                  <c:v>56.12</c:v>
                </c:pt>
                <c:pt idx="2557">
                  <c:v>56.14</c:v>
                </c:pt>
                <c:pt idx="2558">
                  <c:v>56.16</c:v>
                </c:pt>
                <c:pt idx="2559">
                  <c:v>56.18</c:v>
                </c:pt>
                <c:pt idx="2560">
                  <c:v>56.2</c:v>
                </c:pt>
                <c:pt idx="2561">
                  <c:v>56.22</c:v>
                </c:pt>
                <c:pt idx="2562">
                  <c:v>56.24</c:v>
                </c:pt>
                <c:pt idx="2563">
                  <c:v>56.26</c:v>
                </c:pt>
                <c:pt idx="2564">
                  <c:v>56.28</c:v>
                </c:pt>
                <c:pt idx="2565">
                  <c:v>56.3</c:v>
                </c:pt>
                <c:pt idx="2566">
                  <c:v>56.32</c:v>
                </c:pt>
                <c:pt idx="2567">
                  <c:v>56.34</c:v>
                </c:pt>
                <c:pt idx="2568">
                  <c:v>56.36</c:v>
                </c:pt>
                <c:pt idx="2569">
                  <c:v>56.38</c:v>
                </c:pt>
                <c:pt idx="2570">
                  <c:v>56.4</c:v>
                </c:pt>
                <c:pt idx="2571">
                  <c:v>56.42</c:v>
                </c:pt>
                <c:pt idx="2572">
                  <c:v>56.44</c:v>
                </c:pt>
                <c:pt idx="2573">
                  <c:v>56.46</c:v>
                </c:pt>
                <c:pt idx="2574">
                  <c:v>56.48</c:v>
                </c:pt>
                <c:pt idx="2575">
                  <c:v>56.5</c:v>
                </c:pt>
                <c:pt idx="2576">
                  <c:v>56.52</c:v>
                </c:pt>
                <c:pt idx="2577">
                  <c:v>56.54</c:v>
                </c:pt>
                <c:pt idx="2578">
                  <c:v>56.56</c:v>
                </c:pt>
                <c:pt idx="2579">
                  <c:v>56.58</c:v>
                </c:pt>
                <c:pt idx="2580">
                  <c:v>56.6</c:v>
                </c:pt>
                <c:pt idx="2581">
                  <c:v>56.62</c:v>
                </c:pt>
                <c:pt idx="2582">
                  <c:v>56.64</c:v>
                </c:pt>
                <c:pt idx="2583">
                  <c:v>56.66</c:v>
                </c:pt>
                <c:pt idx="2584">
                  <c:v>56.68</c:v>
                </c:pt>
                <c:pt idx="2585">
                  <c:v>56.7</c:v>
                </c:pt>
                <c:pt idx="2586">
                  <c:v>56.72</c:v>
                </c:pt>
                <c:pt idx="2587">
                  <c:v>56.74</c:v>
                </c:pt>
                <c:pt idx="2588">
                  <c:v>56.76</c:v>
                </c:pt>
                <c:pt idx="2589">
                  <c:v>56.78</c:v>
                </c:pt>
                <c:pt idx="2590">
                  <c:v>56.8</c:v>
                </c:pt>
                <c:pt idx="2591">
                  <c:v>56.82</c:v>
                </c:pt>
                <c:pt idx="2592">
                  <c:v>56.84</c:v>
                </c:pt>
                <c:pt idx="2593">
                  <c:v>56.86</c:v>
                </c:pt>
                <c:pt idx="2594">
                  <c:v>56.88</c:v>
                </c:pt>
                <c:pt idx="2595">
                  <c:v>56.9</c:v>
                </c:pt>
                <c:pt idx="2596">
                  <c:v>56.92</c:v>
                </c:pt>
                <c:pt idx="2597">
                  <c:v>56.94</c:v>
                </c:pt>
                <c:pt idx="2598">
                  <c:v>56.96</c:v>
                </c:pt>
                <c:pt idx="2599">
                  <c:v>56.98</c:v>
                </c:pt>
                <c:pt idx="2600">
                  <c:v>57</c:v>
                </c:pt>
                <c:pt idx="2601">
                  <c:v>57.02</c:v>
                </c:pt>
                <c:pt idx="2602">
                  <c:v>57.04</c:v>
                </c:pt>
                <c:pt idx="2603">
                  <c:v>57.06</c:v>
                </c:pt>
                <c:pt idx="2604">
                  <c:v>57.08</c:v>
                </c:pt>
                <c:pt idx="2605">
                  <c:v>57.1</c:v>
                </c:pt>
                <c:pt idx="2606">
                  <c:v>57.12</c:v>
                </c:pt>
                <c:pt idx="2607">
                  <c:v>57.14</c:v>
                </c:pt>
                <c:pt idx="2608">
                  <c:v>57.16</c:v>
                </c:pt>
                <c:pt idx="2609">
                  <c:v>57.18</c:v>
                </c:pt>
                <c:pt idx="2610">
                  <c:v>57.2</c:v>
                </c:pt>
                <c:pt idx="2611">
                  <c:v>57.22</c:v>
                </c:pt>
                <c:pt idx="2612">
                  <c:v>57.24</c:v>
                </c:pt>
                <c:pt idx="2613">
                  <c:v>57.26</c:v>
                </c:pt>
                <c:pt idx="2614">
                  <c:v>57.28</c:v>
                </c:pt>
                <c:pt idx="2615">
                  <c:v>57.3</c:v>
                </c:pt>
                <c:pt idx="2616">
                  <c:v>57.32</c:v>
                </c:pt>
                <c:pt idx="2617">
                  <c:v>57.34</c:v>
                </c:pt>
                <c:pt idx="2618">
                  <c:v>57.36</c:v>
                </c:pt>
                <c:pt idx="2619">
                  <c:v>57.38</c:v>
                </c:pt>
                <c:pt idx="2620">
                  <c:v>57.4</c:v>
                </c:pt>
                <c:pt idx="2621">
                  <c:v>57.42</c:v>
                </c:pt>
                <c:pt idx="2622">
                  <c:v>57.44</c:v>
                </c:pt>
                <c:pt idx="2623">
                  <c:v>57.46</c:v>
                </c:pt>
                <c:pt idx="2624">
                  <c:v>57.48</c:v>
                </c:pt>
                <c:pt idx="2625">
                  <c:v>57.5</c:v>
                </c:pt>
                <c:pt idx="2626">
                  <c:v>57.52</c:v>
                </c:pt>
                <c:pt idx="2627">
                  <c:v>57.54</c:v>
                </c:pt>
                <c:pt idx="2628">
                  <c:v>57.56</c:v>
                </c:pt>
                <c:pt idx="2629">
                  <c:v>57.58</c:v>
                </c:pt>
                <c:pt idx="2630">
                  <c:v>57.6</c:v>
                </c:pt>
                <c:pt idx="2631">
                  <c:v>57.62</c:v>
                </c:pt>
                <c:pt idx="2632">
                  <c:v>57.64</c:v>
                </c:pt>
                <c:pt idx="2633">
                  <c:v>57.66</c:v>
                </c:pt>
                <c:pt idx="2634">
                  <c:v>57.68</c:v>
                </c:pt>
                <c:pt idx="2635">
                  <c:v>57.7</c:v>
                </c:pt>
                <c:pt idx="2636">
                  <c:v>57.72</c:v>
                </c:pt>
                <c:pt idx="2637">
                  <c:v>57.74</c:v>
                </c:pt>
                <c:pt idx="2638">
                  <c:v>57.76</c:v>
                </c:pt>
                <c:pt idx="2639">
                  <c:v>57.78</c:v>
                </c:pt>
                <c:pt idx="2640">
                  <c:v>57.8</c:v>
                </c:pt>
                <c:pt idx="2641">
                  <c:v>57.82</c:v>
                </c:pt>
                <c:pt idx="2642">
                  <c:v>57.84</c:v>
                </c:pt>
                <c:pt idx="2643">
                  <c:v>57.86</c:v>
                </c:pt>
                <c:pt idx="2644">
                  <c:v>57.88</c:v>
                </c:pt>
                <c:pt idx="2645">
                  <c:v>57.9</c:v>
                </c:pt>
                <c:pt idx="2646">
                  <c:v>57.92</c:v>
                </c:pt>
                <c:pt idx="2647">
                  <c:v>57.94</c:v>
                </c:pt>
                <c:pt idx="2648">
                  <c:v>57.96</c:v>
                </c:pt>
                <c:pt idx="2649">
                  <c:v>57.98</c:v>
                </c:pt>
                <c:pt idx="2650">
                  <c:v>58</c:v>
                </c:pt>
                <c:pt idx="2651">
                  <c:v>58.02</c:v>
                </c:pt>
                <c:pt idx="2652">
                  <c:v>58.04</c:v>
                </c:pt>
                <c:pt idx="2653">
                  <c:v>58.06</c:v>
                </c:pt>
                <c:pt idx="2654">
                  <c:v>58.08</c:v>
                </c:pt>
                <c:pt idx="2655">
                  <c:v>58.1</c:v>
                </c:pt>
                <c:pt idx="2656">
                  <c:v>58.12</c:v>
                </c:pt>
                <c:pt idx="2657">
                  <c:v>58.14</c:v>
                </c:pt>
                <c:pt idx="2658">
                  <c:v>58.16</c:v>
                </c:pt>
                <c:pt idx="2659">
                  <c:v>58.18</c:v>
                </c:pt>
                <c:pt idx="2660">
                  <c:v>58.2</c:v>
                </c:pt>
                <c:pt idx="2661">
                  <c:v>58.22</c:v>
                </c:pt>
                <c:pt idx="2662">
                  <c:v>58.24</c:v>
                </c:pt>
                <c:pt idx="2663">
                  <c:v>58.26</c:v>
                </c:pt>
                <c:pt idx="2664">
                  <c:v>58.28</c:v>
                </c:pt>
                <c:pt idx="2665">
                  <c:v>58.3</c:v>
                </c:pt>
                <c:pt idx="2666">
                  <c:v>58.32</c:v>
                </c:pt>
                <c:pt idx="2667">
                  <c:v>58.34</c:v>
                </c:pt>
                <c:pt idx="2668">
                  <c:v>58.36</c:v>
                </c:pt>
                <c:pt idx="2669">
                  <c:v>58.38</c:v>
                </c:pt>
                <c:pt idx="2670">
                  <c:v>58.4</c:v>
                </c:pt>
                <c:pt idx="2671">
                  <c:v>58.42</c:v>
                </c:pt>
                <c:pt idx="2672">
                  <c:v>58.44</c:v>
                </c:pt>
                <c:pt idx="2673">
                  <c:v>58.46</c:v>
                </c:pt>
                <c:pt idx="2674">
                  <c:v>58.48</c:v>
                </c:pt>
                <c:pt idx="2675">
                  <c:v>58.5</c:v>
                </c:pt>
                <c:pt idx="2676">
                  <c:v>58.52</c:v>
                </c:pt>
                <c:pt idx="2677">
                  <c:v>58.54</c:v>
                </c:pt>
                <c:pt idx="2678">
                  <c:v>58.56</c:v>
                </c:pt>
                <c:pt idx="2679">
                  <c:v>58.58</c:v>
                </c:pt>
                <c:pt idx="2680">
                  <c:v>58.6</c:v>
                </c:pt>
                <c:pt idx="2681">
                  <c:v>58.62</c:v>
                </c:pt>
                <c:pt idx="2682">
                  <c:v>58.64</c:v>
                </c:pt>
                <c:pt idx="2683">
                  <c:v>58.66</c:v>
                </c:pt>
                <c:pt idx="2684">
                  <c:v>58.68</c:v>
                </c:pt>
                <c:pt idx="2685">
                  <c:v>58.7</c:v>
                </c:pt>
                <c:pt idx="2686">
                  <c:v>58.72</c:v>
                </c:pt>
                <c:pt idx="2687">
                  <c:v>58.74</c:v>
                </c:pt>
                <c:pt idx="2688">
                  <c:v>58.76</c:v>
                </c:pt>
                <c:pt idx="2689">
                  <c:v>58.78</c:v>
                </c:pt>
                <c:pt idx="2690">
                  <c:v>58.8</c:v>
                </c:pt>
                <c:pt idx="2691">
                  <c:v>58.82</c:v>
                </c:pt>
                <c:pt idx="2692">
                  <c:v>58.84</c:v>
                </c:pt>
                <c:pt idx="2693">
                  <c:v>58.86</c:v>
                </c:pt>
                <c:pt idx="2694">
                  <c:v>58.88</c:v>
                </c:pt>
                <c:pt idx="2695">
                  <c:v>58.9</c:v>
                </c:pt>
                <c:pt idx="2696">
                  <c:v>58.92</c:v>
                </c:pt>
                <c:pt idx="2697">
                  <c:v>58.94</c:v>
                </c:pt>
                <c:pt idx="2698">
                  <c:v>58.96</c:v>
                </c:pt>
                <c:pt idx="2699">
                  <c:v>58.98</c:v>
                </c:pt>
                <c:pt idx="2700">
                  <c:v>59</c:v>
                </c:pt>
                <c:pt idx="2701">
                  <c:v>59.02</c:v>
                </c:pt>
                <c:pt idx="2702">
                  <c:v>59.04</c:v>
                </c:pt>
                <c:pt idx="2703">
                  <c:v>59.06</c:v>
                </c:pt>
                <c:pt idx="2704">
                  <c:v>59.08</c:v>
                </c:pt>
                <c:pt idx="2705">
                  <c:v>59.1</c:v>
                </c:pt>
                <c:pt idx="2706">
                  <c:v>59.12</c:v>
                </c:pt>
                <c:pt idx="2707">
                  <c:v>59.14</c:v>
                </c:pt>
                <c:pt idx="2708">
                  <c:v>59.16</c:v>
                </c:pt>
                <c:pt idx="2709">
                  <c:v>59.18</c:v>
                </c:pt>
                <c:pt idx="2710">
                  <c:v>59.2</c:v>
                </c:pt>
                <c:pt idx="2711">
                  <c:v>59.22</c:v>
                </c:pt>
                <c:pt idx="2712">
                  <c:v>59.24</c:v>
                </c:pt>
                <c:pt idx="2713">
                  <c:v>59.26</c:v>
                </c:pt>
                <c:pt idx="2714">
                  <c:v>59.28</c:v>
                </c:pt>
                <c:pt idx="2715">
                  <c:v>59.3</c:v>
                </c:pt>
                <c:pt idx="2716">
                  <c:v>59.32</c:v>
                </c:pt>
                <c:pt idx="2717">
                  <c:v>59.34</c:v>
                </c:pt>
                <c:pt idx="2718">
                  <c:v>59.36</c:v>
                </c:pt>
                <c:pt idx="2719">
                  <c:v>59.38</c:v>
                </c:pt>
                <c:pt idx="2720">
                  <c:v>59.4</c:v>
                </c:pt>
                <c:pt idx="2721">
                  <c:v>59.42</c:v>
                </c:pt>
                <c:pt idx="2722">
                  <c:v>59.44</c:v>
                </c:pt>
                <c:pt idx="2723">
                  <c:v>59.46</c:v>
                </c:pt>
                <c:pt idx="2724">
                  <c:v>59.48</c:v>
                </c:pt>
                <c:pt idx="2725">
                  <c:v>59.5</c:v>
                </c:pt>
                <c:pt idx="2726">
                  <c:v>59.52</c:v>
                </c:pt>
                <c:pt idx="2727">
                  <c:v>59.54</c:v>
                </c:pt>
                <c:pt idx="2728">
                  <c:v>59.56</c:v>
                </c:pt>
                <c:pt idx="2729">
                  <c:v>59.58</c:v>
                </c:pt>
                <c:pt idx="2730">
                  <c:v>59.6</c:v>
                </c:pt>
                <c:pt idx="2731">
                  <c:v>59.62</c:v>
                </c:pt>
                <c:pt idx="2732">
                  <c:v>59.64</c:v>
                </c:pt>
                <c:pt idx="2733">
                  <c:v>59.66</c:v>
                </c:pt>
                <c:pt idx="2734">
                  <c:v>59.68</c:v>
                </c:pt>
                <c:pt idx="2735">
                  <c:v>59.7</c:v>
                </c:pt>
                <c:pt idx="2736">
                  <c:v>59.72</c:v>
                </c:pt>
                <c:pt idx="2737">
                  <c:v>59.74</c:v>
                </c:pt>
                <c:pt idx="2738">
                  <c:v>59.76</c:v>
                </c:pt>
                <c:pt idx="2739">
                  <c:v>59.78</c:v>
                </c:pt>
                <c:pt idx="2740">
                  <c:v>59.8</c:v>
                </c:pt>
                <c:pt idx="2741">
                  <c:v>59.82</c:v>
                </c:pt>
                <c:pt idx="2742">
                  <c:v>59.84</c:v>
                </c:pt>
                <c:pt idx="2743">
                  <c:v>59.86</c:v>
                </c:pt>
                <c:pt idx="2744">
                  <c:v>59.88</c:v>
                </c:pt>
                <c:pt idx="2745">
                  <c:v>59.9</c:v>
                </c:pt>
                <c:pt idx="2746">
                  <c:v>59.92</c:v>
                </c:pt>
                <c:pt idx="2747">
                  <c:v>59.94</c:v>
                </c:pt>
                <c:pt idx="2748">
                  <c:v>59.96</c:v>
                </c:pt>
                <c:pt idx="2749">
                  <c:v>59.98</c:v>
                </c:pt>
                <c:pt idx="2750">
                  <c:v>60</c:v>
                </c:pt>
                <c:pt idx="2751">
                  <c:v>60.02</c:v>
                </c:pt>
                <c:pt idx="2752">
                  <c:v>60.04</c:v>
                </c:pt>
                <c:pt idx="2753">
                  <c:v>60.06</c:v>
                </c:pt>
                <c:pt idx="2754">
                  <c:v>60.08</c:v>
                </c:pt>
                <c:pt idx="2755">
                  <c:v>60.1</c:v>
                </c:pt>
                <c:pt idx="2756">
                  <c:v>60.12</c:v>
                </c:pt>
                <c:pt idx="2757">
                  <c:v>60.14</c:v>
                </c:pt>
                <c:pt idx="2758">
                  <c:v>60.16</c:v>
                </c:pt>
                <c:pt idx="2759">
                  <c:v>60.18</c:v>
                </c:pt>
                <c:pt idx="2760">
                  <c:v>60.2</c:v>
                </c:pt>
                <c:pt idx="2761">
                  <c:v>60.22</c:v>
                </c:pt>
                <c:pt idx="2762">
                  <c:v>60.24</c:v>
                </c:pt>
                <c:pt idx="2763">
                  <c:v>60.26</c:v>
                </c:pt>
                <c:pt idx="2764">
                  <c:v>60.28</c:v>
                </c:pt>
                <c:pt idx="2765">
                  <c:v>60.3</c:v>
                </c:pt>
                <c:pt idx="2766">
                  <c:v>60.32</c:v>
                </c:pt>
                <c:pt idx="2767">
                  <c:v>60.34</c:v>
                </c:pt>
                <c:pt idx="2768">
                  <c:v>60.36</c:v>
                </c:pt>
                <c:pt idx="2769">
                  <c:v>60.38</c:v>
                </c:pt>
                <c:pt idx="2770">
                  <c:v>60.4</c:v>
                </c:pt>
                <c:pt idx="2771">
                  <c:v>60.42</c:v>
                </c:pt>
                <c:pt idx="2772">
                  <c:v>60.44</c:v>
                </c:pt>
                <c:pt idx="2773">
                  <c:v>60.46</c:v>
                </c:pt>
                <c:pt idx="2774">
                  <c:v>60.48</c:v>
                </c:pt>
                <c:pt idx="2775">
                  <c:v>60.5</c:v>
                </c:pt>
                <c:pt idx="2776">
                  <c:v>60.52</c:v>
                </c:pt>
                <c:pt idx="2777">
                  <c:v>60.54</c:v>
                </c:pt>
                <c:pt idx="2778">
                  <c:v>60.56</c:v>
                </c:pt>
                <c:pt idx="2779">
                  <c:v>60.58</c:v>
                </c:pt>
                <c:pt idx="2780">
                  <c:v>60.6</c:v>
                </c:pt>
                <c:pt idx="2781">
                  <c:v>60.62</c:v>
                </c:pt>
                <c:pt idx="2782">
                  <c:v>60.64</c:v>
                </c:pt>
                <c:pt idx="2783">
                  <c:v>60.66</c:v>
                </c:pt>
                <c:pt idx="2784">
                  <c:v>60.68</c:v>
                </c:pt>
                <c:pt idx="2785">
                  <c:v>60.7</c:v>
                </c:pt>
                <c:pt idx="2786">
                  <c:v>60.72</c:v>
                </c:pt>
                <c:pt idx="2787">
                  <c:v>60.74</c:v>
                </c:pt>
                <c:pt idx="2788">
                  <c:v>60.76</c:v>
                </c:pt>
                <c:pt idx="2789">
                  <c:v>60.78</c:v>
                </c:pt>
                <c:pt idx="2790">
                  <c:v>60.8</c:v>
                </c:pt>
                <c:pt idx="2791">
                  <c:v>60.82</c:v>
                </c:pt>
                <c:pt idx="2792">
                  <c:v>60.84</c:v>
                </c:pt>
                <c:pt idx="2793">
                  <c:v>60.86</c:v>
                </c:pt>
                <c:pt idx="2794">
                  <c:v>60.88</c:v>
                </c:pt>
                <c:pt idx="2795">
                  <c:v>60.9</c:v>
                </c:pt>
                <c:pt idx="2796">
                  <c:v>60.92</c:v>
                </c:pt>
                <c:pt idx="2797">
                  <c:v>60.94</c:v>
                </c:pt>
                <c:pt idx="2798">
                  <c:v>60.96</c:v>
                </c:pt>
                <c:pt idx="2799">
                  <c:v>60.98</c:v>
                </c:pt>
                <c:pt idx="2800">
                  <c:v>61</c:v>
                </c:pt>
                <c:pt idx="2801">
                  <c:v>61.02</c:v>
                </c:pt>
                <c:pt idx="2802">
                  <c:v>61.04</c:v>
                </c:pt>
                <c:pt idx="2803">
                  <c:v>61.06</c:v>
                </c:pt>
                <c:pt idx="2804">
                  <c:v>61.08</c:v>
                </c:pt>
                <c:pt idx="2805">
                  <c:v>61.1</c:v>
                </c:pt>
                <c:pt idx="2806">
                  <c:v>61.12</c:v>
                </c:pt>
                <c:pt idx="2807">
                  <c:v>61.14</c:v>
                </c:pt>
                <c:pt idx="2808">
                  <c:v>61.16</c:v>
                </c:pt>
                <c:pt idx="2809">
                  <c:v>61.18</c:v>
                </c:pt>
                <c:pt idx="2810">
                  <c:v>61.2</c:v>
                </c:pt>
                <c:pt idx="2811">
                  <c:v>61.22</c:v>
                </c:pt>
                <c:pt idx="2812">
                  <c:v>61.24</c:v>
                </c:pt>
                <c:pt idx="2813">
                  <c:v>61.26</c:v>
                </c:pt>
                <c:pt idx="2814">
                  <c:v>61.28</c:v>
                </c:pt>
                <c:pt idx="2815">
                  <c:v>61.3</c:v>
                </c:pt>
                <c:pt idx="2816">
                  <c:v>61.32</c:v>
                </c:pt>
                <c:pt idx="2817">
                  <c:v>61.34</c:v>
                </c:pt>
                <c:pt idx="2818">
                  <c:v>61.36</c:v>
                </c:pt>
                <c:pt idx="2819">
                  <c:v>61.38</c:v>
                </c:pt>
                <c:pt idx="2820">
                  <c:v>61.4</c:v>
                </c:pt>
                <c:pt idx="2821">
                  <c:v>61.42</c:v>
                </c:pt>
                <c:pt idx="2822">
                  <c:v>61.44</c:v>
                </c:pt>
                <c:pt idx="2823">
                  <c:v>61.46</c:v>
                </c:pt>
                <c:pt idx="2824">
                  <c:v>61.48</c:v>
                </c:pt>
                <c:pt idx="2825">
                  <c:v>61.5</c:v>
                </c:pt>
                <c:pt idx="2826">
                  <c:v>61.52</c:v>
                </c:pt>
                <c:pt idx="2827">
                  <c:v>61.54</c:v>
                </c:pt>
                <c:pt idx="2828">
                  <c:v>61.56</c:v>
                </c:pt>
                <c:pt idx="2829">
                  <c:v>61.58</c:v>
                </c:pt>
                <c:pt idx="2830">
                  <c:v>61.6</c:v>
                </c:pt>
                <c:pt idx="2831">
                  <c:v>61.62</c:v>
                </c:pt>
                <c:pt idx="2832">
                  <c:v>61.64</c:v>
                </c:pt>
                <c:pt idx="2833">
                  <c:v>61.66</c:v>
                </c:pt>
                <c:pt idx="2834">
                  <c:v>61.68</c:v>
                </c:pt>
                <c:pt idx="2835">
                  <c:v>61.7</c:v>
                </c:pt>
                <c:pt idx="2836">
                  <c:v>61.72</c:v>
                </c:pt>
                <c:pt idx="2837">
                  <c:v>61.74</c:v>
                </c:pt>
                <c:pt idx="2838">
                  <c:v>61.76</c:v>
                </c:pt>
                <c:pt idx="2839">
                  <c:v>61.78</c:v>
                </c:pt>
                <c:pt idx="2840">
                  <c:v>61.8</c:v>
                </c:pt>
                <c:pt idx="2841">
                  <c:v>61.82</c:v>
                </c:pt>
                <c:pt idx="2842">
                  <c:v>61.84</c:v>
                </c:pt>
                <c:pt idx="2843">
                  <c:v>61.86</c:v>
                </c:pt>
                <c:pt idx="2844">
                  <c:v>61.88</c:v>
                </c:pt>
                <c:pt idx="2845">
                  <c:v>61.9</c:v>
                </c:pt>
                <c:pt idx="2846">
                  <c:v>61.92</c:v>
                </c:pt>
                <c:pt idx="2847">
                  <c:v>61.94</c:v>
                </c:pt>
                <c:pt idx="2848">
                  <c:v>61.96</c:v>
                </c:pt>
                <c:pt idx="2849">
                  <c:v>61.98</c:v>
                </c:pt>
                <c:pt idx="2850">
                  <c:v>62</c:v>
                </c:pt>
                <c:pt idx="2851">
                  <c:v>62.02</c:v>
                </c:pt>
                <c:pt idx="2852">
                  <c:v>62.04</c:v>
                </c:pt>
                <c:pt idx="2853">
                  <c:v>62.06</c:v>
                </c:pt>
                <c:pt idx="2854">
                  <c:v>62.08</c:v>
                </c:pt>
                <c:pt idx="2855">
                  <c:v>62.1</c:v>
                </c:pt>
                <c:pt idx="2856">
                  <c:v>62.12</c:v>
                </c:pt>
                <c:pt idx="2857">
                  <c:v>62.14</c:v>
                </c:pt>
                <c:pt idx="2858">
                  <c:v>62.16</c:v>
                </c:pt>
                <c:pt idx="2859">
                  <c:v>62.18</c:v>
                </c:pt>
                <c:pt idx="2860">
                  <c:v>62.2</c:v>
                </c:pt>
                <c:pt idx="2861">
                  <c:v>62.22</c:v>
                </c:pt>
                <c:pt idx="2862">
                  <c:v>62.24</c:v>
                </c:pt>
                <c:pt idx="2863">
                  <c:v>62.26</c:v>
                </c:pt>
                <c:pt idx="2864">
                  <c:v>62.28</c:v>
                </c:pt>
                <c:pt idx="2865">
                  <c:v>62.3</c:v>
                </c:pt>
                <c:pt idx="2866">
                  <c:v>62.32</c:v>
                </c:pt>
                <c:pt idx="2867">
                  <c:v>62.34</c:v>
                </c:pt>
                <c:pt idx="2868">
                  <c:v>62.36</c:v>
                </c:pt>
                <c:pt idx="2869">
                  <c:v>62.38</c:v>
                </c:pt>
                <c:pt idx="2870">
                  <c:v>62.4</c:v>
                </c:pt>
                <c:pt idx="2871">
                  <c:v>62.42</c:v>
                </c:pt>
                <c:pt idx="2872">
                  <c:v>62.44</c:v>
                </c:pt>
                <c:pt idx="2873">
                  <c:v>62.46</c:v>
                </c:pt>
                <c:pt idx="2874">
                  <c:v>62.48</c:v>
                </c:pt>
                <c:pt idx="2875">
                  <c:v>62.5</c:v>
                </c:pt>
                <c:pt idx="2876">
                  <c:v>62.52</c:v>
                </c:pt>
                <c:pt idx="2877">
                  <c:v>62.54</c:v>
                </c:pt>
                <c:pt idx="2878">
                  <c:v>62.56</c:v>
                </c:pt>
                <c:pt idx="2879">
                  <c:v>62.58</c:v>
                </c:pt>
                <c:pt idx="2880">
                  <c:v>62.6</c:v>
                </c:pt>
                <c:pt idx="2881">
                  <c:v>62.62</c:v>
                </c:pt>
                <c:pt idx="2882">
                  <c:v>62.64</c:v>
                </c:pt>
                <c:pt idx="2883">
                  <c:v>62.66</c:v>
                </c:pt>
                <c:pt idx="2884">
                  <c:v>62.68</c:v>
                </c:pt>
                <c:pt idx="2885">
                  <c:v>62.7</c:v>
                </c:pt>
                <c:pt idx="2886">
                  <c:v>62.72</c:v>
                </c:pt>
                <c:pt idx="2887">
                  <c:v>62.74</c:v>
                </c:pt>
                <c:pt idx="2888">
                  <c:v>62.76</c:v>
                </c:pt>
                <c:pt idx="2889">
                  <c:v>62.78</c:v>
                </c:pt>
                <c:pt idx="2890">
                  <c:v>62.8</c:v>
                </c:pt>
                <c:pt idx="2891">
                  <c:v>62.82</c:v>
                </c:pt>
                <c:pt idx="2892">
                  <c:v>62.84</c:v>
                </c:pt>
                <c:pt idx="2893">
                  <c:v>62.86</c:v>
                </c:pt>
                <c:pt idx="2894">
                  <c:v>62.88</c:v>
                </c:pt>
                <c:pt idx="2895">
                  <c:v>62.9</c:v>
                </c:pt>
                <c:pt idx="2896">
                  <c:v>62.92</c:v>
                </c:pt>
                <c:pt idx="2897">
                  <c:v>62.94</c:v>
                </c:pt>
                <c:pt idx="2898">
                  <c:v>62.96</c:v>
                </c:pt>
                <c:pt idx="2899">
                  <c:v>62.98</c:v>
                </c:pt>
                <c:pt idx="2900">
                  <c:v>63</c:v>
                </c:pt>
                <c:pt idx="2901">
                  <c:v>63.02</c:v>
                </c:pt>
                <c:pt idx="2902">
                  <c:v>63.04</c:v>
                </c:pt>
                <c:pt idx="2903">
                  <c:v>63.06</c:v>
                </c:pt>
                <c:pt idx="2904">
                  <c:v>63.08</c:v>
                </c:pt>
                <c:pt idx="2905">
                  <c:v>63.1</c:v>
                </c:pt>
                <c:pt idx="2906">
                  <c:v>63.12</c:v>
                </c:pt>
                <c:pt idx="2907">
                  <c:v>63.14</c:v>
                </c:pt>
                <c:pt idx="2908">
                  <c:v>63.16</c:v>
                </c:pt>
                <c:pt idx="2909">
                  <c:v>63.18</c:v>
                </c:pt>
                <c:pt idx="2910">
                  <c:v>63.2</c:v>
                </c:pt>
                <c:pt idx="2911">
                  <c:v>63.22</c:v>
                </c:pt>
                <c:pt idx="2912">
                  <c:v>63.24</c:v>
                </c:pt>
                <c:pt idx="2913">
                  <c:v>63.26</c:v>
                </c:pt>
                <c:pt idx="2914">
                  <c:v>63.28</c:v>
                </c:pt>
                <c:pt idx="2915">
                  <c:v>63.3</c:v>
                </c:pt>
                <c:pt idx="2916">
                  <c:v>63.32</c:v>
                </c:pt>
                <c:pt idx="2917">
                  <c:v>63.34</c:v>
                </c:pt>
                <c:pt idx="2918">
                  <c:v>63.36</c:v>
                </c:pt>
                <c:pt idx="2919">
                  <c:v>63.38</c:v>
                </c:pt>
                <c:pt idx="2920">
                  <c:v>63.4</c:v>
                </c:pt>
                <c:pt idx="2921">
                  <c:v>63.42</c:v>
                </c:pt>
                <c:pt idx="2922">
                  <c:v>63.44</c:v>
                </c:pt>
                <c:pt idx="2923">
                  <c:v>63.46</c:v>
                </c:pt>
                <c:pt idx="2924">
                  <c:v>63.48</c:v>
                </c:pt>
                <c:pt idx="2925">
                  <c:v>63.5</c:v>
                </c:pt>
                <c:pt idx="2926">
                  <c:v>63.52</c:v>
                </c:pt>
                <c:pt idx="2927">
                  <c:v>63.54</c:v>
                </c:pt>
                <c:pt idx="2928">
                  <c:v>63.56</c:v>
                </c:pt>
                <c:pt idx="2929">
                  <c:v>63.58</c:v>
                </c:pt>
                <c:pt idx="2930">
                  <c:v>63.6</c:v>
                </c:pt>
                <c:pt idx="2931">
                  <c:v>63.62</c:v>
                </c:pt>
                <c:pt idx="2932">
                  <c:v>63.64</c:v>
                </c:pt>
                <c:pt idx="2933">
                  <c:v>63.66</c:v>
                </c:pt>
                <c:pt idx="2934">
                  <c:v>63.68</c:v>
                </c:pt>
                <c:pt idx="2935">
                  <c:v>63.7</c:v>
                </c:pt>
                <c:pt idx="2936">
                  <c:v>63.72</c:v>
                </c:pt>
                <c:pt idx="2937">
                  <c:v>63.74</c:v>
                </c:pt>
                <c:pt idx="2938">
                  <c:v>63.76</c:v>
                </c:pt>
                <c:pt idx="2939">
                  <c:v>63.78</c:v>
                </c:pt>
                <c:pt idx="2940">
                  <c:v>63.8</c:v>
                </c:pt>
                <c:pt idx="2941">
                  <c:v>63.82</c:v>
                </c:pt>
                <c:pt idx="2942">
                  <c:v>63.84</c:v>
                </c:pt>
                <c:pt idx="2943">
                  <c:v>63.86</c:v>
                </c:pt>
                <c:pt idx="2944">
                  <c:v>63.88</c:v>
                </c:pt>
                <c:pt idx="2945">
                  <c:v>63.9</c:v>
                </c:pt>
                <c:pt idx="2946">
                  <c:v>63.92</c:v>
                </c:pt>
                <c:pt idx="2947">
                  <c:v>63.94</c:v>
                </c:pt>
                <c:pt idx="2948">
                  <c:v>63.96</c:v>
                </c:pt>
                <c:pt idx="2949">
                  <c:v>63.98</c:v>
                </c:pt>
                <c:pt idx="2950">
                  <c:v>64</c:v>
                </c:pt>
                <c:pt idx="2951">
                  <c:v>64.02</c:v>
                </c:pt>
                <c:pt idx="2952">
                  <c:v>64.040000000000006</c:v>
                </c:pt>
                <c:pt idx="2953">
                  <c:v>64.06</c:v>
                </c:pt>
                <c:pt idx="2954">
                  <c:v>64.08</c:v>
                </c:pt>
                <c:pt idx="2955">
                  <c:v>64.099999999999994</c:v>
                </c:pt>
                <c:pt idx="2956">
                  <c:v>64.12</c:v>
                </c:pt>
                <c:pt idx="2957">
                  <c:v>64.14</c:v>
                </c:pt>
                <c:pt idx="2958">
                  <c:v>64.16</c:v>
                </c:pt>
                <c:pt idx="2959">
                  <c:v>64.180000000000007</c:v>
                </c:pt>
                <c:pt idx="2960">
                  <c:v>64.2</c:v>
                </c:pt>
                <c:pt idx="2961">
                  <c:v>64.22</c:v>
                </c:pt>
                <c:pt idx="2962">
                  <c:v>64.239999999999995</c:v>
                </c:pt>
                <c:pt idx="2963">
                  <c:v>64.260000000000005</c:v>
                </c:pt>
                <c:pt idx="2964">
                  <c:v>64.28</c:v>
                </c:pt>
                <c:pt idx="2965">
                  <c:v>64.3</c:v>
                </c:pt>
                <c:pt idx="2966">
                  <c:v>64.319999999999993</c:v>
                </c:pt>
                <c:pt idx="2967">
                  <c:v>64.34</c:v>
                </c:pt>
                <c:pt idx="2968">
                  <c:v>64.36</c:v>
                </c:pt>
                <c:pt idx="2969">
                  <c:v>64.38</c:v>
                </c:pt>
                <c:pt idx="2970">
                  <c:v>64.400000000000006</c:v>
                </c:pt>
                <c:pt idx="2971">
                  <c:v>64.42</c:v>
                </c:pt>
                <c:pt idx="2972">
                  <c:v>64.44</c:v>
                </c:pt>
                <c:pt idx="2973">
                  <c:v>64.459999999999994</c:v>
                </c:pt>
                <c:pt idx="2974">
                  <c:v>64.48</c:v>
                </c:pt>
                <c:pt idx="2975">
                  <c:v>64.5</c:v>
                </c:pt>
                <c:pt idx="2976">
                  <c:v>64.52</c:v>
                </c:pt>
                <c:pt idx="2977">
                  <c:v>64.540000000000006</c:v>
                </c:pt>
                <c:pt idx="2978">
                  <c:v>64.56</c:v>
                </c:pt>
                <c:pt idx="2979">
                  <c:v>64.58</c:v>
                </c:pt>
                <c:pt idx="2980">
                  <c:v>64.599999999999994</c:v>
                </c:pt>
                <c:pt idx="2981">
                  <c:v>64.62</c:v>
                </c:pt>
                <c:pt idx="2982">
                  <c:v>64.64</c:v>
                </c:pt>
                <c:pt idx="2983">
                  <c:v>64.66</c:v>
                </c:pt>
                <c:pt idx="2984">
                  <c:v>64.680000000000007</c:v>
                </c:pt>
                <c:pt idx="2985">
                  <c:v>64.7</c:v>
                </c:pt>
                <c:pt idx="2986">
                  <c:v>64.72</c:v>
                </c:pt>
                <c:pt idx="2987">
                  <c:v>64.739999999999995</c:v>
                </c:pt>
                <c:pt idx="2988">
                  <c:v>64.760000000000005</c:v>
                </c:pt>
                <c:pt idx="2989">
                  <c:v>64.78</c:v>
                </c:pt>
                <c:pt idx="2990">
                  <c:v>64.8</c:v>
                </c:pt>
                <c:pt idx="2991">
                  <c:v>64.819999999999993</c:v>
                </c:pt>
                <c:pt idx="2992">
                  <c:v>64.84</c:v>
                </c:pt>
                <c:pt idx="2993">
                  <c:v>64.86</c:v>
                </c:pt>
                <c:pt idx="2994">
                  <c:v>64.88</c:v>
                </c:pt>
                <c:pt idx="2995">
                  <c:v>64.900000000000006</c:v>
                </c:pt>
                <c:pt idx="2996">
                  <c:v>64.92</c:v>
                </c:pt>
                <c:pt idx="2997">
                  <c:v>64.94</c:v>
                </c:pt>
                <c:pt idx="2998">
                  <c:v>64.959999999999994</c:v>
                </c:pt>
                <c:pt idx="2999">
                  <c:v>64.98</c:v>
                </c:pt>
                <c:pt idx="3000">
                  <c:v>65</c:v>
                </c:pt>
                <c:pt idx="3001">
                  <c:v>65.02</c:v>
                </c:pt>
                <c:pt idx="3002">
                  <c:v>65.040000000000006</c:v>
                </c:pt>
                <c:pt idx="3003">
                  <c:v>65.06</c:v>
                </c:pt>
                <c:pt idx="3004">
                  <c:v>65.08</c:v>
                </c:pt>
                <c:pt idx="3005">
                  <c:v>65.099999999999994</c:v>
                </c:pt>
                <c:pt idx="3006">
                  <c:v>65.12</c:v>
                </c:pt>
                <c:pt idx="3007">
                  <c:v>65.14</c:v>
                </c:pt>
                <c:pt idx="3008">
                  <c:v>65.16</c:v>
                </c:pt>
                <c:pt idx="3009">
                  <c:v>65.180000000000007</c:v>
                </c:pt>
                <c:pt idx="3010">
                  <c:v>65.2</c:v>
                </c:pt>
                <c:pt idx="3011">
                  <c:v>65.22</c:v>
                </c:pt>
                <c:pt idx="3012">
                  <c:v>65.239999999999995</c:v>
                </c:pt>
                <c:pt idx="3013">
                  <c:v>65.260000000000005</c:v>
                </c:pt>
                <c:pt idx="3014">
                  <c:v>65.28</c:v>
                </c:pt>
                <c:pt idx="3015">
                  <c:v>65.3</c:v>
                </c:pt>
                <c:pt idx="3016">
                  <c:v>65.319999999999993</c:v>
                </c:pt>
                <c:pt idx="3017">
                  <c:v>65.34</c:v>
                </c:pt>
                <c:pt idx="3018">
                  <c:v>65.36</c:v>
                </c:pt>
                <c:pt idx="3019">
                  <c:v>65.38</c:v>
                </c:pt>
                <c:pt idx="3020">
                  <c:v>65.400000000000006</c:v>
                </c:pt>
                <c:pt idx="3021">
                  <c:v>65.42</c:v>
                </c:pt>
                <c:pt idx="3022">
                  <c:v>65.44</c:v>
                </c:pt>
                <c:pt idx="3023">
                  <c:v>65.459999999999994</c:v>
                </c:pt>
                <c:pt idx="3024">
                  <c:v>65.48</c:v>
                </c:pt>
                <c:pt idx="3025">
                  <c:v>65.5</c:v>
                </c:pt>
                <c:pt idx="3026">
                  <c:v>65.52</c:v>
                </c:pt>
                <c:pt idx="3027">
                  <c:v>65.540000000000006</c:v>
                </c:pt>
                <c:pt idx="3028">
                  <c:v>65.56</c:v>
                </c:pt>
                <c:pt idx="3029">
                  <c:v>65.58</c:v>
                </c:pt>
                <c:pt idx="3030">
                  <c:v>65.599999999999994</c:v>
                </c:pt>
                <c:pt idx="3031">
                  <c:v>65.62</c:v>
                </c:pt>
                <c:pt idx="3032">
                  <c:v>65.64</c:v>
                </c:pt>
                <c:pt idx="3033">
                  <c:v>65.66</c:v>
                </c:pt>
                <c:pt idx="3034">
                  <c:v>65.680000000000007</c:v>
                </c:pt>
                <c:pt idx="3035">
                  <c:v>65.7</c:v>
                </c:pt>
                <c:pt idx="3036">
                  <c:v>65.72</c:v>
                </c:pt>
                <c:pt idx="3037">
                  <c:v>65.739999999999995</c:v>
                </c:pt>
                <c:pt idx="3038">
                  <c:v>65.760000000000005</c:v>
                </c:pt>
                <c:pt idx="3039">
                  <c:v>65.78</c:v>
                </c:pt>
                <c:pt idx="3040">
                  <c:v>65.8</c:v>
                </c:pt>
                <c:pt idx="3041">
                  <c:v>65.819999999999993</c:v>
                </c:pt>
                <c:pt idx="3042">
                  <c:v>65.84</c:v>
                </c:pt>
                <c:pt idx="3043">
                  <c:v>65.86</c:v>
                </c:pt>
                <c:pt idx="3044">
                  <c:v>65.88</c:v>
                </c:pt>
                <c:pt idx="3045">
                  <c:v>65.900000000000006</c:v>
                </c:pt>
                <c:pt idx="3046">
                  <c:v>65.92</c:v>
                </c:pt>
                <c:pt idx="3047">
                  <c:v>65.94</c:v>
                </c:pt>
                <c:pt idx="3048">
                  <c:v>65.959999999999994</c:v>
                </c:pt>
                <c:pt idx="3049">
                  <c:v>65.98</c:v>
                </c:pt>
                <c:pt idx="3050">
                  <c:v>66</c:v>
                </c:pt>
                <c:pt idx="3051">
                  <c:v>66.02</c:v>
                </c:pt>
                <c:pt idx="3052">
                  <c:v>66.040000000000006</c:v>
                </c:pt>
                <c:pt idx="3053">
                  <c:v>66.06</c:v>
                </c:pt>
                <c:pt idx="3054">
                  <c:v>66.08</c:v>
                </c:pt>
                <c:pt idx="3055">
                  <c:v>66.099999999999994</c:v>
                </c:pt>
                <c:pt idx="3056">
                  <c:v>66.12</c:v>
                </c:pt>
                <c:pt idx="3057">
                  <c:v>66.14</c:v>
                </c:pt>
                <c:pt idx="3058">
                  <c:v>66.16</c:v>
                </c:pt>
                <c:pt idx="3059">
                  <c:v>66.180000000000007</c:v>
                </c:pt>
                <c:pt idx="3060">
                  <c:v>66.2</c:v>
                </c:pt>
                <c:pt idx="3061">
                  <c:v>66.22</c:v>
                </c:pt>
                <c:pt idx="3062">
                  <c:v>66.239999999999995</c:v>
                </c:pt>
                <c:pt idx="3063">
                  <c:v>66.260000000000005</c:v>
                </c:pt>
                <c:pt idx="3064">
                  <c:v>66.28</c:v>
                </c:pt>
                <c:pt idx="3065">
                  <c:v>66.3</c:v>
                </c:pt>
                <c:pt idx="3066">
                  <c:v>66.319999999999993</c:v>
                </c:pt>
                <c:pt idx="3067">
                  <c:v>66.34</c:v>
                </c:pt>
                <c:pt idx="3068">
                  <c:v>66.36</c:v>
                </c:pt>
                <c:pt idx="3069">
                  <c:v>66.38</c:v>
                </c:pt>
                <c:pt idx="3070">
                  <c:v>66.400000000000006</c:v>
                </c:pt>
                <c:pt idx="3071">
                  <c:v>66.42</c:v>
                </c:pt>
                <c:pt idx="3072">
                  <c:v>66.44</c:v>
                </c:pt>
                <c:pt idx="3073">
                  <c:v>66.459999999999994</c:v>
                </c:pt>
                <c:pt idx="3074">
                  <c:v>66.48</c:v>
                </c:pt>
                <c:pt idx="3075">
                  <c:v>66.5</c:v>
                </c:pt>
                <c:pt idx="3076">
                  <c:v>66.52</c:v>
                </c:pt>
                <c:pt idx="3077">
                  <c:v>66.540000000000006</c:v>
                </c:pt>
                <c:pt idx="3078">
                  <c:v>66.56</c:v>
                </c:pt>
                <c:pt idx="3079">
                  <c:v>66.58</c:v>
                </c:pt>
                <c:pt idx="3080">
                  <c:v>66.599999999999994</c:v>
                </c:pt>
                <c:pt idx="3081">
                  <c:v>66.62</c:v>
                </c:pt>
                <c:pt idx="3082">
                  <c:v>66.64</c:v>
                </c:pt>
                <c:pt idx="3083">
                  <c:v>66.66</c:v>
                </c:pt>
                <c:pt idx="3084">
                  <c:v>66.680000000000007</c:v>
                </c:pt>
                <c:pt idx="3085">
                  <c:v>66.7</c:v>
                </c:pt>
                <c:pt idx="3086">
                  <c:v>66.72</c:v>
                </c:pt>
                <c:pt idx="3087">
                  <c:v>66.739999999999995</c:v>
                </c:pt>
                <c:pt idx="3088">
                  <c:v>66.760000000000005</c:v>
                </c:pt>
                <c:pt idx="3089">
                  <c:v>66.78</c:v>
                </c:pt>
                <c:pt idx="3090">
                  <c:v>66.8</c:v>
                </c:pt>
                <c:pt idx="3091">
                  <c:v>66.819999999999993</c:v>
                </c:pt>
                <c:pt idx="3092">
                  <c:v>66.84</c:v>
                </c:pt>
                <c:pt idx="3093">
                  <c:v>66.86</c:v>
                </c:pt>
                <c:pt idx="3094">
                  <c:v>66.88</c:v>
                </c:pt>
                <c:pt idx="3095">
                  <c:v>66.900000000000006</c:v>
                </c:pt>
                <c:pt idx="3096">
                  <c:v>66.92</c:v>
                </c:pt>
                <c:pt idx="3097">
                  <c:v>66.94</c:v>
                </c:pt>
                <c:pt idx="3098">
                  <c:v>66.959999999999994</c:v>
                </c:pt>
                <c:pt idx="3099">
                  <c:v>66.98</c:v>
                </c:pt>
                <c:pt idx="3100">
                  <c:v>67</c:v>
                </c:pt>
                <c:pt idx="3101">
                  <c:v>67.02</c:v>
                </c:pt>
                <c:pt idx="3102">
                  <c:v>67.040000000000006</c:v>
                </c:pt>
                <c:pt idx="3103">
                  <c:v>67.06</c:v>
                </c:pt>
                <c:pt idx="3104">
                  <c:v>67.08</c:v>
                </c:pt>
                <c:pt idx="3105">
                  <c:v>67.099999999999994</c:v>
                </c:pt>
                <c:pt idx="3106">
                  <c:v>67.12</c:v>
                </c:pt>
                <c:pt idx="3107">
                  <c:v>67.14</c:v>
                </c:pt>
                <c:pt idx="3108">
                  <c:v>67.16</c:v>
                </c:pt>
                <c:pt idx="3109">
                  <c:v>67.180000000000007</c:v>
                </c:pt>
                <c:pt idx="3110">
                  <c:v>67.2</c:v>
                </c:pt>
                <c:pt idx="3111">
                  <c:v>67.22</c:v>
                </c:pt>
                <c:pt idx="3112">
                  <c:v>67.239999999999995</c:v>
                </c:pt>
                <c:pt idx="3113">
                  <c:v>67.260000000000005</c:v>
                </c:pt>
                <c:pt idx="3114">
                  <c:v>67.28</c:v>
                </c:pt>
                <c:pt idx="3115">
                  <c:v>67.3</c:v>
                </c:pt>
                <c:pt idx="3116">
                  <c:v>67.319999999999993</c:v>
                </c:pt>
                <c:pt idx="3117">
                  <c:v>67.34</c:v>
                </c:pt>
                <c:pt idx="3118">
                  <c:v>67.36</c:v>
                </c:pt>
                <c:pt idx="3119">
                  <c:v>67.38</c:v>
                </c:pt>
                <c:pt idx="3120">
                  <c:v>67.400000000000006</c:v>
                </c:pt>
                <c:pt idx="3121">
                  <c:v>67.42</c:v>
                </c:pt>
                <c:pt idx="3122">
                  <c:v>67.44</c:v>
                </c:pt>
                <c:pt idx="3123">
                  <c:v>67.459999999999994</c:v>
                </c:pt>
                <c:pt idx="3124">
                  <c:v>67.48</c:v>
                </c:pt>
                <c:pt idx="3125">
                  <c:v>67.5</c:v>
                </c:pt>
                <c:pt idx="3126">
                  <c:v>67.52</c:v>
                </c:pt>
                <c:pt idx="3127">
                  <c:v>67.540000000000006</c:v>
                </c:pt>
                <c:pt idx="3128">
                  <c:v>67.56</c:v>
                </c:pt>
                <c:pt idx="3129">
                  <c:v>67.58</c:v>
                </c:pt>
                <c:pt idx="3130">
                  <c:v>67.599999999999994</c:v>
                </c:pt>
                <c:pt idx="3131">
                  <c:v>67.62</c:v>
                </c:pt>
                <c:pt idx="3132">
                  <c:v>67.64</c:v>
                </c:pt>
                <c:pt idx="3133">
                  <c:v>67.66</c:v>
                </c:pt>
                <c:pt idx="3134">
                  <c:v>67.680000000000007</c:v>
                </c:pt>
                <c:pt idx="3135">
                  <c:v>67.7</c:v>
                </c:pt>
                <c:pt idx="3136">
                  <c:v>67.72</c:v>
                </c:pt>
                <c:pt idx="3137">
                  <c:v>67.739999999999995</c:v>
                </c:pt>
                <c:pt idx="3138">
                  <c:v>67.760000000000005</c:v>
                </c:pt>
                <c:pt idx="3139">
                  <c:v>67.78</c:v>
                </c:pt>
                <c:pt idx="3140">
                  <c:v>67.8</c:v>
                </c:pt>
                <c:pt idx="3141">
                  <c:v>67.819999999999993</c:v>
                </c:pt>
                <c:pt idx="3142">
                  <c:v>67.84</c:v>
                </c:pt>
                <c:pt idx="3143">
                  <c:v>67.86</c:v>
                </c:pt>
                <c:pt idx="3144">
                  <c:v>67.88</c:v>
                </c:pt>
                <c:pt idx="3145">
                  <c:v>67.900000000000006</c:v>
                </c:pt>
                <c:pt idx="3146">
                  <c:v>67.92</c:v>
                </c:pt>
                <c:pt idx="3147">
                  <c:v>67.94</c:v>
                </c:pt>
                <c:pt idx="3148">
                  <c:v>67.959999999999994</c:v>
                </c:pt>
                <c:pt idx="3149">
                  <c:v>67.98</c:v>
                </c:pt>
                <c:pt idx="3150">
                  <c:v>68</c:v>
                </c:pt>
                <c:pt idx="3151">
                  <c:v>68.02</c:v>
                </c:pt>
                <c:pt idx="3152">
                  <c:v>68.040000000000006</c:v>
                </c:pt>
                <c:pt idx="3153">
                  <c:v>68.06</c:v>
                </c:pt>
                <c:pt idx="3154">
                  <c:v>68.08</c:v>
                </c:pt>
                <c:pt idx="3155">
                  <c:v>68.099999999999994</c:v>
                </c:pt>
                <c:pt idx="3156">
                  <c:v>68.12</c:v>
                </c:pt>
                <c:pt idx="3157">
                  <c:v>68.14</c:v>
                </c:pt>
                <c:pt idx="3158">
                  <c:v>68.16</c:v>
                </c:pt>
                <c:pt idx="3159">
                  <c:v>68.180000000000007</c:v>
                </c:pt>
                <c:pt idx="3160">
                  <c:v>68.2</c:v>
                </c:pt>
                <c:pt idx="3161">
                  <c:v>68.22</c:v>
                </c:pt>
                <c:pt idx="3162">
                  <c:v>68.239999999999995</c:v>
                </c:pt>
                <c:pt idx="3163">
                  <c:v>68.260000000000005</c:v>
                </c:pt>
                <c:pt idx="3164">
                  <c:v>68.28</c:v>
                </c:pt>
                <c:pt idx="3165">
                  <c:v>68.3</c:v>
                </c:pt>
                <c:pt idx="3166">
                  <c:v>68.319999999999993</c:v>
                </c:pt>
                <c:pt idx="3167">
                  <c:v>68.34</c:v>
                </c:pt>
                <c:pt idx="3168">
                  <c:v>68.36</c:v>
                </c:pt>
                <c:pt idx="3169">
                  <c:v>68.38</c:v>
                </c:pt>
                <c:pt idx="3170">
                  <c:v>68.400000000000006</c:v>
                </c:pt>
                <c:pt idx="3171">
                  <c:v>68.42</c:v>
                </c:pt>
                <c:pt idx="3172">
                  <c:v>68.44</c:v>
                </c:pt>
                <c:pt idx="3173">
                  <c:v>68.459999999999994</c:v>
                </c:pt>
                <c:pt idx="3174">
                  <c:v>68.48</c:v>
                </c:pt>
                <c:pt idx="3175">
                  <c:v>68.5</c:v>
                </c:pt>
                <c:pt idx="3176">
                  <c:v>68.52</c:v>
                </c:pt>
                <c:pt idx="3177">
                  <c:v>68.540000000000006</c:v>
                </c:pt>
                <c:pt idx="3178">
                  <c:v>68.56</c:v>
                </c:pt>
                <c:pt idx="3179">
                  <c:v>68.58</c:v>
                </c:pt>
                <c:pt idx="3180">
                  <c:v>68.599999999999994</c:v>
                </c:pt>
                <c:pt idx="3181">
                  <c:v>68.62</c:v>
                </c:pt>
                <c:pt idx="3182">
                  <c:v>68.64</c:v>
                </c:pt>
                <c:pt idx="3183">
                  <c:v>68.66</c:v>
                </c:pt>
                <c:pt idx="3184">
                  <c:v>68.680000000000007</c:v>
                </c:pt>
                <c:pt idx="3185">
                  <c:v>68.7</c:v>
                </c:pt>
                <c:pt idx="3186">
                  <c:v>68.72</c:v>
                </c:pt>
                <c:pt idx="3187">
                  <c:v>68.739999999999995</c:v>
                </c:pt>
                <c:pt idx="3188">
                  <c:v>68.760000000000005</c:v>
                </c:pt>
                <c:pt idx="3189">
                  <c:v>68.78</c:v>
                </c:pt>
                <c:pt idx="3190">
                  <c:v>68.8</c:v>
                </c:pt>
                <c:pt idx="3191">
                  <c:v>68.819999999999993</c:v>
                </c:pt>
                <c:pt idx="3192">
                  <c:v>68.84</c:v>
                </c:pt>
                <c:pt idx="3193">
                  <c:v>68.86</c:v>
                </c:pt>
                <c:pt idx="3194">
                  <c:v>68.88</c:v>
                </c:pt>
                <c:pt idx="3195">
                  <c:v>68.900000000000006</c:v>
                </c:pt>
                <c:pt idx="3196">
                  <c:v>68.92</c:v>
                </c:pt>
                <c:pt idx="3197">
                  <c:v>68.94</c:v>
                </c:pt>
                <c:pt idx="3198">
                  <c:v>68.959999999999994</c:v>
                </c:pt>
                <c:pt idx="3199">
                  <c:v>68.98</c:v>
                </c:pt>
                <c:pt idx="3200">
                  <c:v>69</c:v>
                </c:pt>
                <c:pt idx="3201">
                  <c:v>69.02</c:v>
                </c:pt>
                <c:pt idx="3202">
                  <c:v>69.040000000000006</c:v>
                </c:pt>
                <c:pt idx="3203">
                  <c:v>69.06</c:v>
                </c:pt>
                <c:pt idx="3204">
                  <c:v>69.08</c:v>
                </c:pt>
                <c:pt idx="3205">
                  <c:v>69.099999999999994</c:v>
                </c:pt>
                <c:pt idx="3206">
                  <c:v>69.12</c:v>
                </c:pt>
                <c:pt idx="3207">
                  <c:v>69.14</c:v>
                </c:pt>
                <c:pt idx="3208">
                  <c:v>69.16</c:v>
                </c:pt>
                <c:pt idx="3209">
                  <c:v>69.180000000000007</c:v>
                </c:pt>
                <c:pt idx="3210">
                  <c:v>69.2</c:v>
                </c:pt>
                <c:pt idx="3211">
                  <c:v>69.22</c:v>
                </c:pt>
                <c:pt idx="3212">
                  <c:v>69.239999999999995</c:v>
                </c:pt>
                <c:pt idx="3213">
                  <c:v>69.260000000000005</c:v>
                </c:pt>
                <c:pt idx="3214">
                  <c:v>69.28</c:v>
                </c:pt>
                <c:pt idx="3215">
                  <c:v>69.3</c:v>
                </c:pt>
                <c:pt idx="3216">
                  <c:v>69.319999999999993</c:v>
                </c:pt>
                <c:pt idx="3217">
                  <c:v>69.34</c:v>
                </c:pt>
                <c:pt idx="3218">
                  <c:v>69.36</c:v>
                </c:pt>
                <c:pt idx="3219">
                  <c:v>69.38</c:v>
                </c:pt>
                <c:pt idx="3220">
                  <c:v>69.400000000000006</c:v>
                </c:pt>
                <c:pt idx="3221">
                  <c:v>69.42</c:v>
                </c:pt>
                <c:pt idx="3222">
                  <c:v>69.44</c:v>
                </c:pt>
                <c:pt idx="3223">
                  <c:v>69.459999999999994</c:v>
                </c:pt>
                <c:pt idx="3224">
                  <c:v>69.48</c:v>
                </c:pt>
                <c:pt idx="3225">
                  <c:v>69.5</c:v>
                </c:pt>
                <c:pt idx="3226">
                  <c:v>69.52</c:v>
                </c:pt>
                <c:pt idx="3227">
                  <c:v>69.540000000000006</c:v>
                </c:pt>
                <c:pt idx="3228">
                  <c:v>69.56</c:v>
                </c:pt>
                <c:pt idx="3229">
                  <c:v>69.58</c:v>
                </c:pt>
                <c:pt idx="3230">
                  <c:v>69.599999999999994</c:v>
                </c:pt>
                <c:pt idx="3231">
                  <c:v>69.62</c:v>
                </c:pt>
                <c:pt idx="3232">
                  <c:v>69.64</c:v>
                </c:pt>
                <c:pt idx="3233">
                  <c:v>69.66</c:v>
                </c:pt>
                <c:pt idx="3234">
                  <c:v>69.680000000000007</c:v>
                </c:pt>
                <c:pt idx="3235">
                  <c:v>69.7</c:v>
                </c:pt>
                <c:pt idx="3236">
                  <c:v>69.72</c:v>
                </c:pt>
                <c:pt idx="3237">
                  <c:v>69.739999999999995</c:v>
                </c:pt>
                <c:pt idx="3238">
                  <c:v>69.760000000000005</c:v>
                </c:pt>
                <c:pt idx="3239">
                  <c:v>69.78</c:v>
                </c:pt>
                <c:pt idx="3240">
                  <c:v>69.8</c:v>
                </c:pt>
                <c:pt idx="3241">
                  <c:v>69.819999999999993</c:v>
                </c:pt>
                <c:pt idx="3242">
                  <c:v>69.84</c:v>
                </c:pt>
                <c:pt idx="3243">
                  <c:v>69.86</c:v>
                </c:pt>
                <c:pt idx="3244">
                  <c:v>69.88</c:v>
                </c:pt>
                <c:pt idx="3245">
                  <c:v>69.900000000000006</c:v>
                </c:pt>
                <c:pt idx="3246">
                  <c:v>69.92</c:v>
                </c:pt>
                <c:pt idx="3247">
                  <c:v>69.94</c:v>
                </c:pt>
                <c:pt idx="3248">
                  <c:v>69.959999999999994</c:v>
                </c:pt>
                <c:pt idx="3249">
                  <c:v>69.98</c:v>
                </c:pt>
                <c:pt idx="3250">
                  <c:v>70</c:v>
                </c:pt>
                <c:pt idx="3251">
                  <c:v>70.02</c:v>
                </c:pt>
                <c:pt idx="3252">
                  <c:v>70.040000000000006</c:v>
                </c:pt>
                <c:pt idx="3253">
                  <c:v>70.06</c:v>
                </c:pt>
                <c:pt idx="3254">
                  <c:v>70.08</c:v>
                </c:pt>
                <c:pt idx="3255">
                  <c:v>70.099999999999994</c:v>
                </c:pt>
                <c:pt idx="3256">
                  <c:v>70.12</c:v>
                </c:pt>
                <c:pt idx="3257">
                  <c:v>70.14</c:v>
                </c:pt>
                <c:pt idx="3258">
                  <c:v>70.16</c:v>
                </c:pt>
                <c:pt idx="3259">
                  <c:v>70.180000000000007</c:v>
                </c:pt>
                <c:pt idx="3260">
                  <c:v>70.2</c:v>
                </c:pt>
                <c:pt idx="3261">
                  <c:v>70.22</c:v>
                </c:pt>
                <c:pt idx="3262">
                  <c:v>70.239999999999995</c:v>
                </c:pt>
                <c:pt idx="3263">
                  <c:v>70.260000000000005</c:v>
                </c:pt>
                <c:pt idx="3264">
                  <c:v>70.28</c:v>
                </c:pt>
                <c:pt idx="3265">
                  <c:v>70.3</c:v>
                </c:pt>
                <c:pt idx="3266">
                  <c:v>70.319999999999993</c:v>
                </c:pt>
                <c:pt idx="3267">
                  <c:v>70.34</c:v>
                </c:pt>
                <c:pt idx="3268">
                  <c:v>70.36</c:v>
                </c:pt>
                <c:pt idx="3269">
                  <c:v>70.38</c:v>
                </c:pt>
                <c:pt idx="3270">
                  <c:v>70.400000000000006</c:v>
                </c:pt>
                <c:pt idx="3271">
                  <c:v>70.42</c:v>
                </c:pt>
                <c:pt idx="3272">
                  <c:v>70.44</c:v>
                </c:pt>
                <c:pt idx="3273">
                  <c:v>70.459999999999994</c:v>
                </c:pt>
                <c:pt idx="3274">
                  <c:v>70.48</c:v>
                </c:pt>
                <c:pt idx="3275">
                  <c:v>70.5</c:v>
                </c:pt>
                <c:pt idx="3276">
                  <c:v>70.52</c:v>
                </c:pt>
                <c:pt idx="3277">
                  <c:v>70.540000000000006</c:v>
                </c:pt>
                <c:pt idx="3278">
                  <c:v>70.56</c:v>
                </c:pt>
                <c:pt idx="3279">
                  <c:v>70.58</c:v>
                </c:pt>
                <c:pt idx="3280">
                  <c:v>70.599999999999994</c:v>
                </c:pt>
                <c:pt idx="3281">
                  <c:v>70.62</c:v>
                </c:pt>
                <c:pt idx="3282">
                  <c:v>70.64</c:v>
                </c:pt>
                <c:pt idx="3283">
                  <c:v>70.66</c:v>
                </c:pt>
                <c:pt idx="3284">
                  <c:v>70.680000000000007</c:v>
                </c:pt>
                <c:pt idx="3285">
                  <c:v>70.7</c:v>
                </c:pt>
                <c:pt idx="3286">
                  <c:v>70.72</c:v>
                </c:pt>
                <c:pt idx="3287">
                  <c:v>70.739999999999995</c:v>
                </c:pt>
                <c:pt idx="3288">
                  <c:v>70.760000000000005</c:v>
                </c:pt>
                <c:pt idx="3289">
                  <c:v>70.78</c:v>
                </c:pt>
                <c:pt idx="3290">
                  <c:v>70.8</c:v>
                </c:pt>
                <c:pt idx="3291">
                  <c:v>70.819999999999993</c:v>
                </c:pt>
                <c:pt idx="3292">
                  <c:v>70.84</c:v>
                </c:pt>
                <c:pt idx="3293">
                  <c:v>70.86</c:v>
                </c:pt>
                <c:pt idx="3294">
                  <c:v>70.88</c:v>
                </c:pt>
                <c:pt idx="3295">
                  <c:v>70.900000000000006</c:v>
                </c:pt>
                <c:pt idx="3296">
                  <c:v>70.92</c:v>
                </c:pt>
                <c:pt idx="3297">
                  <c:v>70.94</c:v>
                </c:pt>
                <c:pt idx="3298">
                  <c:v>70.959999999999994</c:v>
                </c:pt>
                <c:pt idx="3299">
                  <c:v>70.98</c:v>
                </c:pt>
                <c:pt idx="3300">
                  <c:v>71</c:v>
                </c:pt>
                <c:pt idx="3301">
                  <c:v>71.02</c:v>
                </c:pt>
                <c:pt idx="3302">
                  <c:v>71.040000000000006</c:v>
                </c:pt>
                <c:pt idx="3303">
                  <c:v>71.06</c:v>
                </c:pt>
                <c:pt idx="3304">
                  <c:v>71.08</c:v>
                </c:pt>
                <c:pt idx="3305">
                  <c:v>71.099999999999994</c:v>
                </c:pt>
                <c:pt idx="3306">
                  <c:v>71.12</c:v>
                </c:pt>
                <c:pt idx="3307">
                  <c:v>71.14</c:v>
                </c:pt>
                <c:pt idx="3308">
                  <c:v>71.16</c:v>
                </c:pt>
                <c:pt idx="3309">
                  <c:v>71.180000000000007</c:v>
                </c:pt>
                <c:pt idx="3310">
                  <c:v>71.2</c:v>
                </c:pt>
                <c:pt idx="3311">
                  <c:v>71.22</c:v>
                </c:pt>
                <c:pt idx="3312">
                  <c:v>71.239999999999995</c:v>
                </c:pt>
                <c:pt idx="3313">
                  <c:v>71.260000000000005</c:v>
                </c:pt>
                <c:pt idx="3314">
                  <c:v>71.28</c:v>
                </c:pt>
                <c:pt idx="3315">
                  <c:v>71.3</c:v>
                </c:pt>
                <c:pt idx="3316">
                  <c:v>71.319999999999993</c:v>
                </c:pt>
                <c:pt idx="3317">
                  <c:v>71.34</c:v>
                </c:pt>
                <c:pt idx="3318">
                  <c:v>71.36</c:v>
                </c:pt>
                <c:pt idx="3319">
                  <c:v>71.38</c:v>
                </c:pt>
                <c:pt idx="3320">
                  <c:v>71.400000000000006</c:v>
                </c:pt>
                <c:pt idx="3321">
                  <c:v>71.42</c:v>
                </c:pt>
                <c:pt idx="3322">
                  <c:v>71.44</c:v>
                </c:pt>
                <c:pt idx="3323">
                  <c:v>71.459999999999994</c:v>
                </c:pt>
                <c:pt idx="3324">
                  <c:v>71.48</c:v>
                </c:pt>
                <c:pt idx="3325">
                  <c:v>71.5</c:v>
                </c:pt>
                <c:pt idx="3326">
                  <c:v>71.52</c:v>
                </c:pt>
                <c:pt idx="3327">
                  <c:v>71.540000000000006</c:v>
                </c:pt>
                <c:pt idx="3328">
                  <c:v>71.56</c:v>
                </c:pt>
                <c:pt idx="3329">
                  <c:v>71.58</c:v>
                </c:pt>
                <c:pt idx="3330">
                  <c:v>71.599999999999994</c:v>
                </c:pt>
                <c:pt idx="3331">
                  <c:v>71.62</c:v>
                </c:pt>
                <c:pt idx="3332">
                  <c:v>71.64</c:v>
                </c:pt>
                <c:pt idx="3333">
                  <c:v>71.66</c:v>
                </c:pt>
                <c:pt idx="3334">
                  <c:v>71.680000000000007</c:v>
                </c:pt>
                <c:pt idx="3335">
                  <c:v>71.7</c:v>
                </c:pt>
                <c:pt idx="3336">
                  <c:v>71.72</c:v>
                </c:pt>
                <c:pt idx="3337">
                  <c:v>71.739999999999995</c:v>
                </c:pt>
                <c:pt idx="3338">
                  <c:v>71.760000000000005</c:v>
                </c:pt>
                <c:pt idx="3339">
                  <c:v>71.78</c:v>
                </c:pt>
                <c:pt idx="3340">
                  <c:v>71.8</c:v>
                </c:pt>
                <c:pt idx="3341">
                  <c:v>71.819999999999993</c:v>
                </c:pt>
                <c:pt idx="3342">
                  <c:v>71.84</c:v>
                </c:pt>
                <c:pt idx="3343">
                  <c:v>71.86</c:v>
                </c:pt>
                <c:pt idx="3344">
                  <c:v>71.88</c:v>
                </c:pt>
                <c:pt idx="3345">
                  <c:v>71.900000000000006</c:v>
                </c:pt>
                <c:pt idx="3346">
                  <c:v>71.92</c:v>
                </c:pt>
                <c:pt idx="3347">
                  <c:v>71.94</c:v>
                </c:pt>
                <c:pt idx="3348">
                  <c:v>71.959999999999994</c:v>
                </c:pt>
                <c:pt idx="3349">
                  <c:v>71.98</c:v>
                </c:pt>
                <c:pt idx="3350">
                  <c:v>72</c:v>
                </c:pt>
                <c:pt idx="3351">
                  <c:v>72.02</c:v>
                </c:pt>
                <c:pt idx="3352">
                  <c:v>72.040000000000006</c:v>
                </c:pt>
                <c:pt idx="3353">
                  <c:v>72.06</c:v>
                </c:pt>
                <c:pt idx="3354">
                  <c:v>72.08</c:v>
                </c:pt>
                <c:pt idx="3355">
                  <c:v>72.099999999999994</c:v>
                </c:pt>
                <c:pt idx="3356">
                  <c:v>72.12</c:v>
                </c:pt>
                <c:pt idx="3357">
                  <c:v>72.14</c:v>
                </c:pt>
                <c:pt idx="3358">
                  <c:v>72.16</c:v>
                </c:pt>
                <c:pt idx="3359">
                  <c:v>72.180000000000007</c:v>
                </c:pt>
                <c:pt idx="3360">
                  <c:v>72.2</c:v>
                </c:pt>
                <c:pt idx="3361">
                  <c:v>72.22</c:v>
                </c:pt>
                <c:pt idx="3362">
                  <c:v>72.239999999999995</c:v>
                </c:pt>
                <c:pt idx="3363">
                  <c:v>72.260000000000005</c:v>
                </c:pt>
                <c:pt idx="3364">
                  <c:v>72.28</c:v>
                </c:pt>
                <c:pt idx="3365">
                  <c:v>72.3</c:v>
                </c:pt>
                <c:pt idx="3366">
                  <c:v>72.319999999999993</c:v>
                </c:pt>
                <c:pt idx="3367">
                  <c:v>72.34</c:v>
                </c:pt>
                <c:pt idx="3368">
                  <c:v>72.36</c:v>
                </c:pt>
                <c:pt idx="3369">
                  <c:v>72.38</c:v>
                </c:pt>
                <c:pt idx="3370">
                  <c:v>72.400000000000006</c:v>
                </c:pt>
                <c:pt idx="3371">
                  <c:v>72.42</c:v>
                </c:pt>
                <c:pt idx="3372">
                  <c:v>72.44</c:v>
                </c:pt>
                <c:pt idx="3373">
                  <c:v>72.459999999999994</c:v>
                </c:pt>
                <c:pt idx="3374">
                  <c:v>72.48</c:v>
                </c:pt>
                <c:pt idx="3375">
                  <c:v>72.5</c:v>
                </c:pt>
                <c:pt idx="3376">
                  <c:v>72.52</c:v>
                </c:pt>
                <c:pt idx="3377">
                  <c:v>72.540000000000006</c:v>
                </c:pt>
                <c:pt idx="3378">
                  <c:v>72.56</c:v>
                </c:pt>
                <c:pt idx="3379">
                  <c:v>72.58</c:v>
                </c:pt>
                <c:pt idx="3380">
                  <c:v>72.599999999999994</c:v>
                </c:pt>
                <c:pt idx="3381">
                  <c:v>72.62</c:v>
                </c:pt>
                <c:pt idx="3382">
                  <c:v>72.64</c:v>
                </c:pt>
                <c:pt idx="3383">
                  <c:v>72.66</c:v>
                </c:pt>
                <c:pt idx="3384">
                  <c:v>72.680000000000007</c:v>
                </c:pt>
                <c:pt idx="3385">
                  <c:v>72.7</c:v>
                </c:pt>
                <c:pt idx="3386">
                  <c:v>72.72</c:v>
                </c:pt>
                <c:pt idx="3387">
                  <c:v>72.739999999999995</c:v>
                </c:pt>
                <c:pt idx="3388">
                  <c:v>72.760000000000005</c:v>
                </c:pt>
                <c:pt idx="3389">
                  <c:v>72.78</c:v>
                </c:pt>
                <c:pt idx="3390">
                  <c:v>72.8</c:v>
                </c:pt>
                <c:pt idx="3391">
                  <c:v>72.819999999999993</c:v>
                </c:pt>
                <c:pt idx="3392">
                  <c:v>72.84</c:v>
                </c:pt>
                <c:pt idx="3393">
                  <c:v>72.86</c:v>
                </c:pt>
                <c:pt idx="3394">
                  <c:v>72.88</c:v>
                </c:pt>
                <c:pt idx="3395">
                  <c:v>72.900000000000006</c:v>
                </c:pt>
                <c:pt idx="3396">
                  <c:v>72.92</c:v>
                </c:pt>
                <c:pt idx="3397">
                  <c:v>72.94</c:v>
                </c:pt>
                <c:pt idx="3398">
                  <c:v>72.959999999999994</c:v>
                </c:pt>
                <c:pt idx="3399">
                  <c:v>72.98</c:v>
                </c:pt>
                <c:pt idx="3400">
                  <c:v>73</c:v>
                </c:pt>
                <c:pt idx="3401">
                  <c:v>73.02</c:v>
                </c:pt>
                <c:pt idx="3402">
                  <c:v>73.040000000000006</c:v>
                </c:pt>
                <c:pt idx="3403">
                  <c:v>73.06</c:v>
                </c:pt>
                <c:pt idx="3404">
                  <c:v>73.08</c:v>
                </c:pt>
                <c:pt idx="3405">
                  <c:v>73.099999999999994</c:v>
                </c:pt>
                <c:pt idx="3406">
                  <c:v>73.12</c:v>
                </c:pt>
                <c:pt idx="3407">
                  <c:v>73.14</c:v>
                </c:pt>
                <c:pt idx="3408">
                  <c:v>73.16</c:v>
                </c:pt>
                <c:pt idx="3409">
                  <c:v>73.180000000000007</c:v>
                </c:pt>
                <c:pt idx="3410">
                  <c:v>73.2</c:v>
                </c:pt>
                <c:pt idx="3411">
                  <c:v>73.22</c:v>
                </c:pt>
                <c:pt idx="3412">
                  <c:v>73.239999999999995</c:v>
                </c:pt>
                <c:pt idx="3413">
                  <c:v>73.260000000000005</c:v>
                </c:pt>
                <c:pt idx="3414">
                  <c:v>73.28</c:v>
                </c:pt>
                <c:pt idx="3415">
                  <c:v>73.3</c:v>
                </c:pt>
                <c:pt idx="3416">
                  <c:v>73.319999999999993</c:v>
                </c:pt>
                <c:pt idx="3417">
                  <c:v>73.34</c:v>
                </c:pt>
                <c:pt idx="3418">
                  <c:v>73.36</c:v>
                </c:pt>
                <c:pt idx="3419">
                  <c:v>73.38</c:v>
                </c:pt>
                <c:pt idx="3420">
                  <c:v>73.400000000000006</c:v>
                </c:pt>
                <c:pt idx="3421">
                  <c:v>73.42</c:v>
                </c:pt>
                <c:pt idx="3422">
                  <c:v>73.44</c:v>
                </c:pt>
                <c:pt idx="3423">
                  <c:v>73.459999999999994</c:v>
                </c:pt>
                <c:pt idx="3424">
                  <c:v>73.48</c:v>
                </c:pt>
                <c:pt idx="3425">
                  <c:v>73.5</c:v>
                </c:pt>
                <c:pt idx="3426">
                  <c:v>73.52</c:v>
                </c:pt>
                <c:pt idx="3427">
                  <c:v>73.540000000000006</c:v>
                </c:pt>
                <c:pt idx="3428">
                  <c:v>73.56</c:v>
                </c:pt>
                <c:pt idx="3429">
                  <c:v>73.58</c:v>
                </c:pt>
                <c:pt idx="3430">
                  <c:v>73.599999999999994</c:v>
                </c:pt>
                <c:pt idx="3431">
                  <c:v>73.62</c:v>
                </c:pt>
                <c:pt idx="3432">
                  <c:v>73.64</c:v>
                </c:pt>
                <c:pt idx="3433">
                  <c:v>73.66</c:v>
                </c:pt>
                <c:pt idx="3434">
                  <c:v>73.680000000000007</c:v>
                </c:pt>
                <c:pt idx="3435">
                  <c:v>73.7</c:v>
                </c:pt>
                <c:pt idx="3436">
                  <c:v>73.72</c:v>
                </c:pt>
                <c:pt idx="3437">
                  <c:v>73.739999999999995</c:v>
                </c:pt>
                <c:pt idx="3438">
                  <c:v>73.760000000000005</c:v>
                </c:pt>
                <c:pt idx="3439">
                  <c:v>73.78</c:v>
                </c:pt>
                <c:pt idx="3440">
                  <c:v>73.8</c:v>
                </c:pt>
                <c:pt idx="3441">
                  <c:v>73.819999999999993</c:v>
                </c:pt>
                <c:pt idx="3442">
                  <c:v>73.84</c:v>
                </c:pt>
                <c:pt idx="3443">
                  <c:v>73.86</c:v>
                </c:pt>
                <c:pt idx="3444">
                  <c:v>73.88</c:v>
                </c:pt>
                <c:pt idx="3445">
                  <c:v>73.900000000000006</c:v>
                </c:pt>
                <c:pt idx="3446">
                  <c:v>73.92</c:v>
                </c:pt>
                <c:pt idx="3447">
                  <c:v>73.94</c:v>
                </c:pt>
                <c:pt idx="3448">
                  <c:v>73.959999999999994</c:v>
                </c:pt>
                <c:pt idx="3449">
                  <c:v>73.98</c:v>
                </c:pt>
                <c:pt idx="3450">
                  <c:v>74</c:v>
                </c:pt>
                <c:pt idx="3451">
                  <c:v>74.02</c:v>
                </c:pt>
                <c:pt idx="3452">
                  <c:v>74.040000000000006</c:v>
                </c:pt>
                <c:pt idx="3453">
                  <c:v>74.06</c:v>
                </c:pt>
                <c:pt idx="3454">
                  <c:v>74.08</c:v>
                </c:pt>
                <c:pt idx="3455">
                  <c:v>74.099999999999994</c:v>
                </c:pt>
                <c:pt idx="3456">
                  <c:v>74.12</c:v>
                </c:pt>
                <c:pt idx="3457">
                  <c:v>74.14</c:v>
                </c:pt>
                <c:pt idx="3458">
                  <c:v>74.16</c:v>
                </c:pt>
                <c:pt idx="3459">
                  <c:v>74.180000000000007</c:v>
                </c:pt>
                <c:pt idx="3460">
                  <c:v>74.2</c:v>
                </c:pt>
                <c:pt idx="3461">
                  <c:v>74.22</c:v>
                </c:pt>
                <c:pt idx="3462">
                  <c:v>74.239999999999995</c:v>
                </c:pt>
                <c:pt idx="3463">
                  <c:v>74.260000000000005</c:v>
                </c:pt>
                <c:pt idx="3464">
                  <c:v>74.28</c:v>
                </c:pt>
                <c:pt idx="3465">
                  <c:v>74.3</c:v>
                </c:pt>
                <c:pt idx="3466">
                  <c:v>74.319999999999993</c:v>
                </c:pt>
                <c:pt idx="3467">
                  <c:v>74.34</c:v>
                </c:pt>
                <c:pt idx="3468">
                  <c:v>74.36</c:v>
                </c:pt>
                <c:pt idx="3469">
                  <c:v>74.38</c:v>
                </c:pt>
                <c:pt idx="3470">
                  <c:v>74.400000000000006</c:v>
                </c:pt>
                <c:pt idx="3471">
                  <c:v>74.42</c:v>
                </c:pt>
                <c:pt idx="3472">
                  <c:v>74.44</c:v>
                </c:pt>
                <c:pt idx="3473">
                  <c:v>74.459999999999994</c:v>
                </c:pt>
                <c:pt idx="3474">
                  <c:v>74.48</c:v>
                </c:pt>
                <c:pt idx="3475">
                  <c:v>74.5</c:v>
                </c:pt>
                <c:pt idx="3476">
                  <c:v>74.52</c:v>
                </c:pt>
                <c:pt idx="3477">
                  <c:v>74.540000000000006</c:v>
                </c:pt>
                <c:pt idx="3478">
                  <c:v>74.56</c:v>
                </c:pt>
                <c:pt idx="3479">
                  <c:v>74.58</c:v>
                </c:pt>
                <c:pt idx="3480">
                  <c:v>74.599999999999994</c:v>
                </c:pt>
                <c:pt idx="3481">
                  <c:v>74.62</c:v>
                </c:pt>
                <c:pt idx="3482">
                  <c:v>74.64</c:v>
                </c:pt>
                <c:pt idx="3483">
                  <c:v>74.66</c:v>
                </c:pt>
                <c:pt idx="3484">
                  <c:v>74.680000000000007</c:v>
                </c:pt>
                <c:pt idx="3485">
                  <c:v>74.7</c:v>
                </c:pt>
                <c:pt idx="3486">
                  <c:v>74.72</c:v>
                </c:pt>
                <c:pt idx="3487">
                  <c:v>74.739999999999995</c:v>
                </c:pt>
                <c:pt idx="3488">
                  <c:v>74.760000000000005</c:v>
                </c:pt>
                <c:pt idx="3489">
                  <c:v>74.78</c:v>
                </c:pt>
                <c:pt idx="3490">
                  <c:v>74.8</c:v>
                </c:pt>
                <c:pt idx="3491">
                  <c:v>74.819999999999993</c:v>
                </c:pt>
                <c:pt idx="3492">
                  <c:v>74.84</c:v>
                </c:pt>
                <c:pt idx="3493">
                  <c:v>74.86</c:v>
                </c:pt>
                <c:pt idx="3494">
                  <c:v>74.88</c:v>
                </c:pt>
                <c:pt idx="3495">
                  <c:v>74.900000000000006</c:v>
                </c:pt>
                <c:pt idx="3496">
                  <c:v>74.92</c:v>
                </c:pt>
                <c:pt idx="3497">
                  <c:v>74.94</c:v>
                </c:pt>
                <c:pt idx="3498">
                  <c:v>74.959999999999994</c:v>
                </c:pt>
                <c:pt idx="3499">
                  <c:v>74.98</c:v>
                </c:pt>
                <c:pt idx="3500">
                  <c:v>75</c:v>
                </c:pt>
                <c:pt idx="3501">
                  <c:v>75.02</c:v>
                </c:pt>
                <c:pt idx="3502">
                  <c:v>75.040000000000006</c:v>
                </c:pt>
                <c:pt idx="3503">
                  <c:v>75.06</c:v>
                </c:pt>
                <c:pt idx="3504">
                  <c:v>75.08</c:v>
                </c:pt>
                <c:pt idx="3505">
                  <c:v>75.099999999999994</c:v>
                </c:pt>
                <c:pt idx="3506">
                  <c:v>75.12</c:v>
                </c:pt>
                <c:pt idx="3507">
                  <c:v>75.14</c:v>
                </c:pt>
                <c:pt idx="3508">
                  <c:v>75.16</c:v>
                </c:pt>
                <c:pt idx="3509">
                  <c:v>75.180000000000007</c:v>
                </c:pt>
                <c:pt idx="3510">
                  <c:v>75.2</c:v>
                </c:pt>
                <c:pt idx="3511">
                  <c:v>75.22</c:v>
                </c:pt>
                <c:pt idx="3512">
                  <c:v>75.239999999999995</c:v>
                </c:pt>
                <c:pt idx="3513">
                  <c:v>75.260000000000005</c:v>
                </c:pt>
                <c:pt idx="3514">
                  <c:v>75.28</c:v>
                </c:pt>
                <c:pt idx="3515">
                  <c:v>75.3</c:v>
                </c:pt>
                <c:pt idx="3516">
                  <c:v>75.319999999999993</c:v>
                </c:pt>
                <c:pt idx="3517">
                  <c:v>75.34</c:v>
                </c:pt>
                <c:pt idx="3518">
                  <c:v>75.36</c:v>
                </c:pt>
                <c:pt idx="3519">
                  <c:v>75.38</c:v>
                </c:pt>
                <c:pt idx="3520">
                  <c:v>75.400000000000006</c:v>
                </c:pt>
                <c:pt idx="3521">
                  <c:v>75.42</c:v>
                </c:pt>
                <c:pt idx="3522">
                  <c:v>75.44</c:v>
                </c:pt>
                <c:pt idx="3523">
                  <c:v>75.459999999999994</c:v>
                </c:pt>
                <c:pt idx="3524">
                  <c:v>75.48</c:v>
                </c:pt>
                <c:pt idx="3525">
                  <c:v>75.5</c:v>
                </c:pt>
                <c:pt idx="3526">
                  <c:v>75.52</c:v>
                </c:pt>
                <c:pt idx="3527">
                  <c:v>75.540000000000006</c:v>
                </c:pt>
                <c:pt idx="3528">
                  <c:v>75.56</c:v>
                </c:pt>
                <c:pt idx="3529">
                  <c:v>75.58</c:v>
                </c:pt>
                <c:pt idx="3530">
                  <c:v>75.599999999999994</c:v>
                </c:pt>
                <c:pt idx="3531">
                  <c:v>75.62</c:v>
                </c:pt>
                <c:pt idx="3532">
                  <c:v>75.64</c:v>
                </c:pt>
                <c:pt idx="3533">
                  <c:v>75.66</c:v>
                </c:pt>
                <c:pt idx="3534">
                  <c:v>75.680000000000007</c:v>
                </c:pt>
                <c:pt idx="3535">
                  <c:v>75.7</c:v>
                </c:pt>
                <c:pt idx="3536">
                  <c:v>75.72</c:v>
                </c:pt>
                <c:pt idx="3537">
                  <c:v>75.739999999999995</c:v>
                </c:pt>
                <c:pt idx="3538">
                  <c:v>75.760000000000005</c:v>
                </c:pt>
                <c:pt idx="3539">
                  <c:v>75.78</c:v>
                </c:pt>
                <c:pt idx="3540">
                  <c:v>75.8</c:v>
                </c:pt>
                <c:pt idx="3541">
                  <c:v>75.819999999999993</c:v>
                </c:pt>
                <c:pt idx="3542">
                  <c:v>75.84</c:v>
                </c:pt>
                <c:pt idx="3543">
                  <c:v>75.86</c:v>
                </c:pt>
                <c:pt idx="3544">
                  <c:v>75.88</c:v>
                </c:pt>
                <c:pt idx="3545">
                  <c:v>75.900000000000006</c:v>
                </c:pt>
                <c:pt idx="3546">
                  <c:v>75.92</c:v>
                </c:pt>
                <c:pt idx="3547">
                  <c:v>75.94</c:v>
                </c:pt>
                <c:pt idx="3548">
                  <c:v>75.959999999999994</c:v>
                </c:pt>
                <c:pt idx="3549">
                  <c:v>75.98</c:v>
                </c:pt>
                <c:pt idx="3550">
                  <c:v>76</c:v>
                </c:pt>
                <c:pt idx="3551">
                  <c:v>76.02</c:v>
                </c:pt>
                <c:pt idx="3552">
                  <c:v>76.040000000000006</c:v>
                </c:pt>
                <c:pt idx="3553">
                  <c:v>76.06</c:v>
                </c:pt>
                <c:pt idx="3554">
                  <c:v>76.08</c:v>
                </c:pt>
                <c:pt idx="3555">
                  <c:v>76.099999999999994</c:v>
                </c:pt>
                <c:pt idx="3556">
                  <c:v>76.12</c:v>
                </c:pt>
                <c:pt idx="3557">
                  <c:v>76.14</c:v>
                </c:pt>
                <c:pt idx="3558">
                  <c:v>76.16</c:v>
                </c:pt>
                <c:pt idx="3559">
                  <c:v>76.180000000000007</c:v>
                </c:pt>
                <c:pt idx="3560">
                  <c:v>76.2</c:v>
                </c:pt>
                <c:pt idx="3561">
                  <c:v>76.22</c:v>
                </c:pt>
                <c:pt idx="3562">
                  <c:v>76.239999999999995</c:v>
                </c:pt>
                <c:pt idx="3563">
                  <c:v>76.260000000000005</c:v>
                </c:pt>
                <c:pt idx="3564">
                  <c:v>76.28</c:v>
                </c:pt>
                <c:pt idx="3565">
                  <c:v>76.3</c:v>
                </c:pt>
                <c:pt idx="3566">
                  <c:v>76.319999999999993</c:v>
                </c:pt>
                <c:pt idx="3567">
                  <c:v>76.34</c:v>
                </c:pt>
                <c:pt idx="3568">
                  <c:v>76.36</c:v>
                </c:pt>
                <c:pt idx="3569">
                  <c:v>76.38</c:v>
                </c:pt>
                <c:pt idx="3570">
                  <c:v>76.400000000000006</c:v>
                </c:pt>
                <c:pt idx="3571">
                  <c:v>76.42</c:v>
                </c:pt>
                <c:pt idx="3572">
                  <c:v>76.44</c:v>
                </c:pt>
                <c:pt idx="3573">
                  <c:v>76.459999999999994</c:v>
                </c:pt>
                <c:pt idx="3574">
                  <c:v>76.48</c:v>
                </c:pt>
                <c:pt idx="3575">
                  <c:v>76.5</c:v>
                </c:pt>
                <c:pt idx="3576">
                  <c:v>76.52</c:v>
                </c:pt>
                <c:pt idx="3577">
                  <c:v>76.540000000000006</c:v>
                </c:pt>
                <c:pt idx="3578">
                  <c:v>76.56</c:v>
                </c:pt>
                <c:pt idx="3579">
                  <c:v>76.58</c:v>
                </c:pt>
                <c:pt idx="3580">
                  <c:v>76.599999999999994</c:v>
                </c:pt>
                <c:pt idx="3581">
                  <c:v>76.62</c:v>
                </c:pt>
                <c:pt idx="3582">
                  <c:v>76.64</c:v>
                </c:pt>
                <c:pt idx="3583">
                  <c:v>76.66</c:v>
                </c:pt>
                <c:pt idx="3584">
                  <c:v>76.680000000000007</c:v>
                </c:pt>
                <c:pt idx="3585">
                  <c:v>76.7</c:v>
                </c:pt>
                <c:pt idx="3586">
                  <c:v>76.72</c:v>
                </c:pt>
                <c:pt idx="3587">
                  <c:v>76.739999999999995</c:v>
                </c:pt>
                <c:pt idx="3588">
                  <c:v>76.760000000000005</c:v>
                </c:pt>
                <c:pt idx="3589">
                  <c:v>76.78</c:v>
                </c:pt>
                <c:pt idx="3590">
                  <c:v>76.8</c:v>
                </c:pt>
                <c:pt idx="3591">
                  <c:v>76.819999999999993</c:v>
                </c:pt>
                <c:pt idx="3592">
                  <c:v>76.84</c:v>
                </c:pt>
                <c:pt idx="3593">
                  <c:v>76.86</c:v>
                </c:pt>
                <c:pt idx="3594">
                  <c:v>76.88</c:v>
                </c:pt>
                <c:pt idx="3595">
                  <c:v>76.900000000000006</c:v>
                </c:pt>
                <c:pt idx="3596">
                  <c:v>76.92</c:v>
                </c:pt>
                <c:pt idx="3597">
                  <c:v>76.94</c:v>
                </c:pt>
                <c:pt idx="3598">
                  <c:v>76.959999999999994</c:v>
                </c:pt>
                <c:pt idx="3599">
                  <c:v>76.98</c:v>
                </c:pt>
                <c:pt idx="3600">
                  <c:v>77</c:v>
                </c:pt>
                <c:pt idx="3601">
                  <c:v>77.02</c:v>
                </c:pt>
                <c:pt idx="3602">
                  <c:v>77.040000000000006</c:v>
                </c:pt>
                <c:pt idx="3603">
                  <c:v>77.06</c:v>
                </c:pt>
                <c:pt idx="3604">
                  <c:v>77.08</c:v>
                </c:pt>
                <c:pt idx="3605">
                  <c:v>77.099999999999994</c:v>
                </c:pt>
                <c:pt idx="3606">
                  <c:v>77.12</c:v>
                </c:pt>
                <c:pt idx="3607">
                  <c:v>77.14</c:v>
                </c:pt>
                <c:pt idx="3608">
                  <c:v>77.16</c:v>
                </c:pt>
                <c:pt idx="3609">
                  <c:v>77.180000000000007</c:v>
                </c:pt>
                <c:pt idx="3610">
                  <c:v>77.2</c:v>
                </c:pt>
                <c:pt idx="3611">
                  <c:v>77.22</c:v>
                </c:pt>
                <c:pt idx="3612">
                  <c:v>77.239999999999995</c:v>
                </c:pt>
                <c:pt idx="3613">
                  <c:v>77.260000000000005</c:v>
                </c:pt>
                <c:pt idx="3614">
                  <c:v>77.28</c:v>
                </c:pt>
                <c:pt idx="3615">
                  <c:v>77.3</c:v>
                </c:pt>
                <c:pt idx="3616">
                  <c:v>77.319999999999993</c:v>
                </c:pt>
                <c:pt idx="3617">
                  <c:v>77.34</c:v>
                </c:pt>
                <c:pt idx="3618">
                  <c:v>77.36</c:v>
                </c:pt>
                <c:pt idx="3619">
                  <c:v>77.38</c:v>
                </c:pt>
                <c:pt idx="3620">
                  <c:v>77.400000000000006</c:v>
                </c:pt>
                <c:pt idx="3621">
                  <c:v>77.42</c:v>
                </c:pt>
                <c:pt idx="3622">
                  <c:v>77.44</c:v>
                </c:pt>
                <c:pt idx="3623">
                  <c:v>77.459999999999994</c:v>
                </c:pt>
                <c:pt idx="3624">
                  <c:v>77.48</c:v>
                </c:pt>
                <c:pt idx="3625">
                  <c:v>77.5</c:v>
                </c:pt>
                <c:pt idx="3626">
                  <c:v>77.52</c:v>
                </c:pt>
                <c:pt idx="3627">
                  <c:v>77.540000000000006</c:v>
                </c:pt>
                <c:pt idx="3628">
                  <c:v>77.56</c:v>
                </c:pt>
                <c:pt idx="3629">
                  <c:v>77.58</c:v>
                </c:pt>
                <c:pt idx="3630">
                  <c:v>77.599999999999994</c:v>
                </c:pt>
                <c:pt idx="3631">
                  <c:v>77.62</c:v>
                </c:pt>
                <c:pt idx="3632">
                  <c:v>77.64</c:v>
                </c:pt>
                <c:pt idx="3633">
                  <c:v>77.66</c:v>
                </c:pt>
                <c:pt idx="3634">
                  <c:v>77.680000000000007</c:v>
                </c:pt>
                <c:pt idx="3635">
                  <c:v>77.7</c:v>
                </c:pt>
                <c:pt idx="3636">
                  <c:v>77.72</c:v>
                </c:pt>
                <c:pt idx="3637">
                  <c:v>77.739999999999995</c:v>
                </c:pt>
                <c:pt idx="3638">
                  <c:v>77.760000000000005</c:v>
                </c:pt>
                <c:pt idx="3639">
                  <c:v>77.78</c:v>
                </c:pt>
                <c:pt idx="3640">
                  <c:v>77.8</c:v>
                </c:pt>
                <c:pt idx="3641">
                  <c:v>77.819999999999993</c:v>
                </c:pt>
                <c:pt idx="3642">
                  <c:v>77.84</c:v>
                </c:pt>
                <c:pt idx="3643">
                  <c:v>77.86</c:v>
                </c:pt>
                <c:pt idx="3644">
                  <c:v>77.88</c:v>
                </c:pt>
                <c:pt idx="3645">
                  <c:v>77.900000000000006</c:v>
                </c:pt>
                <c:pt idx="3646">
                  <c:v>77.92</c:v>
                </c:pt>
                <c:pt idx="3647">
                  <c:v>77.94</c:v>
                </c:pt>
                <c:pt idx="3648">
                  <c:v>77.959999999999994</c:v>
                </c:pt>
                <c:pt idx="3649">
                  <c:v>77.98</c:v>
                </c:pt>
                <c:pt idx="3650">
                  <c:v>78</c:v>
                </c:pt>
                <c:pt idx="3651">
                  <c:v>78.02</c:v>
                </c:pt>
                <c:pt idx="3652">
                  <c:v>78.040000000000006</c:v>
                </c:pt>
                <c:pt idx="3653">
                  <c:v>78.06</c:v>
                </c:pt>
                <c:pt idx="3654">
                  <c:v>78.08</c:v>
                </c:pt>
                <c:pt idx="3655">
                  <c:v>78.099999999999994</c:v>
                </c:pt>
                <c:pt idx="3656">
                  <c:v>78.12</c:v>
                </c:pt>
                <c:pt idx="3657">
                  <c:v>78.14</c:v>
                </c:pt>
                <c:pt idx="3658">
                  <c:v>78.16</c:v>
                </c:pt>
                <c:pt idx="3659">
                  <c:v>78.180000000000007</c:v>
                </c:pt>
                <c:pt idx="3660">
                  <c:v>78.2</c:v>
                </c:pt>
                <c:pt idx="3661">
                  <c:v>78.22</c:v>
                </c:pt>
                <c:pt idx="3662">
                  <c:v>78.239999999999995</c:v>
                </c:pt>
                <c:pt idx="3663">
                  <c:v>78.260000000000005</c:v>
                </c:pt>
                <c:pt idx="3664">
                  <c:v>78.28</c:v>
                </c:pt>
                <c:pt idx="3665">
                  <c:v>78.3</c:v>
                </c:pt>
                <c:pt idx="3666">
                  <c:v>78.319999999999993</c:v>
                </c:pt>
                <c:pt idx="3667">
                  <c:v>78.34</c:v>
                </c:pt>
                <c:pt idx="3668">
                  <c:v>78.36</c:v>
                </c:pt>
                <c:pt idx="3669">
                  <c:v>78.38</c:v>
                </c:pt>
                <c:pt idx="3670">
                  <c:v>78.400000000000006</c:v>
                </c:pt>
                <c:pt idx="3671">
                  <c:v>78.42</c:v>
                </c:pt>
                <c:pt idx="3672">
                  <c:v>78.44</c:v>
                </c:pt>
                <c:pt idx="3673">
                  <c:v>78.459999999999994</c:v>
                </c:pt>
                <c:pt idx="3674">
                  <c:v>78.48</c:v>
                </c:pt>
                <c:pt idx="3675">
                  <c:v>78.5</c:v>
                </c:pt>
                <c:pt idx="3676">
                  <c:v>78.52</c:v>
                </c:pt>
                <c:pt idx="3677">
                  <c:v>78.540000000000006</c:v>
                </c:pt>
                <c:pt idx="3678">
                  <c:v>78.56</c:v>
                </c:pt>
                <c:pt idx="3679">
                  <c:v>78.58</c:v>
                </c:pt>
                <c:pt idx="3680">
                  <c:v>78.599999999999994</c:v>
                </c:pt>
                <c:pt idx="3681">
                  <c:v>78.62</c:v>
                </c:pt>
                <c:pt idx="3682">
                  <c:v>78.64</c:v>
                </c:pt>
                <c:pt idx="3683">
                  <c:v>78.66</c:v>
                </c:pt>
                <c:pt idx="3684">
                  <c:v>78.680000000000007</c:v>
                </c:pt>
                <c:pt idx="3685">
                  <c:v>78.7</c:v>
                </c:pt>
                <c:pt idx="3686">
                  <c:v>78.72</c:v>
                </c:pt>
                <c:pt idx="3687">
                  <c:v>78.739999999999995</c:v>
                </c:pt>
                <c:pt idx="3688">
                  <c:v>78.760000000000005</c:v>
                </c:pt>
                <c:pt idx="3689">
                  <c:v>78.78</c:v>
                </c:pt>
                <c:pt idx="3690">
                  <c:v>78.8</c:v>
                </c:pt>
                <c:pt idx="3691">
                  <c:v>78.819999999999993</c:v>
                </c:pt>
                <c:pt idx="3692">
                  <c:v>78.84</c:v>
                </c:pt>
                <c:pt idx="3693">
                  <c:v>78.86</c:v>
                </c:pt>
                <c:pt idx="3694">
                  <c:v>78.88</c:v>
                </c:pt>
                <c:pt idx="3695">
                  <c:v>78.900000000000006</c:v>
                </c:pt>
                <c:pt idx="3696">
                  <c:v>78.92</c:v>
                </c:pt>
                <c:pt idx="3697">
                  <c:v>78.94</c:v>
                </c:pt>
                <c:pt idx="3698">
                  <c:v>78.959999999999994</c:v>
                </c:pt>
                <c:pt idx="3699">
                  <c:v>78.98</c:v>
                </c:pt>
                <c:pt idx="3700">
                  <c:v>79</c:v>
                </c:pt>
                <c:pt idx="3701">
                  <c:v>79.02</c:v>
                </c:pt>
                <c:pt idx="3702">
                  <c:v>79.040000000000006</c:v>
                </c:pt>
                <c:pt idx="3703">
                  <c:v>79.06</c:v>
                </c:pt>
                <c:pt idx="3704">
                  <c:v>79.08</c:v>
                </c:pt>
                <c:pt idx="3705">
                  <c:v>79.099999999999994</c:v>
                </c:pt>
                <c:pt idx="3706">
                  <c:v>79.12</c:v>
                </c:pt>
                <c:pt idx="3707">
                  <c:v>79.14</c:v>
                </c:pt>
                <c:pt idx="3708">
                  <c:v>79.16</c:v>
                </c:pt>
                <c:pt idx="3709">
                  <c:v>79.180000000000007</c:v>
                </c:pt>
                <c:pt idx="3710">
                  <c:v>79.2</c:v>
                </c:pt>
                <c:pt idx="3711">
                  <c:v>79.22</c:v>
                </c:pt>
                <c:pt idx="3712">
                  <c:v>79.239999999999995</c:v>
                </c:pt>
                <c:pt idx="3713">
                  <c:v>79.260000000000005</c:v>
                </c:pt>
                <c:pt idx="3714">
                  <c:v>79.28</c:v>
                </c:pt>
                <c:pt idx="3715">
                  <c:v>79.3</c:v>
                </c:pt>
                <c:pt idx="3716">
                  <c:v>79.319999999999993</c:v>
                </c:pt>
                <c:pt idx="3717">
                  <c:v>79.34</c:v>
                </c:pt>
                <c:pt idx="3718">
                  <c:v>79.36</c:v>
                </c:pt>
                <c:pt idx="3719">
                  <c:v>79.38</c:v>
                </c:pt>
                <c:pt idx="3720">
                  <c:v>79.400000000000006</c:v>
                </c:pt>
                <c:pt idx="3721">
                  <c:v>79.42</c:v>
                </c:pt>
                <c:pt idx="3722">
                  <c:v>79.44</c:v>
                </c:pt>
                <c:pt idx="3723">
                  <c:v>79.459999999999994</c:v>
                </c:pt>
                <c:pt idx="3724">
                  <c:v>79.48</c:v>
                </c:pt>
                <c:pt idx="3725">
                  <c:v>79.5</c:v>
                </c:pt>
                <c:pt idx="3726">
                  <c:v>79.52</c:v>
                </c:pt>
                <c:pt idx="3727">
                  <c:v>79.540000000000006</c:v>
                </c:pt>
                <c:pt idx="3728">
                  <c:v>79.56</c:v>
                </c:pt>
                <c:pt idx="3729">
                  <c:v>79.58</c:v>
                </c:pt>
                <c:pt idx="3730">
                  <c:v>79.599999999999994</c:v>
                </c:pt>
                <c:pt idx="3731">
                  <c:v>79.62</c:v>
                </c:pt>
                <c:pt idx="3732">
                  <c:v>79.64</c:v>
                </c:pt>
                <c:pt idx="3733">
                  <c:v>79.66</c:v>
                </c:pt>
                <c:pt idx="3734">
                  <c:v>79.680000000000007</c:v>
                </c:pt>
                <c:pt idx="3735">
                  <c:v>79.7</c:v>
                </c:pt>
                <c:pt idx="3736">
                  <c:v>79.72</c:v>
                </c:pt>
                <c:pt idx="3737">
                  <c:v>79.739999999999995</c:v>
                </c:pt>
                <c:pt idx="3738">
                  <c:v>79.760000000000005</c:v>
                </c:pt>
                <c:pt idx="3739">
                  <c:v>79.78</c:v>
                </c:pt>
                <c:pt idx="3740">
                  <c:v>79.8</c:v>
                </c:pt>
                <c:pt idx="3741">
                  <c:v>79.819999999999993</c:v>
                </c:pt>
                <c:pt idx="3742">
                  <c:v>79.84</c:v>
                </c:pt>
                <c:pt idx="3743">
                  <c:v>79.86</c:v>
                </c:pt>
                <c:pt idx="3744">
                  <c:v>79.88</c:v>
                </c:pt>
                <c:pt idx="3745">
                  <c:v>79.900000000000006</c:v>
                </c:pt>
                <c:pt idx="3746">
                  <c:v>79.92</c:v>
                </c:pt>
                <c:pt idx="3747">
                  <c:v>79.94</c:v>
                </c:pt>
                <c:pt idx="3748">
                  <c:v>79.959999999999994</c:v>
                </c:pt>
                <c:pt idx="3749">
                  <c:v>79.98</c:v>
                </c:pt>
                <c:pt idx="3750">
                  <c:v>80</c:v>
                </c:pt>
              </c:numCache>
            </c:numRef>
          </c:xVal>
          <c:yVal>
            <c:numRef>
              <c:f>'[Senior Thesis Work P2.xlsx]a,b,g-CD-NaOH'!$U$2:$U$3752</c:f>
              <c:numCache>
                <c:formatCode>General</c:formatCode>
                <c:ptCount val="3751"/>
                <c:pt idx="0">
                  <c:v>2.1461234061263372</c:v>
                </c:pt>
                <c:pt idx="1">
                  <c:v>2.1549171918510921</c:v>
                </c:pt>
                <c:pt idx="2">
                  <c:v>2.1407005715960721</c:v>
                </c:pt>
                <c:pt idx="3">
                  <c:v>2.1440715227905613</c:v>
                </c:pt>
                <c:pt idx="4">
                  <c:v>2.1480287263667011</c:v>
                </c:pt>
                <c:pt idx="5">
                  <c:v>2.1499340466070644</c:v>
                </c:pt>
                <c:pt idx="6">
                  <c:v>2.1519859299428403</c:v>
                </c:pt>
                <c:pt idx="7">
                  <c:v>2.1304411549171918</c:v>
                </c:pt>
                <c:pt idx="8">
                  <c:v>2.1543309394694417</c:v>
                </c:pt>
                <c:pt idx="9">
                  <c:v>2.1465630954125752</c:v>
                </c:pt>
                <c:pt idx="10">
                  <c:v>2.1484684156529386</c:v>
                </c:pt>
                <c:pt idx="11">
                  <c:v>2.1387952513557087</c:v>
                </c:pt>
                <c:pt idx="12">
                  <c:v>2.1440715227905613</c:v>
                </c:pt>
                <c:pt idx="13">
                  <c:v>2.1450974644584493</c:v>
                </c:pt>
                <c:pt idx="14">
                  <c:v>2.1450974644584493</c:v>
                </c:pt>
                <c:pt idx="15">
                  <c:v>2.1426058918364355</c:v>
                </c:pt>
                <c:pt idx="16">
                  <c:v>2.1538912501832037</c:v>
                </c:pt>
                <c:pt idx="17">
                  <c:v>2.1387952513557087</c:v>
                </c:pt>
                <c:pt idx="18">
                  <c:v>2.1300014656309543</c:v>
                </c:pt>
                <c:pt idx="19">
                  <c:v>2.1377693096878208</c:v>
                </c:pt>
                <c:pt idx="20">
                  <c:v>2.1329327275392056</c:v>
                </c:pt>
                <c:pt idx="21">
                  <c:v>2.1475890370804631</c:v>
                </c:pt>
                <c:pt idx="22">
                  <c:v>2.1352777370658069</c:v>
                </c:pt>
                <c:pt idx="23">
                  <c:v>2.1363036787336949</c:v>
                </c:pt>
                <c:pt idx="24">
                  <c:v>2.14114026088231</c:v>
                </c:pt>
                <c:pt idx="25">
                  <c:v>2.1343983584933315</c:v>
                </c:pt>
                <c:pt idx="26">
                  <c:v>2.1505202989887144</c:v>
                </c:pt>
                <c:pt idx="27">
                  <c:v>2.1289755239630663</c:v>
                </c:pt>
                <c:pt idx="28">
                  <c:v>2.1363036787336949</c:v>
                </c:pt>
                <c:pt idx="29">
                  <c:v>2.1396746299281841</c:v>
                </c:pt>
                <c:pt idx="30">
                  <c:v>2.1431921442180859</c:v>
                </c:pt>
                <c:pt idx="31">
                  <c:v>2.1465630954125752</c:v>
                </c:pt>
                <c:pt idx="32">
                  <c:v>2.1396746299281841</c:v>
                </c:pt>
                <c:pt idx="33">
                  <c:v>2.1505202989887144</c:v>
                </c:pt>
                <c:pt idx="34">
                  <c:v>2.14172651326396</c:v>
                </c:pt>
                <c:pt idx="35">
                  <c:v>2.1470027846988127</c:v>
                </c:pt>
                <c:pt idx="36">
                  <c:v>2.1557965704235675</c:v>
                </c:pt>
                <c:pt idx="37">
                  <c:v>2.1601934632859447</c:v>
                </c:pt>
                <c:pt idx="38">
                  <c:v>2.1582881430455809</c:v>
                </c:pt>
                <c:pt idx="39">
                  <c:v>2.1470027846988127</c:v>
                </c:pt>
                <c:pt idx="40">
                  <c:v>2.1465630954125752</c:v>
                </c:pt>
                <c:pt idx="41">
                  <c:v>2.1528653085153158</c:v>
                </c:pt>
                <c:pt idx="42">
                  <c:v>2.1480287263667011</c:v>
                </c:pt>
                <c:pt idx="43">
                  <c:v>2.1582881430455809</c:v>
                </c:pt>
                <c:pt idx="44">
                  <c:v>2.1563828228052175</c:v>
                </c:pt>
                <c:pt idx="45">
                  <c:v>2.1807122966437049</c:v>
                </c:pt>
                <c:pt idx="46">
                  <c:v>2.194489227612487</c:v>
                </c:pt>
                <c:pt idx="47">
                  <c:v>2.201817382383116</c:v>
                </c:pt>
                <c:pt idx="48">
                  <c:v>2.2261468562216034</c:v>
                </c:pt>
                <c:pt idx="49">
                  <c:v>2.2443206800527626</c:v>
                </c:pt>
                <c:pt idx="50">
                  <c:v>2.2334750109922323</c:v>
                </c:pt>
                <c:pt idx="51">
                  <c:v>2.215887439542723</c:v>
                </c:pt>
                <c:pt idx="52">
                  <c:v>2.2026967609555914</c:v>
                </c:pt>
                <c:pt idx="53">
                  <c:v>2.1851091895060826</c:v>
                </c:pt>
                <c:pt idx="54">
                  <c:v>2.1656162978162099</c:v>
                </c:pt>
                <c:pt idx="55">
                  <c:v>2.157262201377693</c:v>
                </c:pt>
                <c:pt idx="56">
                  <c:v>2.1480287263667011</c:v>
                </c:pt>
                <c:pt idx="57">
                  <c:v>2.1426058918364355</c:v>
                </c:pt>
                <c:pt idx="58">
                  <c:v>2.134838047779569</c:v>
                </c:pt>
                <c:pt idx="59">
                  <c:v>2.1534515608969662</c:v>
                </c:pt>
                <c:pt idx="60">
                  <c:v>2.1484684156529386</c:v>
                </c:pt>
                <c:pt idx="61">
                  <c:v>2.1358639894474569</c:v>
                </c:pt>
                <c:pt idx="62">
                  <c:v>2.1304411549171918</c:v>
                </c:pt>
                <c:pt idx="63">
                  <c:v>2.1285358346768284</c:v>
                </c:pt>
                <c:pt idx="64">
                  <c:v>2.1314670965850797</c:v>
                </c:pt>
                <c:pt idx="65">
                  <c:v>2.1377693096878208</c:v>
                </c:pt>
                <c:pt idx="66">
                  <c:v>2.1279495822951779</c:v>
                </c:pt>
                <c:pt idx="67">
                  <c:v>2.1329327275392056</c:v>
                </c:pt>
                <c:pt idx="68">
                  <c:v>2.1363036787336949</c:v>
                </c:pt>
                <c:pt idx="69">
                  <c:v>2.1168107870438222</c:v>
                </c:pt>
                <c:pt idx="70">
                  <c:v>2.1275098930089404</c:v>
                </c:pt>
                <c:pt idx="71">
                  <c:v>2.1270702037227025</c:v>
                </c:pt>
                <c:pt idx="72">
                  <c:v>2.1241389418144512</c:v>
                </c:pt>
                <c:pt idx="73">
                  <c:v>2.1260442620548146</c:v>
                </c:pt>
                <c:pt idx="74">
                  <c:v>2.1132932727539204</c:v>
                </c:pt>
                <c:pt idx="75">
                  <c:v>2.1264839513410525</c:v>
                </c:pt>
                <c:pt idx="76">
                  <c:v>2.1128535834676829</c:v>
                </c:pt>
                <c:pt idx="77">
                  <c:v>2.1220870584786748</c:v>
                </c:pt>
                <c:pt idx="78">
                  <c:v>2.1153451560896968</c:v>
                </c:pt>
                <c:pt idx="79">
                  <c:v>2.1216473691924373</c:v>
                </c:pt>
                <c:pt idx="80">
                  <c:v>2.1094826322731937</c:v>
                </c:pt>
                <c:pt idx="81">
                  <c:v>2.1172504763300601</c:v>
                </c:pt>
                <c:pt idx="82">
                  <c:v>2.1168107870438222</c:v>
                </c:pt>
                <c:pt idx="83">
                  <c:v>2.1132932727539204</c:v>
                </c:pt>
                <c:pt idx="84">
                  <c:v>2.1191557965704235</c:v>
                </c:pt>
                <c:pt idx="85">
                  <c:v>2.1099223215594312</c:v>
                </c:pt>
                <c:pt idx="86">
                  <c:v>2.1138795251355709</c:v>
                </c:pt>
                <c:pt idx="87">
                  <c:v>2.111387952513557</c:v>
                </c:pt>
                <c:pt idx="88">
                  <c:v>2.1059651179832919</c:v>
                </c:pt>
                <c:pt idx="89">
                  <c:v>2.1088963798915432</c:v>
                </c:pt>
                <c:pt idx="90">
                  <c:v>2.1157848453759343</c:v>
                </c:pt>
                <c:pt idx="91">
                  <c:v>2.1245786311006887</c:v>
                </c:pt>
                <c:pt idx="92">
                  <c:v>2.1220870584786748</c:v>
                </c:pt>
                <c:pt idx="93">
                  <c:v>2.1128535834676829</c:v>
                </c:pt>
                <c:pt idx="94">
                  <c:v>2.1088963798915432</c:v>
                </c:pt>
                <c:pt idx="95">
                  <c:v>2.1030338560750401</c:v>
                </c:pt>
                <c:pt idx="96">
                  <c:v>2.1099223215594312</c:v>
                </c:pt>
                <c:pt idx="97">
                  <c:v>2.1030338560750401</c:v>
                </c:pt>
                <c:pt idx="98">
                  <c:v>2.1040597977429285</c:v>
                </c:pt>
                <c:pt idx="99">
                  <c:v>2.1015682251209147</c:v>
                </c:pt>
                <c:pt idx="100">
                  <c:v>2.1006888465484392</c:v>
                </c:pt>
                <c:pt idx="101">
                  <c:v>2.1094826322731937</c:v>
                </c:pt>
                <c:pt idx="102">
                  <c:v>2.1153451560896968</c:v>
                </c:pt>
                <c:pt idx="103">
                  <c:v>2.1128535834676829</c:v>
                </c:pt>
                <c:pt idx="104">
                  <c:v>2.0971713322585375</c:v>
                </c:pt>
                <c:pt idx="105">
                  <c:v>2.1099223215594312</c:v>
                </c:pt>
                <c:pt idx="106">
                  <c:v>2.1025941667888026</c:v>
                </c:pt>
                <c:pt idx="107">
                  <c:v>2.0986369632126629</c:v>
                </c:pt>
                <c:pt idx="108">
                  <c:v>2.1055254286970539</c:v>
                </c:pt>
                <c:pt idx="109">
                  <c:v>2.1065513703649419</c:v>
                </c:pt>
                <c:pt idx="110">
                  <c:v>2.1025941667888026</c:v>
                </c:pt>
                <c:pt idx="111">
                  <c:v>2.1128535834676829</c:v>
                </c:pt>
                <c:pt idx="112">
                  <c:v>2.1050857394108164</c:v>
                </c:pt>
                <c:pt idx="113">
                  <c:v>2.0971713322585375</c:v>
                </c:pt>
                <c:pt idx="114">
                  <c:v>2.0981972739264254</c:v>
                </c:pt>
                <c:pt idx="115">
                  <c:v>2.1059651179832919</c:v>
                </c:pt>
                <c:pt idx="116">
                  <c:v>2.1030338560750401</c:v>
                </c:pt>
                <c:pt idx="117">
                  <c:v>2.0986369632126629</c:v>
                </c:pt>
                <c:pt idx="118">
                  <c:v>2.1055254286970539</c:v>
                </c:pt>
                <c:pt idx="119">
                  <c:v>2.1080170013190678</c:v>
                </c:pt>
                <c:pt idx="120">
                  <c:v>2.1059651179832919</c:v>
                </c:pt>
                <c:pt idx="121">
                  <c:v>2.0942400703502857</c:v>
                </c:pt>
                <c:pt idx="122">
                  <c:v>2.096291953686062</c:v>
                </c:pt>
                <c:pt idx="123">
                  <c:v>2.1099223215594312</c:v>
                </c:pt>
                <c:pt idx="124">
                  <c:v>2.1021544775025647</c:v>
                </c:pt>
                <c:pt idx="125">
                  <c:v>2.1001025941667888</c:v>
                </c:pt>
                <c:pt idx="126">
                  <c:v>2.1006888465484392</c:v>
                </c:pt>
                <c:pt idx="127">
                  <c:v>2.1069910596511798</c:v>
                </c:pt>
                <c:pt idx="128">
                  <c:v>2.0996629048805513</c:v>
                </c:pt>
                <c:pt idx="129">
                  <c:v>2.1030338560750401</c:v>
                </c:pt>
                <c:pt idx="130">
                  <c:v>2.1015682251209147</c:v>
                </c:pt>
                <c:pt idx="131">
                  <c:v>2.1015682251209147</c:v>
                </c:pt>
                <c:pt idx="132">
                  <c:v>2.104499487029166</c:v>
                </c:pt>
                <c:pt idx="133">
                  <c:v>2.1021544775025647</c:v>
                </c:pt>
                <c:pt idx="134">
                  <c:v>2.1006888465484392</c:v>
                </c:pt>
                <c:pt idx="135">
                  <c:v>2.104499487029166</c:v>
                </c:pt>
                <c:pt idx="136">
                  <c:v>2.0898431774879085</c:v>
                </c:pt>
                <c:pt idx="137">
                  <c:v>2.088963798915433</c:v>
                </c:pt>
                <c:pt idx="138">
                  <c:v>2.1025941667888026</c:v>
                </c:pt>
                <c:pt idx="139">
                  <c:v>2.1006888465484392</c:v>
                </c:pt>
                <c:pt idx="140">
                  <c:v>2.1069910596511798</c:v>
                </c:pt>
                <c:pt idx="141">
                  <c:v>2.1015682251209147</c:v>
                </c:pt>
                <c:pt idx="142">
                  <c:v>2.0986369632126629</c:v>
                </c:pt>
                <c:pt idx="143">
                  <c:v>2.1021544775025647</c:v>
                </c:pt>
                <c:pt idx="144">
                  <c:v>2.0942400703502857</c:v>
                </c:pt>
                <c:pt idx="145">
                  <c:v>2.1088963798915432</c:v>
                </c:pt>
                <c:pt idx="146">
                  <c:v>2.0981972739264254</c:v>
                </c:pt>
                <c:pt idx="147">
                  <c:v>2.1055254286970539</c:v>
                </c:pt>
                <c:pt idx="148">
                  <c:v>2.1055254286970539</c:v>
                </c:pt>
                <c:pt idx="149">
                  <c:v>2.1040597977429285</c:v>
                </c:pt>
                <c:pt idx="150">
                  <c:v>2.1021544775025647</c:v>
                </c:pt>
                <c:pt idx="151">
                  <c:v>2.0992232155943134</c:v>
                </c:pt>
                <c:pt idx="152">
                  <c:v>2.1074307489374178</c:v>
                </c:pt>
                <c:pt idx="153">
                  <c:v>2.1001025941667888</c:v>
                </c:pt>
                <c:pt idx="154">
                  <c:v>2.1055254286970539</c:v>
                </c:pt>
                <c:pt idx="155">
                  <c:v>2.1103620108456691</c:v>
                </c:pt>
                <c:pt idx="156">
                  <c:v>2.1059651179832919</c:v>
                </c:pt>
                <c:pt idx="157">
                  <c:v>2.111387952513557</c:v>
                </c:pt>
                <c:pt idx="158">
                  <c:v>2.1212076799061994</c:v>
                </c:pt>
                <c:pt idx="159">
                  <c:v>2.119742048952074</c:v>
                </c:pt>
                <c:pt idx="160">
                  <c:v>2.1088963798915432</c:v>
                </c:pt>
                <c:pt idx="161">
                  <c:v>2.1080170013190678</c:v>
                </c:pt>
                <c:pt idx="162">
                  <c:v>2.1172504763300601</c:v>
                </c:pt>
                <c:pt idx="163">
                  <c:v>2.1168107870438222</c:v>
                </c:pt>
                <c:pt idx="164">
                  <c:v>2.1216473691924373</c:v>
                </c:pt>
                <c:pt idx="165">
                  <c:v>2.1153451560896968</c:v>
                </c:pt>
                <c:pt idx="166">
                  <c:v>2.1264839513410525</c:v>
                </c:pt>
                <c:pt idx="167">
                  <c:v>2.1300014656309543</c:v>
                </c:pt>
                <c:pt idx="168">
                  <c:v>2.1343983584933315</c:v>
                </c:pt>
                <c:pt idx="169">
                  <c:v>2.14114026088231</c:v>
                </c:pt>
                <c:pt idx="170">
                  <c:v>2.134838047779569</c:v>
                </c:pt>
                <c:pt idx="171">
                  <c:v>2.1431921442180859</c:v>
                </c:pt>
                <c:pt idx="172">
                  <c:v>2.1509599882749524</c:v>
                </c:pt>
                <c:pt idx="173">
                  <c:v>2.1607797156675947</c:v>
                </c:pt>
                <c:pt idx="174">
                  <c:v>2.1670819287703358</c:v>
                </c:pt>
                <c:pt idx="175">
                  <c:v>2.1656162978162099</c:v>
                </c:pt>
                <c:pt idx="176">
                  <c:v>2.1788069764033415</c:v>
                </c:pt>
                <c:pt idx="177">
                  <c:v>2.187600762128096</c:v>
                </c:pt>
                <c:pt idx="178">
                  <c:v>2.1949289168987249</c:v>
                </c:pt>
                <c:pt idx="179">
                  <c:v>2.2135424300161217</c:v>
                </c:pt>
                <c:pt idx="180">
                  <c:v>2.2325956324197569</c:v>
                </c:pt>
                <c:pt idx="181">
                  <c:v>2.2539938443499925</c:v>
                </c:pt>
                <c:pt idx="182">
                  <c:v>2.2726073574673897</c:v>
                </c:pt>
                <c:pt idx="183">
                  <c:v>2.2960574527334017</c:v>
                </c:pt>
                <c:pt idx="184">
                  <c:v>2.3029459182177927</c:v>
                </c:pt>
                <c:pt idx="185">
                  <c:v>2.313205334896673</c:v>
                </c:pt>
                <c:pt idx="186">
                  <c:v>2.2794958229517808</c:v>
                </c:pt>
                <c:pt idx="187">
                  <c:v>2.2882896086765352</c:v>
                </c:pt>
                <c:pt idx="188">
                  <c:v>2.2945918217792758</c:v>
                </c:pt>
                <c:pt idx="189">
                  <c:v>2.2824270848600321</c:v>
                </c:pt>
                <c:pt idx="190">
                  <c:v>2.2560457276857688</c:v>
                </c:pt>
                <c:pt idx="191">
                  <c:v>2.2403634764766234</c:v>
                </c:pt>
                <c:pt idx="192">
                  <c:v>2.2340612633738823</c:v>
                </c:pt>
                <c:pt idx="193">
                  <c:v>2.1953686061849624</c:v>
                </c:pt>
                <c:pt idx="194">
                  <c:v>2.200791440715228</c:v>
                </c:pt>
                <c:pt idx="195">
                  <c:v>2.1807122966437049</c:v>
                </c:pt>
                <c:pt idx="196">
                  <c:v>2.1666422394840978</c:v>
                </c:pt>
                <c:pt idx="197">
                  <c:v>2.1582881430455809</c:v>
                </c:pt>
                <c:pt idx="198">
                  <c:v>2.1470027846988127</c:v>
                </c:pt>
                <c:pt idx="199">
                  <c:v>2.1363036787336949</c:v>
                </c:pt>
                <c:pt idx="200">
                  <c:v>2.1256045727685771</c:v>
                </c:pt>
                <c:pt idx="201">
                  <c:v>2.118716107284186</c:v>
                </c:pt>
                <c:pt idx="202">
                  <c:v>2.1250183203869266</c:v>
                </c:pt>
                <c:pt idx="203">
                  <c:v>2.1138795251355709</c:v>
                </c:pt>
                <c:pt idx="204">
                  <c:v>2.1176901656162976</c:v>
                </c:pt>
                <c:pt idx="205">
                  <c:v>2.1050857394108164</c:v>
                </c:pt>
                <c:pt idx="206">
                  <c:v>2.1099223215594312</c:v>
                </c:pt>
                <c:pt idx="207">
                  <c:v>2.1138795251355709</c:v>
                </c:pt>
                <c:pt idx="208">
                  <c:v>2.1143192144218084</c:v>
                </c:pt>
                <c:pt idx="209">
                  <c:v>2.104499487029166</c:v>
                </c:pt>
                <c:pt idx="210">
                  <c:v>2.1153451560896968</c:v>
                </c:pt>
                <c:pt idx="211">
                  <c:v>2.1304411549171918</c:v>
                </c:pt>
                <c:pt idx="212">
                  <c:v>2.1128535834676829</c:v>
                </c:pt>
                <c:pt idx="213">
                  <c:v>2.1182764179979481</c:v>
                </c:pt>
                <c:pt idx="214">
                  <c:v>2.1172504763300601</c:v>
                </c:pt>
                <c:pt idx="215">
                  <c:v>2.1162245346621722</c:v>
                </c:pt>
                <c:pt idx="216">
                  <c:v>2.112413894181445</c:v>
                </c:pt>
                <c:pt idx="217">
                  <c:v>2.1256045727685771</c:v>
                </c:pt>
                <c:pt idx="218">
                  <c:v>2.1226733108603253</c:v>
                </c:pt>
                <c:pt idx="219">
                  <c:v>2.1256045727685771</c:v>
                </c:pt>
                <c:pt idx="220">
                  <c:v>2.1308808442034297</c:v>
                </c:pt>
                <c:pt idx="221">
                  <c:v>2.1367433680199328</c:v>
                </c:pt>
                <c:pt idx="222">
                  <c:v>2.1319067858713177</c:v>
                </c:pt>
                <c:pt idx="223">
                  <c:v>2.142166202550198</c:v>
                </c:pt>
                <c:pt idx="224">
                  <c:v>2.149054668034589</c:v>
                </c:pt>
                <c:pt idx="225">
                  <c:v>2.1465630954125752</c:v>
                </c:pt>
                <c:pt idx="226">
                  <c:v>2.1622453466217206</c:v>
                </c:pt>
                <c:pt idx="227">
                  <c:v>2.1538912501832037</c:v>
                </c:pt>
                <c:pt idx="228">
                  <c:v>2.1431921442180859</c:v>
                </c:pt>
                <c:pt idx="229">
                  <c:v>2.1505202989887144</c:v>
                </c:pt>
                <c:pt idx="230">
                  <c:v>2.1333724168254435</c:v>
                </c:pt>
                <c:pt idx="231">
                  <c:v>2.1176901656162976</c:v>
                </c:pt>
                <c:pt idx="232">
                  <c:v>2.1304411549171918</c:v>
                </c:pt>
                <c:pt idx="233">
                  <c:v>2.1147589037080463</c:v>
                </c:pt>
                <c:pt idx="234">
                  <c:v>2.1069910596511798</c:v>
                </c:pt>
                <c:pt idx="235">
                  <c:v>2.1055254286970539</c:v>
                </c:pt>
                <c:pt idx="236">
                  <c:v>2.111387952513557</c:v>
                </c:pt>
                <c:pt idx="237">
                  <c:v>2.104499487029166</c:v>
                </c:pt>
                <c:pt idx="238">
                  <c:v>2.1168107870438222</c:v>
                </c:pt>
                <c:pt idx="239">
                  <c:v>2.1128535834676829</c:v>
                </c:pt>
                <c:pt idx="240">
                  <c:v>2.1011285358346767</c:v>
                </c:pt>
                <c:pt idx="241">
                  <c:v>2.1040597977429285</c:v>
                </c:pt>
                <c:pt idx="242">
                  <c:v>2.1059651179832919</c:v>
                </c:pt>
                <c:pt idx="243">
                  <c:v>2.1015682251209147</c:v>
                </c:pt>
                <c:pt idx="244">
                  <c:v>2.1059651179832919</c:v>
                </c:pt>
                <c:pt idx="245">
                  <c:v>2.1065513703649419</c:v>
                </c:pt>
                <c:pt idx="246">
                  <c:v>2.1103620108456691</c:v>
                </c:pt>
                <c:pt idx="247">
                  <c:v>2.1235526894328007</c:v>
                </c:pt>
                <c:pt idx="248">
                  <c:v>2.1162245346621722</c:v>
                </c:pt>
                <c:pt idx="249">
                  <c:v>2.1235526894328007</c:v>
                </c:pt>
                <c:pt idx="250">
                  <c:v>2.1250183203869266</c:v>
                </c:pt>
                <c:pt idx="251">
                  <c:v>2.1216473691924373</c:v>
                </c:pt>
                <c:pt idx="252">
                  <c:v>2.1260442620548146</c:v>
                </c:pt>
                <c:pt idx="253">
                  <c:v>2.1440715227905613</c:v>
                </c:pt>
                <c:pt idx="254">
                  <c:v>2.1387952513557087</c:v>
                </c:pt>
                <c:pt idx="255">
                  <c:v>2.1499340466070644</c:v>
                </c:pt>
                <c:pt idx="256">
                  <c:v>2.1710391323464751</c:v>
                </c:pt>
                <c:pt idx="257">
                  <c:v>2.1660559871024474</c:v>
                </c:pt>
                <c:pt idx="258">
                  <c:v>2.1769016561629781</c:v>
                </c:pt>
                <c:pt idx="259">
                  <c:v>2.1949289168987249</c:v>
                </c:pt>
                <c:pt idx="260">
                  <c:v>2.2022570716693535</c:v>
                </c:pt>
                <c:pt idx="261">
                  <c:v>2.2227759050271141</c:v>
                </c:pt>
                <c:pt idx="262">
                  <c:v>2.2334750109922323</c:v>
                </c:pt>
                <c:pt idx="263">
                  <c:v>2.2276124871757292</c:v>
                </c:pt>
                <c:pt idx="264">
                  <c:v>2.2803752015242562</c:v>
                </c:pt>
                <c:pt idx="265">
                  <c:v>2.3102740729884217</c:v>
                </c:pt>
                <c:pt idx="266">
                  <c:v>2.3425179539791881</c:v>
                </c:pt>
                <c:pt idx="267">
                  <c:v>2.3620108456690607</c:v>
                </c:pt>
                <c:pt idx="268">
                  <c:v>2.4231276564561042</c:v>
                </c:pt>
                <c:pt idx="269">
                  <c:v>2.4602081195954857</c:v>
                </c:pt>
                <c:pt idx="270">
                  <c:v>2.4851238458156235</c:v>
                </c:pt>
                <c:pt idx="271">
                  <c:v>2.4665103326982267</c:v>
                </c:pt>
                <c:pt idx="272">
                  <c:v>2.4568371684009964</c:v>
                </c:pt>
                <c:pt idx="273">
                  <c:v>2.417704821925839</c:v>
                </c:pt>
                <c:pt idx="274">
                  <c:v>2.4055400850065953</c:v>
                </c:pt>
                <c:pt idx="275">
                  <c:v>2.3492598563681666</c:v>
                </c:pt>
                <c:pt idx="276">
                  <c:v>2.3341638575406711</c:v>
                </c:pt>
                <c:pt idx="277">
                  <c:v>2.2921002491572624</c:v>
                </c:pt>
                <c:pt idx="278">
                  <c:v>2.2495969514876153</c:v>
                </c:pt>
                <c:pt idx="279">
                  <c:v>2.2447603693390006</c:v>
                </c:pt>
                <c:pt idx="280">
                  <c:v>2.2252674776491279</c:v>
                </c:pt>
                <c:pt idx="281">
                  <c:v>2.1997654990473396</c:v>
                </c:pt>
                <c:pt idx="282">
                  <c:v>2.1773413454492161</c:v>
                </c:pt>
                <c:pt idx="283">
                  <c:v>2.1553568811373296</c:v>
                </c:pt>
                <c:pt idx="284">
                  <c:v>2.1509599882749524</c:v>
                </c:pt>
                <c:pt idx="285">
                  <c:v>2.1279495822951779</c:v>
                </c:pt>
                <c:pt idx="286">
                  <c:v>2.1300014656309543</c:v>
                </c:pt>
                <c:pt idx="287">
                  <c:v>2.1132932727539204</c:v>
                </c:pt>
                <c:pt idx="288">
                  <c:v>2.1109482632273195</c:v>
                </c:pt>
                <c:pt idx="289">
                  <c:v>2.1250183203869266</c:v>
                </c:pt>
                <c:pt idx="290">
                  <c:v>2.1201817382383115</c:v>
                </c:pt>
                <c:pt idx="291">
                  <c:v>2.1084566906053057</c:v>
                </c:pt>
                <c:pt idx="292">
                  <c:v>2.104499487029166</c:v>
                </c:pt>
                <c:pt idx="293">
                  <c:v>2.1094826322731937</c:v>
                </c:pt>
                <c:pt idx="294">
                  <c:v>2.1080170013190678</c:v>
                </c:pt>
                <c:pt idx="295">
                  <c:v>2.1011285358346767</c:v>
                </c:pt>
                <c:pt idx="296">
                  <c:v>2.1128535834676829</c:v>
                </c:pt>
                <c:pt idx="297">
                  <c:v>2.1147589037080463</c:v>
                </c:pt>
                <c:pt idx="298">
                  <c:v>2.1059651179832919</c:v>
                </c:pt>
                <c:pt idx="299">
                  <c:v>2.0996629048805513</c:v>
                </c:pt>
                <c:pt idx="300">
                  <c:v>2.1143192144218084</c:v>
                </c:pt>
                <c:pt idx="301">
                  <c:v>2.1201817382383115</c:v>
                </c:pt>
                <c:pt idx="302">
                  <c:v>2.1226733108603253</c:v>
                </c:pt>
                <c:pt idx="303">
                  <c:v>2.1162245346621722</c:v>
                </c:pt>
                <c:pt idx="304">
                  <c:v>2.1294152132493038</c:v>
                </c:pt>
                <c:pt idx="305">
                  <c:v>2.1352777370658069</c:v>
                </c:pt>
                <c:pt idx="306">
                  <c:v>2.1363036787336949</c:v>
                </c:pt>
                <c:pt idx="307">
                  <c:v>2.1367433680199328</c:v>
                </c:pt>
                <c:pt idx="308">
                  <c:v>2.1352777370658069</c:v>
                </c:pt>
                <c:pt idx="309">
                  <c:v>2.1387952513557087</c:v>
                </c:pt>
                <c:pt idx="310">
                  <c:v>2.1524256192290783</c:v>
                </c:pt>
                <c:pt idx="311">
                  <c:v>2.1568225120914555</c:v>
                </c:pt>
                <c:pt idx="312">
                  <c:v>2.1675216180565733</c:v>
                </c:pt>
                <c:pt idx="313">
                  <c:v>2.1719185109189505</c:v>
                </c:pt>
                <c:pt idx="314">
                  <c:v>2.1729444525868384</c:v>
                </c:pt>
                <c:pt idx="315">
                  <c:v>2.1832038692657187</c:v>
                </c:pt>
                <c:pt idx="316">
                  <c:v>2.1959548585666129</c:v>
                </c:pt>
                <c:pt idx="317">
                  <c:v>2.2047486442913673</c:v>
                </c:pt>
                <c:pt idx="318">
                  <c:v>2.2296643705115051</c:v>
                </c:pt>
                <c:pt idx="319">
                  <c:v>2.2369925252821341</c:v>
                </c:pt>
                <c:pt idx="320">
                  <c:v>2.2560457276857688</c:v>
                </c:pt>
                <c:pt idx="321">
                  <c:v>2.2707020372270263</c:v>
                </c:pt>
                <c:pt idx="322">
                  <c:v>2.2579510479261322</c:v>
                </c:pt>
                <c:pt idx="323">
                  <c:v>2.2388978455224975</c:v>
                </c:pt>
                <c:pt idx="324">
                  <c:v>2.2091455371537445</c:v>
                </c:pt>
                <c:pt idx="325">
                  <c:v>2.1974204895207388</c:v>
                </c:pt>
                <c:pt idx="326">
                  <c:v>2.1880404514143339</c:v>
                </c:pt>
                <c:pt idx="327">
                  <c:v>2.1725047633006009</c:v>
                </c:pt>
                <c:pt idx="328">
                  <c:v>2.1836435585519567</c:v>
                </c:pt>
                <c:pt idx="329">
                  <c:v>2.1666422394840978</c:v>
                </c:pt>
                <c:pt idx="330">
                  <c:v>2.1484684156529386</c:v>
                </c:pt>
                <c:pt idx="331">
                  <c:v>2.164590356148322</c:v>
                </c:pt>
                <c:pt idx="332">
                  <c:v>2.1758757144950902</c:v>
                </c:pt>
                <c:pt idx="333">
                  <c:v>2.1612194049538327</c:v>
                </c:pt>
                <c:pt idx="334">
                  <c:v>2.1549171918510921</c:v>
                </c:pt>
                <c:pt idx="335">
                  <c:v>2.1656162978162099</c:v>
                </c:pt>
                <c:pt idx="336">
                  <c:v>2.1607797156675947</c:v>
                </c:pt>
                <c:pt idx="337">
                  <c:v>2.1695735013923496</c:v>
                </c:pt>
                <c:pt idx="338">
                  <c:v>2.1846695002198446</c:v>
                </c:pt>
                <c:pt idx="339">
                  <c:v>2.1930235966583616</c:v>
                </c:pt>
                <c:pt idx="340">
                  <c:v>2.1861351311739705</c:v>
                </c:pt>
                <c:pt idx="341">
                  <c:v>2.2047486442913673</c:v>
                </c:pt>
                <c:pt idx="342">
                  <c:v>2.2188187014509748</c:v>
                </c:pt>
                <c:pt idx="343">
                  <c:v>2.2330353217059944</c:v>
                </c:pt>
                <c:pt idx="344">
                  <c:v>2.2539938443499925</c:v>
                </c:pt>
                <c:pt idx="345">
                  <c:v>2.2657188919829987</c:v>
                </c:pt>
                <c:pt idx="346">
                  <c:v>2.2770042503297669</c:v>
                </c:pt>
                <c:pt idx="347">
                  <c:v>2.313205334896673</c:v>
                </c:pt>
                <c:pt idx="348">
                  <c:v>2.3536567492305438</c:v>
                </c:pt>
                <c:pt idx="349">
                  <c:v>2.3839953099809468</c:v>
                </c:pt>
                <c:pt idx="350">
                  <c:v>2.4348527040891104</c:v>
                </c:pt>
                <c:pt idx="351">
                  <c:v>2.4802872636670088</c:v>
                </c:pt>
                <c:pt idx="352">
                  <c:v>2.499780155356881</c:v>
                </c:pt>
                <c:pt idx="353">
                  <c:v>2.5632419756705263</c:v>
                </c:pt>
                <c:pt idx="354">
                  <c:v>2.6111681078704381</c:v>
                </c:pt>
                <c:pt idx="355">
                  <c:v>2.7030631686941229</c:v>
                </c:pt>
                <c:pt idx="356">
                  <c:v>2.7587571449509012</c:v>
                </c:pt>
                <c:pt idx="357">
                  <c:v>2.8295471200351754</c:v>
                </c:pt>
                <c:pt idx="358">
                  <c:v>2.8998974058332112</c:v>
                </c:pt>
                <c:pt idx="359">
                  <c:v>2.9467975963652351</c:v>
                </c:pt>
                <c:pt idx="360">
                  <c:v>2.9673164297229957</c:v>
                </c:pt>
                <c:pt idx="361">
                  <c:v>3</c:v>
                </c:pt>
                <c:pt idx="362">
                  <c:v>2.9893008940348818</c:v>
                </c:pt>
                <c:pt idx="363">
                  <c:v>2.9511944892276123</c:v>
                </c:pt>
                <c:pt idx="364">
                  <c:v>2.9941374761834969</c:v>
                </c:pt>
                <c:pt idx="365">
                  <c:v>2.91748497728272</c:v>
                </c:pt>
                <c:pt idx="366">
                  <c:v>2.910596511798329</c:v>
                </c:pt>
                <c:pt idx="367">
                  <c:v>2.9350725487322293</c:v>
                </c:pt>
                <c:pt idx="368">
                  <c:v>2.9267184522937124</c:v>
                </c:pt>
                <c:pt idx="369">
                  <c:v>2.9639454785285064</c:v>
                </c:pt>
                <c:pt idx="370">
                  <c:v>2.9829986809321412</c:v>
                </c:pt>
                <c:pt idx="371">
                  <c:v>2.9893008940348818</c:v>
                </c:pt>
                <c:pt idx="372">
                  <c:v>2.9629195368606185</c:v>
                </c:pt>
                <c:pt idx="373">
                  <c:v>2.9076652498900777</c:v>
                </c:pt>
                <c:pt idx="374">
                  <c:v>2.8153304997801554</c:v>
                </c:pt>
                <c:pt idx="375">
                  <c:v>2.7367726806390151</c:v>
                </c:pt>
                <c:pt idx="376">
                  <c:v>2.6503004543455959</c:v>
                </c:pt>
                <c:pt idx="377">
                  <c:v>2.5661732375787776</c:v>
                </c:pt>
                <c:pt idx="378">
                  <c:v>2.4807269529532463</c:v>
                </c:pt>
                <c:pt idx="379">
                  <c:v>2.4011431921442181</c:v>
                </c:pt>
                <c:pt idx="380">
                  <c:v>2.3546826908984317</c:v>
                </c:pt>
                <c:pt idx="381">
                  <c:v>2.3190678587131761</c:v>
                </c:pt>
                <c:pt idx="382">
                  <c:v>2.2740729884215156</c:v>
                </c:pt>
                <c:pt idx="383">
                  <c:v>2.2290781181298547</c:v>
                </c:pt>
                <c:pt idx="384">
                  <c:v>2.2261468562216034</c:v>
                </c:pt>
                <c:pt idx="385">
                  <c:v>2.1798329180712295</c:v>
                </c:pt>
                <c:pt idx="386">
                  <c:v>2.1773413454492161</c:v>
                </c:pt>
                <c:pt idx="387">
                  <c:v>2.1807122966437049</c:v>
                </c:pt>
                <c:pt idx="388">
                  <c:v>2.1666422394840978</c:v>
                </c:pt>
                <c:pt idx="389">
                  <c:v>2.1563828228052175</c:v>
                </c:pt>
                <c:pt idx="390">
                  <c:v>2.1461234061263372</c:v>
                </c:pt>
                <c:pt idx="391">
                  <c:v>2.1553568811373296</c:v>
                </c:pt>
                <c:pt idx="392">
                  <c:v>2.1387952513557087</c:v>
                </c:pt>
                <c:pt idx="393">
                  <c:v>2.1431921442180859</c:v>
                </c:pt>
                <c:pt idx="394">
                  <c:v>2.1333724168254435</c:v>
                </c:pt>
                <c:pt idx="395">
                  <c:v>2.1392349406419462</c:v>
                </c:pt>
                <c:pt idx="396">
                  <c:v>2.1455371537446872</c:v>
                </c:pt>
                <c:pt idx="397">
                  <c:v>2.1352777370658069</c:v>
                </c:pt>
                <c:pt idx="398">
                  <c:v>2.1475890370804631</c:v>
                </c:pt>
                <c:pt idx="399">
                  <c:v>2.133812106111681</c:v>
                </c:pt>
                <c:pt idx="400">
                  <c:v>2.1373296204015828</c:v>
                </c:pt>
                <c:pt idx="401">
                  <c:v>2.1382089989740583</c:v>
                </c:pt>
                <c:pt idx="402">
                  <c:v>2.14114026088231</c:v>
                </c:pt>
                <c:pt idx="403">
                  <c:v>2.1499340466070644</c:v>
                </c:pt>
                <c:pt idx="404">
                  <c:v>2.1382089989740583</c:v>
                </c:pt>
                <c:pt idx="405">
                  <c:v>2.1513996775611899</c:v>
                </c:pt>
                <c:pt idx="406">
                  <c:v>2.1373296204015828</c:v>
                </c:pt>
                <c:pt idx="407">
                  <c:v>2.1396746299281841</c:v>
                </c:pt>
                <c:pt idx="408">
                  <c:v>2.1509599882749524</c:v>
                </c:pt>
                <c:pt idx="409">
                  <c:v>2.1446577751722118</c:v>
                </c:pt>
                <c:pt idx="410">
                  <c:v>2.1607797156675947</c:v>
                </c:pt>
                <c:pt idx="411">
                  <c:v>2.1461234061263372</c:v>
                </c:pt>
                <c:pt idx="412">
                  <c:v>2.1484684156529386</c:v>
                </c:pt>
                <c:pt idx="413">
                  <c:v>2.1513996775611899</c:v>
                </c:pt>
                <c:pt idx="414">
                  <c:v>2.1557965704235675</c:v>
                </c:pt>
                <c:pt idx="415">
                  <c:v>2.1455371537446872</c:v>
                </c:pt>
                <c:pt idx="416">
                  <c:v>2.1484684156529386</c:v>
                </c:pt>
                <c:pt idx="417">
                  <c:v>2.1431921442180859</c:v>
                </c:pt>
                <c:pt idx="418">
                  <c:v>2.1505202989887144</c:v>
                </c:pt>
                <c:pt idx="419">
                  <c:v>2.1392349406419462</c:v>
                </c:pt>
                <c:pt idx="420">
                  <c:v>2.1304411549171918</c:v>
                </c:pt>
                <c:pt idx="421">
                  <c:v>2.142166202550198</c:v>
                </c:pt>
                <c:pt idx="422">
                  <c:v>2.1300014656309543</c:v>
                </c:pt>
                <c:pt idx="423">
                  <c:v>2.1216473691924373</c:v>
                </c:pt>
                <c:pt idx="424">
                  <c:v>2.1270702037227025</c:v>
                </c:pt>
                <c:pt idx="425">
                  <c:v>2.1241389418144512</c:v>
                </c:pt>
                <c:pt idx="426">
                  <c:v>2.1216473691924373</c:v>
                </c:pt>
                <c:pt idx="427">
                  <c:v>2.1103620108456691</c:v>
                </c:pt>
                <c:pt idx="428">
                  <c:v>2.1138795251355709</c:v>
                </c:pt>
                <c:pt idx="429">
                  <c:v>2.1094826322731937</c:v>
                </c:pt>
                <c:pt idx="430">
                  <c:v>2.1074307489374178</c:v>
                </c:pt>
                <c:pt idx="431">
                  <c:v>2.112413894181445</c:v>
                </c:pt>
                <c:pt idx="432">
                  <c:v>2.1103620108456691</c:v>
                </c:pt>
                <c:pt idx="433">
                  <c:v>2.1162245346621722</c:v>
                </c:pt>
                <c:pt idx="434">
                  <c:v>2.1153451560896968</c:v>
                </c:pt>
                <c:pt idx="435">
                  <c:v>2.1065513703649419</c:v>
                </c:pt>
                <c:pt idx="436">
                  <c:v>2.1162245346621722</c:v>
                </c:pt>
                <c:pt idx="437">
                  <c:v>2.1132932727539204</c:v>
                </c:pt>
                <c:pt idx="438">
                  <c:v>2.1040597977429285</c:v>
                </c:pt>
                <c:pt idx="439">
                  <c:v>2.1080170013190678</c:v>
                </c:pt>
                <c:pt idx="440">
                  <c:v>2.1216473691924373</c:v>
                </c:pt>
                <c:pt idx="441">
                  <c:v>2.1132932727539204</c:v>
                </c:pt>
                <c:pt idx="442">
                  <c:v>2.112413894181445</c:v>
                </c:pt>
                <c:pt idx="443">
                  <c:v>2.1216473691924373</c:v>
                </c:pt>
                <c:pt idx="444">
                  <c:v>2.1162245346621722</c:v>
                </c:pt>
                <c:pt idx="445">
                  <c:v>2.1128535834676829</c:v>
                </c:pt>
                <c:pt idx="446">
                  <c:v>2.1162245346621722</c:v>
                </c:pt>
                <c:pt idx="447">
                  <c:v>2.1314670965850797</c:v>
                </c:pt>
                <c:pt idx="448">
                  <c:v>2.1172504763300601</c:v>
                </c:pt>
                <c:pt idx="449">
                  <c:v>2.1231130001465632</c:v>
                </c:pt>
                <c:pt idx="450">
                  <c:v>2.1226733108603253</c:v>
                </c:pt>
                <c:pt idx="451">
                  <c:v>2.1373296204015828</c:v>
                </c:pt>
                <c:pt idx="452">
                  <c:v>2.1352777370658069</c:v>
                </c:pt>
                <c:pt idx="453">
                  <c:v>2.1358639894474569</c:v>
                </c:pt>
                <c:pt idx="454">
                  <c:v>2.1382089989740583</c:v>
                </c:pt>
                <c:pt idx="455">
                  <c:v>2.1470027846988127</c:v>
                </c:pt>
                <c:pt idx="456">
                  <c:v>2.1450974644584493</c:v>
                </c:pt>
                <c:pt idx="457">
                  <c:v>2.1681078704382237</c:v>
                </c:pt>
                <c:pt idx="458">
                  <c:v>2.1725047633006009</c:v>
                </c:pt>
                <c:pt idx="459">
                  <c:v>2.1763154037813277</c:v>
                </c:pt>
                <c:pt idx="460">
                  <c:v>2.1773413454492161</c:v>
                </c:pt>
                <c:pt idx="461">
                  <c:v>2.1856954418877326</c:v>
                </c:pt>
                <c:pt idx="462">
                  <c:v>2.1968342371390883</c:v>
                </c:pt>
                <c:pt idx="463">
                  <c:v>2.2198446431188628</c:v>
                </c:pt>
                <c:pt idx="464">
                  <c:v>2.2286384288436172</c:v>
                </c:pt>
                <c:pt idx="465">
                  <c:v>2.2399237871903854</c:v>
                </c:pt>
                <c:pt idx="466">
                  <c:v>2.2539938443499925</c:v>
                </c:pt>
                <c:pt idx="467">
                  <c:v>2.2789095705701303</c:v>
                </c:pt>
                <c:pt idx="468">
                  <c:v>2.2872636670086472</c:v>
                </c:pt>
                <c:pt idx="469">
                  <c:v>2.3048512384581561</c:v>
                </c:pt>
                <c:pt idx="470">
                  <c:v>2.3316722849186573</c:v>
                </c:pt>
                <c:pt idx="471">
                  <c:v>2.3444232742195514</c:v>
                </c:pt>
                <c:pt idx="472">
                  <c:v>2.3414920123113001</c:v>
                </c:pt>
                <c:pt idx="473">
                  <c:v>2.3502857980360545</c:v>
                </c:pt>
                <c:pt idx="474">
                  <c:v>2.3307929063461819</c:v>
                </c:pt>
                <c:pt idx="475">
                  <c:v>2.2956177634471642</c:v>
                </c:pt>
                <c:pt idx="476">
                  <c:v>2.2520885241096291</c:v>
                </c:pt>
                <c:pt idx="477">
                  <c:v>2.22424153598124</c:v>
                </c:pt>
                <c:pt idx="478">
                  <c:v>2.1982998680932142</c:v>
                </c:pt>
                <c:pt idx="479">
                  <c:v>2.1905320240363477</c:v>
                </c:pt>
                <c:pt idx="480">
                  <c:v>2.165176608529972</c:v>
                </c:pt>
                <c:pt idx="481">
                  <c:v>2.1616590942400702</c:v>
                </c:pt>
                <c:pt idx="482">
                  <c:v>2.1528653085153158</c:v>
                </c:pt>
                <c:pt idx="483">
                  <c:v>2.1534515608969662</c:v>
                </c:pt>
                <c:pt idx="484">
                  <c:v>2.1519859299428403</c:v>
                </c:pt>
                <c:pt idx="485">
                  <c:v>2.1543309394694417</c:v>
                </c:pt>
                <c:pt idx="486">
                  <c:v>2.1528653085153158</c:v>
                </c:pt>
                <c:pt idx="487">
                  <c:v>2.1597537739997068</c:v>
                </c:pt>
                <c:pt idx="488">
                  <c:v>2.1563828228052175</c:v>
                </c:pt>
                <c:pt idx="489">
                  <c:v>2.1601934632859447</c:v>
                </c:pt>
                <c:pt idx="490">
                  <c:v>2.1660559871024474</c:v>
                </c:pt>
                <c:pt idx="491">
                  <c:v>2.1802726073574674</c:v>
                </c:pt>
                <c:pt idx="492">
                  <c:v>2.1846695002198446</c:v>
                </c:pt>
                <c:pt idx="493">
                  <c:v>2.1827641799794812</c:v>
                </c:pt>
                <c:pt idx="494">
                  <c:v>2.194489227612487</c:v>
                </c:pt>
                <c:pt idx="495">
                  <c:v>2.2125164883482338</c:v>
                </c:pt>
                <c:pt idx="496">
                  <c:v>2.2315696907518685</c:v>
                </c:pt>
                <c:pt idx="497">
                  <c:v>2.2437344276711126</c:v>
                </c:pt>
                <c:pt idx="498">
                  <c:v>2.2745126777077531</c:v>
                </c:pt>
                <c:pt idx="499">
                  <c:v>2.3111534515608971</c:v>
                </c:pt>
                <c:pt idx="500">
                  <c:v>2.3195075479994136</c:v>
                </c:pt>
                <c:pt idx="501">
                  <c:v>2.3776930968782062</c:v>
                </c:pt>
                <c:pt idx="502">
                  <c:v>2.4166788802579511</c:v>
                </c:pt>
                <c:pt idx="503">
                  <c:v>2.4421808588597393</c:v>
                </c:pt>
                <c:pt idx="504">
                  <c:v>2.455371537446871</c:v>
                </c:pt>
                <c:pt idx="505">
                  <c:v>2.4533196541110946</c:v>
                </c:pt>
                <c:pt idx="506">
                  <c:v>2.4377839659973617</c:v>
                </c:pt>
                <c:pt idx="507">
                  <c:v>2.4455518100542282</c:v>
                </c:pt>
                <c:pt idx="508">
                  <c:v>2.4284039278909573</c:v>
                </c:pt>
                <c:pt idx="509">
                  <c:v>2.455371537446871</c:v>
                </c:pt>
                <c:pt idx="510">
                  <c:v>2.4235673457423421</c:v>
                </c:pt>
                <c:pt idx="511">
                  <c:v>2.395280668327715</c:v>
                </c:pt>
                <c:pt idx="512">
                  <c:v>2.4045141433387074</c:v>
                </c:pt>
                <c:pt idx="513">
                  <c:v>2.3414920123113001</c:v>
                </c:pt>
                <c:pt idx="514">
                  <c:v>2.3224388099076654</c:v>
                </c:pt>
                <c:pt idx="515">
                  <c:v>2.2784698812838928</c:v>
                </c:pt>
                <c:pt idx="516">
                  <c:v>2.2428550490986368</c:v>
                </c:pt>
                <c:pt idx="517">
                  <c:v>2.2095852264399825</c:v>
                </c:pt>
                <c:pt idx="518">
                  <c:v>2.1968342371390883</c:v>
                </c:pt>
                <c:pt idx="519">
                  <c:v>2.1769016561629781</c:v>
                </c:pt>
                <c:pt idx="520">
                  <c:v>2.164150666862084</c:v>
                </c:pt>
                <c:pt idx="521">
                  <c:v>2.1597537739997068</c:v>
                </c:pt>
                <c:pt idx="522">
                  <c:v>2.1612194049538327</c:v>
                </c:pt>
                <c:pt idx="523">
                  <c:v>2.1582881430455809</c:v>
                </c:pt>
                <c:pt idx="524">
                  <c:v>2.1616590942400702</c:v>
                </c:pt>
                <c:pt idx="525">
                  <c:v>2.1505202989887144</c:v>
                </c:pt>
                <c:pt idx="526">
                  <c:v>2.1519859299428403</c:v>
                </c:pt>
                <c:pt idx="527">
                  <c:v>2.1769016561629781</c:v>
                </c:pt>
                <c:pt idx="528">
                  <c:v>2.1528653085153158</c:v>
                </c:pt>
                <c:pt idx="529">
                  <c:v>2.1666422394840978</c:v>
                </c:pt>
                <c:pt idx="530">
                  <c:v>2.1681078704382237</c:v>
                </c:pt>
                <c:pt idx="531">
                  <c:v>2.1733841418730764</c:v>
                </c:pt>
                <c:pt idx="532">
                  <c:v>2.1821779275978308</c:v>
                </c:pt>
                <c:pt idx="533">
                  <c:v>2.1963945478528508</c:v>
                </c:pt>
                <c:pt idx="534">
                  <c:v>2.1982998680932142</c:v>
                </c:pt>
                <c:pt idx="535">
                  <c:v>2.2047486442913673</c:v>
                </c:pt>
                <c:pt idx="536">
                  <c:v>2.2154477502564855</c:v>
                </c:pt>
                <c:pt idx="537">
                  <c:v>2.2476916312472519</c:v>
                </c:pt>
                <c:pt idx="538">
                  <c:v>2.2252674776491279</c:v>
                </c:pt>
                <c:pt idx="539">
                  <c:v>2.2633738824563974</c:v>
                </c:pt>
                <c:pt idx="540">
                  <c:v>2.2755386193756411</c:v>
                </c:pt>
                <c:pt idx="541">
                  <c:v>2.2901949289168986</c:v>
                </c:pt>
                <c:pt idx="542">
                  <c:v>2.3184816063315257</c:v>
                </c:pt>
                <c:pt idx="543">
                  <c:v>2.2799355122380183</c:v>
                </c:pt>
                <c:pt idx="544">
                  <c:v>2.2887292979627731</c:v>
                </c:pt>
                <c:pt idx="545">
                  <c:v>2.2682104646050125</c:v>
                </c:pt>
                <c:pt idx="546">
                  <c:v>2.2516488348233916</c:v>
                </c:pt>
                <c:pt idx="547">
                  <c:v>2.2349406419463578</c:v>
                </c:pt>
                <c:pt idx="548">
                  <c:v>2.2056280228638427</c:v>
                </c:pt>
                <c:pt idx="549">
                  <c:v>2.1856954418877326</c:v>
                </c:pt>
                <c:pt idx="550">
                  <c:v>2.1725047633006009</c:v>
                </c:pt>
                <c:pt idx="551">
                  <c:v>2.1597537739997068</c:v>
                </c:pt>
                <c:pt idx="552">
                  <c:v>2.1480287263667011</c:v>
                </c:pt>
                <c:pt idx="553">
                  <c:v>2.1568225120914555</c:v>
                </c:pt>
                <c:pt idx="554">
                  <c:v>2.1484684156529386</c:v>
                </c:pt>
                <c:pt idx="555">
                  <c:v>2.1396746299281841</c:v>
                </c:pt>
                <c:pt idx="556">
                  <c:v>2.1431921442180859</c:v>
                </c:pt>
                <c:pt idx="557">
                  <c:v>2.1446577751722118</c:v>
                </c:pt>
                <c:pt idx="558">
                  <c:v>2.1450974644584493</c:v>
                </c:pt>
                <c:pt idx="559">
                  <c:v>2.1455371537446872</c:v>
                </c:pt>
                <c:pt idx="560">
                  <c:v>2.1578484537593434</c:v>
                </c:pt>
                <c:pt idx="561">
                  <c:v>2.1470027846988127</c:v>
                </c:pt>
                <c:pt idx="562">
                  <c:v>2.1505202989887144</c:v>
                </c:pt>
                <c:pt idx="563">
                  <c:v>2.1689872490106992</c:v>
                </c:pt>
                <c:pt idx="564">
                  <c:v>2.1660559871024474</c:v>
                </c:pt>
                <c:pt idx="565">
                  <c:v>2.1700131906785871</c:v>
                </c:pt>
                <c:pt idx="566">
                  <c:v>2.1758757144950902</c:v>
                </c:pt>
                <c:pt idx="567">
                  <c:v>2.178367287117104</c:v>
                </c:pt>
                <c:pt idx="568">
                  <c:v>2.186574820460208</c:v>
                </c:pt>
                <c:pt idx="569">
                  <c:v>2.2041623919097173</c:v>
                </c:pt>
                <c:pt idx="570">
                  <c:v>2.2179393228784994</c:v>
                </c:pt>
                <c:pt idx="571">
                  <c:v>2.2261468562216034</c:v>
                </c:pt>
                <c:pt idx="572">
                  <c:v>2.231130001465631</c:v>
                </c:pt>
                <c:pt idx="573">
                  <c:v>2.2301040597977431</c:v>
                </c:pt>
                <c:pt idx="574">
                  <c:v>2.2707020372270263</c:v>
                </c:pt>
                <c:pt idx="575">
                  <c:v>2.2745126777077531</c:v>
                </c:pt>
                <c:pt idx="576">
                  <c:v>2.3000146563095414</c:v>
                </c:pt>
                <c:pt idx="577">
                  <c:v>2.298988714641653</c:v>
                </c:pt>
                <c:pt idx="578">
                  <c:v>2.3272753920562801</c:v>
                </c:pt>
                <c:pt idx="579">
                  <c:v>2.3542430016121942</c:v>
                </c:pt>
                <c:pt idx="580">
                  <c:v>2.3458889051736773</c:v>
                </c:pt>
                <c:pt idx="581">
                  <c:v>2.3697786897259272</c:v>
                </c:pt>
                <c:pt idx="582">
                  <c:v>2.3913234647515758</c:v>
                </c:pt>
                <c:pt idx="583">
                  <c:v>2.387366261175436</c:v>
                </c:pt>
                <c:pt idx="584">
                  <c:v>2.4357320826615858</c:v>
                </c:pt>
                <c:pt idx="585">
                  <c:v>2.4646050124578629</c:v>
                </c:pt>
                <c:pt idx="586">
                  <c:v>2.4679759636523522</c:v>
                </c:pt>
                <c:pt idx="587">
                  <c:v>2.5075479994137475</c:v>
                </c:pt>
                <c:pt idx="588">
                  <c:v>2.5408178220724023</c:v>
                </c:pt>
                <c:pt idx="589">
                  <c:v>2.5565000732815477</c:v>
                </c:pt>
                <c:pt idx="590">
                  <c:v>2.5994430602374323</c:v>
                </c:pt>
                <c:pt idx="591">
                  <c:v>2.6253847281254581</c:v>
                </c:pt>
                <c:pt idx="592">
                  <c:v>2.6541110948263227</c:v>
                </c:pt>
                <c:pt idx="593">
                  <c:v>2.6629048805510771</c:v>
                </c:pt>
                <c:pt idx="594">
                  <c:v>2.6658361424593289</c:v>
                </c:pt>
                <c:pt idx="595">
                  <c:v>2.664370511505203</c:v>
                </c:pt>
                <c:pt idx="596">
                  <c:v>2.6086765352484242</c:v>
                </c:pt>
                <c:pt idx="597">
                  <c:v>2.5735013923494066</c:v>
                </c:pt>
                <c:pt idx="598">
                  <c:v>2.5462406566026674</c:v>
                </c:pt>
                <c:pt idx="599">
                  <c:v>2.5110655137036493</c:v>
                </c:pt>
                <c:pt idx="600">
                  <c:v>2.4782353803312325</c:v>
                </c:pt>
                <c:pt idx="601">
                  <c:v>2.4646050124578629</c:v>
                </c:pt>
                <c:pt idx="602">
                  <c:v>2.4240070350285796</c:v>
                </c:pt>
                <c:pt idx="603">
                  <c:v>2.4034882016708194</c:v>
                </c:pt>
                <c:pt idx="604">
                  <c:v>2.3820899897405834</c:v>
                </c:pt>
                <c:pt idx="605">
                  <c:v>2.3844349992671843</c:v>
                </c:pt>
                <c:pt idx="606">
                  <c:v>2.3785724754506816</c:v>
                </c:pt>
                <c:pt idx="607">
                  <c:v>2.3927890957057012</c:v>
                </c:pt>
                <c:pt idx="608">
                  <c:v>2.3609849040011723</c:v>
                </c:pt>
                <c:pt idx="609">
                  <c:v>2.3718305730617031</c:v>
                </c:pt>
                <c:pt idx="610">
                  <c:v>2.3752015242561924</c:v>
                </c:pt>
                <c:pt idx="611">
                  <c:v>2.3850212516488347</c:v>
                </c:pt>
                <c:pt idx="612">
                  <c:v>2.4030485123845815</c:v>
                </c:pt>
                <c:pt idx="613">
                  <c:v>2.3982119302359663</c:v>
                </c:pt>
                <c:pt idx="614">
                  <c:v>2.4245932874102301</c:v>
                </c:pt>
                <c:pt idx="615">
                  <c:v>2.4587424886413602</c:v>
                </c:pt>
                <c:pt idx="616">
                  <c:v>2.5031511065513703</c:v>
                </c:pt>
                <c:pt idx="617">
                  <c:v>2.5251355708632568</c:v>
                </c:pt>
                <c:pt idx="618">
                  <c:v>2.5544481899457718</c:v>
                </c:pt>
                <c:pt idx="619">
                  <c:v>2.5906492745126775</c:v>
                </c:pt>
                <c:pt idx="620">
                  <c:v>2.6013483804777957</c:v>
                </c:pt>
                <c:pt idx="621">
                  <c:v>2.6247984757438076</c:v>
                </c:pt>
                <c:pt idx="622">
                  <c:v>2.5887439542723141</c:v>
                </c:pt>
                <c:pt idx="623">
                  <c:v>2.6038399530998095</c:v>
                </c:pt>
                <c:pt idx="624">
                  <c:v>2.6053055840539354</c:v>
                </c:pt>
                <c:pt idx="625">
                  <c:v>2.5872783233181886</c:v>
                </c:pt>
                <c:pt idx="626">
                  <c:v>2.5803898578337976</c:v>
                </c:pt>
                <c:pt idx="627">
                  <c:v>2.5808295471200351</c:v>
                </c:pt>
                <c:pt idx="628">
                  <c:v>2.5608969661439249</c:v>
                </c:pt>
                <c:pt idx="629">
                  <c:v>2.582881430455811</c:v>
                </c:pt>
                <c:pt idx="630">
                  <c:v>2.5906492745126775</c:v>
                </c:pt>
                <c:pt idx="631">
                  <c:v>2.6239190971713322</c:v>
                </c:pt>
                <c:pt idx="632">
                  <c:v>2.6057452733401729</c:v>
                </c:pt>
                <c:pt idx="633">
                  <c:v>2.6371097757584643</c:v>
                </c:pt>
                <c:pt idx="634">
                  <c:v>2.6228931555034443</c:v>
                </c:pt>
                <c:pt idx="635">
                  <c:v>2.635057892422688</c:v>
                </c:pt>
                <c:pt idx="636">
                  <c:v>2.5979774292833064</c:v>
                </c:pt>
                <c:pt idx="637">
                  <c:v>2.5808295471200351</c:v>
                </c:pt>
                <c:pt idx="638">
                  <c:v>2.5735013923494066</c:v>
                </c:pt>
                <c:pt idx="639">
                  <c:v>2.5159020958522644</c:v>
                </c:pt>
                <c:pt idx="640">
                  <c:v>2.4899604279642387</c:v>
                </c:pt>
                <c:pt idx="641">
                  <c:v>2.4323611314670965</c:v>
                </c:pt>
                <c:pt idx="642">
                  <c:v>2.4030485123845815</c:v>
                </c:pt>
                <c:pt idx="643">
                  <c:v>2.3683130587718013</c:v>
                </c:pt>
                <c:pt idx="644">
                  <c:v>2.3312325956324198</c:v>
                </c:pt>
                <c:pt idx="645">
                  <c:v>2.3180419170452882</c:v>
                </c:pt>
                <c:pt idx="646">
                  <c:v>2.3082221896526454</c:v>
                </c:pt>
                <c:pt idx="647">
                  <c:v>2.2897552396306611</c:v>
                </c:pt>
                <c:pt idx="648">
                  <c:v>2.2847720943866334</c:v>
                </c:pt>
                <c:pt idx="649">
                  <c:v>2.2774439396160044</c:v>
                </c:pt>
                <c:pt idx="650">
                  <c:v>2.2853583467682839</c:v>
                </c:pt>
                <c:pt idx="651">
                  <c:v>2.2794958229517808</c:v>
                </c:pt>
                <c:pt idx="652">
                  <c:v>2.2926865015389124</c:v>
                </c:pt>
                <c:pt idx="653">
                  <c:v>2.3033856075040307</c:v>
                </c:pt>
                <c:pt idx="654">
                  <c:v>2.3199472372856516</c:v>
                </c:pt>
                <c:pt idx="655">
                  <c:v>2.3140847134691485</c:v>
                </c:pt>
                <c:pt idx="656">
                  <c:v>2.3195075479994136</c:v>
                </c:pt>
                <c:pt idx="657">
                  <c:v>2.3458889051736773</c:v>
                </c:pt>
                <c:pt idx="658">
                  <c:v>2.3488201670819286</c:v>
                </c:pt>
                <c:pt idx="659">
                  <c:v>2.3536567492305438</c:v>
                </c:pt>
                <c:pt idx="660">
                  <c:v>2.3908837754653378</c:v>
                </c:pt>
                <c:pt idx="661">
                  <c:v>2.3888318921295619</c:v>
                </c:pt>
                <c:pt idx="662">
                  <c:v>2.4001172504763302</c:v>
                </c:pt>
                <c:pt idx="663">
                  <c:v>2.4103766671552105</c:v>
                </c:pt>
                <c:pt idx="664">
                  <c:v>2.4103766671552105</c:v>
                </c:pt>
                <c:pt idx="665">
                  <c:v>2.4289901802726073</c:v>
                </c:pt>
                <c:pt idx="666">
                  <c:v>2.4382236552835996</c:v>
                </c:pt>
                <c:pt idx="667">
                  <c:v>2.4591821779275977</c:v>
                </c:pt>
                <c:pt idx="668">
                  <c:v>2.484684156529386</c:v>
                </c:pt>
                <c:pt idx="669">
                  <c:v>2.5456544042210174</c:v>
                </c:pt>
                <c:pt idx="670">
                  <c:v>2.5950461673750551</c:v>
                </c:pt>
                <c:pt idx="671">
                  <c:v>2.6873809174849774</c:v>
                </c:pt>
                <c:pt idx="672">
                  <c:v>2.7826469295031511</c:v>
                </c:pt>
                <c:pt idx="673">
                  <c:v>2.8119595485856661</c:v>
                </c:pt>
                <c:pt idx="674">
                  <c:v>2.8500659533929356</c:v>
                </c:pt>
                <c:pt idx="675">
                  <c:v>2.857833797449802</c:v>
                </c:pt>
                <c:pt idx="676">
                  <c:v>2.8569544188773266</c:v>
                </c:pt>
                <c:pt idx="677">
                  <c:v>2.8540231569690753</c:v>
                </c:pt>
                <c:pt idx="678">
                  <c:v>2.7880697640334162</c:v>
                </c:pt>
                <c:pt idx="679">
                  <c:v>2.7953979188040452</c:v>
                </c:pt>
                <c:pt idx="680">
                  <c:v>2.7738531437783966</c:v>
                </c:pt>
                <c:pt idx="681">
                  <c:v>2.7621280961453905</c:v>
                </c:pt>
                <c:pt idx="682">
                  <c:v>2.760662465191265</c:v>
                </c:pt>
                <c:pt idx="683">
                  <c:v>2.7660852997215302</c:v>
                </c:pt>
                <c:pt idx="684">
                  <c:v>2.6907518686794667</c:v>
                </c:pt>
                <c:pt idx="685">
                  <c:v>2.627729737652059</c:v>
                </c:pt>
                <c:pt idx="686">
                  <c:v>2.6145390590649273</c:v>
                </c:pt>
                <c:pt idx="687">
                  <c:v>2.5613366554301624</c:v>
                </c:pt>
                <c:pt idx="688">
                  <c:v>2.536420929210025</c:v>
                </c:pt>
                <c:pt idx="689">
                  <c:v>2.454345595778983</c:v>
                </c:pt>
                <c:pt idx="690">
                  <c:v>2.4313351897992086</c:v>
                </c:pt>
                <c:pt idx="691">
                  <c:v>2.3938150373735891</c:v>
                </c:pt>
                <c:pt idx="692">
                  <c:v>2.3844349992671843</c:v>
                </c:pt>
                <c:pt idx="693">
                  <c:v>2.3595192730470469</c:v>
                </c:pt>
                <c:pt idx="694">
                  <c:v>2.3140847134691485</c:v>
                </c:pt>
                <c:pt idx="695">
                  <c:v>2.3278616444379305</c:v>
                </c:pt>
                <c:pt idx="696">
                  <c:v>2.3180419170452882</c:v>
                </c:pt>
                <c:pt idx="697">
                  <c:v>2.3111534515608971</c:v>
                </c:pt>
                <c:pt idx="698">
                  <c:v>2.3293272753920564</c:v>
                </c:pt>
                <c:pt idx="699">
                  <c:v>2.3375348087351604</c:v>
                </c:pt>
                <c:pt idx="700">
                  <c:v>2.3454492158874394</c:v>
                </c:pt>
                <c:pt idx="701">
                  <c:v>2.3718305730617031</c:v>
                </c:pt>
                <c:pt idx="702">
                  <c:v>2.3741755825883044</c:v>
                </c:pt>
                <c:pt idx="703">
                  <c:v>2.3996775611900922</c:v>
                </c:pt>
                <c:pt idx="704">
                  <c:v>2.4342664517074599</c:v>
                </c:pt>
                <c:pt idx="705">
                  <c:v>2.4587424886413602</c:v>
                </c:pt>
                <c:pt idx="706">
                  <c:v>2.4909863696321266</c:v>
                </c:pt>
                <c:pt idx="707">
                  <c:v>2.5286530851531586</c:v>
                </c:pt>
                <c:pt idx="708">
                  <c:v>2.5565000732815477</c:v>
                </c:pt>
                <c:pt idx="709">
                  <c:v>2.5940202257071672</c:v>
                </c:pt>
                <c:pt idx="710">
                  <c:v>2.6459035614832187</c:v>
                </c:pt>
                <c:pt idx="711">
                  <c:v>2.6796130734281109</c:v>
                </c:pt>
                <c:pt idx="712">
                  <c:v>2.701011285358347</c:v>
                </c:pt>
                <c:pt idx="713">
                  <c:v>2.7382383115931406</c:v>
                </c:pt>
                <c:pt idx="714">
                  <c:v>2.7830866187893886</c:v>
                </c:pt>
                <c:pt idx="715">
                  <c:v>2.78997508427378</c:v>
                </c:pt>
                <c:pt idx="716">
                  <c:v>2.7880697640334162</c:v>
                </c:pt>
                <c:pt idx="717">
                  <c:v>2.7405833211197419</c:v>
                </c:pt>
                <c:pt idx="718">
                  <c:v>2.7024769163124724</c:v>
                </c:pt>
                <c:pt idx="719">
                  <c:v>2.6913381210611167</c:v>
                </c:pt>
                <c:pt idx="720">
                  <c:v>2.6649567638868534</c:v>
                </c:pt>
                <c:pt idx="721">
                  <c:v>2.6327128828960866</c:v>
                </c:pt>
                <c:pt idx="722">
                  <c:v>2.641506668620841</c:v>
                </c:pt>
                <c:pt idx="723">
                  <c:v>2.6365235233768138</c:v>
                </c:pt>
                <c:pt idx="724">
                  <c:v>2.6023743221456836</c:v>
                </c:pt>
                <c:pt idx="725">
                  <c:v>2.5960721090429431</c:v>
                </c:pt>
                <c:pt idx="726">
                  <c:v>2.5608969661439249</c:v>
                </c:pt>
                <c:pt idx="727">
                  <c:v>2.5213249303825296</c:v>
                </c:pt>
                <c:pt idx="728">
                  <c:v>2.4641653231716254</c:v>
                </c:pt>
                <c:pt idx="729">
                  <c:v>2.4049538326249449</c:v>
                </c:pt>
                <c:pt idx="730">
                  <c:v>2.3771068444965557</c:v>
                </c:pt>
                <c:pt idx="731">
                  <c:v>2.3454492158874394</c:v>
                </c:pt>
                <c:pt idx="732">
                  <c:v>2.3307929063461819</c:v>
                </c:pt>
                <c:pt idx="733">
                  <c:v>2.3117397039425471</c:v>
                </c:pt>
                <c:pt idx="734">
                  <c:v>2.2921002491572624</c:v>
                </c:pt>
                <c:pt idx="735">
                  <c:v>2.2789095705701303</c:v>
                </c:pt>
                <c:pt idx="736">
                  <c:v>2.2671845229371246</c:v>
                </c:pt>
                <c:pt idx="737">
                  <c:v>2.2799355122380183</c:v>
                </c:pt>
                <c:pt idx="738">
                  <c:v>2.2608823098343835</c:v>
                </c:pt>
                <c:pt idx="739">
                  <c:v>2.2560457276857688</c:v>
                </c:pt>
                <c:pt idx="740">
                  <c:v>2.2583907372123697</c:v>
                </c:pt>
                <c:pt idx="741">
                  <c:v>2.2623479407885094</c:v>
                </c:pt>
                <c:pt idx="742">
                  <c:v>2.2613219991206215</c:v>
                </c:pt>
                <c:pt idx="743">
                  <c:v>2.2432947383848747</c:v>
                </c:pt>
                <c:pt idx="744">
                  <c:v>2.2443206800527626</c:v>
                </c:pt>
                <c:pt idx="745">
                  <c:v>2.2345009526601203</c:v>
                </c:pt>
                <c:pt idx="746">
                  <c:v>2.2217499633592261</c:v>
                </c:pt>
                <c:pt idx="747">
                  <c:v>2.2257071669353659</c:v>
                </c:pt>
                <c:pt idx="748">
                  <c:v>2.201817382383116</c:v>
                </c:pt>
                <c:pt idx="749">
                  <c:v>2.2032830133372419</c:v>
                </c:pt>
                <c:pt idx="750">
                  <c:v>2.2070936538179686</c:v>
                </c:pt>
                <c:pt idx="751">
                  <c:v>2.1978601788069763</c:v>
                </c:pt>
                <c:pt idx="752">
                  <c:v>2.1968342371390883</c:v>
                </c:pt>
                <c:pt idx="753">
                  <c:v>2.21002491572622</c:v>
                </c:pt>
                <c:pt idx="754">
                  <c:v>2.2095852264399825</c:v>
                </c:pt>
                <c:pt idx="755">
                  <c:v>2.2194049538326248</c:v>
                </c:pt>
                <c:pt idx="756">
                  <c:v>2.2320093800381064</c:v>
                </c:pt>
                <c:pt idx="757">
                  <c:v>2.2413894181445113</c:v>
                </c:pt>
                <c:pt idx="758">
                  <c:v>2.2633738824563974</c:v>
                </c:pt>
                <c:pt idx="759">
                  <c:v>2.2648395134105233</c:v>
                </c:pt>
                <c:pt idx="760">
                  <c:v>2.2887292979627731</c:v>
                </c:pt>
                <c:pt idx="761">
                  <c:v>2.3014802872636668</c:v>
                </c:pt>
                <c:pt idx="762">
                  <c:v>2.3253700718159167</c:v>
                </c:pt>
                <c:pt idx="763">
                  <c:v>2.3249303825296792</c:v>
                </c:pt>
                <c:pt idx="764">
                  <c:v>2.3458889051736773</c:v>
                </c:pt>
                <c:pt idx="765">
                  <c:v>2.3825296790268209</c:v>
                </c:pt>
                <c:pt idx="766">
                  <c:v>2.410816356441448</c:v>
                </c:pt>
                <c:pt idx="767">
                  <c:v>2.4503883922028433</c:v>
                </c:pt>
                <c:pt idx="768">
                  <c:v>2.4729591088963798</c:v>
                </c:pt>
                <c:pt idx="769">
                  <c:v>2.4943573208266159</c:v>
                </c:pt>
                <c:pt idx="770">
                  <c:v>2.5569397625677857</c:v>
                </c:pt>
                <c:pt idx="771">
                  <c:v>2.5866920709365382</c:v>
                </c:pt>
                <c:pt idx="772">
                  <c:v>2.6404807269529531</c:v>
                </c:pt>
                <c:pt idx="773">
                  <c:v>2.6727246079437199</c:v>
                </c:pt>
                <c:pt idx="774">
                  <c:v>2.7504030485123847</c:v>
                </c:pt>
                <c:pt idx="775">
                  <c:v>2.7797156675948997</c:v>
                </c:pt>
                <c:pt idx="776">
                  <c:v>2.7807416092627877</c:v>
                </c:pt>
                <c:pt idx="777">
                  <c:v>2.7860178806976403</c:v>
                </c:pt>
                <c:pt idx="778">
                  <c:v>2.7889491426058921</c:v>
                </c:pt>
                <c:pt idx="779">
                  <c:v>2.7347207973032388</c:v>
                </c:pt>
                <c:pt idx="780">
                  <c:v>2.7215301187161072</c:v>
                </c:pt>
                <c:pt idx="781">
                  <c:v>2.7039425472665983</c:v>
                </c:pt>
                <c:pt idx="782">
                  <c:v>2.6620255019786017</c:v>
                </c:pt>
                <c:pt idx="783">
                  <c:v>2.657042356734574</c:v>
                </c:pt>
                <c:pt idx="784">
                  <c:v>2.6532317162538472</c:v>
                </c:pt>
                <c:pt idx="785">
                  <c:v>2.6459035614832187</c:v>
                </c:pt>
                <c:pt idx="786">
                  <c:v>2.6057452733401729</c:v>
                </c:pt>
                <c:pt idx="787">
                  <c:v>2.5931408471346913</c:v>
                </c:pt>
                <c:pt idx="788">
                  <c:v>2.5544481899457718</c:v>
                </c:pt>
                <c:pt idx="789">
                  <c:v>2.5447750256485415</c:v>
                </c:pt>
                <c:pt idx="790">
                  <c:v>2.5286530851531586</c:v>
                </c:pt>
                <c:pt idx="791">
                  <c:v>2.5418437637402902</c:v>
                </c:pt>
                <c:pt idx="792">
                  <c:v>2.5012457863110069</c:v>
                </c:pt>
                <c:pt idx="793">
                  <c:v>2.5012457863110069</c:v>
                </c:pt>
                <c:pt idx="794">
                  <c:v>2.522204308955005</c:v>
                </c:pt>
                <c:pt idx="795">
                  <c:v>2.5115052029898872</c:v>
                </c:pt>
                <c:pt idx="796">
                  <c:v>2.522204308955005</c:v>
                </c:pt>
                <c:pt idx="797">
                  <c:v>2.5422834530265277</c:v>
                </c:pt>
                <c:pt idx="798">
                  <c:v>2.5349552982558992</c:v>
                </c:pt>
                <c:pt idx="799">
                  <c:v>2.5481459768430308</c:v>
                </c:pt>
                <c:pt idx="800">
                  <c:v>2.5144364648981385</c:v>
                </c:pt>
                <c:pt idx="801">
                  <c:v>2.5271874541990327</c:v>
                </c:pt>
                <c:pt idx="802">
                  <c:v>2.5353949875421371</c:v>
                </c:pt>
                <c:pt idx="803">
                  <c:v>2.5178074160926278</c:v>
                </c:pt>
                <c:pt idx="804">
                  <c:v>2.5309980946797594</c:v>
                </c:pt>
                <c:pt idx="805">
                  <c:v>2.5041770482192582</c:v>
                </c:pt>
                <c:pt idx="806">
                  <c:v>2.4949435732082663</c:v>
                </c:pt>
                <c:pt idx="807">
                  <c:v>2.5056426791733841</c:v>
                </c:pt>
                <c:pt idx="808">
                  <c:v>2.4899604279642387</c:v>
                </c:pt>
                <c:pt idx="809">
                  <c:v>2.5066686208412721</c:v>
                </c:pt>
                <c:pt idx="810">
                  <c:v>2.4958229517807418</c:v>
                </c:pt>
                <c:pt idx="811">
                  <c:v>2.4840979041477356</c:v>
                </c:pt>
                <c:pt idx="812">
                  <c:v>2.4646050124578629</c:v>
                </c:pt>
                <c:pt idx="813">
                  <c:v>2.4660706434119888</c:v>
                </c:pt>
                <c:pt idx="814">
                  <c:v>2.4284039278909573</c:v>
                </c:pt>
                <c:pt idx="815">
                  <c:v>2.4357320826615858</c:v>
                </c:pt>
                <c:pt idx="816">
                  <c:v>2.4045141433387074</c:v>
                </c:pt>
                <c:pt idx="817">
                  <c:v>2.3839953099809468</c:v>
                </c:pt>
                <c:pt idx="818">
                  <c:v>2.3571742635204456</c:v>
                </c:pt>
                <c:pt idx="819">
                  <c:v>2.3532170599443059</c:v>
                </c:pt>
                <c:pt idx="820">
                  <c:v>2.3155503444232743</c:v>
                </c:pt>
                <c:pt idx="821">
                  <c:v>2.2985490253554155</c:v>
                </c:pt>
                <c:pt idx="822">
                  <c:v>2.2891689872490106</c:v>
                </c:pt>
                <c:pt idx="823">
                  <c:v>2.2736332991352777</c:v>
                </c:pt>
                <c:pt idx="824">
                  <c:v>2.2550197860178809</c:v>
                </c:pt>
                <c:pt idx="825">
                  <c:v>2.2418291074307488</c:v>
                </c:pt>
                <c:pt idx="826">
                  <c:v>2.2252674776491279</c:v>
                </c:pt>
                <c:pt idx="827">
                  <c:v>2.2129561776344717</c:v>
                </c:pt>
                <c:pt idx="828">
                  <c:v>2.2129561776344717</c:v>
                </c:pt>
                <c:pt idx="829">
                  <c:v>2.2026967609555914</c:v>
                </c:pt>
                <c:pt idx="830">
                  <c:v>2.1959548585666129</c:v>
                </c:pt>
                <c:pt idx="831">
                  <c:v>2.2037227026234794</c:v>
                </c:pt>
                <c:pt idx="832">
                  <c:v>2.2032830133372419</c:v>
                </c:pt>
                <c:pt idx="833">
                  <c:v>2.2037227026234794</c:v>
                </c:pt>
                <c:pt idx="834">
                  <c:v>2.1919976549904732</c:v>
                </c:pt>
                <c:pt idx="835">
                  <c:v>2.200791440715228</c:v>
                </c:pt>
                <c:pt idx="836">
                  <c:v>2.193902975230837</c:v>
                </c:pt>
                <c:pt idx="837">
                  <c:v>2.2041623919097173</c:v>
                </c:pt>
                <c:pt idx="838">
                  <c:v>2.2125164883482338</c:v>
                </c:pt>
                <c:pt idx="839">
                  <c:v>2.1930235966583616</c:v>
                </c:pt>
                <c:pt idx="840">
                  <c:v>2.2085592847720945</c:v>
                </c:pt>
                <c:pt idx="841">
                  <c:v>2.2120767990619963</c:v>
                </c:pt>
                <c:pt idx="842">
                  <c:v>2.2202843324051003</c:v>
                </c:pt>
                <c:pt idx="843">
                  <c:v>2.2276124871757292</c:v>
                </c:pt>
                <c:pt idx="844">
                  <c:v>2.216913381210611</c:v>
                </c:pt>
                <c:pt idx="845">
                  <c:v>2.2114905466803458</c:v>
                </c:pt>
                <c:pt idx="846">
                  <c:v>2.2081195954858566</c:v>
                </c:pt>
                <c:pt idx="847">
                  <c:v>2.2081195954858566</c:v>
                </c:pt>
                <c:pt idx="848">
                  <c:v>2.2129561776344717</c:v>
                </c:pt>
                <c:pt idx="849">
                  <c:v>2.215887439542723</c:v>
                </c:pt>
                <c:pt idx="850">
                  <c:v>2.21002491572622</c:v>
                </c:pt>
                <c:pt idx="851">
                  <c:v>2.2129561776344717</c:v>
                </c:pt>
                <c:pt idx="852">
                  <c:v>2.2320093800381064</c:v>
                </c:pt>
                <c:pt idx="853">
                  <c:v>2.2388978455224975</c:v>
                </c:pt>
                <c:pt idx="854">
                  <c:v>2.2575113586398947</c:v>
                </c:pt>
                <c:pt idx="855">
                  <c:v>2.2707020372270263</c:v>
                </c:pt>
                <c:pt idx="856">
                  <c:v>2.2847720943866334</c:v>
                </c:pt>
                <c:pt idx="857">
                  <c:v>2.3228784991939029</c:v>
                </c:pt>
                <c:pt idx="858">
                  <c:v>2.3400263813571742</c:v>
                </c:pt>
                <c:pt idx="859">
                  <c:v>2.359079583760809</c:v>
                </c:pt>
                <c:pt idx="860">
                  <c:v>2.4034882016708194</c:v>
                </c:pt>
                <c:pt idx="861">
                  <c:v>2.4308955005129707</c:v>
                </c:pt>
                <c:pt idx="862">
                  <c:v>2.4748644291367432</c:v>
                </c:pt>
                <c:pt idx="863">
                  <c:v>2.4939176315403779</c:v>
                </c:pt>
                <c:pt idx="864">
                  <c:v>2.5246958815770189</c:v>
                </c:pt>
                <c:pt idx="865">
                  <c:v>2.5691044994870289</c:v>
                </c:pt>
                <c:pt idx="866">
                  <c:v>2.6371097757584643</c:v>
                </c:pt>
                <c:pt idx="867">
                  <c:v>2.6526454638721972</c:v>
                </c:pt>
                <c:pt idx="868">
                  <c:v>2.7024769163124724</c:v>
                </c:pt>
                <c:pt idx="869">
                  <c:v>2.7376520592114906</c:v>
                </c:pt>
                <c:pt idx="870">
                  <c:v>2.7621280961453905</c:v>
                </c:pt>
                <c:pt idx="871">
                  <c:v>2.7778103473545359</c:v>
                </c:pt>
                <c:pt idx="872">
                  <c:v>2.7860178806976403</c:v>
                </c:pt>
                <c:pt idx="873">
                  <c:v>2.8261761688406857</c:v>
                </c:pt>
                <c:pt idx="874">
                  <c:v>2.8466950021984463</c:v>
                </c:pt>
                <c:pt idx="875">
                  <c:v>2.8540231569690753</c:v>
                </c:pt>
                <c:pt idx="876">
                  <c:v>2.8329180712296642</c:v>
                </c:pt>
                <c:pt idx="877">
                  <c:v>2.8188480140700571</c:v>
                </c:pt>
                <c:pt idx="878">
                  <c:v>2.8236845962186723</c:v>
                </c:pt>
                <c:pt idx="879">
                  <c:v>2.7391176901656165</c:v>
                </c:pt>
                <c:pt idx="880">
                  <c:v>2.7504030485123847</c:v>
                </c:pt>
                <c:pt idx="881">
                  <c:v>2.7215301187161072</c:v>
                </c:pt>
                <c:pt idx="882">
                  <c:v>2.6951487615418439</c:v>
                </c:pt>
                <c:pt idx="883">
                  <c:v>2.6624651912648396</c:v>
                </c:pt>
                <c:pt idx="884">
                  <c:v>2.6283159900337094</c:v>
                </c:pt>
                <c:pt idx="885">
                  <c:v>2.5462406566026674</c:v>
                </c:pt>
                <c:pt idx="886">
                  <c:v>2.5403781327861643</c:v>
                </c:pt>
                <c:pt idx="887">
                  <c:v>2.4694415946064781</c:v>
                </c:pt>
                <c:pt idx="888">
                  <c:v>2.4357320826615858</c:v>
                </c:pt>
                <c:pt idx="889">
                  <c:v>2.3946944159460646</c:v>
                </c:pt>
                <c:pt idx="890">
                  <c:v>2.3370951194489229</c:v>
                </c:pt>
                <c:pt idx="891">
                  <c:v>2.3117397039425471</c:v>
                </c:pt>
                <c:pt idx="892">
                  <c:v>2.313205334896673</c:v>
                </c:pt>
                <c:pt idx="893">
                  <c:v>2.2872636670086472</c:v>
                </c:pt>
                <c:pt idx="894">
                  <c:v>2.2671845229371246</c:v>
                </c:pt>
                <c:pt idx="895">
                  <c:v>2.2569251062582443</c:v>
                </c:pt>
                <c:pt idx="896">
                  <c:v>2.2657188919829987</c:v>
                </c:pt>
                <c:pt idx="897">
                  <c:v>2.2730470467536277</c:v>
                </c:pt>
                <c:pt idx="898">
                  <c:v>2.2692364062729005</c:v>
                </c:pt>
                <c:pt idx="899">
                  <c:v>2.2730470467536277</c:v>
                </c:pt>
                <c:pt idx="900">
                  <c:v>2.2824270848600321</c:v>
                </c:pt>
                <c:pt idx="901">
                  <c:v>2.2964971420196396</c:v>
                </c:pt>
                <c:pt idx="902">
                  <c:v>2.2794958229517808</c:v>
                </c:pt>
                <c:pt idx="903">
                  <c:v>2.2945918217792758</c:v>
                </c:pt>
                <c:pt idx="904">
                  <c:v>2.3048512384581561</c:v>
                </c:pt>
                <c:pt idx="905">
                  <c:v>2.3073428110801699</c:v>
                </c:pt>
                <c:pt idx="906">
                  <c:v>2.3375348087351604</c:v>
                </c:pt>
                <c:pt idx="907">
                  <c:v>2.3576139528066831</c:v>
                </c:pt>
                <c:pt idx="908">
                  <c:v>2.3390004396892863</c:v>
                </c:pt>
                <c:pt idx="909">
                  <c:v>2.3595192730470469</c:v>
                </c:pt>
                <c:pt idx="910">
                  <c:v>2.3517514289901804</c:v>
                </c:pt>
                <c:pt idx="911">
                  <c:v>2.3737358933020665</c:v>
                </c:pt>
                <c:pt idx="912">
                  <c:v>2.3678733694855634</c:v>
                </c:pt>
                <c:pt idx="913">
                  <c:v>2.3605452147149348</c:v>
                </c:pt>
                <c:pt idx="914">
                  <c:v>2.3571742635204456</c:v>
                </c:pt>
                <c:pt idx="915">
                  <c:v>2.3439835849333139</c:v>
                </c:pt>
                <c:pt idx="916">
                  <c:v>2.3444232742195514</c:v>
                </c:pt>
                <c:pt idx="917">
                  <c:v>2.3483804777956911</c:v>
                </c:pt>
                <c:pt idx="918">
                  <c:v>2.3477942254140407</c:v>
                </c:pt>
                <c:pt idx="919">
                  <c:v>2.3307929063461819</c:v>
                </c:pt>
                <c:pt idx="920">
                  <c:v>2.3390004396892863</c:v>
                </c:pt>
                <c:pt idx="921">
                  <c:v>2.3820899897405834</c:v>
                </c:pt>
                <c:pt idx="922">
                  <c:v>2.3825296790268209</c:v>
                </c:pt>
                <c:pt idx="923">
                  <c:v>2.395280668327715</c:v>
                </c:pt>
                <c:pt idx="924">
                  <c:v>2.4128682397772243</c:v>
                </c:pt>
                <c:pt idx="925">
                  <c:v>2.4137476183496993</c:v>
                </c:pt>
                <c:pt idx="926">
                  <c:v>2.4313351897992086</c:v>
                </c:pt>
                <c:pt idx="927">
                  <c:v>2.4396892862377255</c:v>
                </c:pt>
                <c:pt idx="928">
                  <c:v>2.4275245493184814</c:v>
                </c:pt>
                <c:pt idx="929">
                  <c:v>2.3961600469001905</c:v>
                </c:pt>
                <c:pt idx="930">
                  <c:v>2.4089110362010846</c:v>
                </c:pt>
                <c:pt idx="931">
                  <c:v>2.3888318921295619</c:v>
                </c:pt>
                <c:pt idx="932">
                  <c:v>2.3708046313938151</c:v>
                </c:pt>
                <c:pt idx="933">
                  <c:v>2.3762274659240803</c:v>
                </c:pt>
                <c:pt idx="934">
                  <c:v>2.3776930968782062</c:v>
                </c:pt>
                <c:pt idx="935">
                  <c:v>2.3659680492452</c:v>
                </c:pt>
                <c:pt idx="936">
                  <c:v>2.3776930968782062</c:v>
                </c:pt>
                <c:pt idx="937">
                  <c:v>2.3976256778543164</c:v>
                </c:pt>
                <c:pt idx="938">
                  <c:v>2.3639161659094241</c:v>
                </c:pt>
                <c:pt idx="939">
                  <c:v>2.3727099516341785</c:v>
                </c:pt>
                <c:pt idx="940">
                  <c:v>2.3741755825883044</c:v>
                </c:pt>
                <c:pt idx="941">
                  <c:v>2.3752015242561924</c:v>
                </c:pt>
                <c:pt idx="942">
                  <c:v>2.3781327861644437</c:v>
                </c:pt>
                <c:pt idx="943">
                  <c:v>2.3976256778543164</c:v>
                </c:pt>
                <c:pt idx="944">
                  <c:v>2.4099369778689725</c:v>
                </c:pt>
                <c:pt idx="945">
                  <c:v>2.4240070350285796</c:v>
                </c:pt>
                <c:pt idx="946">
                  <c:v>2.4357320826615858</c:v>
                </c:pt>
                <c:pt idx="947">
                  <c:v>2.4646050124578629</c:v>
                </c:pt>
                <c:pt idx="948">
                  <c:v>2.4802872636670088</c:v>
                </c:pt>
                <c:pt idx="949">
                  <c:v>2.4679759636523522</c:v>
                </c:pt>
                <c:pt idx="950">
                  <c:v>2.5085739410816359</c:v>
                </c:pt>
                <c:pt idx="951">
                  <c:v>2.4811666422394842</c:v>
                </c:pt>
                <c:pt idx="952">
                  <c:v>2.4621134398358495</c:v>
                </c:pt>
                <c:pt idx="953">
                  <c:v>2.455371537446871</c:v>
                </c:pt>
                <c:pt idx="954">
                  <c:v>2.4382236552835996</c:v>
                </c:pt>
                <c:pt idx="955">
                  <c:v>2.4118422981093359</c:v>
                </c:pt>
                <c:pt idx="956">
                  <c:v>2.3747618349699544</c:v>
                </c:pt>
                <c:pt idx="957">
                  <c:v>2.3557086325663197</c:v>
                </c:pt>
                <c:pt idx="958">
                  <c:v>2.313205334896673</c:v>
                </c:pt>
                <c:pt idx="959">
                  <c:v>2.28286677414627</c:v>
                </c:pt>
                <c:pt idx="960">
                  <c:v>2.2667448336508866</c:v>
                </c:pt>
                <c:pt idx="961">
                  <c:v>2.2598563681664956</c:v>
                </c:pt>
                <c:pt idx="962">
                  <c:v>2.2432947383848747</c:v>
                </c:pt>
                <c:pt idx="963">
                  <c:v>2.2340612633738823</c:v>
                </c:pt>
                <c:pt idx="964">
                  <c:v>2.2378719038546095</c:v>
                </c:pt>
                <c:pt idx="965">
                  <c:v>2.2422687967169868</c:v>
                </c:pt>
                <c:pt idx="966">
                  <c:v>2.2320093800381064</c:v>
                </c:pt>
                <c:pt idx="967">
                  <c:v>2.2418291074307488</c:v>
                </c:pt>
                <c:pt idx="968">
                  <c:v>2.2428550490986368</c:v>
                </c:pt>
                <c:pt idx="969">
                  <c:v>2.2495969514876153</c:v>
                </c:pt>
                <c:pt idx="970">
                  <c:v>2.2545800967316429</c:v>
                </c:pt>
                <c:pt idx="971">
                  <c:v>2.2657188919829987</c:v>
                </c:pt>
                <c:pt idx="972">
                  <c:v>2.283892715814158</c:v>
                </c:pt>
                <c:pt idx="973">
                  <c:v>2.2926865015389124</c:v>
                </c:pt>
                <c:pt idx="974">
                  <c:v>2.298988714641653</c:v>
                </c:pt>
                <c:pt idx="975">
                  <c:v>2.3140847134691485</c:v>
                </c:pt>
                <c:pt idx="976">
                  <c:v>2.3337241682544336</c:v>
                </c:pt>
                <c:pt idx="977">
                  <c:v>2.3683130587718013</c:v>
                </c:pt>
                <c:pt idx="978">
                  <c:v>2.3996775611900922</c:v>
                </c:pt>
                <c:pt idx="979">
                  <c:v>2.3946944159460646</c:v>
                </c:pt>
                <c:pt idx="980">
                  <c:v>2.4147735600175877</c:v>
                </c:pt>
                <c:pt idx="981">
                  <c:v>2.4308955005129707</c:v>
                </c:pt>
                <c:pt idx="982">
                  <c:v>2.441154917191851</c:v>
                </c:pt>
                <c:pt idx="983">
                  <c:v>2.4562509160193464</c:v>
                </c:pt>
                <c:pt idx="984">
                  <c:v>2.4876154184376373</c:v>
                </c:pt>
                <c:pt idx="985">
                  <c:v>2.4895207386780007</c:v>
                </c:pt>
                <c:pt idx="986">
                  <c:v>2.49289168987249</c:v>
                </c:pt>
                <c:pt idx="987">
                  <c:v>2.5163417851385024</c:v>
                </c:pt>
                <c:pt idx="988">
                  <c:v>2.5154624065660265</c:v>
                </c:pt>
                <c:pt idx="989">
                  <c:v>2.5257218232449068</c:v>
                </c:pt>
                <c:pt idx="990">
                  <c:v>2.5389125018320389</c:v>
                </c:pt>
                <c:pt idx="991">
                  <c:v>2.5565000732815477</c:v>
                </c:pt>
                <c:pt idx="992">
                  <c:v>2.5383262494503884</c:v>
                </c:pt>
                <c:pt idx="993">
                  <c:v>2.5134105232302506</c:v>
                </c:pt>
                <c:pt idx="994">
                  <c:v>2.5183936684742783</c:v>
                </c:pt>
                <c:pt idx="995">
                  <c:v>2.5022717279788949</c:v>
                </c:pt>
                <c:pt idx="996">
                  <c:v>2.4870291660559873</c:v>
                </c:pt>
                <c:pt idx="997">
                  <c:v>2.4577165469734723</c:v>
                </c:pt>
                <c:pt idx="998">
                  <c:v>2.4407152279056135</c:v>
                </c:pt>
                <c:pt idx="999">
                  <c:v>2.4289901802726073</c:v>
                </c:pt>
                <c:pt idx="1000">
                  <c:v>2.418730763593727</c:v>
                </c:pt>
                <c:pt idx="1001">
                  <c:v>2.4128682397772243</c:v>
                </c:pt>
                <c:pt idx="1002">
                  <c:v>2.3839953099809468</c:v>
                </c:pt>
                <c:pt idx="1003">
                  <c:v>2.388392202843324</c:v>
                </c:pt>
                <c:pt idx="1004">
                  <c:v>2.4030485123845815</c:v>
                </c:pt>
                <c:pt idx="1005">
                  <c:v>2.4040744540524694</c:v>
                </c:pt>
                <c:pt idx="1006">
                  <c:v>2.4045141433387074</c:v>
                </c:pt>
                <c:pt idx="1007">
                  <c:v>2.4099369778689725</c:v>
                </c:pt>
                <c:pt idx="1008">
                  <c:v>2.4371977136157117</c:v>
                </c:pt>
                <c:pt idx="1009">
                  <c:v>2.4650447017441008</c:v>
                </c:pt>
                <c:pt idx="1010">
                  <c:v>2.4748644291367432</c:v>
                </c:pt>
                <c:pt idx="1011">
                  <c:v>2.4949435732082663</c:v>
                </c:pt>
                <c:pt idx="1012">
                  <c:v>2.4817528946211342</c:v>
                </c:pt>
                <c:pt idx="1013">
                  <c:v>2.523230250622893</c:v>
                </c:pt>
                <c:pt idx="1014">
                  <c:v>2.5104792613219993</c:v>
                </c:pt>
                <c:pt idx="1015">
                  <c:v>2.5159020958522644</c:v>
                </c:pt>
                <c:pt idx="1016">
                  <c:v>2.4983145244027556</c:v>
                </c:pt>
                <c:pt idx="1017">
                  <c:v>2.5012457863110069</c:v>
                </c:pt>
                <c:pt idx="1018">
                  <c:v>2.5085739410816359</c:v>
                </c:pt>
                <c:pt idx="1019">
                  <c:v>2.4738384874688553</c:v>
                </c:pt>
                <c:pt idx="1020">
                  <c:v>2.4723728565147294</c:v>
                </c:pt>
                <c:pt idx="1021">
                  <c:v>2.4597684303092482</c:v>
                </c:pt>
                <c:pt idx="1022">
                  <c:v>2.4738384874688553</c:v>
                </c:pt>
                <c:pt idx="1023">
                  <c:v>2.4279642386047193</c:v>
                </c:pt>
                <c:pt idx="1024">
                  <c:v>2.4133079290634618</c:v>
                </c:pt>
                <c:pt idx="1025">
                  <c:v>2.3927890957057012</c:v>
                </c:pt>
                <c:pt idx="1026">
                  <c:v>2.3433973325516635</c:v>
                </c:pt>
                <c:pt idx="1027">
                  <c:v>2.328741023010406</c:v>
                </c:pt>
                <c:pt idx="1028">
                  <c:v>2.3170159753773998</c:v>
                </c:pt>
                <c:pt idx="1029">
                  <c:v>2.2765645610435294</c:v>
                </c:pt>
                <c:pt idx="1030">
                  <c:v>2.2487175729151399</c:v>
                </c:pt>
                <c:pt idx="1031">
                  <c:v>2.2481313205334899</c:v>
                </c:pt>
                <c:pt idx="1032">
                  <c:v>2.2246812252674775</c:v>
                </c:pt>
                <c:pt idx="1033">
                  <c:v>2.2315696907518685</c:v>
                </c:pt>
                <c:pt idx="1034">
                  <c:v>2.2202843324051003</c:v>
                </c:pt>
                <c:pt idx="1035">
                  <c:v>2.2154477502564855</c:v>
                </c:pt>
                <c:pt idx="1036">
                  <c:v>2.2095852264399825</c:v>
                </c:pt>
                <c:pt idx="1037">
                  <c:v>2.1856954418877326</c:v>
                </c:pt>
                <c:pt idx="1038">
                  <c:v>2.1974204895207388</c:v>
                </c:pt>
                <c:pt idx="1039">
                  <c:v>2.194489227612487</c:v>
                </c:pt>
                <c:pt idx="1040">
                  <c:v>2.1856954418877326</c:v>
                </c:pt>
                <c:pt idx="1041">
                  <c:v>2.1832038692657187</c:v>
                </c:pt>
                <c:pt idx="1042">
                  <c:v>2.1788069764033415</c:v>
                </c:pt>
                <c:pt idx="1043">
                  <c:v>2.1856954418877326</c:v>
                </c:pt>
                <c:pt idx="1044">
                  <c:v>2.1949289168987249</c:v>
                </c:pt>
                <c:pt idx="1045">
                  <c:v>2.187600762128096</c:v>
                </c:pt>
                <c:pt idx="1046">
                  <c:v>2.1827641799794812</c:v>
                </c:pt>
                <c:pt idx="1047">
                  <c:v>2.2056280228638427</c:v>
                </c:pt>
                <c:pt idx="1048">
                  <c:v>2.1930235966583616</c:v>
                </c:pt>
                <c:pt idx="1049">
                  <c:v>2.2106111681078704</c:v>
                </c:pt>
                <c:pt idx="1050">
                  <c:v>2.2173530704968489</c:v>
                </c:pt>
                <c:pt idx="1051">
                  <c:v>2.2252674776491279</c:v>
                </c:pt>
                <c:pt idx="1052">
                  <c:v>2.2227759050271141</c:v>
                </c:pt>
                <c:pt idx="1053">
                  <c:v>2.2457863110068885</c:v>
                </c:pt>
                <c:pt idx="1054">
                  <c:v>2.2422687967169868</c:v>
                </c:pt>
                <c:pt idx="1055">
                  <c:v>2.2495969514876153</c:v>
                </c:pt>
                <c:pt idx="1056">
                  <c:v>2.2809614539059067</c:v>
                </c:pt>
                <c:pt idx="1057">
                  <c:v>2.2891689872490106</c:v>
                </c:pt>
                <c:pt idx="1058">
                  <c:v>2.3014802872636668</c:v>
                </c:pt>
                <c:pt idx="1059">
                  <c:v>2.3180419170452882</c:v>
                </c:pt>
                <c:pt idx="1060">
                  <c:v>2.3561483218525576</c:v>
                </c:pt>
                <c:pt idx="1061">
                  <c:v>2.3752015242561924</c:v>
                </c:pt>
                <c:pt idx="1062">
                  <c:v>2.395720357613953</c:v>
                </c:pt>
                <c:pt idx="1063">
                  <c:v>2.4254726659827055</c:v>
                </c:pt>
                <c:pt idx="1064">
                  <c:v>2.4430602374322143</c:v>
                </c:pt>
                <c:pt idx="1065">
                  <c:v>2.4606478088817236</c:v>
                </c:pt>
                <c:pt idx="1066">
                  <c:v>2.4884947970101128</c:v>
                </c:pt>
                <c:pt idx="1067">
                  <c:v>2.484684156529386</c:v>
                </c:pt>
                <c:pt idx="1068">
                  <c:v>2.5066686208412721</c:v>
                </c:pt>
                <c:pt idx="1069">
                  <c:v>2.4920123113000145</c:v>
                </c:pt>
                <c:pt idx="1070">
                  <c:v>2.499780155356881</c:v>
                </c:pt>
                <c:pt idx="1071">
                  <c:v>2.5178074160926278</c:v>
                </c:pt>
                <c:pt idx="1072">
                  <c:v>2.5060823684596221</c:v>
                </c:pt>
                <c:pt idx="1073">
                  <c:v>2.5330499780155358</c:v>
                </c:pt>
                <c:pt idx="1074">
                  <c:v>2.5257218232449068</c:v>
                </c:pt>
                <c:pt idx="1075">
                  <c:v>2.5207386780008791</c:v>
                </c:pt>
                <c:pt idx="1076">
                  <c:v>2.5462406566026674</c:v>
                </c:pt>
                <c:pt idx="1077">
                  <c:v>2.5623625970980508</c:v>
                </c:pt>
                <c:pt idx="1078">
                  <c:v>2.5632419756705263</c:v>
                </c:pt>
                <c:pt idx="1079">
                  <c:v>2.5950461673750551</c:v>
                </c:pt>
                <c:pt idx="1080">
                  <c:v>2.5969514876154185</c:v>
                </c:pt>
                <c:pt idx="1081">
                  <c:v>2.5994430602374323</c:v>
                </c:pt>
                <c:pt idx="1082">
                  <c:v>2.6272900483658215</c:v>
                </c:pt>
                <c:pt idx="1083">
                  <c:v>2.6316869412281987</c:v>
                </c:pt>
                <c:pt idx="1084">
                  <c:v>2.6551370364942106</c:v>
                </c:pt>
                <c:pt idx="1085">
                  <c:v>2.7030631686941229</c:v>
                </c:pt>
                <c:pt idx="1086">
                  <c:v>2.7074600615565001</c:v>
                </c:pt>
                <c:pt idx="1087">
                  <c:v>2.7328154770628754</c:v>
                </c:pt>
                <c:pt idx="1088">
                  <c:v>2.7411695735013923</c:v>
                </c:pt>
                <c:pt idx="1089">
                  <c:v>2.7420489520738678</c:v>
                </c:pt>
                <c:pt idx="1090">
                  <c:v>2.7430748937417557</c:v>
                </c:pt>
                <c:pt idx="1091">
                  <c:v>2.7728272021105087</c:v>
                </c:pt>
                <c:pt idx="1092">
                  <c:v>2.7558258830426499</c:v>
                </c:pt>
                <c:pt idx="1093">
                  <c:v>2.7675509306756556</c:v>
                </c:pt>
                <c:pt idx="1094">
                  <c:v>2.7445405246958816</c:v>
                </c:pt>
                <c:pt idx="1095">
                  <c:v>2.7200644877619817</c:v>
                </c:pt>
                <c:pt idx="1096">
                  <c:v>2.6834237139088377</c:v>
                </c:pt>
                <c:pt idx="1097">
                  <c:v>2.6434119888612049</c:v>
                </c:pt>
                <c:pt idx="1098">
                  <c:v>2.6224534662172063</c:v>
                </c:pt>
                <c:pt idx="1099">
                  <c:v>2.5617763447164004</c:v>
                </c:pt>
                <c:pt idx="1100">
                  <c:v>2.5456544042210174</c:v>
                </c:pt>
                <c:pt idx="1101">
                  <c:v>2.5031511065513703</c:v>
                </c:pt>
                <c:pt idx="1102">
                  <c:v>2.4631393815037375</c:v>
                </c:pt>
                <c:pt idx="1103">
                  <c:v>2.418144511212077</c:v>
                </c:pt>
                <c:pt idx="1104">
                  <c:v>2.4049538326249449</c:v>
                </c:pt>
                <c:pt idx="1105">
                  <c:v>2.3747618349699544</c:v>
                </c:pt>
                <c:pt idx="1106">
                  <c:v>2.3571742635204456</c:v>
                </c:pt>
                <c:pt idx="1107">
                  <c:v>2.3551223801846697</c:v>
                </c:pt>
                <c:pt idx="1108">
                  <c:v>2.3404660706434122</c:v>
                </c:pt>
                <c:pt idx="1109">
                  <c:v>2.3507254873222925</c:v>
                </c:pt>
                <c:pt idx="1110">
                  <c:v>2.3249303825296792</c:v>
                </c:pt>
                <c:pt idx="1111">
                  <c:v>2.3322585373003077</c:v>
                </c:pt>
                <c:pt idx="1112">
                  <c:v>2.3234647515755533</c:v>
                </c:pt>
                <c:pt idx="1113">
                  <c:v>2.3107137622746592</c:v>
                </c:pt>
                <c:pt idx="1114">
                  <c:v>2.3337241682544336</c:v>
                </c:pt>
                <c:pt idx="1115">
                  <c:v>2.3121793932287851</c:v>
                </c:pt>
                <c:pt idx="1116">
                  <c:v>2.2975230836875276</c:v>
                </c:pt>
                <c:pt idx="1117">
                  <c:v>2.2970833944012896</c:v>
                </c:pt>
                <c:pt idx="1118">
                  <c:v>2.2921002491572624</c:v>
                </c:pt>
                <c:pt idx="1119">
                  <c:v>2.269676095559138</c:v>
                </c:pt>
                <c:pt idx="1120">
                  <c:v>2.2692364062729005</c:v>
                </c:pt>
                <c:pt idx="1121">
                  <c:v>2.2671845229371246</c:v>
                </c:pt>
                <c:pt idx="1122">
                  <c:v>2.2663051443646491</c:v>
                </c:pt>
                <c:pt idx="1123">
                  <c:v>2.246226000293126</c:v>
                </c:pt>
                <c:pt idx="1124">
                  <c:v>2.2413894181445113</c:v>
                </c:pt>
                <c:pt idx="1125">
                  <c:v>2.2246812252674775</c:v>
                </c:pt>
                <c:pt idx="1126">
                  <c:v>2.2202843324051003</c:v>
                </c:pt>
                <c:pt idx="1127">
                  <c:v>2.2164736919243735</c:v>
                </c:pt>
                <c:pt idx="1128">
                  <c:v>2.1988861204748646</c:v>
                </c:pt>
                <c:pt idx="1129">
                  <c:v>2.2120767990619963</c:v>
                </c:pt>
                <c:pt idx="1130">
                  <c:v>2.2085592847720945</c:v>
                </c:pt>
                <c:pt idx="1131">
                  <c:v>2.2120767990619963</c:v>
                </c:pt>
                <c:pt idx="1132">
                  <c:v>2.1924373442767111</c:v>
                </c:pt>
                <c:pt idx="1133">
                  <c:v>2.193902975230837</c:v>
                </c:pt>
                <c:pt idx="1134">
                  <c:v>2.1871610728418585</c:v>
                </c:pt>
                <c:pt idx="1135">
                  <c:v>2.1758757144950902</c:v>
                </c:pt>
                <c:pt idx="1136">
                  <c:v>2.1871610728418585</c:v>
                </c:pt>
                <c:pt idx="1137">
                  <c:v>2.1802726073574674</c:v>
                </c:pt>
                <c:pt idx="1138">
                  <c:v>2.1744100835409643</c:v>
                </c:pt>
                <c:pt idx="1139">
                  <c:v>2.1817382383115933</c:v>
                </c:pt>
                <c:pt idx="1140">
                  <c:v>2.1817382383115933</c:v>
                </c:pt>
                <c:pt idx="1141">
                  <c:v>2.1930235966583616</c:v>
                </c:pt>
                <c:pt idx="1142">
                  <c:v>2.1856954418877326</c:v>
                </c:pt>
                <c:pt idx="1143">
                  <c:v>2.186574820460208</c:v>
                </c:pt>
                <c:pt idx="1144">
                  <c:v>2.1953686061849624</c:v>
                </c:pt>
                <c:pt idx="1145">
                  <c:v>2.2081195954858566</c:v>
                </c:pt>
                <c:pt idx="1146">
                  <c:v>2.1959548585666129</c:v>
                </c:pt>
                <c:pt idx="1147">
                  <c:v>2.2041623919097173</c:v>
                </c:pt>
                <c:pt idx="1148">
                  <c:v>2.223801846695002</c:v>
                </c:pt>
                <c:pt idx="1149">
                  <c:v>2.2217499633592261</c:v>
                </c:pt>
                <c:pt idx="1150">
                  <c:v>2.2378719038546095</c:v>
                </c:pt>
                <c:pt idx="1151">
                  <c:v>2.2437344276711126</c:v>
                </c:pt>
                <c:pt idx="1152">
                  <c:v>2.2545800967316429</c:v>
                </c:pt>
                <c:pt idx="1153">
                  <c:v>2.2677707753187746</c:v>
                </c:pt>
                <c:pt idx="1154">
                  <c:v>2.2862377253407593</c:v>
                </c:pt>
                <c:pt idx="1155">
                  <c:v>2.2912208705847865</c:v>
                </c:pt>
                <c:pt idx="1156">
                  <c:v>2.2931261908251503</c:v>
                </c:pt>
                <c:pt idx="1157">
                  <c:v>2.3111534515608971</c:v>
                </c:pt>
                <c:pt idx="1158">
                  <c:v>2.336655430162685</c:v>
                </c:pt>
                <c:pt idx="1159">
                  <c:v>2.3488201670819286</c:v>
                </c:pt>
                <c:pt idx="1160">
                  <c:v>2.3473545361278032</c:v>
                </c:pt>
                <c:pt idx="1161">
                  <c:v>2.3507254873222925</c:v>
                </c:pt>
                <c:pt idx="1162">
                  <c:v>2.3683130587718013</c:v>
                </c:pt>
                <c:pt idx="1163">
                  <c:v>2.3557086325663197</c:v>
                </c:pt>
                <c:pt idx="1164">
                  <c:v>2.3477942254140407</c:v>
                </c:pt>
                <c:pt idx="1165">
                  <c:v>2.3507254873222925</c:v>
                </c:pt>
                <c:pt idx="1166">
                  <c:v>2.3630367873369487</c:v>
                </c:pt>
                <c:pt idx="1167">
                  <c:v>2.3609849040011723</c:v>
                </c:pt>
                <c:pt idx="1168">
                  <c:v>2.3370951194489229</c:v>
                </c:pt>
                <c:pt idx="1169">
                  <c:v>2.3346035468269091</c:v>
                </c:pt>
                <c:pt idx="1170">
                  <c:v>2.3249303825296792</c:v>
                </c:pt>
                <c:pt idx="1171">
                  <c:v>2.305290927744394</c:v>
                </c:pt>
                <c:pt idx="1172">
                  <c:v>2.3088084420342958</c:v>
                </c:pt>
                <c:pt idx="1173">
                  <c:v>2.3170159753773998</c:v>
                </c:pt>
                <c:pt idx="1174">
                  <c:v>2.2745126777077531</c:v>
                </c:pt>
                <c:pt idx="1175">
                  <c:v>2.2730470467536277</c:v>
                </c:pt>
                <c:pt idx="1176">
                  <c:v>2.2736332991352777</c:v>
                </c:pt>
                <c:pt idx="1177">
                  <c:v>2.2589769895940202</c:v>
                </c:pt>
                <c:pt idx="1178">
                  <c:v>2.2472519419610144</c:v>
                </c:pt>
                <c:pt idx="1179">
                  <c:v>2.2418291074307488</c:v>
                </c:pt>
                <c:pt idx="1180">
                  <c:v>2.216913381210611</c:v>
                </c:pt>
                <c:pt idx="1181">
                  <c:v>2.2125164883482338</c:v>
                </c:pt>
                <c:pt idx="1182">
                  <c:v>2.1890663930822218</c:v>
                </c:pt>
                <c:pt idx="1183">
                  <c:v>2.2076799061996191</c:v>
                </c:pt>
                <c:pt idx="1184">
                  <c:v>2.1963945478528508</c:v>
                </c:pt>
                <c:pt idx="1185">
                  <c:v>2.1915579657042357</c:v>
                </c:pt>
                <c:pt idx="1186">
                  <c:v>2.2003517514289901</c:v>
                </c:pt>
                <c:pt idx="1187">
                  <c:v>2.1915579657042357</c:v>
                </c:pt>
                <c:pt idx="1188">
                  <c:v>2.2037227026234794</c:v>
                </c:pt>
                <c:pt idx="1189">
                  <c:v>2.1993258097611021</c:v>
                </c:pt>
                <c:pt idx="1190">
                  <c:v>2.2154477502564855</c:v>
                </c:pt>
                <c:pt idx="1191">
                  <c:v>2.2012311300014655</c:v>
                </c:pt>
                <c:pt idx="1192">
                  <c:v>2.1997654990473396</c:v>
                </c:pt>
                <c:pt idx="1193">
                  <c:v>2.2037227026234794</c:v>
                </c:pt>
                <c:pt idx="1194">
                  <c:v>2.2135424300161217</c:v>
                </c:pt>
                <c:pt idx="1195">
                  <c:v>2.2129561776344717</c:v>
                </c:pt>
                <c:pt idx="1196">
                  <c:v>2.2257071669353659</c:v>
                </c:pt>
                <c:pt idx="1197">
                  <c:v>2.2359665836142462</c:v>
                </c:pt>
                <c:pt idx="1198">
                  <c:v>2.2194049538326248</c:v>
                </c:pt>
                <c:pt idx="1199">
                  <c:v>2.2227759050271141</c:v>
                </c:pt>
                <c:pt idx="1200">
                  <c:v>2.2550197860178809</c:v>
                </c:pt>
                <c:pt idx="1201">
                  <c:v>2.2510625824417412</c:v>
                </c:pt>
                <c:pt idx="1202">
                  <c:v>2.2481313205334899</c:v>
                </c:pt>
                <c:pt idx="1203">
                  <c:v>2.2569251062582443</c:v>
                </c:pt>
                <c:pt idx="1204">
                  <c:v>2.2510625824417412</c:v>
                </c:pt>
                <c:pt idx="1205">
                  <c:v>2.2564854169720063</c:v>
                </c:pt>
                <c:pt idx="1206">
                  <c:v>2.2443206800527626</c:v>
                </c:pt>
                <c:pt idx="1207">
                  <c:v>2.2657188919829987</c:v>
                </c:pt>
                <c:pt idx="1208">
                  <c:v>2.253554155063755</c:v>
                </c:pt>
                <c:pt idx="1209">
                  <c:v>2.2692364062729005</c:v>
                </c:pt>
                <c:pt idx="1210">
                  <c:v>2.2594166788802581</c:v>
                </c:pt>
                <c:pt idx="1211">
                  <c:v>2.2589769895940202</c:v>
                </c:pt>
                <c:pt idx="1212">
                  <c:v>2.2564854169720063</c:v>
                </c:pt>
                <c:pt idx="1213">
                  <c:v>2.2531144657775171</c:v>
                </c:pt>
                <c:pt idx="1214">
                  <c:v>2.2730470467536277</c:v>
                </c:pt>
                <c:pt idx="1215">
                  <c:v>2.2619082515022715</c:v>
                </c:pt>
                <c:pt idx="1216">
                  <c:v>2.2843324051003959</c:v>
                </c:pt>
                <c:pt idx="1217">
                  <c:v>2.2638135717426353</c:v>
                </c:pt>
                <c:pt idx="1218">
                  <c:v>2.2648395134105233</c:v>
                </c:pt>
                <c:pt idx="1219">
                  <c:v>2.2613219991206215</c:v>
                </c:pt>
                <c:pt idx="1220">
                  <c:v>2.2481313205334899</c:v>
                </c:pt>
                <c:pt idx="1221">
                  <c:v>2.2491572622013778</c:v>
                </c:pt>
                <c:pt idx="1222">
                  <c:v>2.2531144657775171</c:v>
                </c:pt>
                <c:pt idx="1223">
                  <c:v>2.2252674776491279</c:v>
                </c:pt>
                <c:pt idx="1224">
                  <c:v>2.2154477502564855</c:v>
                </c:pt>
                <c:pt idx="1225">
                  <c:v>2.2198446431188628</c:v>
                </c:pt>
                <c:pt idx="1226">
                  <c:v>2.2129561776344717</c:v>
                </c:pt>
                <c:pt idx="1227">
                  <c:v>2.2125164883482338</c:v>
                </c:pt>
                <c:pt idx="1228">
                  <c:v>2.2135424300161217</c:v>
                </c:pt>
                <c:pt idx="1229">
                  <c:v>2.2085592847720945</c:v>
                </c:pt>
                <c:pt idx="1230">
                  <c:v>2.2091455371537445</c:v>
                </c:pt>
                <c:pt idx="1231">
                  <c:v>2.2070936538179686</c:v>
                </c:pt>
                <c:pt idx="1232">
                  <c:v>2.2047486442913673</c:v>
                </c:pt>
                <c:pt idx="1233">
                  <c:v>2.2076799061996191</c:v>
                </c:pt>
                <c:pt idx="1234">
                  <c:v>2.2198446431188628</c:v>
                </c:pt>
                <c:pt idx="1235">
                  <c:v>2.2281987395573797</c:v>
                </c:pt>
                <c:pt idx="1236">
                  <c:v>2.2198446431188628</c:v>
                </c:pt>
                <c:pt idx="1237">
                  <c:v>2.2271727978894913</c:v>
                </c:pt>
                <c:pt idx="1238">
                  <c:v>2.2359665836142462</c:v>
                </c:pt>
                <c:pt idx="1239">
                  <c:v>2.2296643705115051</c:v>
                </c:pt>
                <c:pt idx="1240">
                  <c:v>2.246226000293126</c:v>
                </c:pt>
                <c:pt idx="1241">
                  <c:v>2.2447603693390006</c:v>
                </c:pt>
                <c:pt idx="1242">
                  <c:v>2.2550197860178809</c:v>
                </c:pt>
                <c:pt idx="1243">
                  <c:v>2.2495969514876153</c:v>
                </c:pt>
                <c:pt idx="1244">
                  <c:v>2.2579510479261322</c:v>
                </c:pt>
                <c:pt idx="1245">
                  <c:v>2.283892715814158</c:v>
                </c:pt>
                <c:pt idx="1246">
                  <c:v>2.2598563681664956</c:v>
                </c:pt>
                <c:pt idx="1247">
                  <c:v>2.2657188919829987</c:v>
                </c:pt>
                <c:pt idx="1248">
                  <c:v>2.2868239777224093</c:v>
                </c:pt>
                <c:pt idx="1249">
                  <c:v>2.2682104646050125</c:v>
                </c:pt>
                <c:pt idx="1250">
                  <c:v>2.2740729884215156</c:v>
                </c:pt>
                <c:pt idx="1251">
                  <c:v>2.2701157848453759</c:v>
                </c:pt>
                <c:pt idx="1252">
                  <c:v>2.2818408324783821</c:v>
                </c:pt>
                <c:pt idx="1253">
                  <c:v>2.2501832038692657</c:v>
                </c:pt>
                <c:pt idx="1254">
                  <c:v>2.2422687967169868</c:v>
                </c:pt>
                <c:pt idx="1255">
                  <c:v>2.2378719038546095</c:v>
                </c:pt>
                <c:pt idx="1256">
                  <c:v>2.2452000586252381</c:v>
                </c:pt>
                <c:pt idx="1257">
                  <c:v>2.2413894181445113</c:v>
                </c:pt>
                <c:pt idx="1258">
                  <c:v>2.2223362157408766</c:v>
                </c:pt>
                <c:pt idx="1259">
                  <c:v>2.2355268943280082</c:v>
                </c:pt>
                <c:pt idx="1260">
                  <c:v>2.2120767990619963</c:v>
                </c:pt>
                <c:pt idx="1261">
                  <c:v>2.2173530704968489</c:v>
                </c:pt>
                <c:pt idx="1262">
                  <c:v>2.2026967609555914</c:v>
                </c:pt>
                <c:pt idx="1263">
                  <c:v>2.2252674776491279</c:v>
                </c:pt>
                <c:pt idx="1264">
                  <c:v>2.2252674776491279</c:v>
                </c:pt>
                <c:pt idx="1265">
                  <c:v>2.2106111681078704</c:v>
                </c:pt>
                <c:pt idx="1266">
                  <c:v>2.2202843324051003</c:v>
                </c:pt>
                <c:pt idx="1267">
                  <c:v>2.216913381210611</c:v>
                </c:pt>
                <c:pt idx="1268">
                  <c:v>2.2252674776491279</c:v>
                </c:pt>
                <c:pt idx="1269">
                  <c:v>2.2525282133958671</c:v>
                </c:pt>
                <c:pt idx="1270">
                  <c:v>2.2334750109922323</c:v>
                </c:pt>
                <c:pt idx="1271">
                  <c:v>2.2213102740729882</c:v>
                </c:pt>
                <c:pt idx="1272">
                  <c:v>2.2736332991352777</c:v>
                </c:pt>
                <c:pt idx="1273">
                  <c:v>2.2437344276711126</c:v>
                </c:pt>
                <c:pt idx="1274">
                  <c:v>2.2501832038692657</c:v>
                </c:pt>
                <c:pt idx="1275">
                  <c:v>2.2432947383848747</c:v>
                </c:pt>
                <c:pt idx="1276">
                  <c:v>2.2516488348233916</c:v>
                </c:pt>
                <c:pt idx="1277">
                  <c:v>2.260442620548146</c:v>
                </c:pt>
                <c:pt idx="1278">
                  <c:v>2.269676095559138</c:v>
                </c:pt>
                <c:pt idx="1279">
                  <c:v>2.2803752015242562</c:v>
                </c:pt>
                <c:pt idx="1280">
                  <c:v>2.2868239777224093</c:v>
                </c:pt>
                <c:pt idx="1281">
                  <c:v>2.2882896086765352</c:v>
                </c:pt>
                <c:pt idx="1282">
                  <c:v>2.3126190825150226</c:v>
                </c:pt>
                <c:pt idx="1283">
                  <c:v>2.2970833944012896</c:v>
                </c:pt>
                <c:pt idx="1284">
                  <c:v>2.313205334896673</c:v>
                </c:pt>
                <c:pt idx="1285">
                  <c:v>2.3170159753773998</c:v>
                </c:pt>
                <c:pt idx="1286">
                  <c:v>2.3346035468269091</c:v>
                </c:pt>
                <c:pt idx="1287">
                  <c:v>2.3228784991939029</c:v>
                </c:pt>
                <c:pt idx="1288">
                  <c:v>2.3224388099076654</c:v>
                </c:pt>
                <c:pt idx="1289">
                  <c:v>2.3312325956324198</c:v>
                </c:pt>
                <c:pt idx="1290">
                  <c:v>2.3492598563681666</c:v>
                </c:pt>
                <c:pt idx="1291">
                  <c:v>2.3521911182764179</c:v>
                </c:pt>
                <c:pt idx="1292">
                  <c:v>2.3498461087498166</c:v>
                </c:pt>
                <c:pt idx="1293">
                  <c:v>2.359079583760809</c:v>
                </c:pt>
                <c:pt idx="1294">
                  <c:v>2.3385607504030483</c:v>
                </c:pt>
                <c:pt idx="1295">
                  <c:v>2.3463285944599148</c:v>
                </c:pt>
                <c:pt idx="1296">
                  <c:v>2.3565880111387951</c:v>
                </c:pt>
                <c:pt idx="1297">
                  <c:v>2.3395866920709367</c:v>
                </c:pt>
                <c:pt idx="1298">
                  <c:v>2.3268357027700426</c:v>
                </c:pt>
                <c:pt idx="1299">
                  <c:v>2.2985490253554155</c:v>
                </c:pt>
                <c:pt idx="1300">
                  <c:v>2.2931261908251503</c:v>
                </c:pt>
                <c:pt idx="1301">
                  <c:v>2.2794958229517808</c:v>
                </c:pt>
                <c:pt idx="1302">
                  <c:v>2.2824270848600321</c:v>
                </c:pt>
                <c:pt idx="1303">
                  <c:v>2.2711417265132638</c:v>
                </c:pt>
                <c:pt idx="1304">
                  <c:v>2.2520885241096291</c:v>
                </c:pt>
                <c:pt idx="1305">
                  <c:v>2.246226000293126</c:v>
                </c:pt>
                <c:pt idx="1306">
                  <c:v>2.246226000293126</c:v>
                </c:pt>
                <c:pt idx="1307">
                  <c:v>2.2491572622013778</c:v>
                </c:pt>
                <c:pt idx="1308">
                  <c:v>2.2506228931555032</c:v>
                </c:pt>
                <c:pt idx="1309">
                  <c:v>2.2633738824563974</c:v>
                </c:pt>
                <c:pt idx="1310">
                  <c:v>2.2487175729151399</c:v>
                </c:pt>
                <c:pt idx="1311">
                  <c:v>2.2677707753187746</c:v>
                </c:pt>
                <c:pt idx="1312">
                  <c:v>2.2663051443646491</c:v>
                </c:pt>
                <c:pt idx="1313">
                  <c:v>2.26865015389125</c:v>
                </c:pt>
                <c:pt idx="1314">
                  <c:v>2.2912208705847865</c:v>
                </c:pt>
                <c:pt idx="1315">
                  <c:v>2.2774439396160044</c:v>
                </c:pt>
                <c:pt idx="1316">
                  <c:v>2.2872636670086472</c:v>
                </c:pt>
                <c:pt idx="1317">
                  <c:v>2.2799355122380183</c:v>
                </c:pt>
                <c:pt idx="1318">
                  <c:v>2.2926865015389124</c:v>
                </c:pt>
                <c:pt idx="1319">
                  <c:v>2.3019199765499048</c:v>
                </c:pt>
                <c:pt idx="1320">
                  <c:v>2.3077825003664079</c:v>
                </c:pt>
                <c:pt idx="1321">
                  <c:v>2.313205334896673</c:v>
                </c:pt>
                <c:pt idx="1322">
                  <c:v>2.3111534515608971</c:v>
                </c:pt>
                <c:pt idx="1323">
                  <c:v>2.3253700718159167</c:v>
                </c:pt>
                <c:pt idx="1324">
                  <c:v>2.3469148468415653</c:v>
                </c:pt>
                <c:pt idx="1325">
                  <c:v>2.342957643265426</c:v>
                </c:pt>
                <c:pt idx="1326">
                  <c:v>2.3639161659094241</c:v>
                </c:pt>
                <c:pt idx="1327">
                  <c:v>2.3458889051736773</c:v>
                </c:pt>
                <c:pt idx="1328">
                  <c:v>2.3683130587718013</c:v>
                </c:pt>
                <c:pt idx="1329">
                  <c:v>2.3571742635204456</c:v>
                </c:pt>
                <c:pt idx="1330">
                  <c:v>2.3571742635204456</c:v>
                </c:pt>
                <c:pt idx="1331">
                  <c:v>2.3609849040011723</c:v>
                </c:pt>
                <c:pt idx="1332">
                  <c:v>2.3697786897259272</c:v>
                </c:pt>
                <c:pt idx="1333">
                  <c:v>2.3659680492452</c:v>
                </c:pt>
                <c:pt idx="1334">
                  <c:v>2.3620108456690607</c:v>
                </c:pt>
                <c:pt idx="1335">
                  <c:v>2.3546826908984317</c:v>
                </c:pt>
                <c:pt idx="1336">
                  <c:v>2.3507254873222925</c:v>
                </c:pt>
                <c:pt idx="1337">
                  <c:v>2.3243441301480288</c:v>
                </c:pt>
                <c:pt idx="1338">
                  <c:v>2.3146709658507989</c:v>
                </c:pt>
                <c:pt idx="1339">
                  <c:v>2.3023596658361423</c:v>
                </c:pt>
                <c:pt idx="1340">
                  <c:v>2.2945918217792758</c:v>
                </c:pt>
                <c:pt idx="1341">
                  <c:v>2.2912208705847865</c:v>
                </c:pt>
                <c:pt idx="1342">
                  <c:v>2.2882896086765352</c:v>
                </c:pt>
                <c:pt idx="1343">
                  <c:v>2.283892715814158</c:v>
                </c:pt>
                <c:pt idx="1344">
                  <c:v>2.2750989300894036</c:v>
                </c:pt>
                <c:pt idx="1345">
                  <c:v>2.2657188919829987</c:v>
                </c:pt>
                <c:pt idx="1346">
                  <c:v>2.2784698812838928</c:v>
                </c:pt>
                <c:pt idx="1347">
                  <c:v>2.2627876300747474</c:v>
                </c:pt>
                <c:pt idx="1348">
                  <c:v>2.2648395134105233</c:v>
                </c:pt>
                <c:pt idx="1349">
                  <c:v>2.2545800967316429</c:v>
                </c:pt>
                <c:pt idx="1350">
                  <c:v>2.2554594753041184</c:v>
                </c:pt>
                <c:pt idx="1351">
                  <c:v>2.2638135717426353</c:v>
                </c:pt>
                <c:pt idx="1352">
                  <c:v>2.2510625824417412</c:v>
                </c:pt>
                <c:pt idx="1353">
                  <c:v>2.2745126777077531</c:v>
                </c:pt>
                <c:pt idx="1354">
                  <c:v>2.2608823098343835</c:v>
                </c:pt>
                <c:pt idx="1355">
                  <c:v>2.2711417265132638</c:v>
                </c:pt>
                <c:pt idx="1356">
                  <c:v>2.2707020372270263</c:v>
                </c:pt>
                <c:pt idx="1357">
                  <c:v>2.2623479407885094</c:v>
                </c:pt>
                <c:pt idx="1358">
                  <c:v>2.2520885241096291</c:v>
                </c:pt>
                <c:pt idx="1359">
                  <c:v>2.2642532610288728</c:v>
                </c:pt>
                <c:pt idx="1360">
                  <c:v>2.2730470467536277</c:v>
                </c:pt>
                <c:pt idx="1361">
                  <c:v>2.2560457276857688</c:v>
                </c:pt>
                <c:pt idx="1362">
                  <c:v>2.2320093800381064</c:v>
                </c:pt>
                <c:pt idx="1363">
                  <c:v>2.2359665836142462</c:v>
                </c:pt>
                <c:pt idx="1364">
                  <c:v>2.2246812252674775</c:v>
                </c:pt>
                <c:pt idx="1365">
                  <c:v>2.2437344276711126</c:v>
                </c:pt>
                <c:pt idx="1366">
                  <c:v>2.2325956324197569</c:v>
                </c:pt>
                <c:pt idx="1367">
                  <c:v>2.2164736919243735</c:v>
                </c:pt>
                <c:pt idx="1368">
                  <c:v>2.2325956324197569</c:v>
                </c:pt>
                <c:pt idx="1369">
                  <c:v>2.2267331086032538</c:v>
                </c:pt>
                <c:pt idx="1370">
                  <c:v>2.216913381210611</c:v>
                </c:pt>
                <c:pt idx="1371">
                  <c:v>2.2179393228784994</c:v>
                </c:pt>
                <c:pt idx="1372">
                  <c:v>2.2144218085885976</c:v>
                </c:pt>
                <c:pt idx="1373">
                  <c:v>2.2223362157408766</c:v>
                </c:pt>
                <c:pt idx="1374">
                  <c:v>2.2114905466803458</c:v>
                </c:pt>
                <c:pt idx="1375">
                  <c:v>2.22424153598124</c:v>
                </c:pt>
                <c:pt idx="1376">
                  <c:v>2.216913381210611</c:v>
                </c:pt>
                <c:pt idx="1377">
                  <c:v>2.2359665836142462</c:v>
                </c:pt>
                <c:pt idx="1378">
                  <c:v>2.2032830133372419</c:v>
                </c:pt>
                <c:pt idx="1379">
                  <c:v>2.2070936538179686</c:v>
                </c:pt>
                <c:pt idx="1380">
                  <c:v>2.1978601788069763</c:v>
                </c:pt>
                <c:pt idx="1381">
                  <c:v>2.2037227026234794</c:v>
                </c:pt>
                <c:pt idx="1382">
                  <c:v>2.1988861204748646</c:v>
                </c:pt>
                <c:pt idx="1383">
                  <c:v>2.2085592847720945</c:v>
                </c:pt>
                <c:pt idx="1384">
                  <c:v>2.1802726073574674</c:v>
                </c:pt>
                <c:pt idx="1385">
                  <c:v>2.1997654990473396</c:v>
                </c:pt>
                <c:pt idx="1386">
                  <c:v>2.1871610728418585</c:v>
                </c:pt>
                <c:pt idx="1387">
                  <c:v>2.1802726073574674</c:v>
                </c:pt>
                <c:pt idx="1388">
                  <c:v>2.1836435585519567</c:v>
                </c:pt>
                <c:pt idx="1389">
                  <c:v>2.1777810347354536</c:v>
                </c:pt>
                <c:pt idx="1390">
                  <c:v>2.1733841418730764</c:v>
                </c:pt>
                <c:pt idx="1391">
                  <c:v>2.1807122966437049</c:v>
                </c:pt>
                <c:pt idx="1392">
                  <c:v>2.1777810347354536</c:v>
                </c:pt>
                <c:pt idx="1393">
                  <c:v>2.1788069764033415</c:v>
                </c:pt>
                <c:pt idx="1394">
                  <c:v>2.1637109775758465</c:v>
                </c:pt>
                <c:pt idx="1395">
                  <c:v>2.1748497728272023</c:v>
                </c:pt>
                <c:pt idx="1396">
                  <c:v>2.178367287117104</c:v>
                </c:pt>
                <c:pt idx="1397">
                  <c:v>2.1700131906785871</c:v>
                </c:pt>
                <c:pt idx="1398">
                  <c:v>2.1836435585519567</c:v>
                </c:pt>
                <c:pt idx="1399">
                  <c:v>2.165176608529972</c:v>
                </c:pt>
                <c:pt idx="1400">
                  <c:v>2.1660559871024474</c:v>
                </c:pt>
                <c:pt idx="1401">
                  <c:v>2.1777810347354536</c:v>
                </c:pt>
                <c:pt idx="1402">
                  <c:v>2.1637109775758465</c:v>
                </c:pt>
                <c:pt idx="1403">
                  <c:v>2.1685475597244612</c:v>
                </c:pt>
                <c:pt idx="1404">
                  <c:v>2.1670819287703358</c:v>
                </c:pt>
                <c:pt idx="1405">
                  <c:v>2.1798329180712295</c:v>
                </c:pt>
                <c:pt idx="1406">
                  <c:v>2.1729444525868384</c:v>
                </c:pt>
                <c:pt idx="1407">
                  <c:v>2.1788069764033415</c:v>
                </c:pt>
                <c:pt idx="1408">
                  <c:v>2.1788069764033415</c:v>
                </c:pt>
                <c:pt idx="1409">
                  <c:v>2.1821779275978308</c:v>
                </c:pt>
                <c:pt idx="1410">
                  <c:v>2.1733841418730764</c:v>
                </c:pt>
                <c:pt idx="1411">
                  <c:v>2.171478821632713</c:v>
                </c:pt>
                <c:pt idx="1412">
                  <c:v>2.1997654990473396</c:v>
                </c:pt>
                <c:pt idx="1413">
                  <c:v>2.1890663930822218</c:v>
                </c:pt>
                <c:pt idx="1414">
                  <c:v>2.1997654990473396</c:v>
                </c:pt>
                <c:pt idx="1415">
                  <c:v>2.1978601788069763</c:v>
                </c:pt>
                <c:pt idx="1416">
                  <c:v>2.1988861204748646</c:v>
                </c:pt>
                <c:pt idx="1417">
                  <c:v>2.2076799061996191</c:v>
                </c:pt>
                <c:pt idx="1418">
                  <c:v>2.2261468562216034</c:v>
                </c:pt>
                <c:pt idx="1419">
                  <c:v>2.2129561776344717</c:v>
                </c:pt>
                <c:pt idx="1420">
                  <c:v>2.223801846695002</c:v>
                </c:pt>
                <c:pt idx="1421">
                  <c:v>2.2296643705115051</c:v>
                </c:pt>
                <c:pt idx="1422">
                  <c:v>2.2452000586252381</c:v>
                </c:pt>
                <c:pt idx="1423">
                  <c:v>2.2305437490839806</c:v>
                </c:pt>
                <c:pt idx="1424">
                  <c:v>2.2437344276711126</c:v>
                </c:pt>
                <c:pt idx="1425">
                  <c:v>2.2550197860178809</c:v>
                </c:pt>
                <c:pt idx="1426">
                  <c:v>2.2575113586398947</c:v>
                </c:pt>
                <c:pt idx="1427">
                  <c:v>2.2692364062729005</c:v>
                </c:pt>
                <c:pt idx="1428">
                  <c:v>2.2677707753187746</c:v>
                </c:pt>
                <c:pt idx="1429">
                  <c:v>2.2598563681664956</c:v>
                </c:pt>
                <c:pt idx="1430">
                  <c:v>2.2956177634471642</c:v>
                </c:pt>
                <c:pt idx="1431">
                  <c:v>2.275978308661879</c:v>
                </c:pt>
                <c:pt idx="1432">
                  <c:v>2.2745126777077531</c:v>
                </c:pt>
                <c:pt idx="1433">
                  <c:v>2.2726073574673897</c:v>
                </c:pt>
                <c:pt idx="1434">
                  <c:v>2.2652792026967612</c:v>
                </c:pt>
                <c:pt idx="1435">
                  <c:v>2.2589769895940202</c:v>
                </c:pt>
                <c:pt idx="1436">
                  <c:v>2.2648395134105233</c:v>
                </c:pt>
                <c:pt idx="1437">
                  <c:v>2.2594166788802581</c:v>
                </c:pt>
                <c:pt idx="1438">
                  <c:v>2.260442620548146</c:v>
                </c:pt>
                <c:pt idx="1439">
                  <c:v>2.2715814157995018</c:v>
                </c:pt>
                <c:pt idx="1440">
                  <c:v>2.2633738824563974</c:v>
                </c:pt>
                <c:pt idx="1441">
                  <c:v>2.3019199765499048</c:v>
                </c:pt>
                <c:pt idx="1442">
                  <c:v>2.2648395134105233</c:v>
                </c:pt>
                <c:pt idx="1443">
                  <c:v>2.275978308661879</c:v>
                </c:pt>
                <c:pt idx="1444">
                  <c:v>2.2780301919976549</c:v>
                </c:pt>
                <c:pt idx="1445">
                  <c:v>2.2784698812838928</c:v>
                </c:pt>
                <c:pt idx="1446">
                  <c:v>2.2770042503297669</c:v>
                </c:pt>
                <c:pt idx="1447">
                  <c:v>2.2901949289168986</c:v>
                </c:pt>
                <c:pt idx="1448">
                  <c:v>2.2833064634325075</c:v>
                </c:pt>
                <c:pt idx="1449">
                  <c:v>2.2799355122380183</c:v>
                </c:pt>
                <c:pt idx="1450">
                  <c:v>2.2945918217792758</c:v>
                </c:pt>
                <c:pt idx="1451">
                  <c:v>2.3038252967902682</c:v>
                </c:pt>
                <c:pt idx="1452">
                  <c:v>2.2950315110655137</c:v>
                </c:pt>
                <c:pt idx="1453">
                  <c:v>2.2945918217792758</c:v>
                </c:pt>
                <c:pt idx="1454">
                  <c:v>2.3170159753773998</c:v>
                </c:pt>
                <c:pt idx="1455">
                  <c:v>2.313205334896673</c:v>
                </c:pt>
                <c:pt idx="1456">
                  <c:v>2.3111534515608971</c:v>
                </c:pt>
                <c:pt idx="1457">
                  <c:v>2.3190678587131761</c:v>
                </c:pt>
                <c:pt idx="1458">
                  <c:v>2.3341638575406711</c:v>
                </c:pt>
                <c:pt idx="1459">
                  <c:v>2.3683130587718013</c:v>
                </c:pt>
                <c:pt idx="1460">
                  <c:v>2.3697786897259272</c:v>
                </c:pt>
                <c:pt idx="1461">
                  <c:v>2.3894181445112119</c:v>
                </c:pt>
                <c:pt idx="1462">
                  <c:v>2.395280668327715</c:v>
                </c:pt>
                <c:pt idx="1463">
                  <c:v>2.4206360838340908</c:v>
                </c:pt>
                <c:pt idx="1464">
                  <c:v>2.4313351897992086</c:v>
                </c:pt>
                <c:pt idx="1465">
                  <c:v>2.4260589183643559</c:v>
                </c:pt>
                <c:pt idx="1466">
                  <c:v>2.4430602374322143</c:v>
                </c:pt>
                <c:pt idx="1467">
                  <c:v>2.447457130294592</c:v>
                </c:pt>
                <c:pt idx="1468">
                  <c:v>2.4514143338707313</c:v>
                </c:pt>
                <c:pt idx="1469">
                  <c:v>2.4616737505496116</c:v>
                </c:pt>
                <c:pt idx="1470">
                  <c:v>2.4744247398505057</c:v>
                </c:pt>
                <c:pt idx="1471">
                  <c:v>2.4861497874835115</c:v>
                </c:pt>
                <c:pt idx="1472">
                  <c:v>2.484684156529386</c:v>
                </c:pt>
                <c:pt idx="1473">
                  <c:v>2.4949435732082663</c:v>
                </c:pt>
                <c:pt idx="1474">
                  <c:v>2.4890810493917632</c:v>
                </c:pt>
                <c:pt idx="1475">
                  <c:v>2.49289168987249</c:v>
                </c:pt>
                <c:pt idx="1476">
                  <c:v>2.484684156529386</c:v>
                </c:pt>
                <c:pt idx="1477">
                  <c:v>2.4865894767697494</c:v>
                </c:pt>
                <c:pt idx="1478">
                  <c:v>2.4690019053202406</c:v>
                </c:pt>
                <c:pt idx="1479">
                  <c:v>2.4758903708046311</c:v>
                </c:pt>
                <c:pt idx="1480">
                  <c:v>2.448043382676242</c:v>
                </c:pt>
                <c:pt idx="1481">
                  <c:v>2.4631393815037375</c:v>
                </c:pt>
                <c:pt idx="1482">
                  <c:v>2.4524402755386192</c:v>
                </c:pt>
                <c:pt idx="1483">
                  <c:v>2.4352923933753479</c:v>
                </c:pt>
                <c:pt idx="1484">
                  <c:v>2.4298695588450827</c:v>
                </c:pt>
                <c:pt idx="1485">
                  <c:v>2.4323611314670965</c:v>
                </c:pt>
                <c:pt idx="1486">
                  <c:v>2.4338267624212224</c:v>
                </c:pt>
                <c:pt idx="1487">
                  <c:v>2.4074454052469587</c:v>
                </c:pt>
                <c:pt idx="1488">
                  <c:v>2.4275245493184814</c:v>
                </c:pt>
                <c:pt idx="1489">
                  <c:v>2.3986516195222043</c:v>
                </c:pt>
                <c:pt idx="1490">
                  <c:v>2.4225414040744542</c:v>
                </c:pt>
                <c:pt idx="1491">
                  <c:v>2.395280668327715</c:v>
                </c:pt>
                <c:pt idx="1492">
                  <c:v>2.3815037373589329</c:v>
                </c:pt>
                <c:pt idx="1493">
                  <c:v>2.3859006302213102</c:v>
                </c:pt>
                <c:pt idx="1494">
                  <c:v>2.3785724754506816</c:v>
                </c:pt>
                <c:pt idx="1495">
                  <c:v>2.358053642092921</c:v>
                </c:pt>
                <c:pt idx="1496">
                  <c:v>2.3375348087351604</c:v>
                </c:pt>
                <c:pt idx="1497">
                  <c:v>2.3326982265865457</c:v>
                </c:pt>
                <c:pt idx="1498">
                  <c:v>2.3448629635057894</c:v>
                </c:pt>
                <c:pt idx="1499">
                  <c:v>2.3195075479994136</c:v>
                </c:pt>
                <c:pt idx="1500">
                  <c:v>2.3117397039425471</c:v>
                </c:pt>
                <c:pt idx="1501">
                  <c:v>2.3263960134838046</c:v>
                </c:pt>
                <c:pt idx="1502">
                  <c:v>2.3067565586985195</c:v>
                </c:pt>
                <c:pt idx="1503">
                  <c:v>2.3155503444232743</c:v>
                </c:pt>
                <c:pt idx="1504">
                  <c:v>2.3170159753773998</c:v>
                </c:pt>
                <c:pt idx="1505">
                  <c:v>2.3096878206067712</c:v>
                </c:pt>
                <c:pt idx="1506">
                  <c:v>2.3312325956324198</c:v>
                </c:pt>
                <c:pt idx="1507">
                  <c:v>2.3146709658507989</c:v>
                </c:pt>
                <c:pt idx="1508">
                  <c:v>2.3195075479994136</c:v>
                </c:pt>
                <c:pt idx="1509">
                  <c:v>2.3253700718159167</c:v>
                </c:pt>
                <c:pt idx="1510">
                  <c:v>2.336655430162685</c:v>
                </c:pt>
                <c:pt idx="1511">
                  <c:v>2.358053642092921</c:v>
                </c:pt>
                <c:pt idx="1512">
                  <c:v>2.3297669646782939</c:v>
                </c:pt>
                <c:pt idx="1513">
                  <c:v>2.3458889051736773</c:v>
                </c:pt>
                <c:pt idx="1514">
                  <c:v>2.3502857980360545</c:v>
                </c:pt>
                <c:pt idx="1515">
                  <c:v>2.3517514289901804</c:v>
                </c:pt>
                <c:pt idx="1516">
                  <c:v>2.3488201670819286</c:v>
                </c:pt>
                <c:pt idx="1517">
                  <c:v>2.3375348087351604</c:v>
                </c:pt>
                <c:pt idx="1518">
                  <c:v>2.3517514289901804</c:v>
                </c:pt>
                <c:pt idx="1519">
                  <c:v>2.3659680492452</c:v>
                </c:pt>
                <c:pt idx="1520">
                  <c:v>2.3507254873222925</c:v>
                </c:pt>
                <c:pt idx="1521">
                  <c:v>2.3473545361278032</c:v>
                </c:pt>
                <c:pt idx="1522">
                  <c:v>2.3595192730470469</c:v>
                </c:pt>
                <c:pt idx="1523">
                  <c:v>2.3395866920709367</c:v>
                </c:pt>
                <c:pt idx="1524">
                  <c:v>2.3507254873222925</c:v>
                </c:pt>
                <c:pt idx="1525">
                  <c:v>2.3576139528066831</c:v>
                </c:pt>
                <c:pt idx="1526">
                  <c:v>2.3395866920709367</c:v>
                </c:pt>
                <c:pt idx="1527">
                  <c:v>2.3419317015975376</c:v>
                </c:pt>
                <c:pt idx="1528">
                  <c:v>2.3507254873222925</c:v>
                </c:pt>
                <c:pt idx="1529">
                  <c:v>2.3390004396892863</c:v>
                </c:pt>
                <c:pt idx="1530">
                  <c:v>2.313645024182911</c:v>
                </c:pt>
                <c:pt idx="1531">
                  <c:v>2.335629488494797</c:v>
                </c:pt>
                <c:pt idx="1532">
                  <c:v>2.3126190825150226</c:v>
                </c:pt>
                <c:pt idx="1533">
                  <c:v>2.2950315110655137</c:v>
                </c:pt>
                <c:pt idx="1534">
                  <c:v>2.2901949289168986</c:v>
                </c:pt>
                <c:pt idx="1535">
                  <c:v>2.2608823098343835</c:v>
                </c:pt>
                <c:pt idx="1536">
                  <c:v>2.2740729884215156</c:v>
                </c:pt>
                <c:pt idx="1537">
                  <c:v>2.2525282133958671</c:v>
                </c:pt>
                <c:pt idx="1538">
                  <c:v>2.2374322145683716</c:v>
                </c:pt>
                <c:pt idx="1539">
                  <c:v>2.2428550490986368</c:v>
                </c:pt>
                <c:pt idx="1540">
                  <c:v>2.22424153598124</c:v>
                </c:pt>
                <c:pt idx="1541">
                  <c:v>2.223801846695002</c:v>
                </c:pt>
                <c:pt idx="1542">
                  <c:v>2.2173530704968489</c:v>
                </c:pt>
                <c:pt idx="1543">
                  <c:v>2.2208705847867507</c:v>
                </c:pt>
                <c:pt idx="1544">
                  <c:v>2.2139821193023597</c:v>
                </c:pt>
                <c:pt idx="1545">
                  <c:v>2.2091455371537445</c:v>
                </c:pt>
                <c:pt idx="1546">
                  <c:v>2.2188187014509748</c:v>
                </c:pt>
                <c:pt idx="1547">
                  <c:v>2.2150080609702476</c:v>
                </c:pt>
                <c:pt idx="1548">
                  <c:v>2.2227759050271141</c:v>
                </c:pt>
                <c:pt idx="1549">
                  <c:v>2.2267331086032538</c:v>
                </c:pt>
                <c:pt idx="1550">
                  <c:v>2.2246812252674775</c:v>
                </c:pt>
                <c:pt idx="1551">
                  <c:v>2.2208705847867507</c:v>
                </c:pt>
                <c:pt idx="1552">
                  <c:v>2.2320093800381064</c:v>
                </c:pt>
                <c:pt idx="1553">
                  <c:v>2.2276124871757292</c:v>
                </c:pt>
                <c:pt idx="1554">
                  <c:v>2.2349406419463578</c:v>
                </c:pt>
                <c:pt idx="1555">
                  <c:v>2.2476916312472519</c:v>
                </c:pt>
                <c:pt idx="1556">
                  <c:v>2.2554594753041184</c:v>
                </c:pt>
                <c:pt idx="1557">
                  <c:v>2.2623479407885094</c:v>
                </c:pt>
                <c:pt idx="1558">
                  <c:v>2.2613219991206215</c:v>
                </c:pt>
                <c:pt idx="1559">
                  <c:v>2.2740729884215156</c:v>
                </c:pt>
                <c:pt idx="1560">
                  <c:v>2.2799355122380183</c:v>
                </c:pt>
                <c:pt idx="1561">
                  <c:v>2.2774439396160044</c:v>
                </c:pt>
                <c:pt idx="1562">
                  <c:v>2.2960574527334017</c:v>
                </c:pt>
                <c:pt idx="1563">
                  <c:v>2.2877033562948847</c:v>
                </c:pt>
                <c:pt idx="1564">
                  <c:v>2.2926865015389124</c:v>
                </c:pt>
                <c:pt idx="1565">
                  <c:v>2.3151106551370364</c:v>
                </c:pt>
                <c:pt idx="1566">
                  <c:v>2.3155503444232743</c:v>
                </c:pt>
                <c:pt idx="1567">
                  <c:v>2.3184816063315257</c:v>
                </c:pt>
                <c:pt idx="1568">
                  <c:v>2.3088084420342958</c:v>
                </c:pt>
                <c:pt idx="1569">
                  <c:v>2.3029459182177927</c:v>
                </c:pt>
                <c:pt idx="1570">
                  <c:v>2.3165762860911623</c:v>
                </c:pt>
                <c:pt idx="1571">
                  <c:v>2.3199472372856516</c:v>
                </c:pt>
                <c:pt idx="1572">
                  <c:v>2.3058771801260445</c:v>
                </c:pt>
                <c:pt idx="1573">
                  <c:v>2.2979627729737651</c:v>
                </c:pt>
                <c:pt idx="1574">
                  <c:v>2.2857980360545214</c:v>
                </c:pt>
                <c:pt idx="1575">
                  <c:v>2.2765645610435294</c:v>
                </c:pt>
                <c:pt idx="1576">
                  <c:v>2.2921002491572624</c:v>
                </c:pt>
                <c:pt idx="1577">
                  <c:v>2.2843324051003959</c:v>
                </c:pt>
                <c:pt idx="1578">
                  <c:v>2.2916605598710245</c:v>
                </c:pt>
                <c:pt idx="1579">
                  <c:v>2.2868239777224093</c:v>
                </c:pt>
                <c:pt idx="1580">
                  <c:v>2.2935658801113878</c:v>
                </c:pt>
                <c:pt idx="1581">
                  <c:v>2.3096878206067712</c:v>
                </c:pt>
                <c:pt idx="1582">
                  <c:v>2.2833064634325075</c:v>
                </c:pt>
                <c:pt idx="1583">
                  <c:v>2.2814011431921442</c:v>
                </c:pt>
                <c:pt idx="1584">
                  <c:v>2.2960574527334017</c:v>
                </c:pt>
                <c:pt idx="1585">
                  <c:v>2.2979627729737651</c:v>
                </c:pt>
                <c:pt idx="1586">
                  <c:v>2.2872636670086472</c:v>
                </c:pt>
                <c:pt idx="1587">
                  <c:v>2.28286677414627</c:v>
                </c:pt>
                <c:pt idx="1588">
                  <c:v>2.2740729884215156</c:v>
                </c:pt>
                <c:pt idx="1589">
                  <c:v>2.2721676681811518</c:v>
                </c:pt>
                <c:pt idx="1590">
                  <c:v>2.2564854169720063</c:v>
                </c:pt>
                <c:pt idx="1591">
                  <c:v>2.2408031657628609</c:v>
                </c:pt>
                <c:pt idx="1592">
                  <c:v>2.253554155063755</c:v>
                </c:pt>
                <c:pt idx="1593">
                  <c:v>2.2447603693390006</c:v>
                </c:pt>
                <c:pt idx="1594">
                  <c:v>2.2594166788802581</c:v>
                </c:pt>
                <c:pt idx="1595">
                  <c:v>2.2457863110068885</c:v>
                </c:pt>
                <c:pt idx="1596">
                  <c:v>2.2403634764766234</c:v>
                </c:pt>
                <c:pt idx="1597">
                  <c:v>2.2349406419463578</c:v>
                </c:pt>
                <c:pt idx="1598">
                  <c:v>2.2447603693390006</c:v>
                </c:pt>
                <c:pt idx="1599">
                  <c:v>2.2491572622013778</c:v>
                </c:pt>
                <c:pt idx="1600">
                  <c:v>2.2320093800381064</c:v>
                </c:pt>
                <c:pt idx="1601">
                  <c:v>2.2355268943280082</c:v>
                </c:pt>
                <c:pt idx="1602">
                  <c:v>2.2583907372123697</c:v>
                </c:pt>
                <c:pt idx="1603">
                  <c:v>2.2520885241096291</c:v>
                </c:pt>
                <c:pt idx="1604">
                  <c:v>2.2487175729151399</c:v>
                </c:pt>
                <c:pt idx="1605">
                  <c:v>2.2726073574673897</c:v>
                </c:pt>
                <c:pt idx="1606">
                  <c:v>2.2516488348233916</c:v>
                </c:pt>
                <c:pt idx="1607">
                  <c:v>2.2501832038692657</c:v>
                </c:pt>
                <c:pt idx="1608">
                  <c:v>2.2657188919829987</c:v>
                </c:pt>
                <c:pt idx="1609">
                  <c:v>2.2399237871903854</c:v>
                </c:pt>
                <c:pt idx="1610">
                  <c:v>2.2692364062729005</c:v>
                </c:pt>
                <c:pt idx="1611">
                  <c:v>2.2642532610288728</c:v>
                </c:pt>
                <c:pt idx="1612">
                  <c:v>2.2589769895940202</c:v>
                </c:pt>
                <c:pt idx="1613">
                  <c:v>2.2569251062582443</c:v>
                </c:pt>
                <c:pt idx="1614">
                  <c:v>2.2531144657775171</c:v>
                </c:pt>
                <c:pt idx="1615">
                  <c:v>2.2516488348233916</c:v>
                </c:pt>
                <c:pt idx="1616">
                  <c:v>2.2422687967169868</c:v>
                </c:pt>
                <c:pt idx="1617">
                  <c:v>2.2452000586252381</c:v>
                </c:pt>
                <c:pt idx="1618">
                  <c:v>2.2579510479261322</c:v>
                </c:pt>
                <c:pt idx="1619">
                  <c:v>2.2476916312472519</c:v>
                </c:pt>
                <c:pt idx="1620">
                  <c:v>2.2418291074307488</c:v>
                </c:pt>
                <c:pt idx="1621">
                  <c:v>2.2671845229371246</c:v>
                </c:pt>
                <c:pt idx="1622">
                  <c:v>2.2452000586252381</c:v>
                </c:pt>
                <c:pt idx="1623">
                  <c:v>2.2545800967316429</c:v>
                </c:pt>
                <c:pt idx="1624">
                  <c:v>2.2550197860178809</c:v>
                </c:pt>
                <c:pt idx="1625">
                  <c:v>2.2525282133958671</c:v>
                </c:pt>
                <c:pt idx="1626">
                  <c:v>2.2627876300747474</c:v>
                </c:pt>
                <c:pt idx="1627">
                  <c:v>2.2770042503297669</c:v>
                </c:pt>
                <c:pt idx="1628">
                  <c:v>2.2877033562948847</c:v>
                </c:pt>
                <c:pt idx="1629">
                  <c:v>2.2843324051003959</c:v>
                </c:pt>
                <c:pt idx="1630">
                  <c:v>2.3058771801260445</c:v>
                </c:pt>
                <c:pt idx="1631">
                  <c:v>2.3351897992085595</c:v>
                </c:pt>
                <c:pt idx="1632">
                  <c:v>2.3605452147149348</c:v>
                </c:pt>
                <c:pt idx="1633">
                  <c:v>2.3923494064194637</c:v>
                </c:pt>
                <c:pt idx="1634">
                  <c:v>2.3971859885680784</c:v>
                </c:pt>
                <c:pt idx="1635">
                  <c:v>2.4064194635790708</c:v>
                </c:pt>
                <c:pt idx="1636">
                  <c:v>2.4407152279056135</c:v>
                </c:pt>
                <c:pt idx="1637">
                  <c:v>2.4059797742928328</c:v>
                </c:pt>
                <c:pt idx="1638">
                  <c:v>2.4137476183496993</c:v>
                </c:pt>
                <c:pt idx="1639">
                  <c:v>2.3864868826029606</c:v>
                </c:pt>
                <c:pt idx="1640">
                  <c:v>2.3697786897259272</c:v>
                </c:pt>
                <c:pt idx="1641">
                  <c:v>2.3253700718159167</c:v>
                </c:pt>
                <c:pt idx="1642">
                  <c:v>2.3312325956324198</c:v>
                </c:pt>
                <c:pt idx="1643">
                  <c:v>2.3117397039425471</c:v>
                </c:pt>
                <c:pt idx="1644">
                  <c:v>2.2784698812838928</c:v>
                </c:pt>
                <c:pt idx="1645">
                  <c:v>2.269676095559138</c:v>
                </c:pt>
                <c:pt idx="1646">
                  <c:v>2.2560457276857688</c:v>
                </c:pt>
                <c:pt idx="1647">
                  <c:v>2.2520885241096291</c:v>
                </c:pt>
                <c:pt idx="1648">
                  <c:v>2.2276124871757292</c:v>
                </c:pt>
                <c:pt idx="1649">
                  <c:v>2.2257071669353659</c:v>
                </c:pt>
                <c:pt idx="1650">
                  <c:v>2.2345009526601203</c:v>
                </c:pt>
                <c:pt idx="1651">
                  <c:v>2.2106111681078704</c:v>
                </c:pt>
                <c:pt idx="1652">
                  <c:v>2.2062142752454932</c:v>
                </c:pt>
                <c:pt idx="1653">
                  <c:v>2.2150080609702476</c:v>
                </c:pt>
                <c:pt idx="1654">
                  <c:v>2.2114905466803458</c:v>
                </c:pt>
                <c:pt idx="1655">
                  <c:v>2.1997654990473396</c:v>
                </c:pt>
                <c:pt idx="1656">
                  <c:v>2.2070936538179686</c:v>
                </c:pt>
                <c:pt idx="1657">
                  <c:v>2.2051883335776052</c:v>
                </c:pt>
                <c:pt idx="1658">
                  <c:v>2.2037227026234794</c:v>
                </c:pt>
                <c:pt idx="1659">
                  <c:v>2.193902975230837</c:v>
                </c:pt>
                <c:pt idx="1660">
                  <c:v>2.1978601788069763</c:v>
                </c:pt>
                <c:pt idx="1661">
                  <c:v>2.1909717133225852</c:v>
                </c:pt>
                <c:pt idx="1662">
                  <c:v>2.1930235966583616</c:v>
                </c:pt>
                <c:pt idx="1663">
                  <c:v>2.2012311300014655</c:v>
                </c:pt>
                <c:pt idx="1664">
                  <c:v>2.1890663930822218</c:v>
                </c:pt>
                <c:pt idx="1665">
                  <c:v>2.1832038692657187</c:v>
                </c:pt>
                <c:pt idx="1666">
                  <c:v>2.1919976549904732</c:v>
                </c:pt>
                <c:pt idx="1667">
                  <c:v>2.2022570716693535</c:v>
                </c:pt>
                <c:pt idx="1668">
                  <c:v>2.193902975230837</c:v>
                </c:pt>
                <c:pt idx="1669">
                  <c:v>2.1953686061849624</c:v>
                </c:pt>
                <c:pt idx="1670">
                  <c:v>2.1982998680932142</c:v>
                </c:pt>
                <c:pt idx="1671">
                  <c:v>2.1915579657042357</c:v>
                </c:pt>
                <c:pt idx="1672">
                  <c:v>2.1988861204748646</c:v>
                </c:pt>
                <c:pt idx="1673">
                  <c:v>2.1949289168987249</c:v>
                </c:pt>
                <c:pt idx="1674">
                  <c:v>2.2037227026234794</c:v>
                </c:pt>
                <c:pt idx="1675">
                  <c:v>2.1900923347501098</c:v>
                </c:pt>
                <c:pt idx="1676">
                  <c:v>2.2066539645317311</c:v>
                </c:pt>
                <c:pt idx="1677">
                  <c:v>2.2066539645317311</c:v>
                </c:pt>
                <c:pt idx="1678">
                  <c:v>2.215887439542723</c:v>
                </c:pt>
                <c:pt idx="1679">
                  <c:v>2.2076799061996191</c:v>
                </c:pt>
                <c:pt idx="1680">
                  <c:v>2.2246812252674775</c:v>
                </c:pt>
                <c:pt idx="1681">
                  <c:v>2.2110508573941083</c:v>
                </c:pt>
                <c:pt idx="1682">
                  <c:v>2.2355268943280082</c:v>
                </c:pt>
                <c:pt idx="1683">
                  <c:v>2.22424153598124</c:v>
                </c:pt>
                <c:pt idx="1684">
                  <c:v>2.2296643705115051</c:v>
                </c:pt>
                <c:pt idx="1685">
                  <c:v>2.239337534808735</c:v>
                </c:pt>
                <c:pt idx="1686">
                  <c:v>2.2545800967316429</c:v>
                </c:pt>
                <c:pt idx="1687">
                  <c:v>2.2554594753041184</c:v>
                </c:pt>
                <c:pt idx="1688">
                  <c:v>2.2422687967169868</c:v>
                </c:pt>
                <c:pt idx="1689">
                  <c:v>2.2579510479261322</c:v>
                </c:pt>
                <c:pt idx="1690">
                  <c:v>2.2799355122380183</c:v>
                </c:pt>
                <c:pt idx="1691">
                  <c:v>2.2765645610435294</c:v>
                </c:pt>
                <c:pt idx="1692">
                  <c:v>2.2872636670086472</c:v>
                </c:pt>
                <c:pt idx="1693">
                  <c:v>2.2740729884215156</c:v>
                </c:pt>
                <c:pt idx="1694">
                  <c:v>2.2774439396160044</c:v>
                </c:pt>
                <c:pt idx="1695">
                  <c:v>2.2916605598710245</c:v>
                </c:pt>
                <c:pt idx="1696">
                  <c:v>2.2794958229517808</c:v>
                </c:pt>
                <c:pt idx="1697">
                  <c:v>2.2711417265132638</c:v>
                </c:pt>
                <c:pt idx="1698">
                  <c:v>2.2979627729737651</c:v>
                </c:pt>
                <c:pt idx="1699">
                  <c:v>2.2799355122380183</c:v>
                </c:pt>
                <c:pt idx="1700">
                  <c:v>2.2862377253407593</c:v>
                </c:pt>
                <c:pt idx="1701">
                  <c:v>2.2887292979627731</c:v>
                </c:pt>
                <c:pt idx="1702">
                  <c:v>2.2964971420196396</c:v>
                </c:pt>
                <c:pt idx="1703">
                  <c:v>2.2809614539059067</c:v>
                </c:pt>
                <c:pt idx="1704">
                  <c:v>2.2774439396160044</c:v>
                </c:pt>
                <c:pt idx="1705">
                  <c:v>2.2809614539059067</c:v>
                </c:pt>
                <c:pt idx="1706">
                  <c:v>2.2814011431921442</c:v>
                </c:pt>
                <c:pt idx="1707">
                  <c:v>2.2726073574673897</c:v>
                </c:pt>
                <c:pt idx="1708">
                  <c:v>2.283892715814158</c:v>
                </c:pt>
                <c:pt idx="1709">
                  <c:v>2.2921002491572624</c:v>
                </c:pt>
                <c:pt idx="1710">
                  <c:v>2.275978308661879</c:v>
                </c:pt>
                <c:pt idx="1711">
                  <c:v>2.306316869412282</c:v>
                </c:pt>
                <c:pt idx="1712">
                  <c:v>2.306316869412282</c:v>
                </c:pt>
                <c:pt idx="1713">
                  <c:v>2.3176022277590502</c:v>
                </c:pt>
                <c:pt idx="1714">
                  <c:v>2.3176022277590502</c:v>
                </c:pt>
                <c:pt idx="1715">
                  <c:v>2.2950315110655137</c:v>
                </c:pt>
                <c:pt idx="1716">
                  <c:v>2.328741023010406</c:v>
                </c:pt>
                <c:pt idx="1717">
                  <c:v>2.3146709658507989</c:v>
                </c:pt>
                <c:pt idx="1718">
                  <c:v>2.305290927744394</c:v>
                </c:pt>
                <c:pt idx="1719">
                  <c:v>2.3117397039425471</c:v>
                </c:pt>
                <c:pt idx="1720">
                  <c:v>2.306316869412282</c:v>
                </c:pt>
                <c:pt idx="1721">
                  <c:v>2.3184816063315257</c:v>
                </c:pt>
                <c:pt idx="1722">
                  <c:v>2.3199472372856516</c:v>
                </c:pt>
                <c:pt idx="1723">
                  <c:v>2.3253700718159167</c:v>
                </c:pt>
                <c:pt idx="1724">
                  <c:v>2.3278616444379305</c:v>
                </c:pt>
                <c:pt idx="1725">
                  <c:v>2.3195075479994136</c:v>
                </c:pt>
                <c:pt idx="1726">
                  <c:v>2.2964971420196396</c:v>
                </c:pt>
                <c:pt idx="1727">
                  <c:v>2.3082221896526454</c:v>
                </c:pt>
                <c:pt idx="1728">
                  <c:v>2.306316869412282</c:v>
                </c:pt>
                <c:pt idx="1729">
                  <c:v>2.3117397039425471</c:v>
                </c:pt>
                <c:pt idx="1730">
                  <c:v>2.2887292979627731</c:v>
                </c:pt>
                <c:pt idx="1731">
                  <c:v>2.2985490253554155</c:v>
                </c:pt>
                <c:pt idx="1732">
                  <c:v>2.2770042503297669</c:v>
                </c:pt>
                <c:pt idx="1733">
                  <c:v>2.3019199765499048</c:v>
                </c:pt>
                <c:pt idx="1734">
                  <c:v>2.2877033562948847</c:v>
                </c:pt>
                <c:pt idx="1735">
                  <c:v>2.2935658801113878</c:v>
                </c:pt>
                <c:pt idx="1736">
                  <c:v>2.2877033562948847</c:v>
                </c:pt>
                <c:pt idx="1737">
                  <c:v>2.2872636670086472</c:v>
                </c:pt>
                <c:pt idx="1738">
                  <c:v>2.2877033562948847</c:v>
                </c:pt>
                <c:pt idx="1739">
                  <c:v>2.2774439396160044</c:v>
                </c:pt>
                <c:pt idx="1740">
                  <c:v>2.2774439396160044</c:v>
                </c:pt>
                <c:pt idx="1741">
                  <c:v>2.2857980360545214</c:v>
                </c:pt>
                <c:pt idx="1742">
                  <c:v>2.2803752015242562</c:v>
                </c:pt>
                <c:pt idx="1743">
                  <c:v>2.2701157848453759</c:v>
                </c:pt>
                <c:pt idx="1744">
                  <c:v>2.2682104646050125</c:v>
                </c:pt>
                <c:pt idx="1745">
                  <c:v>2.2833064634325075</c:v>
                </c:pt>
                <c:pt idx="1746">
                  <c:v>2.2726073574673897</c:v>
                </c:pt>
                <c:pt idx="1747">
                  <c:v>2.275978308661879</c:v>
                </c:pt>
                <c:pt idx="1748">
                  <c:v>2.2589769895940202</c:v>
                </c:pt>
                <c:pt idx="1749">
                  <c:v>2.2539938443499925</c:v>
                </c:pt>
                <c:pt idx="1750">
                  <c:v>2.2633738824563974</c:v>
                </c:pt>
                <c:pt idx="1751">
                  <c:v>2.2554594753041184</c:v>
                </c:pt>
                <c:pt idx="1752">
                  <c:v>2.2575113586398947</c:v>
                </c:pt>
                <c:pt idx="1753">
                  <c:v>2.2516488348233916</c:v>
                </c:pt>
                <c:pt idx="1754">
                  <c:v>2.2510625824417412</c:v>
                </c:pt>
                <c:pt idx="1755">
                  <c:v>2.2619082515022715</c:v>
                </c:pt>
                <c:pt idx="1756">
                  <c:v>2.2638135717426353</c:v>
                </c:pt>
                <c:pt idx="1757">
                  <c:v>2.2657188919829987</c:v>
                </c:pt>
                <c:pt idx="1758">
                  <c:v>2.2531144657775171</c:v>
                </c:pt>
                <c:pt idx="1759">
                  <c:v>2.26865015389125</c:v>
                </c:pt>
                <c:pt idx="1760">
                  <c:v>2.2579510479261322</c:v>
                </c:pt>
                <c:pt idx="1761">
                  <c:v>2.2652792026967612</c:v>
                </c:pt>
                <c:pt idx="1762">
                  <c:v>2.2648395134105233</c:v>
                </c:pt>
                <c:pt idx="1763">
                  <c:v>2.28286677414627</c:v>
                </c:pt>
                <c:pt idx="1764">
                  <c:v>2.2531144657775171</c:v>
                </c:pt>
                <c:pt idx="1765">
                  <c:v>2.2682104646050125</c:v>
                </c:pt>
                <c:pt idx="1766">
                  <c:v>2.2642532610288728</c:v>
                </c:pt>
                <c:pt idx="1767">
                  <c:v>2.2682104646050125</c:v>
                </c:pt>
                <c:pt idx="1768">
                  <c:v>2.2671845229371246</c:v>
                </c:pt>
                <c:pt idx="1769">
                  <c:v>2.2774439396160044</c:v>
                </c:pt>
                <c:pt idx="1770">
                  <c:v>2.2667448336508866</c:v>
                </c:pt>
                <c:pt idx="1771">
                  <c:v>2.2692364062729005</c:v>
                </c:pt>
                <c:pt idx="1772">
                  <c:v>2.2774439396160044</c:v>
                </c:pt>
                <c:pt idx="1773">
                  <c:v>2.2715814157995018</c:v>
                </c:pt>
                <c:pt idx="1774">
                  <c:v>2.2814011431921442</c:v>
                </c:pt>
                <c:pt idx="1775">
                  <c:v>2.2730470467536277</c:v>
                </c:pt>
                <c:pt idx="1776">
                  <c:v>2.2715814157995018</c:v>
                </c:pt>
                <c:pt idx="1777">
                  <c:v>2.2721676681811518</c:v>
                </c:pt>
                <c:pt idx="1778">
                  <c:v>2.2692364062729005</c:v>
                </c:pt>
                <c:pt idx="1779">
                  <c:v>2.2510625824417412</c:v>
                </c:pt>
                <c:pt idx="1780">
                  <c:v>2.2325956324197569</c:v>
                </c:pt>
                <c:pt idx="1781">
                  <c:v>2.2413894181445113</c:v>
                </c:pt>
                <c:pt idx="1782">
                  <c:v>2.2334750109922323</c:v>
                </c:pt>
                <c:pt idx="1783">
                  <c:v>2.2198446431188628</c:v>
                </c:pt>
                <c:pt idx="1784">
                  <c:v>2.2334750109922323</c:v>
                </c:pt>
                <c:pt idx="1785">
                  <c:v>2.2041623919097173</c:v>
                </c:pt>
                <c:pt idx="1786">
                  <c:v>2.2120767990619963</c:v>
                </c:pt>
                <c:pt idx="1787">
                  <c:v>2.2032830133372419</c:v>
                </c:pt>
                <c:pt idx="1788">
                  <c:v>2.1953686061849624</c:v>
                </c:pt>
                <c:pt idx="1789">
                  <c:v>2.1895060823684598</c:v>
                </c:pt>
                <c:pt idx="1790">
                  <c:v>2.1871610728418585</c:v>
                </c:pt>
                <c:pt idx="1791">
                  <c:v>2.1924373442767111</c:v>
                </c:pt>
                <c:pt idx="1792">
                  <c:v>2.1924373442767111</c:v>
                </c:pt>
                <c:pt idx="1793">
                  <c:v>2.186574820460208</c:v>
                </c:pt>
                <c:pt idx="1794">
                  <c:v>2.1953686061849624</c:v>
                </c:pt>
                <c:pt idx="1795">
                  <c:v>2.186574820460208</c:v>
                </c:pt>
                <c:pt idx="1796">
                  <c:v>2.1871610728418585</c:v>
                </c:pt>
                <c:pt idx="1797">
                  <c:v>2.1812985490253554</c:v>
                </c:pt>
                <c:pt idx="1798">
                  <c:v>2.1733841418730764</c:v>
                </c:pt>
                <c:pt idx="1799">
                  <c:v>2.186574820460208</c:v>
                </c:pt>
                <c:pt idx="1800">
                  <c:v>2.1792466656895795</c:v>
                </c:pt>
                <c:pt idx="1801">
                  <c:v>2.1978601788069763</c:v>
                </c:pt>
                <c:pt idx="1802">
                  <c:v>2.1890663930822218</c:v>
                </c:pt>
                <c:pt idx="1803">
                  <c:v>2.1900923347501098</c:v>
                </c:pt>
                <c:pt idx="1804">
                  <c:v>2.1974204895207388</c:v>
                </c:pt>
                <c:pt idx="1805">
                  <c:v>2.1763154037813277</c:v>
                </c:pt>
                <c:pt idx="1806">
                  <c:v>2.1817382383115933</c:v>
                </c:pt>
                <c:pt idx="1807">
                  <c:v>2.1710391323464751</c:v>
                </c:pt>
                <c:pt idx="1808">
                  <c:v>2.1832038692657187</c:v>
                </c:pt>
                <c:pt idx="1809">
                  <c:v>2.1851091895060826</c:v>
                </c:pt>
                <c:pt idx="1810">
                  <c:v>2.1695735013923496</c:v>
                </c:pt>
                <c:pt idx="1811">
                  <c:v>2.1670819287703358</c:v>
                </c:pt>
                <c:pt idx="1812">
                  <c:v>2.1777810347354536</c:v>
                </c:pt>
                <c:pt idx="1813">
                  <c:v>2.1612194049538327</c:v>
                </c:pt>
                <c:pt idx="1814">
                  <c:v>2.1656162978162099</c:v>
                </c:pt>
                <c:pt idx="1815">
                  <c:v>2.1543309394694417</c:v>
                </c:pt>
                <c:pt idx="1816">
                  <c:v>2.1484684156529386</c:v>
                </c:pt>
                <c:pt idx="1817">
                  <c:v>2.1534515608969662</c:v>
                </c:pt>
                <c:pt idx="1818">
                  <c:v>2.1568225120914555</c:v>
                </c:pt>
                <c:pt idx="1819">
                  <c:v>2.1563828228052175</c:v>
                </c:pt>
                <c:pt idx="1820">
                  <c:v>2.1656162978162099</c:v>
                </c:pt>
                <c:pt idx="1821">
                  <c:v>2.164150666862084</c:v>
                </c:pt>
                <c:pt idx="1822">
                  <c:v>2.1505202989887144</c:v>
                </c:pt>
                <c:pt idx="1823">
                  <c:v>2.1528653085153158</c:v>
                </c:pt>
                <c:pt idx="1824">
                  <c:v>2.1470027846988127</c:v>
                </c:pt>
                <c:pt idx="1825">
                  <c:v>2.1440715227905613</c:v>
                </c:pt>
                <c:pt idx="1826">
                  <c:v>2.1470027846988127</c:v>
                </c:pt>
                <c:pt idx="1827">
                  <c:v>2.1528653085153158</c:v>
                </c:pt>
                <c:pt idx="1828">
                  <c:v>2.1524256192290783</c:v>
                </c:pt>
                <c:pt idx="1829">
                  <c:v>2.1513996775611899</c:v>
                </c:pt>
                <c:pt idx="1830">
                  <c:v>2.1440715227905613</c:v>
                </c:pt>
                <c:pt idx="1831">
                  <c:v>2.1543309394694417</c:v>
                </c:pt>
                <c:pt idx="1832">
                  <c:v>2.1470027846988127</c:v>
                </c:pt>
                <c:pt idx="1833">
                  <c:v>2.1534515608969662</c:v>
                </c:pt>
                <c:pt idx="1834">
                  <c:v>2.1436318335043234</c:v>
                </c:pt>
                <c:pt idx="1835">
                  <c:v>2.1553568811373296</c:v>
                </c:pt>
                <c:pt idx="1836">
                  <c:v>2.14114026088231</c:v>
                </c:pt>
                <c:pt idx="1837">
                  <c:v>2.1543309394694417</c:v>
                </c:pt>
                <c:pt idx="1838">
                  <c:v>2.1519859299428403</c:v>
                </c:pt>
                <c:pt idx="1839">
                  <c:v>2.1582881430455809</c:v>
                </c:pt>
                <c:pt idx="1840">
                  <c:v>2.1607797156675947</c:v>
                </c:pt>
                <c:pt idx="1841">
                  <c:v>2.157262201377693</c:v>
                </c:pt>
                <c:pt idx="1842">
                  <c:v>2.1499340466070644</c:v>
                </c:pt>
                <c:pt idx="1843">
                  <c:v>2.164150666862084</c:v>
                </c:pt>
                <c:pt idx="1844">
                  <c:v>2.1465630954125752</c:v>
                </c:pt>
                <c:pt idx="1845">
                  <c:v>2.1656162978162099</c:v>
                </c:pt>
                <c:pt idx="1846">
                  <c:v>2.1626850359079586</c:v>
                </c:pt>
                <c:pt idx="1847">
                  <c:v>2.1612194049538327</c:v>
                </c:pt>
                <c:pt idx="1848">
                  <c:v>2.1656162978162099</c:v>
                </c:pt>
                <c:pt idx="1849">
                  <c:v>2.1631247251941961</c:v>
                </c:pt>
                <c:pt idx="1850">
                  <c:v>2.1729444525868384</c:v>
                </c:pt>
                <c:pt idx="1851">
                  <c:v>2.1763154037813277</c:v>
                </c:pt>
                <c:pt idx="1852">
                  <c:v>2.1695735013923496</c:v>
                </c:pt>
                <c:pt idx="1853">
                  <c:v>2.164150666862084</c:v>
                </c:pt>
                <c:pt idx="1854">
                  <c:v>2.1666422394840978</c:v>
                </c:pt>
                <c:pt idx="1855">
                  <c:v>2.1836435585519567</c:v>
                </c:pt>
                <c:pt idx="1856">
                  <c:v>2.1695735013923496</c:v>
                </c:pt>
                <c:pt idx="1857">
                  <c:v>2.1704528799648251</c:v>
                </c:pt>
                <c:pt idx="1858">
                  <c:v>2.1754360252088523</c:v>
                </c:pt>
                <c:pt idx="1859">
                  <c:v>2.1836435585519567</c:v>
                </c:pt>
                <c:pt idx="1860">
                  <c:v>2.1739703942547268</c:v>
                </c:pt>
                <c:pt idx="1861">
                  <c:v>2.1832038692657187</c:v>
                </c:pt>
                <c:pt idx="1862">
                  <c:v>2.193902975230837</c:v>
                </c:pt>
                <c:pt idx="1863">
                  <c:v>2.2003517514289901</c:v>
                </c:pt>
                <c:pt idx="1864">
                  <c:v>2.1890663930822218</c:v>
                </c:pt>
                <c:pt idx="1865">
                  <c:v>2.1909717133225852</c:v>
                </c:pt>
                <c:pt idx="1866">
                  <c:v>2.2106111681078704</c:v>
                </c:pt>
                <c:pt idx="1867">
                  <c:v>2.2202843324051003</c:v>
                </c:pt>
                <c:pt idx="1868">
                  <c:v>2.2110508573941083</c:v>
                </c:pt>
                <c:pt idx="1869">
                  <c:v>2.2114905466803458</c:v>
                </c:pt>
                <c:pt idx="1870">
                  <c:v>2.2223362157408766</c:v>
                </c:pt>
                <c:pt idx="1871">
                  <c:v>2.2252674776491279</c:v>
                </c:pt>
                <c:pt idx="1872">
                  <c:v>2.2144218085885976</c:v>
                </c:pt>
                <c:pt idx="1873">
                  <c:v>2.2114905466803458</c:v>
                </c:pt>
                <c:pt idx="1874">
                  <c:v>2.2051883335776052</c:v>
                </c:pt>
                <c:pt idx="1875">
                  <c:v>2.2202843324051003</c:v>
                </c:pt>
                <c:pt idx="1876">
                  <c:v>2.2261468562216034</c:v>
                </c:pt>
                <c:pt idx="1877">
                  <c:v>2.2076799061996191</c:v>
                </c:pt>
                <c:pt idx="1878">
                  <c:v>2.2022570716693535</c:v>
                </c:pt>
                <c:pt idx="1879">
                  <c:v>2.2154477502564855</c:v>
                </c:pt>
                <c:pt idx="1880">
                  <c:v>2.2173530704968489</c:v>
                </c:pt>
                <c:pt idx="1881">
                  <c:v>2.1915579657042357</c:v>
                </c:pt>
                <c:pt idx="1882">
                  <c:v>2.1880404514143339</c:v>
                </c:pt>
                <c:pt idx="1883">
                  <c:v>2.1905320240363477</c:v>
                </c:pt>
                <c:pt idx="1884">
                  <c:v>2.1895060823684598</c:v>
                </c:pt>
                <c:pt idx="1885">
                  <c:v>2.1915579657042357</c:v>
                </c:pt>
                <c:pt idx="1886">
                  <c:v>2.1959548585666129</c:v>
                </c:pt>
                <c:pt idx="1887">
                  <c:v>2.1974204895207388</c:v>
                </c:pt>
                <c:pt idx="1888">
                  <c:v>2.1842298109336067</c:v>
                </c:pt>
                <c:pt idx="1889">
                  <c:v>2.186574820460208</c:v>
                </c:pt>
                <c:pt idx="1890">
                  <c:v>2.1788069764033415</c:v>
                </c:pt>
                <c:pt idx="1891">
                  <c:v>2.1777810347354536</c:v>
                </c:pt>
                <c:pt idx="1892">
                  <c:v>2.1773413454492161</c:v>
                </c:pt>
                <c:pt idx="1893">
                  <c:v>2.1915579657042357</c:v>
                </c:pt>
                <c:pt idx="1894">
                  <c:v>2.1777810347354536</c:v>
                </c:pt>
                <c:pt idx="1895">
                  <c:v>2.186574820460208</c:v>
                </c:pt>
                <c:pt idx="1896">
                  <c:v>2.1930235966583616</c:v>
                </c:pt>
                <c:pt idx="1897">
                  <c:v>2.1748497728272023</c:v>
                </c:pt>
                <c:pt idx="1898">
                  <c:v>2.1930235966583616</c:v>
                </c:pt>
                <c:pt idx="1899">
                  <c:v>2.1739703942547268</c:v>
                </c:pt>
                <c:pt idx="1900">
                  <c:v>2.1739703942547268</c:v>
                </c:pt>
                <c:pt idx="1901">
                  <c:v>2.1777810347354536</c:v>
                </c:pt>
                <c:pt idx="1902">
                  <c:v>2.1719185109189505</c:v>
                </c:pt>
                <c:pt idx="1903">
                  <c:v>2.1900923347501098</c:v>
                </c:pt>
                <c:pt idx="1904">
                  <c:v>2.1982998680932142</c:v>
                </c:pt>
                <c:pt idx="1905">
                  <c:v>2.1656162978162099</c:v>
                </c:pt>
                <c:pt idx="1906">
                  <c:v>2.1637109775758465</c:v>
                </c:pt>
                <c:pt idx="1907">
                  <c:v>2.1788069764033415</c:v>
                </c:pt>
                <c:pt idx="1908">
                  <c:v>2.1792466656895795</c:v>
                </c:pt>
                <c:pt idx="1909">
                  <c:v>2.1670819287703358</c:v>
                </c:pt>
                <c:pt idx="1910">
                  <c:v>2.1836435585519567</c:v>
                </c:pt>
                <c:pt idx="1911">
                  <c:v>2.1836435585519567</c:v>
                </c:pt>
                <c:pt idx="1912">
                  <c:v>2.186574820460208</c:v>
                </c:pt>
                <c:pt idx="1913">
                  <c:v>2.1832038692657187</c:v>
                </c:pt>
                <c:pt idx="1914">
                  <c:v>2.1817382383115933</c:v>
                </c:pt>
                <c:pt idx="1915">
                  <c:v>2.1807122966437049</c:v>
                </c:pt>
                <c:pt idx="1916">
                  <c:v>2.1836435585519567</c:v>
                </c:pt>
                <c:pt idx="1917">
                  <c:v>2.1959548585666129</c:v>
                </c:pt>
                <c:pt idx="1918">
                  <c:v>2.1851091895060826</c:v>
                </c:pt>
                <c:pt idx="1919">
                  <c:v>2.2003517514289901</c:v>
                </c:pt>
                <c:pt idx="1920">
                  <c:v>2.2051883335776052</c:v>
                </c:pt>
                <c:pt idx="1921">
                  <c:v>2.2047486442913673</c:v>
                </c:pt>
                <c:pt idx="1922">
                  <c:v>2.2110508573941083</c:v>
                </c:pt>
                <c:pt idx="1923">
                  <c:v>2.2120767990619963</c:v>
                </c:pt>
                <c:pt idx="1924">
                  <c:v>2.201817382383116</c:v>
                </c:pt>
                <c:pt idx="1925">
                  <c:v>2.2139821193023597</c:v>
                </c:pt>
                <c:pt idx="1926">
                  <c:v>2.2213102740729882</c:v>
                </c:pt>
                <c:pt idx="1927">
                  <c:v>2.2261468562216034</c:v>
                </c:pt>
                <c:pt idx="1928">
                  <c:v>2.2334750109922323</c:v>
                </c:pt>
                <c:pt idx="1929">
                  <c:v>2.2305437490839806</c:v>
                </c:pt>
                <c:pt idx="1930">
                  <c:v>2.2330353217059944</c:v>
                </c:pt>
                <c:pt idx="1931">
                  <c:v>2.231130001465631</c:v>
                </c:pt>
                <c:pt idx="1932">
                  <c:v>2.2472519419610144</c:v>
                </c:pt>
                <c:pt idx="1933">
                  <c:v>2.2711417265132638</c:v>
                </c:pt>
                <c:pt idx="1934">
                  <c:v>2.2663051443646491</c:v>
                </c:pt>
                <c:pt idx="1935">
                  <c:v>2.2677707753187746</c:v>
                </c:pt>
                <c:pt idx="1936">
                  <c:v>2.2784698812838928</c:v>
                </c:pt>
                <c:pt idx="1937">
                  <c:v>2.2774439396160044</c:v>
                </c:pt>
                <c:pt idx="1938">
                  <c:v>2.2916605598710245</c:v>
                </c:pt>
                <c:pt idx="1939">
                  <c:v>2.3121793932287851</c:v>
                </c:pt>
                <c:pt idx="1940">
                  <c:v>2.3483804777956911</c:v>
                </c:pt>
                <c:pt idx="1941">
                  <c:v>2.3932287849919391</c:v>
                </c:pt>
                <c:pt idx="1942">
                  <c:v>2.4465777517221166</c:v>
                </c:pt>
                <c:pt idx="1943">
                  <c:v>2.50710831012751</c:v>
                </c:pt>
                <c:pt idx="1944">
                  <c:v>2.5676388685329035</c:v>
                </c:pt>
                <c:pt idx="1945">
                  <c:v>2.6551370364942106</c:v>
                </c:pt>
                <c:pt idx="1946">
                  <c:v>2.7024769163124724</c:v>
                </c:pt>
                <c:pt idx="1947">
                  <c:v>2.7045287996482488</c:v>
                </c:pt>
                <c:pt idx="1948">
                  <c:v>2.7181591675216179</c:v>
                </c:pt>
                <c:pt idx="1949">
                  <c:v>2.6810787043822364</c:v>
                </c:pt>
                <c:pt idx="1950">
                  <c:v>2.6590942400703503</c:v>
                </c:pt>
                <c:pt idx="1951">
                  <c:v>2.6283159900337094</c:v>
                </c:pt>
                <c:pt idx="1952">
                  <c:v>2.5814157995016855</c:v>
                </c:pt>
                <c:pt idx="1953">
                  <c:v>2.5271874541990327</c:v>
                </c:pt>
                <c:pt idx="1954">
                  <c:v>2.5016854755972444</c:v>
                </c:pt>
                <c:pt idx="1955">
                  <c:v>2.4392495969514876</c:v>
                </c:pt>
                <c:pt idx="1956">
                  <c:v>2.372270262347941</c:v>
                </c:pt>
                <c:pt idx="1957">
                  <c:v>2.3151106551370364</c:v>
                </c:pt>
                <c:pt idx="1958">
                  <c:v>2.3088084420342958</c:v>
                </c:pt>
                <c:pt idx="1959">
                  <c:v>2.2579510479261322</c:v>
                </c:pt>
                <c:pt idx="1960">
                  <c:v>2.2491572622013778</c:v>
                </c:pt>
                <c:pt idx="1961">
                  <c:v>2.2355268943280082</c:v>
                </c:pt>
                <c:pt idx="1962">
                  <c:v>2.2125164883482338</c:v>
                </c:pt>
                <c:pt idx="1963">
                  <c:v>2.21002491572622</c:v>
                </c:pt>
                <c:pt idx="1964">
                  <c:v>2.2041623919097173</c:v>
                </c:pt>
                <c:pt idx="1965">
                  <c:v>2.2091455371537445</c:v>
                </c:pt>
                <c:pt idx="1966">
                  <c:v>2.2066539645317311</c:v>
                </c:pt>
                <c:pt idx="1967">
                  <c:v>2.1949289168987249</c:v>
                </c:pt>
                <c:pt idx="1968">
                  <c:v>2.2041623919097173</c:v>
                </c:pt>
                <c:pt idx="1969">
                  <c:v>2.201817382383116</c:v>
                </c:pt>
                <c:pt idx="1970">
                  <c:v>2.2095852264399825</c:v>
                </c:pt>
                <c:pt idx="1971">
                  <c:v>2.2041623919097173</c:v>
                </c:pt>
                <c:pt idx="1972">
                  <c:v>2.2051883335776052</c:v>
                </c:pt>
                <c:pt idx="1973">
                  <c:v>2.2022570716693535</c:v>
                </c:pt>
                <c:pt idx="1974">
                  <c:v>2.1997654990473396</c:v>
                </c:pt>
                <c:pt idx="1975">
                  <c:v>2.2041623919097173</c:v>
                </c:pt>
                <c:pt idx="1976">
                  <c:v>2.2022570716693535</c:v>
                </c:pt>
                <c:pt idx="1977">
                  <c:v>2.2070936538179686</c:v>
                </c:pt>
                <c:pt idx="1978">
                  <c:v>2.2194049538326248</c:v>
                </c:pt>
                <c:pt idx="1979">
                  <c:v>2.2188187014509748</c:v>
                </c:pt>
                <c:pt idx="1980">
                  <c:v>2.2081195954858566</c:v>
                </c:pt>
                <c:pt idx="1981">
                  <c:v>2.2164736919243735</c:v>
                </c:pt>
                <c:pt idx="1982">
                  <c:v>2.215887439542723</c:v>
                </c:pt>
                <c:pt idx="1983">
                  <c:v>2.2085592847720945</c:v>
                </c:pt>
                <c:pt idx="1984">
                  <c:v>2.1982998680932142</c:v>
                </c:pt>
                <c:pt idx="1985">
                  <c:v>2.1968342371390883</c:v>
                </c:pt>
                <c:pt idx="1986">
                  <c:v>2.200791440715228</c:v>
                </c:pt>
                <c:pt idx="1987">
                  <c:v>2.2070936538179686</c:v>
                </c:pt>
                <c:pt idx="1988">
                  <c:v>2.1821779275978308</c:v>
                </c:pt>
                <c:pt idx="1989">
                  <c:v>2.1886267037959843</c:v>
                </c:pt>
                <c:pt idx="1990">
                  <c:v>2.1763154037813277</c:v>
                </c:pt>
                <c:pt idx="1991">
                  <c:v>2.1802726073574674</c:v>
                </c:pt>
                <c:pt idx="1992">
                  <c:v>2.1934632859445991</c:v>
                </c:pt>
                <c:pt idx="1993">
                  <c:v>2.1871610728418585</c:v>
                </c:pt>
                <c:pt idx="1994">
                  <c:v>2.1842298109336067</c:v>
                </c:pt>
                <c:pt idx="1995">
                  <c:v>2.1744100835409643</c:v>
                </c:pt>
                <c:pt idx="1996">
                  <c:v>2.1798329180712295</c:v>
                </c:pt>
                <c:pt idx="1997">
                  <c:v>2.1733841418730764</c:v>
                </c:pt>
                <c:pt idx="1998">
                  <c:v>2.1685475597244612</c:v>
                </c:pt>
                <c:pt idx="1999">
                  <c:v>2.1685475597244612</c:v>
                </c:pt>
                <c:pt idx="2000">
                  <c:v>2.1725047633006009</c:v>
                </c:pt>
                <c:pt idx="2001">
                  <c:v>2.1587278323318189</c:v>
                </c:pt>
                <c:pt idx="2002">
                  <c:v>2.1616590942400702</c:v>
                </c:pt>
                <c:pt idx="2003">
                  <c:v>2.1582881430455809</c:v>
                </c:pt>
                <c:pt idx="2004">
                  <c:v>2.1616590942400702</c:v>
                </c:pt>
                <c:pt idx="2005">
                  <c:v>2.1549171918510921</c:v>
                </c:pt>
                <c:pt idx="2006">
                  <c:v>2.1597537739997068</c:v>
                </c:pt>
                <c:pt idx="2007">
                  <c:v>2.1480287263667011</c:v>
                </c:pt>
                <c:pt idx="2008">
                  <c:v>2.1524256192290783</c:v>
                </c:pt>
                <c:pt idx="2009">
                  <c:v>2.1480287263667011</c:v>
                </c:pt>
                <c:pt idx="2010">
                  <c:v>2.1622453466217206</c:v>
                </c:pt>
                <c:pt idx="2011">
                  <c:v>2.1582881430455809</c:v>
                </c:pt>
                <c:pt idx="2012">
                  <c:v>2.1446577751722118</c:v>
                </c:pt>
                <c:pt idx="2013">
                  <c:v>2.149054668034589</c:v>
                </c:pt>
                <c:pt idx="2014">
                  <c:v>2.1616590942400702</c:v>
                </c:pt>
                <c:pt idx="2015">
                  <c:v>2.149054668034589</c:v>
                </c:pt>
                <c:pt idx="2016">
                  <c:v>2.1494943573208265</c:v>
                </c:pt>
                <c:pt idx="2017">
                  <c:v>2.1480287263667011</c:v>
                </c:pt>
                <c:pt idx="2018">
                  <c:v>2.1509599882749524</c:v>
                </c:pt>
                <c:pt idx="2019">
                  <c:v>2.142166202550198</c:v>
                </c:pt>
                <c:pt idx="2020">
                  <c:v>2.1402608823098346</c:v>
                </c:pt>
                <c:pt idx="2021">
                  <c:v>2.1475890370804631</c:v>
                </c:pt>
                <c:pt idx="2022">
                  <c:v>2.1557965704235675</c:v>
                </c:pt>
                <c:pt idx="2023">
                  <c:v>2.1543309394694417</c:v>
                </c:pt>
                <c:pt idx="2024">
                  <c:v>2.171478821632713</c:v>
                </c:pt>
                <c:pt idx="2025">
                  <c:v>2.1637109775758465</c:v>
                </c:pt>
                <c:pt idx="2026">
                  <c:v>2.1700131906785871</c:v>
                </c:pt>
                <c:pt idx="2027">
                  <c:v>2.1675216180565733</c:v>
                </c:pt>
                <c:pt idx="2028">
                  <c:v>2.1597537739997068</c:v>
                </c:pt>
                <c:pt idx="2029">
                  <c:v>2.1670819287703358</c:v>
                </c:pt>
                <c:pt idx="2030">
                  <c:v>2.1666422394840978</c:v>
                </c:pt>
                <c:pt idx="2031">
                  <c:v>2.1626850359079586</c:v>
                </c:pt>
                <c:pt idx="2032">
                  <c:v>2.1675216180565733</c:v>
                </c:pt>
                <c:pt idx="2033">
                  <c:v>2.1905320240363477</c:v>
                </c:pt>
                <c:pt idx="2034">
                  <c:v>2.1769016561629781</c:v>
                </c:pt>
                <c:pt idx="2035">
                  <c:v>2.165176608529972</c:v>
                </c:pt>
                <c:pt idx="2036">
                  <c:v>2.1769016561629781</c:v>
                </c:pt>
                <c:pt idx="2037">
                  <c:v>2.187600762128096</c:v>
                </c:pt>
                <c:pt idx="2038">
                  <c:v>2.1660559871024474</c:v>
                </c:pt>
                <c:pt idx="2039">
                  <c:v>2.164150666862084</c:v>
                </c:pt>
                <c:pt idx="2040">
                  <c:v>2.1666422394840978</c:v>
                </c:pt>
                <c:pt idx="2041">
                  <c:v>2.165176608529972</c:v>
                </c:pt>
                <c:pt idx="2042">
                  <c:v>2.1704528799648251</c:v>
                </c:pt>
                <c:pt idx="2043">
                  <c:v>2.1670819287703358</c:v>
                </c:pt>
                <c:pt idx="2044">
                  <c:v>2.164590356148322</c:v>
                </c:pt>
                <c:pt idx="2045">
                  <c:v>2.1748497728272023</c:v>
                </c:pt>
                <c:pt idx="2046">
                  <c:v>2.1675216180565733</c:v>
                </c:pt>
                <c:pt idx="2047">
                  <c:v>2.1777810347354536</c:v>
                </c:pt>
                <c:pt idx="2048">
                  <c:v>2.1660559871024474</c:v>
                </c:pt>
                <c:pt idx="2049">
                  <c:v>2.1631247251941961</c:v>
                </c:pt>
                <c:pt idx="2050">
                  <c:v>2.157262201377693</c:v>
                </c:pt>
                <c:pt idx="2051">
                  <c:v>2.1681078704382237</c:v>
                </c:pt>
                <c:pt idx="2052">
                  <c:v>2.1666422394840978</c:v>
                </c:pt>
                <c:pt idx="2053">
                  <c:v>2.1725047633006009</c:v>
                </c:pt>
                <c:pt idx="2054">
                  <c:v>2.1666422394840978</c:v>
                </c:pt>
                <c:pt idx="2055">
                  <c:v>2.1689872490106992</c:v>
                </c:pt>
                <c:pt idx="2056">
                  <c:v>2.1670819287703358</c:v>
                </c:pt>
                <c:pt idx="2057">
                  <c:v>2.1788069764033415</c:v>
                </c:pt>
                <c:pt idx="2058">
                  <c:v>2.1660559871024474</c:v>
                </c:pt>
                <c:pt idx="2059">
                  <c:v>2.1773413454492161</c:v>
                </c:pt>
                <c:pt idx="2060">
                  <c:v>2.1924373442767111</c:v>
                </c:pt>
                <c:pt idx="2061">
                  <c:v>2.1777810347354536</c:v>
                </c:pt>
                <c:pt idx="2062">
                  <c:v>2.1681078704382237</c:v>
                </c:pt>
                <c:pt idx="2063">
                  <c:v>2.1861351311739705</c:v>
                </c:pt>
                <c:pt idx="2064">
                  <c:v>2.1812985490253554</c:v>
                </c:pt>
                <c:pt idx="2065">
                  <c:v>2.171478821632713</c:v>
                </c:pt>
                <c:pt idx="2066">
                  <c:v>2.1758757144950902</c:v>
                </c:pt>
                <c:pt idx="2067">
                  <c:v>2.1798329180712295</c:v>
                </c:pt>
                <c:pt idx="2068">
                  <c:v>2.1758757144950902</c:v>
                </c:pt>
                <c:pt idx="2069">
                  <c:v>2.186574820460208</c:v>
                </c:pt>
                <c:pt idx="2070">
                  <c:v>2.1832038692657187</c:v>
                </c:pt>
                <c:pt idx="2071">
                  <c:v>2.1666422394840978</c:v>
                </c:pt>
                <c:pt idx="2072">
                  <c:v>2.1846695002198446</c:v>
                </c:pt>
                <c:pt idx="2073">
                  <c:v>2.1792466656895795</c:v>
                </c:pt>
                <c:pt idx="2074">
                  <c:v>2.1807122966437049</c:v>
                </c:pt>
                <c:pt idx="2075">
                  <c:v>2.1871610728418585</c:v>
                </c:pt>
                <c:pt idx="2076">
                  <c:v>2.1798329180712295</c:v>
                </c:pt>
                <c:pt idx="2077">
                  <c:v>2.1763154037813277</c:v>
                </c:pt>
                <c:pt idx="2078">
                  <c:v>2.1777810347354536</c:v>
                </c:pt>
                <c:pt idx="2079">
                  <c:v>2.1798329180712295</c:v>
                </c:pt>
                <c:pt idx="2080">
                  <c:v>2.1758757144950902</c:v>
                </c:pt>
                <c:pt idx="2081">
                  <c:v>2.1729444525868384</c:v>
                </c:pt>
                <c:pt idx="2082">
                  <c:v>2.178367287117104</c:v>
                </c:pt>
                <c:pt idx="2083">
                  <c:v>2.1769016561629781</c:v>
                </c:pt>
                <c:pt idx="2084">
                  <c:v>2.1700131906785871</c:v>
                </c:pt>
                <c:pt idx="2085">
                  <c:v>2.1719185109189505</c:v>
                </c:pt>
                <c:pt idx="2086">
                  <c:v>2.1792466656895795</c:v>
                </c:pt>
                <c:pt idx="2087">
                  <c:v>2.1725047633006009</c:v>
                </c:pt>
                <c:pt idx="2088">
                  <c:v>2.1670819287703358</c:v>
                </c:pt>
                <c:pt idx="2089">
                  <c:v>2.1587278323318189</c:v>
                </c:pt>
                <c:pt idx="2090">
                  <c:v>2.1631247251941961</c:v>
                </c:pt>
                <c:pt idx="2091">
                  <c:v>2.1612194049538327</c:v>
                </c:pt>
                <c:pt idx="2092">
                  <c:v>2.1670819287703358</c:v>
                </c:pt>
                <c:pt idx="2093">
                  <c:v>2.1440715227905613</c:v>
                </c:pt>
                <c:pt idx="2094">
                  <c:v>2.149054668034589</c:v>
                </c:pt>
                <c:pt idx="2095">
                  <c:v>2.149054668034589</c:v>
                </c:pt>
                <c:pt idx="2096">
                  <c:v>2.157262201377693</c:v>
                </c:pt>
                <c:pt idx="2097">
                  <c:v>2.149054668034589</c:v>
                </c:pt>
                <c:pt idx="2098">
                  <c:v>2.1607797156675947</c:v>
                </c:pt>
                <c:pt idx="2099">
                  <c:v>2.1519859299428403</c:v>
                </c:pt>
                <c:pt idx="2100">
                  <c:v>2.1622453466217206</c:v>
                </c:pt>
                <c:pt idx="2101">
                  <c:v>2.1607797156675947</c:v>
                </c:pt>
                <c:pt idx="2102">
                  <c:v>2.165176608529972</c:v>
                </c:pt>
                <c:pt idx="2103">
                  <c:v>2.1587278323318189</c:v>
                </c:pt>
                <c:pt idx="2104">
                  <c:v>2.1553568811373296</c:v>
                </c:pt>
                <c:pt idx="2105">
                  <c:v>2.1494943573208265</c:v>
                </c:pt>
                <c:pt idx="2106">
                  <c:v>2.1499340466070644</c:v>
                </c:pt>
                <c:pt idx="2107">
                  <c:v>2.149054668034589</c:v>
                </c:pt>
                <c:pt idx="2108">
                  <c:v>2.1587278323318189</c:v>
                </c:pt>
                <c:pt idx="2109">
                  <c:v>2.1670819287703358</c:v>
                </c:pt>
                <c:pt idx="2110">
                  <c:v>2.1568225120914555</c:v>
                </c:pt>
                <c:pt idx="2111">
                  <c:v>2.1597537739997068</c:v>
                </c:pt>
                <c:pt idx="2112">
                  <c:v>2.165176608529972</c:v>
                </c:pt>
                <c:pt idx="2113">
                  <c:v>2.1528653085153158</c:v>
                </c:pt>
                <c:pt idx="2114">
                  <c:v>2.1729444525868384</c:v>
                </c:pt>
                <c:pt idx="2115">
                  <c:v>2.1593140847134693</c:v>
                </c:pt>
                <c:pt idx="2116">
                  <c:v>2.1666422394840978</c:v>
                </c:pt>
                <c:pt idx="2117">
                  <c:v>2.1612194049538327</c:v>
                </c:pt>
                <c:pt idx="2118">
                  <c:v>2.1700131906785871</c:v>
                </c:pt>
                <c:pt idx="2119">
                  <c:v>2.1773413454492161</c:v>
                </c:pt>
                <c:pt idx="2120">
                  <c:v>2.1812985490253554</c:v>
                </c:pt>
                <c:pt idx="2121">
                  <c:v>2.1695735013923496</c:v>
                </c:pt>
                <c:pt idx="2122">
                  <c:v>2.1719185109189505</c:v>
                </c:pt>
                <c:pt idx="2123">
                  <c:v>2.1802726073574674</c:v>
                </c:pt>
                <c:pt idx="2124">
                  <c:v>2.1821779275978308</c:v>
                </c:pt>
                <c:pt idx="2125">
                  <c:v>2.1773413454492161</c:v>
                </c:pt>
                <c:pt idx="2126">
                  <c:v>2.1758757144950902</c:v>
                </c:pt>
                <c:pt idx="2127">
                  <c:v>2.1777810347354536</c:v>
                </c:pt>
                <c:pt idx="2128">
                  <c:v>2.178367287117104</c:v>
                </c:pt>
                <c:pt idx="2129">
                  <c:v>2.1827641799794812</c:v>
                </c:pt>
                <c:pt idx="2130">
                  <c:v>2.1827641799794812</c:v>
                </c:pt>
                <c:pt idx="2131">
                  <c:v>2.1777810347354536</c:v>
                </c:pt>
                <c:pt idx="2132">
                  <c:v>2.1725047633006009</c:v>
                </c:pt>
                <c:pt idx="2133">
                  <c:v>2.1704528799648251</c:v>
                </c:pt>
                <c:pt idx="2134">
                  <c:v>2.1802726073574674</c:v>
                </c:pt>
                <c:pt idx="2135">
                  <c:v>2.1719185109189505</c:v>
                </c:pt>
                <c:pt idx="2136">
                  <c:v>2.171478821632713</c:v>
                </c:pt>
                <c:pt idx="2137">
                  <c:v>2.1758757144950902</c:v>
                </c:pt>
                <c:pt idx="2138">
                  <c:v>2.1626850359079586</c:v>
                </c:pt>
                <c:pt idx="2139">
                  <c:v>2.1631247251941961</c:v>
                </c:pt>
                <c:pt idx="2140">
                  <c:v>2.1631247251941961</c:v>
                </c:pt>
                <c:pt idx="2141">
                  <c:v>2.1626850359079586</c:v>
                </c:pt>
                <c:pt idx="2142">
                  <c:v>2.1660559871024474</c:v>
                </c:pt>
                <c:pt idx="2143">
                  <c:v>2.171478821632713</c:v>
                </c:pt>
                <c:pt idx="2144">
                  <c:v>2.1597537739997068</c:v>
                </c:pt>
                <c:pt idx="2145">
                  <c:v>2.165176608529972</c:v>
                </c:pt>
                <c:pt idx="2146">
                  <c:v>2.164590356148322</c:v>
                </c:pt>
                <c:pt idx="2147">
                  <c:v>2.164590356148322</c:v>
                </c:pt>
                <c:pt idx="2148">
                  <c:v>2.1656162978162099</c:v>
                </c:pt>
                <c:pt idx="2149">
                  <c:v>2.1505202989887144</c:v>
                </c:pt>
                <c:pt idx="2150">
                  <c:v>2.1601934632859447</c:v>
                </c:pt>
                <c:pt idx="2151">
                  <c:v>2.1543309394694417</c:v>
                </c:pt>
                <c:pt idx="2152">
                  <c:v>2.1513996775611899</c:v>
                </c:pt>
                <c:pt idx="2153">
                  <c:v>2.149054668034589</c:v>
                </c:pt>
                <c:pt idx="2154">
                  <c:v>2.1557965704235675</c:v>
                </c:pt>
                <c:pt idx="2155">
                  <c:v>2.1480287263667011</c:v>
                </c:pt>
                <c:pt idx="2156">
                  <c:v>2.149054668034589</c:v>
                </c:pt>
                <c:pt idx="2157">
                  <c:v>2.1475890370804631</c:v>
                </c:pt>
                <c:pt idx="2158">
                  <c:v>2.1519859299428403</c:v>
                </c:pt>
                <c:pt idx="2159">
                  <c:v>2.1461234061263372</c:v>
                </c:pt>
                <c:pt idx="2160">
                  <c:v>2.1509599882749524</c:v>
                </c:pt>
                <c:pt idx="2161">
                  <c:v>2.1450974644584493</c:v>
                </c:pt>
                <c:pt idx="2162">
                  <c:v>2.1470027846988127</c:v>
                </c:pt>
                <c:pt idx="2163">
                  <c:v>2.149054668034589</c:v>
                </c:pt>
                <c:pt idx="2164">
                  <c:v>2.1528653085153158</c:v>
                </c:pt>
                <c:pt idx="2165">
                  <c:v>2.1431921442180859</c:v>
                </c:pt>
                <c:pt idx="2166">
                  <c:v>2.1549171918510921</c:v>
                </c:pt>
                <c:pt idx="2167">
                  <c:v>2.1475890370804631</c:v>
                </c:pt>
                <c:pt idx="2168">
                  <c:v>2.1475890370804631</c:v>
                </c:pt>
                <c:pt idx="2169">
                  <c:v>2.1446577751722118</c:v>
                </c:pt>
                <c:pt idx="2170">
                  <c:v>2.1436318335043234</c:v>
                </c:pt>
                <c:pt idx="2171">
                  <c:v>2.1436318335043234</c:v>
                </c:pt>
                <c:pt idx="2172">
                  <c:v>2.1524256192290783</c:v>
                </c:pt>
                <c:pt idx="2173">
                  <c:v>2.1465630954125752</c:v>
                </c:pt>
                <c:pt idx="2174">
                  <c:v>2.1543309394694417</c:v>
                </c:pt>
                <c:pt idx="2175">
                  <c:v>2.1631247251941961</c:v>
                </c:pt>
                <c:pt idx="2176">
                  <c:v>2.1499340466070644</c:v>
                </c:pt>
                <c:pt idx="2177">
                  <c:v>2.1607797156675947</c:v>
                </c:pt>
                <c:pt idx="2178">
                  <c:v>2.1616590942400702</c:v>
                </c:pt>
                <c:pt idx="2179">
                  <c:v>2.164150666862084</c:v>
                </c:pt>
                <c:pt idx="2180">
                  <c:v>2.1666422394840978</c:v>
                </c:pt>
                <c:pt idx="2181">
                  <c:v>2.1597537739997068</c:v>
                </c:pt>
                <c:pt idx="2182">
                  <c:v>2.1675216180565733</c:v>
                </c:pt>
                <c:pt idx="2183">
                  <c:v>2.1543309394694417</c:v>
                </c:pt>
                <c:pt idx="2184">
                  <c:v>2.1612194049538327</c:v>
                </c:pt>
                <c:pt idx="2185">
                  <c:v>2.1616590942400702</c:v>
                </c:pt>
                <c:pt idx="2186">
                  <c:v>2.1700131906785871</c:v>
                </c:pt>
                <c:pt idx="2187">
                  <c:v>2.1557965704235675</c:v>
                </c:pt>
                <c:pt idx="2188">
                  <c:v>2.1689872490106992</c:v>
                </c:pt>
                <c:pt idx="2189">
                  <c:v>2.1670819287703358</c:v>
                </c:pt>
                <c:pt idx="2190">
                  <c:v>2.1670819287703358</c:v>
                </c:pt>
                <c:pt idx="2191">
                  <c:v>2.1587278323318189</c:v>
                </c:pt>
                <c:pt idx="2192">
                  <c:v>2.1689872490106992</c:v>
                </c:pt>
                <c:pt idx="2193">
                  <c:v>2.1524256192290783</c:v>
                </c:pt>
                <c:pt idx="2194">
                  <c:v>2.149054668034589</c:v>
                </c:pt>
                <c:pt idx="2195">
                  <c:v>2.1528653085153158</c:v>
                </c:pt>
                <c:pt idx="2196">
                  <c:v>2.1538912501832037</c:v>
                </c:pt>
                <c:pt idx="2197">
                  <c:v>2.1484684156529386</c:v>
                </c:pt>
                <c:pt idx="2198">
                  <c:v>2.1538912501832037</c:v>
                </c:pt>
                <c:pt idx="2199">
                  <c:v>2.1470027846988127</c:v>
                </c:pt>
                <c:pt idx="2200">
                  <c:v>2.1557965704235675</c:v>
                </c:pt>
                <c:pt idx="2201">
                  <c:v>2.1509599882749524</c:v>
                </c:pt>
                <c:pt idx="2202">
                  <c:v>2.1455371537446872</c:v>
                </c:pt>
                <c:pt idx="2203">
                  <c:v>2.1505202989887144</c:v>
                </c:pt>
                <c:pt idx="2204">
                  <c:v>2.1436318335043234</c:v>
                </c:pt>
                <c:pt idx="2205">
                  <c:v>2.14114026088231</c:v>
                </c:pt>
                <c:pt idx="2206">
                  <c:v>2.1392349406419462</c:v>
                </c:pt>
                <c:pt idx="2207">
                  <c:v>2.1373296204015828</c:v>
                </c:pt>
                <c:pt idx="2208">
                  <c:v>2.14114026088231</c:v>
                </c:pt>
                <c:pt idx="2209">
                  <c:v>2.1358639894474569</c:v>
                </c:pt>
                <c:pt idx="2210">
                  <c:v>2.1538912501832037</c:v>
                </c:pt>
                <c:pt idx="2211">
                  <c:v>2.142166202550198</c:v>
                </c:pt>
                <c:pt idx="2212">
                  <c:v>2.14172651326396</c:v>
                </c:pt>
                <c:pt idx="2213">
                  <c:v>2.1426058918364355</c:v>
                </c:pt>
                <c:pt idx="2214">
                  <c:v>2.1607797156675947</c:v>
                </c:pt>
                <c:pt idx="2215">
                  <c:v>2.1587278323318189</c:v>
                </c:pt>
                <c:pt idx="2216">
                  <c:v>2.1593140847134693</c:v>
                </c:pt>
                <c:pt idx="2217">
                  <c:v>2.1499340466070644</c:v>
                </c:pt>
                <c:pt idx="2218">
                  <c:v>2.1513996775611899</c:v>
                </c:pt>
                <c:pt idx="2219">
                  <c:v>2.1505202989887144</c:v>
                </c:pt>
                <c:pt idx="2220">
                  <c:v>2.1534515608969662</c:v>
                </c:pt>
                <c:pt idx="2221">
                  <c:v>2.1509599882749524</c:v>
                </c:pt>
                <c:pt idx="2222">
                  <c:v>2.1729444525868384</c:v>
                </c:pt>
                <c:pt idx="2223">
                  <c:v>2.1534515608969662</c:v>
                </c:pt>
                <c:pt idx="2224">
                  <c:v>2.1631247251941961</c:v>
                </c:pt>
                <c:pt idx="2225">
                  <c:v>2.1563828228052175</c:v>
                </c:pt>
                <c:pt idx="2226">
                  <c:v>2.1534515608969662</c:v>
                </c:pt>
                <c:pt idx="2227">
                  <c:v>2.1543309394694417</c:v>
                </c:pt>
                <c:pt idx="2228">
                  <c:v>2.1568225120914555</c:v>
                </c:pt>
                <c:pt idx="2229">
                  <c:v>2.1513996775611899</c:v>
                </c:pt>
                <c:pt idx="2230">
                  <c:v>2.1553568811373296</c:v>
                </c:pt>
                <c:pt idx="2231">
                  <c:v>2.1402608823098346</c:v>
                </c:pt>
                <c:pt idx="2232">
                  <c:v>2.1480287263667011</c:v>
                </c:pt>
                <c:pt idx="2233">
                  <c:v>2.14172651326396</c:v>
                </c:pt>
                <c:pt idx="2234">
                  <c:v>2.1509599882749524</c:v>
                </c:pt>
                <c:pt idx="2235">
                  <c:v>2.1363036787336949</c:v>
                </c:pt>
                <c:pt idx="2236">
                  <c:v>2.134838047779569</c:v>
                </c:pt>
                <c:pt idx="2237">
                  <c:v>2.1352777370658069</c:v>
                </c:pt>
                <c:pt idx="2238">
                  <c:v>2.1289755239630663</c:v>
                </c:pt>
                <c:pt idx="2239">
                  <c:v>2.1308808442034297</c:v>
                </c:pt>
                <c:pt idx="2240">
                  <c:v>2.1343983584933315</c:v>
                </c:pt>
                <c:pt idx="2241">
                  <c:v>2.1450974644584493</c:v>
                </c:pt>
                <c:pt idx="2242">
                  <c:v>2.1352777370658069</c:v>
                </c:pt>
                <c:pt idx="2243">
                  <c:v>2.1333724168254435</c:v>
                </c:pt>
                <c:pt idx="2244">
                  <c:v>2.1323464751575552</c:v>
                </c:pt>
                <c:pt idx="2245">
                  <c:v>2.1289755239630663</c:v>
                </c:pt>
                <c:pt idx="2246">
                  <c:v>2.1333724168254435</c:v>
                </c:pt>
                <c:pt idx="2247">
                  <c:v>2.1314670965850797</c:v>
                </c:pt>
                <c:pt idx="2248">
                  <c:v>2.133812106111681</c:v>
                </c:pt>
                <c:pt idx="2249">
                  <c:v>2.1358639894474569</c:v>
                </c:pt>
                <c:pt idx="2250">
                  <c:v>2.1343983584933315</c:v>
                </c:pt>
                <c:pt idx="2251">
                  <c:v>2.1264839513410525</c:v>
                </c:pt>
                <c:pt idx="2252">
                  <c:v>2.1333724168254435</c:v>
                </c:pt>
                <c:pt idx="2253">
                  <c:v>2.1304411549171918</c:v>
                </c:pt>
                <c:pt idx="2254">
                  <c:v>2.1256045727685771</c:v>
                </c:pt>
                <c:pt idx="2255">
                  <c:v>2.1212076799061994</c:v>
                </c:pt>
                <c:pt idx="2256">
                  <c:v>2.1191557965704235</c:v>
                </c:pt>
                <c:pt idx="2257">
                  <c:v>2.1343983584933315</c:v>
                </c:pt>
                <c:pt idx="2258">
                  <c:v>2.1367433680199328</c:v>
                </c:pt>
                <c:pt idx="2259">
                  <c:v>2.1352777370658069</c:v>
                </c:pt>
                <c:pt idx="2260">
                  <c:v>2.1226733108603253</c:v>
                </c:pt>
                <c:pt idx="2261">
                  <c:v>2.1358639894474569</c:v>
                </c:pt>
                <c:pt idx="2262">
                  <c:v>2.1235526894328007</c:v>
                </c:pt>
                <c:pt idx="2263">
                  <c:v>2.1256045727685771</c:v>
                </c:pt>
                <c:pt idx="2264">
                  <c:v>2.1256045727685771</c:v>
                </c:pt>
                <c:pt idx="2265">
                  <c:v>2.1235526894328007</c:v>
                </c:pt>
                <c:pt idx="2266">
                  <c:v>2.1231130001465632</c:v>
                </c:pt>
                <c:pt idx="2267">
                  <c:v>2.1343983584933315</c:v>
                </c:pt>
                <c:pt idx="2268">
                  <c:v>2.1275098930089404</c:v>
                </c:pt>
                <c:pt idx="2269">
                  <c:v>2.1279495822951779</c:v>
                </c:pt>
                <c:pt idx="2270">
                  <c:v>2.1275098930089404</c:v>
                </c:pt>
                <c:pt idx="2271">
                  <c:v>2.1256045727685771</c:v>
                </c:pt>
                <c:pt idx="2272">
                  <c:v>2.1245786311006887</c:v>
                </c:pt>
                <c:pt idx="2273">
                  <c:v>2.1235526894328007</c:v>
                </c:pt>
                <c:pt idx="2274">
                  <c:v>2.1294152132493038</c:v>
                </c:pt>
                <c:pt idx="2275">
                  <c:v>2.1264839513410525</c:v>
                </c:pt>
                <c:pt idx="2276">
                  <c:v>2.1300014656309543</c:v>
                </c:pt>
                <c:pt idx="2277">
                  <c:v>2.1220870584786748</c:v>
                </c:pt>
                <c:pt idx="2278">
                  <c:v>2.1314670965850797</c:v>
                </c:pt>
                <c:pt idx="2279">
                  <c:v>2.1308808442034297</c:v>
                </c:pt>
                <c:pt idx="2280">
                  <c:v>2.1352777370658069</c:v>
                </c:pt>
                <c:pt idx="2281">
                  <c:v>2.1319067858713177</c:v>
                </c:pt>
                <c:pt idx="2282">
                  <c:v>2.1402608823098346</c:v>
                </c:pt>
                <c:pt idx="2283">
                  <c:v>2.1373296204015828</c:v>
                </c:pt>
                <c:pt idx="2284">
                  <c:v>2.1534515608969662</c:v>
                </c:pt>
                <c:pt idx="2285">
                  <c:v>2.1568225120914555</c:v>
                </c:pt>
                <c:pt idx="2286">
                  <c:v>2.1543309394694417</c:v>
                </c:pt>
                <c:pt idx="2287">
                  <c:v>2.1587278323318189</c:v>
                </c:pt>
                <c:pt idx="2288">
                  <c:v>2.1524256192290783</c:v>
                </c:pt>
                <c:pt idx="2289">
                  <c:v>2.1607797156675947</c:v>
                </c:pt>
                <c:pt idx="2290">
                  <c:v>2.164590356148322</c:v>
                </c:pt>
                <c:pt idx="2291">
                  <c:v>2.1549171918510921</c:v>
                </c:pt>
                <c:pt idx="2292">
                  <c:v>2.1563828228052175</c:v>
                </c:pt>
                <c:pt idx="2293">
                  <c:v>2.1670819287703358</c:v>
                </c:pt>
                <c:pt idx="2294">
                  <c:v>2.1612194049538327</c:v>
                </c:pt>
                <c:pt idx="2295">
                  <c:v>2.165176608529972</c:v>
                </c:pt>
                <c:pt idx="2296">
                  <c:v>2.1543309394694417</c:v>
                </c:pt>
                <c:pt idx="2297">
                  <c:v>2.164150666862084</c:v>
                </c:pt>
                <c:pt idx="2298">
                  <c:v>2.1597537739997068</c:v>
                </c:pt>
                <c:pt idx="2299">
                  <c:v>2.1622453466217206</c:v>
                </c:pt>
                <c:pt idx="2300">
                  <c:v>2.1704528799648251</c:v>
                </c:pt>
                <c:pt idx="2301">
                  <c:v>2.164150666862084</c:v>
                </c:pt>
                <c:pt idx="2302">
                  <c:v>2.149054668034589</c:v>
                </c:pt>
                <c:pt idx="2303">
                  <c:v>2.1543309394694417</c:v>
                </c:pt>
                <c:pt idx="2304">
                  <c:v>2.1607797156675947</c:v>
                </c:pt>
                <c:pt idx="2305">
                  <c:v>2.1475890370804631</c:v>
                </c:pt>
                <c:pt idx="2306">
                  <c:v>2.1622453466217206</c:v>
                </c:pt>
                <c:pt idx="2307">
                  <c:v>2.149054668034589</c:v>
                </c:pt>
                <c:pt idx="2308">
                  <c:v>2.14172651326396</c:v>
                </c:pt>
                <c:pt idx="2309">
                  <c:v>2.1402608823098346</c:v>
                </c:pt>
                <c:pt idx="2310">
                  <c:v>2.1549171918510921</c:v>
                </c:pt>
                <c:pt idx="2311">
                  <c:v>2.1455371537446872</c:v>
                </c:pt>
                <c:pt idx="2312">
                  <c:v>2.142166202550198</c:v>
                </c:pt>
                <c:pt idx="2313">
                  <c:v>2.1396746299281841</c:v>
                </c:pt>
                <c:pt idx="2314">
                  <c:v>2.1294152132493038</c:v>
                </c:pt>
                <c:pt idx="2315">
                  <c:v>2.1235526894328007</c:v>
                </c:pt>
                <c:pt idx="2316">
                  <c:v>2.1329327275392056</c:v>
                </c:pt>
                <c:pt idx="2317">
                  <c:v>2.1363036787336949</c:v>
                </c:pt>
                <c:pt idx="2318">
                  <c:v>2.1363036787336949</c:v>
                </c:pt>
                <c:pt idx="2319">
                  <c:v>2.1304411549171918</c:v>
                </c:pt>
                <c:pt idx="2320">
                  <c:v>2.1319067858713177</c:v>
                </c:pt>
                <c:pt idx="2321">
                  <c:v>2.1358639894474569</c:v>
                </c:pt>
                <c:pt idx="2322">
                  <c:v>2.1373296204015828</c:v>
                </c:pt>
                <c:pt idx="2323">
                  <c:v>2.1289755239630663</c:v>
                </c:pt>
                <c:pt idx="2324">
                  <c:v>2.1270702037227025</c:v>
                </c:pt>
                <c:pt idx="2325">
                  <c:v>2.1231130001465632</c:v>
                </c:pt>
                <c:pt idx="2326">
                  <c:v>2.1250183203869266</c:v>
                </c:pt>
                <c:pt idx="2327">
                  <c:v>2.1220870584786748</c:v>
                </c:pt>
                <c:pt idx="2328">
                  <c:v>2.133812106111681</c:v>
                </c:pt>
                <c:pt idx="2329">
                  <c:v>2.1304411549171918</c:v>
                </c:pt>
                <c:pt idx="2330">
                  <c:v>2.1182764179979481</c:v>
                </c:pt>
                <c:pt idx="2331">
                  <c:v>2.1260442620548146</c:v>
                </c:pt>
                <c:pt idx="2332">
                  <c:v>2.1245786311006887</c:v>
                </c:pt>
                <c:pt idx="2333">
                  <c:v>2.1250183203869266</c:v>
                </c:pt>
                <c:pt idx="2334">
                  <c:v>2.1201817382383115</c:v>
                </c:pt>
                <c:pt idx="2335">
                  <c:v>2.1191557965704235</c:v>
                </c:pt>
                <c:pt idx="2336">
                  <c:v>2.1132932727539204</c:v>
                </c:pt>
                <c:pt idx="2337">
                  <c:v>2.1245786311006887</c:v>
                </c:pt>
                <c:pt idx="2338">
                  <c:v>2.1172504763300601</c:v>
                </c:pt>
                <c:pt idx="2339">
                  <c:v>2.1231130001465632</c:v>
                </c:pt>
                <c:pt idx="2340">
                  <c:v>2.1191557965704235</c:v>
                </c:pt>
                <c:pt idx="2341">
                  <c:v>2.1212076799061994</c:v>
                </c:pt>
                <c:pt idx="2342">
                  <c:v>2.1289755239630663</c:v>
                </c:pt>
                <c:pt idx="2343">
                  <c:v>2.118716107284186</c:v>
                </c:pt>
                <c:pt idx="2344">
                  <c:v>2.1264839513410525</c:v>
                </c:pt>
                <c:pt idx="2345">
                  <c:v>2.1109482632273195</c:v>
                </c:pt>
                <c:pt idx="2346">
                  <c:v>2.111387952513557</c:v>
                </c:pt>
                <c:pt idx="2347">
                  <c:v>2.1162245346621722</c:v>
                </c:pt>
                <c:pt idx="2348">
                  <c:v>2.1099223215594312</c:v>
                </c:pt>
                <c:pt idx="2349">
                  <c:v>2.1182764179979481</c:v>
                </c:pt>
                <c:pt idx="2350">
                  <c:v>2.1168107870438222</c:v>
                </c:pt>
                <c:pt idx="2351">
                  <c:v>2.1132932727539204</c:v>
                </c:pt>
                <c:pt idx="2352">
                  <c:v>2.1289755239630663</c:v>
                </c:pt>
                <c:pt idx="2353">
                  <c:v>2.1216473691924373</c:v>
                </c:pt>
                <c:pt idx="2354">
                  <c:v>2.1241389418144512</c:v>
                </c:pt>
                <c:pt idx="2355">
                  <c:v>2.1153451560896968</c:v>
                </c:pt>
                <c:pt idx="2356">
                  <c:v>2.119742048952074</c:v>
                </c:pt>
                <c:pt idx="2357">
                  <c:v>2.118716107284186</c:v>
                </c:pt>
                <c:pt idx="2358">
                  <c:v>2.111387952513557</c:v>
                </c:pt>
                <c:pt idx="2359">
                  <c:v>2.1256045727685771</c:v>
                </c:pt>
                <c:pt idx="2360">
                  <c:v>2.1304411549171918</c:v>
                </c:pt>
                <c:pt idx="2361">
                  <c:v>2.1103620108456691</c:v>
                </c:pt>
                <c:pt idx="2362">
                  <c:v>2.1206214275245494</c:v>
                </c:pt>
                <c:pt idx="2363">
                  <c:v>2.1212076799061994</c:v>
                </c:pt>
                <c:pt idx="2364">
                  <c:v>2.1216473691924373</c:v>
                </c:pt>
                <c:pt idx="2365">
                  <c:v>2.1212076799061994</c:v>
                </c:pt>
                <c:pt idx="2366">
                  <c:v>2.1157848453759343</c:v>
                </c:pt>
                <c:pt idx="2367">
                  <c:v>2.1153451560896968</c:v>
                </c:pt>
                <c:pt idx="2368">
                  <c:v>2.1153451560896968</c:v>
                </c:pt>
                <c:pt idx="2369">
                  <c:v>2.1103620108456691</c:v>
                </c:pt>
                <c:pt idx="2370">
                  <c:v>2.1132932727539204</c:v>
                </c:pt>
                <c:pt idx="2371">
                  <c:v>2.1132932727539204</c:v>
                </c:pt>
                <c:pt idx="2372">
                  <c:v>2.1153451560896968</c:v>
                </c:pt>
                <c:pt idx="2373">
                  <c:v>2.111827641799795</c:v>
                </c:pt>
                <c:pt idx="2374">
                  <c:v>2.1147589037080463</c:v>
                </c:pt>
                <c:pt idx="2375">
                  <c:v>2.1094826322731937</c:v>
                </c:pt>
                <c:pt idx="2376">
                  <c:v>2.1147589037080463</c:v>
                </c:pt>
                <c:pt idx="2377">
                  <c:v>2.1059651179832919</c:v>
                </c:pt>
                <c:pt idx="2378">
                  <c:v>2.096291953686062</c:v>
                </c:pt>
                <c:pt idx="2379">
                  <c:v>2.1176901656162976</c:v>
                </c:pt>
                <c:pt idx="2380">
                  <c:v>2.1143192144218084</c:v>
                </c:pt>
                <c:pt idx="2381">
                  <c:v>2.1069910596511798</c:v>
                </c:pt>
                <c:pt idx="2382">
                  <c:v>2.1138795251355709</c:v>
                </c:pt>
                <c:pt idx="2383">
                  <c:v>2.1143192144218084</c:v>
                </c:pt>
                <c:pt idx="2384">
                  <c:v>2.1109482632273195</c:v>
                </c:pt>
                <c:pt idx="2385">
                  <c:v>2.1069910596511798</c:v>
                </c:pt>
                <c:pt idx="2386">
                  <c:v>2.1191557965704235</c:v>
                </c:pt>
                <c:pt idx="2387">
                  <c:v>2.1088963798915432</c:v>
                </c:pt>
                <c:pt idx="2388">
                  <c:v>2.111827641799795</c:v>
                </c:pt>
                <c:pt idx="2389">
                  <c:v>2.112413894181445</c:v>
                </c:pt>
                <c:pt idx="2390">
                  <c:v>2.119742048952074</c:v>
                </c:pt>
                <c:pt idx="2391">
                  <c:v>2.111827641799795</c:v>
                </c:pt>
                <c:pt idx="2392">
                  <c:v>2.1099223215594312</c:v>
                </c:pt>
                <c:pt idx="2393">
                  <c:v>2.1245786311006887</c:v>
                </c:pt>
                <c:pt idx="2394">
                  <c:v>2.1099223215594312</c:v>
                </c:pt>
                <c:pt idx="2395">
                  <c:v>2.1226733108603253</c:v>
                </c:pt>
                <c:pt idx="2396">
                  <c:v>2.1216473691924373</c:v>
                </c:pt>
                <c:pt idx="2397">
                  <c:v>2.1132932727539204</c:v>
                </c:pt>
                <c:pt idx="2398">
                  <c:v>2.1191557965704235</c:v>
                </c:pt>
                <c:pt idx="2399">
                  <c:v>2.111827641799795</c:v>
                </c:pt>
                <c:pt idx="2400">
                  <c:v>2.1168107870438222</c:v>
                </c:pt>
                <c:pt idx="2401">
                  <c:v>2.111827641799795</c:v>
                </c:pt>
                <c:pt idx="2402">
                  <c:v>2.1157848453759343</c:v>
                </c:pt>
                <c:pt idx="2403">
                  <c:v>2.1294152132493038</c:v>
                </c:pt>
                <c:pt idx="2404">
                  <c:v>2.1241389418144512</c:v>
                </c:pt>
                <c:pt idx="2405">
                  <c:v>2.1099223215594312</c:v>
                </c:pt>
                <c:pt idx="2406">
                  <c:v>2.119742048952074</c:v>
                </c:pt>
                <c:pt idx="2407">
                  <c:v>2.1099223215594312</c:v>
                </c:pt>
                <c:pt idx="2408">
                  <c:v>2.1168107870438222</c:v>
                </c:pt>
                <c:pt idx="2409">
                  <c:v>2.1128535834676829</c:v>
                </c:pt>
                <c:pt idx="2410">
                  <c:v>2.1157848453759343</c:v>
                </c:pt>
                <c:pt idx="2411">
                  <c:v>2.1138795251355709</c:v>
                </c:pt>
                <c:pt idx="2412">
                  <c:v>2.1103620108456691</c:v>
                </c:pt>
                <c:pt idx="2413">
                  <c:v>2.1153451560896968</c:v>
                </c:pt>
                <c:pt idx="2414">
                  <c:v>2.1069910596511798</c:v>
                </c:pt>
                <c:pt idx="2415">
                  <c:v>2.1128535834676829</c:v>
                </c:pt>
                <c:pt idx="2416">
                  <c:v>2.1065513703649419</c:v>
                </c:pt>
                <c:pt idx="2417">
                  <c:v>2.1084566906053057</c:v>
                </c:pt>
                <c:pt idx="2418">
                  <c:v>2.1074307489374178</c:v>
                </c:pt>
                <c:pt idx="2419">
                  <c:v>2.1065513703649419</c:v>
                </c:pt>
                <c:pt idx="2420">
                  <c:v>2.1080170013190678</c:v>
                </c:pt>
                <c:pt idx="2421">
                  <c:v>2.1088963798915432</c:v>
                </c:pt>
                <c:pt idx="2422">
                  <c:v>2.1128535834676829</c:v>
                </c:pt>
                <c:pt idx="2423">
                  <c:v>2.1015682251209147</c:v>
                </c:pt>
                <c:pt idx="2424">
                  <c:v>2.1059651179832919</c:v>
                </c:pt>
                <c:pt idx="2425">
                  <c:v>2.1025941667888026</c:v>
                </c:pt>
                <c:pt idx="2426">
                  <c:v>2.111387952513557</c:v>
                </c:pt>
                <c:pt idx="2427">
                  <c:v>2.1050857394108164</c:v>
                </c:pt>
                <c:pt idx="2428">
                  <c:v>2.104499487029166</c:v>
                </c:pt>
                <c:pt idx="2429">
                  <c:v>2.111387952513557</c:v>
                </c:pt>
                <c:pt idx="2430">
                  <c:v>2.0977575846401875</c:v>
                </c:pt>
                <c:pt idx="2431">
                  <c:v>2.0971713322585375</c:v>
                </c:pt>
                <c:pt idx="2432">
                  <c:v>2.1040597977429285</c:v>
                </c:pt>
                <c:pt idx="2433">
                  <c:v>2.0996629048805513</c:v>
                </c:pt>
                <c:pt idx="2434">
                  <c:v>2.0977575846401875</c:v>
                </c:pt>
                <c:pt idx="2435">
                  <c:v>2.0948263227319361</c:v>
                </c:pt>
                <c:pt idx="2436">
                  <c:v>2.111387952513557</c:v>
                </c:pt>
                <c:pt idx="2437">
                  <c:v>2.1030338560750401</c:v>
                </c:pt>
                <c:pt idx="2438">
                  <c:v>2.1011285358346767</c:v>
                </c:pt>
                <c:pt idx="2439">
                  <c:v>2.0992232155943134</c:v>
                </c:pt>
                <c:pt idx="2440">
                  <c:v>2.0996629048805513</c:v>
                </c:pt>
                <c:pt idx="2441">
                  <c:v>2.1006888465484392</c:v>
                </c:pt>
                <c:pt idx="2442">
                  <c:v>2.1006888465484392</c:v>
                </c:pt>
                <c:pt idx="2443">
                  <c:v>2.1021544775025647</c:v>
                </c:pt>
                <c:pt idx="2444">
                  <c:v>2.1084566906053057</c:v>
                </c:pt>
                <c:pt idx="2445">
                  <c:v>2.1006888465484392</c:v>
                </c:pt>
                <c:pt idx="2446">
                  <c:v>2.1036201084566906</c:v>
                </c:pt>
                <c:pt idx="2447">
                  <c:v>2.0967316429722995</c:v>
                </c:pt>
                <c:pt idx="2448">
                  <c:v>2.0967316429722995</c:v>
                </c:pt>
                <c:pt idx="2449">
                  <c:v>2.1094826322731937</c:v>
                </c:pt>
                <c:pt idx="2450">
                  <c:v>2.1103620108456691</c:v>
                </c:pt>
                <c:pt idx="2451">
                  <c:v>2.1040597977429285</c:v>
                </c:pt>
                <c:pt idx="2452">
                  <c:v>2.0986369632126629</c:v>
                </c:pt>
                <c:pt idx="2453">
                  <c:v>2.1084566906053057</c:v>
                </c:pt>
                <c:pt idx="2454">
                  <c:v>2.1025941667888026</c:v>
                </c:pt>
                <c:pt idx="2455">
                  <c:v>2.104499487029166</c:v>
                </c:pt>
                <c:pt idx="2456">
                  <c:v>2.1030338560750401</c:v>
                </c:pt>
                <c:pt idx="2457">
                  <c:v>2.1084566906053057</c:v>
                </c:pt>
                <c:pt idx="2458">
                  <c:v>2.1001025941667888</c:v>
                </c:pt>
                <c:pt idx="2459">
                  <c:v>2.1069910596511798</c:v>
                </c:pt>
                <c:pt idx="2460">
                  <c:v>2.1059651179832919</c:v>
                </c:pt>
                <c:pt idx="2461">
                  <c:v>2.1088963798915432</c:v>
                </c:pt>
                <c:pt idx="2462">
                  <c:v>2.1132932727539204</c:v>
                </c:pt>
                <c:pt idx="2463">
                  <c:v>2.1001025941667888</c:v>
                </c:pt>
                <c:pt idx="2464">
                  <c:v>2.1103620108456691</c:v>
                </c:pt>
                <c:pt idx="2465">
                  <c:v>2.1147589037080463</c:v>
                </c:pt>
                <c:pt idx="2466">
                  <c:v>2.1099223215594312</c:v>
                </c:pt>
                <c:pt idx="2467">
                  <c:v>2.0996629048805513</c:v>
                </c:pt>
                <c:pt idx="2468">
                  <c:v>2.0981972739264254</c:v>
                </c:pt>
                <c:pt idx="2469">
                  <c:v>2.1128535834676829</c:v>
                </c:pt>
                <c:pt idx="2470">
                  <c:v>2.1147589037080463</c:v>
                </c:pt>
                <c:pt idx="2471">
                  <c:v>2.1099223215594312</c:v>
                </c:pt>
                <c:pt idx="2472">
                  <c:v>2.1147589037080463</c:v>
                </c:pt>
                <c:pt idx="2473">
                  <c:v>2.1025941667888026</c:v>
                </c:pt>
                <c:pt idx="2474">
                  <c:v>2.1094826322731937</c:v>
                </c:pt>
                <c:pt idx="2475">
                  <c:v>2.1040597977429285</c:v>
                </c:pt>
                <c:pt idx="2476">
                  <c:v>2.1138795251355709</c:v>
                </c:pt>
                <c:pt idx="2477">
                  <c:v>2.0957057013044116</c:v>
                </c:pt>
                <c:pt idx="2478">
                  <c:v>2.1040597977429285</c:v>
                </c:pt>
                <c:pt idx="2479">
                  <c:v>2.1006888465484392</c:v>
                </c:pt>
                <c:pt idx="2480">
                  <c:v>2.104499487029166</c:v>
                </c:pt>
                <c:pt idx="2481">
                  <c:v>2.1084566906053057</c:v>
                </c:pt>
                <c:pt idx="2482">
                  <c:v>2.1094826322731937</c:v>
                </c:pt>
                <c:pt idx="2483">
                  <c:v>2.1099223215594312</c:v>
                </c:pt>
                <c:pt idx="2484">
                  <c:v>2.111387952513557</c:v>
                </c:pt>
                <c:pt idx="2485">
                  <c:v>2.1021544775025647</c:v>
                </c:pt>
                <c:pt idx="2486">
                  <c:v>2.1099223215594312</c:v>
                </c:pt>
                <c:pt idx="2487">
                  <c:v>2.1050857394108164</c:v>
                </c:pt>
                <c:pt idx="2488">
                  <c:v>2.1094826322731937</c:v>
                </c:pt>
                <c:pt idx="2489">
                  <c:v>2.1094826322731937</c:v>
                </c:pt>
                <c:pt idx="2490">
                  <c:v>2.1132932727539204</c:v>
                </c:pt>
                <c:pt idx="2491">
                  <c:v>2.1069910596511798</c:v>
                </c:pt>
                <c:pt idx="2492">
                  <c:v>2.104499487029166</c:v>
                </c:pt>
                <c:pt idx="2493">
                  <c:v>2.0942400703502857</c:v>
                </c:pt>
                <c:pt idx="2494">
                  <c:v>2.1074307489374178</c:v>
                </c:pt>
                <c:pt idx="2495">
                  <c:v>2.1055254286970539</c:v>
                </c:pt>
                <c:pt idx="2496">
                  <c:v>2.1074307489374178</c:v>
                </c:pt>
                <c:pt idx="2497">
                  <c:v>2.1074307489374178</c:v>
                </c:pt>
                <c:pt idx="2498">
                  <c:v>2.1099223215594312</c:v>
                </c:pt>
                <c:pt idx="2499">
                  <c:v>2.1182764179979481</c:v>
                </c:pt>
                <c:pt idx="2500">
                  <c:v>2.1138795251355709</c:v>
                </c:pt>
                <c:pt idx="2501">
                  <c:v>2.1084566906053057</c:v>
                </c:pt>
                <c:pt idx="2502">
                  <c:v>2.0992232155943134</c:v>
                </c:pt>
                <c:pt idx="2503">
                  <c:v>2.1168107870438222</c:v>
                </c:pt>
                <c:pt idx="2504">
                  <c:v>2.1040597977429285</c:v>
                </c:pt>
                <c:pt idx="2505">
                  <c:v>2.1074307489374178</c:v>
                </c:pt>
                <c:pt idx="2506">
                  <c:v>2.1040597977429285</c:v>
                </c:pt>
                <c:pt idx="2507">
                  <c:v>2.1030338560750401</c:v>
                </c:pt>
                <c:pt idx="2508">
                  <c:v>2.1099223215594312</c:v>
                </c:pt>
                <c:pt idx="2509">
                  <c:v>2.1084566906053057</c:v>
                </c:pt>
                <c:pt idx="2510">
                  <c:v>2.1040597977429285</c:v>
                </c:pt>
                <c:pt idx="2511">
                  <c:v>2.1040597977429285</c:v>
                </c:pt>
                <c:pt idx="2512">
                  <c:v>2.1069910596511798</c:v>
                </c:pt>
                <c:pt idx="2513">
                  <c:v>2.1109482632273195</c:v>
                </c:pt>
                <c:pt idx="2514">
                  <c:v>2.1021544775025647</c:v>
                </c:pt>
                <c:pt idx="2515">
                  <c:v>2.1065513703649419</c:v>
                </c:pt>
                <c:pt idx="2516">
                  <c:v>2.0948263227319361</c:v>
                </c:pt>
                <c:pt idx="2517">
                  <c:v>2.1069910596511798</c:v>
                </c:pt>
                <c:pt idx="2518">
                  <c:v>2.1021544775025647</c:v>
                </c:pt>
                <c:pt idx="2519">
                  <c:v>2.1036201084566906</c:v>
                </c:pt>
                <c:pt idx="2520">
                  <c:v>2.1025941667888026</c:v>
                </c:pt>
                <c:pt idx="2521">
                  <c:v>2.1001025941667888</c:v>
                </c:pt>
                <c:pt idx="2522">
                  <c:v>2.1040597977429285</c:v>
                </c:pt>
                <c:pt idx="2523">
                  <c:v>2.1050857394108164</c:v>
                </c:pt>
                <c:pt idx="2524">
                  <c:v>2.0996629048805513</c:v>
                </c:pt>
                <c:pt idx="2525">
                  <c:v>2.0933606917778103</c:v>
                </c:pt>
                <c:pt idx="2526">
                  <c:v>2.1021544775025647</c:v>
                </c:pt>
                <c:pt idx="2527">
                  <c:v>2.1055254286970539</c:v>
                </c:pt>
                <c:pt idx="2528">
                  <c:v>2.0981972739264254</c:v>
                </c:pt>
                <c:pt idx="2529">
                  <c:v>2.0938003810640482</c:v>
                </c:pt>
                <c:pt idx="2530">
                  <c:v>2.0971713322585375</c:v>
                </c:pt>
                <c:pt idx="2531">
                  <c:v>2.0981972739264254</c:v>
                </c:pt>
                <c:pt idx="2532">
                  <c:v>2.1015682251209147</c:v>
                </c:pt>
                <c:pt idx="2533">
                  <c:v>2.0952660120181736</c:v>
                </c:pt>
                <c:pt idx="2534">
                  <c:v>2.0948263227319361</c:v>
                </c:pt>
                <c:pt idx="2535">
                  <c:v>2.088963798915433</c:v>
                </c:pt>
                <c:pt idx="2536">
                  <c:v>2.1030338560750401</c:v>
                </c:pt>
                <c:pt idx="2537">
                  <c:v>2.0977575846401875</c:v>
                </c:pt>
                <c:pt idx="2538">
                  <c:v>2.0971713322585375</c:v>
                </c:pt>
                <c:pt idx="2539">
                  <c:v>2.0952660120181736</c:v>
                </c:pt>
                <c:pt idx="2540">
                  <c:v>2.1006888465484392</c:v>
                </c:pt>
                <c:pt idx="2541">
                  <c:v>2.1025941667888026</c:v>
                </c:pt>
                <c:pt idx="2542">
                  <c:v>2.0996629048805513</c:v>
                </c:pt>
                <c:pt idx="2543">
                  <c:v>2.0971713322585375</c:v>
                </c:pt>
                <c:pt idx="2544">
                  <c:v>2.1021544775025647</c:v>
                </c:pt>
                <c:pt idx="2545">
                  <c:v>2.0948263227319361</c:v>
                </c:pt>
                <c:pt idx="2546">
                  <c:v>2.0869119155796572</c:v>
                </c:pt>
                <c:pt idx="2547">
                  <c:v>2.1050857394108164</c:v>
                </c:pt>
                <c:pt idx="2548">
                  <c:v>2.0952660120181736</c:v>
                </c:pt>
                <c:pt idx="2549">
                  <c:v>2.0948263227319361</c:v>
                </c:pt>
                <c:pt idx="2550">
                  <c:v>2.0918950608236848</c:v>
                </c:pt>
                <c:pt idx="2551">
                  <c:v>2.0942400703502857</c:v>
                </c:pt>
                <c:pt idx="2552">
                  <c:v>2.0908691191557964</c:v>
                </c:pt>
                <c:pt idx="2553">
                  <c:v>2.0927744393961603</c:v>
                </c:pt>
                <c:pt idx="2554">
                  <c:v>2.1011285358346767</c:v>
                </c:pt>
                <c:pt idx="2555">
                  <c:v>2.096291953686062</c:v>
                </c:pt>
                <c:pt idx="2556">
                  <c:v>2.088963798915433</c:v>
                </c:pt>
                <c:pt idx="2557">
                  <c:v>2.0942400703502857</c:v>
                </c:pt>
                <c:pt idx="2558">
                  <c:v>2.0904294298695589</c:v>
                </c:pt>
                <c:pt idx="2559">
                  <c:v>2.0904294298695589</c:v>
                </c:pt>
                <c:pt idx="2560">
                  <c:v>2.088963798915433</c:v>
                </c:pt>
                <c:pt idx="2561">
                  <c:v>2.088963798915433</c:v>
                </c:pt>
                <c:pt idx="2562">
                  <c:v>2.0908691191557964</c:v>
                </c:pt>
                <c:pt idx="2563">
                  <c:v>2.0938003810640482</c:v>
                </c:pt>
                <c:pt idx="2564">
                  <c:v>2.0957057013044116</c:v>
                </c:pt>
                <c:pt idx="2565">
                  <c:v>2.0977575846401875</c:v>
                </c:pt>
                <c:pt idx="2566">
                  <c:v>2.0948263227319361</c:v>
                </c:pt>
                <c:pt idx="2567">
                  <c:v>2.0927744393961603</c:v>
                </c:pt>
                <c:pt idx="2568">
                  <c:v>2.0971713322585375</c:v>
                </c:pt>
                <c:pt idx="2569">
                  <c:v>2.0952660120181736</c:v>
                </c:pt>
                <c:pt idx="2570">
                  <c:v>2.0971713322585375</c:v>
                </c:pt>
                <c:pt idx="2571">
                  <c:v>2.0942400703502857</c:v>
                </c:pt>
                <c:pt idx="2572">
                  <c:v>2.1050857394108164</c:v>
                </c:pt>
                <c:pt idx="2573">
                  <c:v>2.0992232155943134</c:v>
                </c:pt>
                <c:pt idx="2574">
                  <c:v>2.0971713322585375</c:v>
                </c:pt>
                <c:pt idx="2575">
                  <c:v>2.0948263227319361</c:v>
                </c:pt>
                <c:pt idx="2576">
                  <c:v>2.0948263227319361</c:v>
                </c:pt>
                <c:pt idx="2577">
                  <c:v>2.0938003810640482</c:v>
                </c:pt>
                <c:pt idx="2578">
                  <c:v>2.088963798915433</c:v>
                </c:pt>
                <c:pt idx="2579">
                  <c:v>2.0908691191557964</c:v>
                </c:pt>
                <c:pt idx="2580">
                  <c:v>2.089403488201671</c:v>
                </c:pt>
                <c:pt idx="2581">
                  <c:v>2.0957057013044116</c:v>
                </c:pt>
                <c:pt idx="2582">
                  <c:v>2.0898431774879085</c:v>
                </c:pt>
                <c:pt idx="2583">
                  <c:v>2.0952660120181736</c:v>
                </c:pt>
                <c:pt idx="2584">
                  <c:v>2.0913088084420344</c:v>
                </c:pt>
                <c:pt idx="2585">
                  <c:v>2.0981972739264254</c:v>
                </c:pt>
                <c:pt idx="2586">
                  <c:v>2.0957057013044116</c:v>
                </c:pt>
                <c:pt idx="2587">
                  <c:v>2.0933606917778103</c:v>
                </c:pt>
                <c:pt idx="2588">
                  <c:v>2.088963798915433</c:v>
                </c:pt>
                <c:pt idx="2589">
                  <c:v>2.0923347501099223</c:v>
                </c:pt>
                <c:pt idx="2590">
                  <c:v>2.0923347501099223</c:v>
                </c:pt>
                <c:pt idx="2591">
                  <c:v>2.0904294298695589</c:v>
                </c:pt>
                <c:pt idx="2592">
                  <c:v>2.0948263227319361</c:v>
                </c:pt>
                <c:pt idx="2593">
                  <c:v>2.0952660120181736</c:v>
                </c:pt>
                <c:pt idx="2594">
                  <c:v>2.1088963798915432</c:v>
                </c:pt>
                <c:pt idx="2595">
                  <c:v>2.0879378572475451</c:v>
                </c:pt>
                <c:pt idx="2596">
                  <c:v>2.0933606917778103</c:v>
                </c:pt>
                <c:pt idx="2597">
                  <c:v>2.0850065953392938</c:v>
                </c:pt>
                <c:pt idx="2598">
                  <c:v>2.0942400703502857</c:v>
                </c:pt>
                <c:pt idx="2599">
                  <c:v>2.0933606917778103</c:v>
                </c:pt>
                <c:pt idx="2600">
                  <c:v>2.0913088084420344</c:v>
                </c:pt>
                <c:pt idx="2601">
                  <c:v>2.088963798915433</c:v>
                </c:pt>
                <c:pt idx="2602">
                  <c:v>2.0854462846255313</c:v>
                </c:pt>
                <c:pt idx="2603">
                  <c:v>2.0850065953392938</c:v>
                </c:pt>
                <c:pt idx="2604">
                  <c:v>2.1069910596511798</c:v>
                </c:pt>
                <c:pt idx="2605">
                  <c:v>2.0879378572475451</c:v>
                </c:pt>
                <c:pt idx="2606">
                  <c:v>2.0801700131906786</c:v>
                </c:pt>
                <c:pt idx="2607">
                  <c:v>2.0806097024769161</c:v>
                </c:pt>
                <c:pt idx="2608">
                  <c:v>2.0869119155796572</c:v>
                </c:pt>
                <c:pt idx="2609">
                  <c:v>2.0923347501099223</c:v>
                </c:pt>
                <c:pt idx="2610">
                  <c:v>2.0923347501099223</c:v>
                </c:pt>
                <c:pt idx="2611">
                  <c:v>2.0816356441448045</c:v>
                </c:pt>
                <c:pt idx="2612">
                  <c:v>2.0860325370071817</c:v>
                </c:pt>
                <c:pt idx="2613">
                  <c:v>2.0879378572475451</c:v>
                </c:pt>
                <c:pt idx="2614">
                  <c:v>2.0864722262934192</c:v>
                </c:pt>
                <c:pt idx="2615">
                  <c:v>2.082075333431042</c:v>
                </c:pt>
                <c:pt idx="2616">
                  <c:v>2.0869119155796572</c:v>
                </c:pt>
                <c:pt idx="2617">
                  <c:v>2.0816356441448045</c:v>
                </c:pt>
                <c:pt idx="2618">
                  <c:v>2.0781181298549027</c:v>
                </c:pt>
                <c:pt idx="2619">
                  <c:v>2.0860325370071817</c:v>
                </c:pt>
                <c:pt idx="2620">
                  <c:v>2.088963798915433</c:v>
                </c:pt>
                <c:pt idx="2621">
                  <c:v>2.0918950608236848</c:v>
                </c:pt>
                <c:pt idx="2622">
                  <c:v>2.088963798915433</c:v>
                </c:pt>
                <c:pt idx="2623">
                  <c:v>2.0904294298695589</c:v>
                </c:pt>
                <c:pt idx="2624">
                  <c:v>2.0854462846255313</c:v>
                </c:pt>
                <c:pt idx="2625">
                  <c:v>2.0908691191557964</c:v>
                </c:pt>
                <c:pt idx="2626">
                  <c:v>2.0869119155796572</c:v>
                </c:pt>
                <c:pt idx="2627">
                  <c:v>2.0854462846255313</c:v>
                </c:pt>
                <c:pt idx="2628">
                  <c:v>2.0845669060530558</c:v>
                </c:pt>
                <c:pt idx="2629">
                  <c:v>2.0918950608236848</c:v>
                </c:pt>
                <c:pt idx="2630">
                  <c:v>2.0864722262934192</c:v>
                </c:pt>
                <c:pt idx="2631">
                  <c:v>2.0791440715227907</c:v>
                </c:pt>
                <c:pt idx="2632">
                  <c:v>2.0737212369925251</c:v>
                </c:pt>
                <c:pt idx="2633">
                  <c:v>2.08251502271728</c:v>
                </c:pt>
                <c:pt idx="2634">
                  <c:v>2.0839806536714054</c:v>
                </c:pt>
                <c:pt idx="2635">
                  <c:v>2.0869119155796572</c:v>
                </c:pt>
                <c:pt idx="2636">
                  <c:v>2.088963798915433</c:v>
                </c:pt>
                <c:pt idx="2637">
                  <c:v>2.0845669060530558</c:v>
                </c:pt>
                <c:pt idx="2638">
                  <c:v>2.0776784405686648</c:v>
                </c:pt>
                <c:pt idx="2639">
                  <c:v>2.0795837608090282</c:v>
                </c:pt>
                <c:pt idx="2640">
                  <c:v>2.0835409643851679</c:v>
                </c:pt>
                <c:pt idx="2641">
                  <c:v>2.0766524989007769</c:v>
                </c:pt>
                <c:pt idx="2642">
                  <c:v>2.0718159167521617</c:v>
                </c:pt>
                <c:pt idx="2643">
                  <c:v>2.0707899750842738</c:v>
                </c:pt>
                <c:pt idx="2644">
                  <c:v>2.0801700131906786</c:v>
                </c:pt>
                <c:pt idx="2645">
                  <c:v>2.0772387512824273</c:v>
                </c:pt>
                <c:pt idx="2646">
                  <c:v>2.0772387512824273</c:v>
                </c:pt>
                <c:pt idx="2647">
                  <c:v>2.0718159167521617</c:v>
                </c:pt>
                <c:pt idx="2648">
                  <c:v>2.0766524989007769</c:v>
                </c:pt>
                <c:pt idx="2649">
                  <c:v>2.0732815477062876</c:v>
                </c:pt>
                <c:pt idx="2650">
                  <c:v>2.0757731203283014</c:v>
                </c:pt>
                <c:pt idx="2651">
                  <c:v>2.0757731203283014</c:v>
                </c:pt>
                <c:pt idx="2652">
                  <c:v>2.0703502857980363</c:v>
                </c:pt>
                <c:pt idx="2653">
                  <c:v>2.0816356441448045</c:v>
                </c:pt>
                <c:pt idx="2654">
                  <c:v>2.0772387512824273</c:v>
                </c:pt>
                <c:pt idx="2655">
                  <c:v>2.0776784405686648</c:v>
                </c:pt>
                <c:pt idx="2656">
                  <c:v>2.0693243441301479</c:v>
                </c:pt>
                <c:pt idx="2657">
                  <c:v>2.0766524989007769</c:v>
                </c:pt>
                <c:pt idx="2658">
                  <c:v>2.0766524989007769</c:v>
                </c:pt>
                <c:pt idx="2659">
                  <c:v>2.0732815477062876</c:v>
                </c:pt>
                <c:pt idx="2660">
                  <c:v>2.0732815477062876</c:v>
                </c:pt>
                <c:pt idx="2661">
                  <c:v>2.0772387512824273</c:v>
                </c:pt>
                <c:pt idx="2662">
                  <c:v>2.0869119155796572</c:v>
                </c:pt>
                <c:pt idx="2663">
                  <c:v>2.0728418584200496</c:v>
                </c:pt>
                <c:pt idx="2664">
                  <c:v>2.0772387512824273</c:v>
                </c:pt>
                <c:pt idx="2665">
                  <c:v>2.0810493917631541</c:v>
                </c:pt>
                <c:pt idx="2666">
                  <c:v>2.0845669060530558</c:v>
                </c:pt>
                <c:pt idx="2667">
                  <c:v>2.075186867946651</c:v>
                </c:pt>
                <c:pt idx="2668">
                  <c:v>2.0772387512824273</c:v>
                </c:pt>
                <c:pt idx="2669">
                  <c:v>2.0839806536714054</c:v>
                </c:pt>
                <c:pt idx="2670">
                  <c:v>2.0772387512824273</c:v>
                </c:pt>
                <c:pt idx="2671">
                  <c:v>2.0762128096145389</c:v>
                </c:pt>
                <c:pt idx="2672">
                  <c:v>2.0806097024769161</c:v>
                </c:pt>
                <c:pt idx="2673">
                  <c:v>2.0766524989007769</c:v>
                </c:pt>
                <c:pt idx="2674">
                  <c:v>2.08251502271728</c:v>
                </c:pt>
                <c:pt idx="2675">
                  <c:v>2.0806097024769161</c:v>
                </c:pt>
                <c:pt idx="2676">
                  <c:v>2.0854462846255313</c:v>
                </c:pt>
                <c:pt idx="2677">
                  <c:v>2.0810493917631541</c:v>
                </c:pt>
                <c:pt idx="2678">
                  <c:v>2.0883775465337826</c:v>
                </c:pt>
                <c:pt idx="2679">
                  <c:v>2.0845669060530558</c:v>
                </c:pt>
                <c:pt idx="2680">
                  <c:v>2.0772387512824273</c:v>
                </c:pt>
                <c:pt idx="2681">
                  <c:v>2.0801700131906786</c:v>
                </c:pt>
                <c:pt idx="2682">
                  <c:v>2.0806097024769161</c:v>
                </c:pt>
                <c:pt idx="2683">
                  <c:v>2.082075333431042</c:v>
                </c:pt>
                <c:pt idx="2684">
                  <c:v>2.0918950608236848</c:v>
                </c:pt>
                <c:pt idx="2685">
                  <c:v>2.0854462846255313</c:v>
                </c:pt>
                <c:pt idx="2686">
                  <c:v>2.0918950608236848</c:v>
                </c:pt>
                <c:pt idx="2687">
                  <c:v>2.0806097024769161</c:v>
                </c:pt>
                <c:pt idx="2688">
                  <c:v>2.0860325370071817</c:v>
                </c:pt>
                <c:pt idx="2689">
                  <c:v>2.0908691191557964</c:v>
                </c:pt>
                <c:pt idx="2690">
                  <c:v>2.0762128096145389</c:v>
                </c:pt>
                <c:pt idx="2691">
                  <c:v>2.0831012750989299</c:v>
                </c:pt>
                <c:pt idx="2692">
                  <c:v>2.08251502271728</c:v>
                </c:pt>
                <c:pt idx="2693">
                  <c:v>2.0879378572475451</c:v>
                </c:pt>
                <c:pt idx="2694">
                  <c:v>2.0908691191557964</c:v>
                </c:pt>
                <c:pt idx="2695">
                  <c:v>2.0835409643851679</c:v>
                </c:pt>
                <c:pt idx="2696">
                  <c:v>2.0918950608236848</c:v>
                </c:pt>
                <c:pt idx="2697">
                  <c:v>2.089403488201671</c:v>
                </c:pt>
                <c:pt idx="2698">
                  <c:v>2.0810493917631541</c:v>
                </c:pt>
                <c:pt idx="2699">
                  <c:v>2.0957057013044116</c:v>
                </c:pt>
                <c:pt idx="2700">
                  <c:v>2.0904294298695589</c:v>
                </c:pt>
                <c:pt idx="2701">
                  <c:v>2.0967316429722995</c:v>
                </c:pt>
                <c:pt idx="2702">
                  <c:v>2.0908691191557964</c:v>
                </c:pt>
                <c:pt idx="2703">
                  <c:v>2.0850065953392938</c:v>
                </c:pt>
                <c:pt idx="2704">
                  <c:v>2.0839806536714054</c:v>
                </c:pt>
                <c:pt idx="2705">
                  <c:v>2.0839806536714054</c:v>
                </c:pt>
                <c:pt idx="2706">
                  <c:v>2.0854462846255313</c:v>
                </c:pt>
                <c:pt idx="2707">
                  <c:v>2.0918950608236848</c:v>
                </c:pt>
                <c:pt idx="2708">
                  <c:v>2.0879378572475451</c:v>
                </c:pt>
                <c:pt idx="2709">
                  <c:v>2.0913088084420344</c:v>
                </c:pt>
                <c:pt idx="2710">
                  <c:v>2.0879378572475451</c:v>
                </c:pt>
                <c:pt idx="2711">
                  <c:v>2.0898431774879085</c:v>
                </c:pt>
                <c:pt idx="2712">
                  <c:v>2.0845669060530558</c:v>
                </c:pt>
                <c:pt idx="2713">
                  <c:v>2.0879378572475451</c:v>
                </c:pt>
                <c:pt idx="2714">
                  <c:v>2.0743074893741755</c:v>
                </c:pt>
                <c:pt idx="2715">
                  <c:v>2.0831012750989299</c:v>
                </c:pt>
                <c:pt idx="2716">
                  <c:v>2.0791440715227907</c:v>
                </c:pt>
                <c:pt idx="2717">
                  <c:v>2.0839806536714054</c:v>
                </c:pt>
                <c:pt idx="2718">
                  <c:v>2.0845669060530558</c:v>
                </c:pt>
                <c:pt idx="2719">
                  <c:v>2.0874981679613072</c:v>
                </c:pt>
                <c:pt idx="2720">
                  <c:v>2.0801700131906786</c:v>
                </c:pt>
                <c:pt idx="2721">
                  <c:v>2.0806097024769161</c:v>
                </c:pt>
                <c:pt idx="2722">
                  <c:v>2.088963798915433</c:v>
                </c:pt>
                <c:pt idx="2723">
                  <c:v>2.0791440715227907</c:v>
                </c:pt>
                <c:pt idx="2724">
                  <c:v>2.0835409643851679</c:v>
                </c:pt>
                <c:pt idx="2725">
                  <c:v>2.0816356441448045</c:v>
                </c:pt>
                <c:pt idx="2726">
                  <c:v>2.0728418584200496</c:v>
                </c:pt>
                <c:pt idx="2727">
                  <c:v>2.088963798915433</c:v>
                </c:pt>
                <c:pt idx="2728">
                  <c:v>2.0860325370071817</c:v>
                </c:pt>
                <c:pt idx="2729">
                  <c:v>2.088963798915433</c:v>
                </c:pt>
                <c:pt idx="2730">
                  <c:v>2.0806097024769161</c:v>
                </c:pt>
                <c:pt idx="2731">
                  <c:v>2.0762128096145389</c:v>
                </c:pt>
                <c:pt idx="2732">
                  <c:v>2.0835409643851679</c:v>
                </c:pt>
                <c:pt idx="2733">
                  <c:v>2.0791440715227907</c:v>
                </c:pt>
                <c:pt idx="2734">
                  <c:v>2.0707899750842738</c:v>
                </c:pt>
                <c:pt idx="2735">
                  <c:v>2.0806097024769161</c:v>
                </c:pt>
                <c:pt idx="2736">
                  <c:v>2.0874981679613072</c:v>
                </c:pt>
                <c:pt idx="2737">
                  <c:v>2.089403488201671</c:v>
                </c:pt>
                <c:pt idx="2738">
                  <c:v>2.0864722262934192</c:v>
                </c:pt>
                <c:pt idx="2739">
                  <c:v>2.0831012750989299</c:v>
                </c:pt>
                <c:pt idx="2740">
                  <c:v>2.0806097024769161</c:v>
                </c:pt>
                <c:pt idx="2741">
                  <c:v>2.0795837608090282</c:v>
                </c:pt>
                <c:pt idx="2742">
                  <c:v>2.0835409643851679</c:v>
                </c:pt>
                <c:pt idx="2743">
                  <c:v>2.0757731203283014</c:v>
                </c:pt>
                <c:pt idx="2744">
                  <c:v>2.0806097024769161</c:v>
                </c:pt>
                <c:pt idx="2745">
                  <c:v>2.0879378572475451</c:v>
                </c:pt>
                <c:pt idx="2746">
                  <c:v>2.075186867946651</c:v>
                </c:pt>
                <c:pt idx="2747">
                  <c:v>2.0845669060530558</c:v>
                </c:pt>
                <c:pt idx="2748">
                  <c:v>2.0795837608090282</c:v>
                </c:pt>
                <c:pt idx="2749">
                  <c:v>2.0845669060530558</c:v>
                </c:pt>
                <c:pt idx="2750">
                  <c:v>2.0743074893741755</c:v>
                </c:pt>
                <c:pt idx="2751">
                  <c:v>2.0831012750989299</c:v>
                </c:pt>
                <c:pt idx="2752">
                  <c:v>2.08251502271728</c:v>
                </c:pt>
                <c:pt idx="2753">
                  <c:v>2.0707899750842738</c:v>
                </c:pt>
                <c:pt idx="2754">
                  <c:v>2.0806097024769161</c:v>
                </c:pt>
                <c:pt idx="2755">
                  <c:v>2.0644877619815332</c:v>
                </c:pt>
                <c:pt idx="2756">
                  <c:v>2.08251502271728</c:v>
                </c:pt>
                <c:pt idx="2757">
                  <c:v>2.0835409643851679</c:v>
                </c:pt>
                <c:pt idx="2758">
                  <c:v>2.0839806536714054</c:v>
                </c:pt>
                <c:pt idx="2759">
                  <c:v>2.0791440715227907</c:v>
                </c:pt>
                <c:pt idx="2760">
                  <c:v>2.0678587131760224</c:v>
                </c:pt>
                <c:pt idx="2761">
                  <c:v>2.0776784405686648</c:v>
                </c:pt>
                <c:pt idx="2762">
                  <c:v>2.0791440715227907</c:v>
                </c:pt>
                <c:pt idx="2763">
                  <c:v>2.0845669060530558</c:v>
                </c:pt>
                <c:pt idx="2764">
                  <c:v>2.0776784405686648</c:v>
                </c:pt>
                <c:pt idx="2765">
                  <c:v>2.0801700131906786</c:v>
                </c:pt>
                <c:pt idx="2766">
                  <c:v>2.0722556060383996</c:v>
                </c:pt>
                <c:pt idx="2767">
                  <c:v>2.0743074893741755</c:v>
                </c:pt>
                <c:pt idx="2768">
                  <c:v>2.0810493917631541</c:v>
                </c:pt>
                <c:pt idx="2769">
                  <c:v>2.0791440715227907</c:v>
                </c:pt>
                <c:pt idx="2770">
                  <c:v>2.0707899750842738</c:v>
                </c:pt>
                <c:pt idx="2771">
                  <c:v>2.0737212369925251</c:v>
                </c:pt>
                <c:pt idx="2772">
                  <c:v>2.0757731203283014</c:v>
                </c:pt>
                <c:pt idx="2773">
                  <c:v>2.0787043822365527</c:v>
                </c:pt>
                <c:pt idx="2774">
                  <c:v>2.0787043822365527</c:v>
                </c:pt>
                <c:pt idx="2775">
                  <c:v>2.0845669060530558</c:v>
                </c:pt>
                <c:pt idx="2776">
                  <c:v>2.0787043822365527</c:v>
                </c:pt>
                <c:pt idx="2777">
                  <c:v>2.0693243441301479</c:v>
                </c:pt>
                <c:pt idx="2778">
                  <c:v>2.0684449655576724</c:v>
                </c:pt>
                <c:pt idx="2779">
                  <c:v>2.0781181298549027</c:v>
                </c:pt>
                <c:pt idx="2780">
                  <c:v>2.082075333431042</c:v>
                </c:pt>
                <c:pt idx="2781">
                  <c:v>2.0835409643851679</c:v>
                </c:pt>
                <c:pt idx="2782">
                  <c:v>2.0728418584200496</c:v>
                </c:pt>
                <c:pt idx="2783">
                  <c:v>2.0831012750989299</c:v>
                </c:pt>
                <c:pt idx="2784">
                  <c:v>2.0854462846255313</c:v>
                </c:pt>
                <c:pt idx="2785">
                  <c:v>2.0772387512824273</c:v>
                </c:pt>
                <c:pt idx="2786">
                  <c:v>2.0728418584200496</c:v>
                </c:pt>
                <c:pt idx="2787">
                  <c:v>2.0806097024769161</c:v>
                </c:pt>
                <c:pt idx="2788">
                  <c:v>2.0762128096145389</c:v>
                </c:pt>
                <c:pt idx="2789">
                  <c:v>2.0791440715227907</c:v>
                </c:pt>
                <c:pt idx="2790">
                  <c:v>2.08251502271728</c:v>
                </c:pt>
                <c:pt idx="2791">
                  <c:v>2.0816356441448045</c:v>
                </c:pt>
                <c:pt idx="2792">
                  <c:v>2.0795837608090282</c:v>
                </c:pt>
                <c:pt idx="2793">
                  <c:v>2.0781181298549027</c:v>
                </c:pt>
                <c:pt idx="2794">
                  <c:v>2.0831012750989299</c:v>
                </c:pt>
                <c:pt idx="2795">
                  <c:v>2.0747471786604135</c:v>
                </c:pt>
                <c:pt idx="2796">
                  <c:v>2.0831012750989299</c:v>
                </c:pt>
                <c:pt idx="2797">
                  <c:v>2.0869119155796572</c:v>
                </c:pt>
                <c:pt idx="2798">
                  <c:v>2.0732815477062876</c:v>
                </c:pt>
                <c:pt idx="2799">
                  <c:v>2.0743074893741755</c:v>
                </c:pt>
                <c:pt idx="2800">
                  <c:v>2.0883775465337826</c:v>
                </c:pt>
                <c:pt idx="2801">
                  <c:v>2.0835409643851679</c:v>
                </c:pt>
                <c:pt idx="2802">
                  <c:v>2.0904294298695589</c:v>
                </c:pt>
                <c:pt idx="2803">
                  <c:v>2.0831012750989299</c:v>
                </c:pt>
                <c:pt idx="2804">
                  <c:v>2.0839806536714054</c:v>
                </c:pt>
                <c:pt idx="2805">
                  <c:v>2.082075333431042</c:v>
                </c:pt>
                <c:pt idx="2806">
                  <c:v>2.08251502271728</c:v>
                </c:pt>
                <c:pt idx="2807">
                  <c:v>2.0781181298549027</c:v>
                </c:pt>
                <c:pt idx="2808">
                  <c:v>2.0787043822365527</c:v>
                </c:pt>
                <c:pt idx="2809">
                  <c:v>2.0795837608090282</c:v>
                </c:pt>
                <c:pt idx="2810">
                  <c:v>2.075186867946651</c:v>
                </c:pt>
                <c:pt idx="2811">
                  <c:v>2.075186867946651</c:v>
                </c:pt>
                <c:pt idx="2812">
                  <c:v>2.0728418584200496</c:v>
                </c:pt>
                <c:pt idx="2813">
                  <c:v>2.0703502857980363</c:v>
                </c:pt>
                <c:pt idx="2814">
                  <c:v>2.0728418584200496</c:v>
                </c:pt>
                <c:pt idx="2815">
                  <c:v>2.0674190238897845</c:v>
                </c:pt>
                <c:pt idx="2816">
                  <c:v>2.0772387512824273</c:v>
                </c:pt>
                <c:pt idx="2817">
                  <c:v>2.0795837608090282</c:v>
                </c:pt>
                <c:pt idx="2818">
                  <c:v>2.0772387512824273</c:v>
                </c:pt>
                <c:pt idx="2819">
                  <c:v>2.0762128096145389</c:v>
                </c:pt>
                <c:pt idx="2820">
                  <c:v>2.0772387512824273</c:v>
                </c:pt>
                <c:pt idx="2821">
                  <c:v>2.0795837608090282</c:v>
                </c:pt>
                <c:pt idx="2822">
                  <c:v>2.0728418584200496</c:v>
                </c:pt>
                <c:pt idx="2823">
                  <c:v>2.0743074893741755</c:v>
                </c:pt>
                <c:pt idx="2824">
                  <c:v>2.0787043822365527</c:v>
                </c:pt>
                <c:pt idx="2825">
                  <c:v>2.0762128096145389</c:v>
                </c:pt>
                <c:pt idx="2826">
                  <c:v>2.0791440715227907</c:v>
                </c:pt>
                <c:pt idx="2827">
                  <c:v>2.0776784405686648</c:v>
                </c:pt>
                <c:pt idx="2828">
                  <c:v>2.0806097024769161</c:v>
                </c:pt>
                <c:pt idx="2829">
                  <c:v>2.0810493917631541</c:v>
                </c:pt>
                <c:pt idx="2830">
                  <c:v>2.0810493917631541</c:v>
                </c:pt>
                <c:pt idx="2831">
                  <c:v>2.0766524989007769</c:v>
                </c:pt>
                <c:pt idx="2832">
                  <c:v>2.0781181298549027</c:v>
                </c:pt>
                <c:pt idx="2833">
                  <c:v>2.0810493917631541</c:v>
                </c:pt>
                <c:pt idx="2834">
                  <c:v>2.0781181298549027</c:v>
                </c:pt>
                <c:pt idx="2835">
                  <c:v>2.0787043822365527</c:v>
                </c:pt>
                <c:pt idx="2836">
                  <c:v>2.0850065953392938</c:v>
                </c:pt>
                <c:pt idx="2837">
                  <c:v>2.0795837608090282</c:v>
                </c:pt>
                <c:pt idx="2838">
                  <c:v>2.0776784405686648</c:v>
                </c:pt>
                <c:pt idx="2839">
                  <c:v>2.0776784405686648</c:v>
                </c:pt>
                <c:pt idx="2840">
                  <c:v>2.08251502271728</c:v>
                </c:pt>
                <c:pt idx="2841">
                  <c:v>2.0810493917631541</c:v>
                </c:pt>
                <c:pt idx="2842">
                  <c:v>2.0781181298549027</c:v>
                </c:pt>
                <c:pt idx="2843">
                  <c:v>2.0801700131906786</c:v>
                </c:pt>
                <c:pt idx="2844">
                  <c:v>2.0795837608090282</c:v>
                </c:pt>
                <c:pt idx="2845">
                  <c:v>2.075186867946651</c:v>
                </c:pt>
                <c:pt idx="2846">
                  <c:v>2.0874981679613072</c:v>
                </c:pt>
                <c:pt idx="2847">
                  <c:v>2.0835409643851679</c:v>
                </c:pt>
                <c:pt idx="2848">
                  <c:v>2.0795837608090282</c:v>
                </c:pt>
                <c:pt idx="2849">
                  <c:v>2.0747471786604135</c:v>
                </c:pt>
                <c:pt idx="2850">
                  <c:v>2.0860325370071817</c:v>
                </c:pt>
                <c:pt idx="2851">
                  <c:v>2.0864722262934192</c:v>
                </c:pt>
                <c:pt idx="2852">
                  <c:v>2.0737212369925251</c:v>
                </c:pt>
                <c:pt idx="2853">
                  <c:v>2.0795837608090282</c:v>
                </c:pt>
                <c:pt idx="2854">
                  <c:v>2.0776784405686648</c:v>
                </c:pt>
                <c:pt idx="2855">
                  <c:v>2.0757731203283014</c:v>
                </c:pt>
                <c:pt idx="2856">
                  <c:v>2.0795837608090282</c:v>
                </c:pt>
                <c:pt idx="2857">
                  <c:v>2.0722556060383996</c:v>
                </c:pt>
                <c:pt idx="2858">
                  <c:v>2.0787043822365527</c:v>
                </c:pt>
                <c:pt idx="2859">
                  <c:v>2.0787043822365527</c:v>
                </c:pt>
                <c:pt idx="2860">
                  <c:v>2.0737212369925251</c:v>
                </c:pt>
                <c:pt idx="2861">
                  <c:v>2.0864722262934192</c:v>
                </c:pt>
                <c:pt idx="2862">
                  <c:v>2.0718159167521617</c:v>
                </c:pt>
                <c:pt idx="2863">
                  <c:v>2.0762128096145389</c:v>
                </c:pt>
                <c:pt idx="2864">
                  <c:v>2.0810493917631541</c:v>
                </c:pt>
                <c:pt idx="2865">
                  <c:v>2.0787043822365527</c:v>
                </c:pt>
                <c:pt idx="2866">
                  <c:v>2.0831012750989299</c:v>
                </c:pt>
                <c:pt idx="2867">
                  <c:v>2.0737212369925251</c:v>
                </c:pt>
                <c:pt idx="2868">
                  <c:v>2.0762128096145389</c:v>
                </c:pt>
                <c:pt idx="2869">
                  <c:v>2.0762128096145389</c:v>
                </c:pt>
                <c:pt idx="2870">
                  <c:v>2.0743074893741755</c:v>
                </c:pt>
                <c:pt idx="2871">
                  <c:v>2.0707899750842738</c:v>
                </c:pt>
                <c:pt idx="2872">
                  <c:v>2.0795837608090282</c:v>
                </c:pt>
                <c:pt idx="2873">
                  <c:v>2.0810493917631541</c:v>
                </c:pt>
                <c:pt idx="2874">
                  <c:v>2.0806097024769161</c:v>
                </c:pt>
                <c:pt idx="2875">
                  <c:v>2.0762128096145389</c:v>
                </c:pt>
                <c:pt idx="2876">
                  <c:v>2.0699105965117983</c:v>
                </c:pt>
                <c:pt idx="2877">
                  <c:v>2.0801700131906786</c:v>
                </c:pt>
                <c:pt idx="2878">
                  <c:v>2.0743074893741755</c:v>
                </c:pt>
                <c:pt idx="2879">
                  <c:v>2.0737212369925251</c:v>
                </c:pt>
                <c:pt idx="2880">
                  <c:v>2.0707899750842738</c:v>
                </c:pt>
                <c:pt idx="2881">
                  <c:v>2.0762128096145389</c:v>
                </c:pt>
                <c:pt idx="2882">
                  <c:v>2.0728418584200496</c:v>
                </c:pt>
                <c:pt idx="2883">
                  <c:v>2.0757731203283014</c:v>
                </c:pt>
                <c:pt idx="2884">
                  <c:v>2.0781181298549027</c:v>
                </c:pt>
                <c:pt idx="2885">
                  <c:v>2.0732815477062876</c:v>
                </c:pt>
                <c:pt idx="2886">
                  <c:v>2.0707899750842738</c:v>
                </c:pt>
                <c:pt idx="2887">
                  <c:v>2.0757731203283014</c:v>
                </c:pt>
                <c:pt idx="2888">
                  <c:v>2.0684449655576724</c:v>
                </c:pt>
                <c:pt idx="2889">
                  <c:v>2.0776784405686648</c:v>
                </c:pt>
                <c:pt idx="2890">
                  <c:v>2.0839806536714054</c:v>
                </c:pt>
                <c:pt idx="2891">
                  <c:v>2.0699105965117983</c:v>
                </c:pt>
                <c:pt idx="2892">
                  <c:v>2.0737212369925251</c:v>
                </c:pt>
                <c:pt idx="2893">
                  <c:v>2.0713762274659242</c:v>
                </c:pt>
                <c:pt idx="2894">
                  <c:v>2.0766524989007769</c:v>
                </c:pt>
                <c:pt idx="2895">
                  <c:v>2.0713762274659242</c:v>
                </c:pt>
                <c:pt idx="2896">
                  <c:v>2.0747471786604135</c:v>
                </c:pt>
                <c:pt idx="2897">
                  <c:v>2.0707899750842738</c:v>
                </c:pt>
                <c:pt idx="2898">
                  <c:v>2.0747471786604135</c:v>
                </c:pt>
                <c:pt idx="2899">
                  <c:v>2.0699105965117983</c:v>
                </c:pt>
                <c:pt idx="2900">
                  <c:v>2.0644877619815332</c:v>
                </c:pt>
                <c:pt idx="2901">
                  <c:v>2.0776784405686648</c:v>
                </c:pt>
                <c:pt idx="2902">
                  <c:v>2.075186867946651</c:v>
                </c:pt>
                <c:pt idx="2903">
                  <c:v>2.0766524989007769</c:v>
                </c:pt>
                <c:pt idx="2904">
                  <c:v>2.0791440715227907</c:v>
                </c:pt>
                <c:pt idx="2905">
                  <c:v>2.0713762274659242</c:v>
                </c:pt>
                <c:pt idx="2906">
                  <c:v>2.075186867946651</c:v>
                </c:pt>
                <c:pt idx="2907">
                  <c:v>2.0757731203283014</c:v>
                </c:pt>
                <c:pt idx="2908">
                  <c:v>2.0766524989007769</c:v>
                </c:pt>
                <c:pt idx="2909">
                  <c:v>2.0737212369925251</c:v>
                </c:pt>
                <c:pt idx="2910">
                  <c:v>2.0737212369925251</c:v>
                </c:pt>
                <c:pt idx="2911">
                  <c:v>2.0747471786604135</c:v>
                </c:pt>
                <c:pt idx="2912">
                  <c:v>2.0743074893741755</c:v>
                </c:pt>
                <c:pt idx="2913">
                  <c:v>2.0762128096145389</c:v>
                </c:pt>
                <c:pt idx="2914">
                  <c:v>2.0743074893741755</c:v>
                </c:pt>
                <c:pt idx="2915">
                  <c:v>2.0776784405686648</c:v>
                </c:pt>
                <c:pt idx="2916">
                  <c:v>2.0791440715227907</c:v>
                </c:pt>
                <c:pt idx="2917">
                  <c:v>2.0707899750842738</c:v>
                </c:pt>
                <c:pt idx="2918">
                  <c:v>2.0831012750989299</c:v>
                </c:pt>
                <c:pt idx="2919">
                  <c:v>2.0835409643851679</c:v>
                </c:pt>
                <c:pt idx="2920">
                  <c:v>2.0801700131906786</c:v>
                </c:pt>
                <c:pt idx="2921">
                  <c:v>2.0772387512824273</c:v>
                </c:pt>
                <c:pt idx="2922">
                  <c:v>2.0728418584200496</c:v>
                </c:pt>
                <c:pt idx="2923">
                  <c:v>2.0766524989007769</c:v>
                </c:pt>
                <c:pt idx="2924">
                  <c:v>2.0743074893741755</c:v>
                </c:pt>
                <c:pt idx="2925">
                  <c:v>2.0722556060383996</c:v>
                </c:pt>
                <c:pt idx="2926">
                  <c:v>2.0722556060383996</c:v>
                </c:pt>
                <c:pt idx="2927">
                  <c:v>2.0795837608090282</c:v>
                </c:pt>
                <c:pt idx="2928">
                  <c:v>2.0801700131906786</c:v>
                </c:pt>
                <c:pt idx="2929">
                  <c:v>2.0810493917631541</c:v>
                </c:pt>
                <c:pt idx="2930">
                  <c:v>2.0743074893741755</c:v>
                </c:pt>
                <c:pt idx="2931">
                  <c:v>2.0722556060383996</c:v>
                </c:pt>
                <c:pt idx="2932">
                  <c:v>2.0776784405686648</c:v>
                </c:pt>
                <c:pt idx="2933">
                  <c:v>2.0762128096145389</c:v>
                </c:pt>
                <c:pt idx="2934">
                  <c:v>2.0732815477062876</c:v>
                </c:pt>
                <c:pt idx="2935">
                  <c:v>2.0707899750842738</c:v>
                </c:pt>
                <c:pt idx="2936">
                  <c:v>2.0835409643851679</c:v>
                </c:pt>
                <c:pt idx="2937">
                  <c:v>2.0810493917631541</c:v>
                </c:pt>
                <c:pt idx="2938">
                  <c:v>2.0850065953392938</c:v>
                </c:pt>
                <c:pt idx="2939">
                  <c:v>2.0839806536714054</c:v>
                </c:pt>
                <c:pt idx="2940">
                  <c:v>2.0766524989007769</c:v>
                </c:pt>
                <c:pt idx="2941">
                  <c:v>2.088963798915433</c:v>
                </c:pt>
                <c:pt idx="2942">
                  <c:v>2.0883775465337826</c:v>
                </c:pt>
                <c:pt idx="2943">
                  <c:v>2.0860325370071817</c:v>
                </c:pt>
                <c:pt idx="2944">
                  <c:v>2.0908691191557964</c:v>
                </c:pt>
                <c:pt idx="2945">
                  <c:v>2.0971713322585375</c:v>
                </c:pt>
                <c:pt idx="2946">
                  <c:v>2.0923347501099223</c:v>
                </c:pt>
                <c:pt idx="2947">
                  <c:v>2.0971713322585375</c:v>
                </c:pt>
                <c:pt idx="2948">
                  <c:v>2.0971713322585375</c:v>
                </c:pt>
                <c:pt idx="2949">
                  <c:v>2.104499487029166</c:v>
                </c:pt>
                <c:pt idx="2950">
                  <c:v>2.111827641799795</c:v>
                </c:pt>
                <c:pt idx="2951">
                  <c:v>2.1132932727539204</c:v>
                </c:pt>
                <c:pt idx="2952">
                  <c:v>2.118716107284186</c:v>
                </c:pt>
                <c:pt idx="2953">
                  <c:v>2.1275098930089404</c:v>
                </c:pt>
                <c:pt idx="2954">
                  <c:v>2.1212076799061994</c:v>
                </c:pt>
                <c:pt idx="2955">
                  <c:v>2.1440715227905613</c:v>
                </c:pt>
                <c:pt idx="2956">
                  <c:v>2.1461234061263372</c:v>
                </c:pt>
                <c:pt idx="2957">
                  <c:v>2.1695735013923496</c:v>
                </c:pt>
                <c:pt idx="2958">
                  <c:v>2.2070936538179686</c:v>
                </c:pt>
                <c:pt idx="2959">
                  <c:v>2.231130001465631</c:v>
                </c:pt>
                <c:pt idx="2960">
                  <c:v>2.2726073574673897</c:v>
                </c:pt>
                <c:pt idx="2961">
                  <c:v>2.3360691777810345</c:v>
                </c:pt>
                <c:pt idx="2962">
                  <c:v>2.4064194635790708</c:v>
                </c:pt>
                <c:pt idx="2963">
                  <c:v>2.4587424886413602</c:v>
                </c:pt>
                <c:pt idx="2964">
                  <c:v>2.5052029898871462</c:v>
                </c:pt>
                <c:pt idx="2965">
                  <c:v>2.5129708339440127</c:v>
                </c:pt>
                <c:pt idx="2966">
                  <c:v>2.5125311446577752</c:v>
                </c:pt>
                <c:pt idx="2967">
                  <c:v>2.4763300600908691</c:v>
                </c:pt>
                <c:pt idx="2968">
                  <c:v>2.4333870731349845</c:v>
                </c:pt>
                <c:pt idx="2969">
                  <c:v>2.410816356441448</c:v>
                </c:pt>
                <c:pt idx="2970">
                  <c:v>2.3982119302359663</c:v>
                </c:pt>
                <c:pt idx="2971">
                  <c:v>2.3488201670819286</c:v>
                </c:pt>
                <c:pt idx="2972">
                  <c:v>2.3565880111387951</c:v>
                </c:pt>
                <c:pt idx="2973">
                  <c:v>2.3527773706580684</c:v>
                </c:pt>
                <c:pt idx="2974">
                  <c:v>2.3326982265865457</c:v>
                </c:pt>
                <c:pt idx="2975">
                  <c:v>2.3180419170452882</c:v>
                </c:pt>
                <c:pt idx="2976">
                  <c:v>2.2901949289168986</c:v>
                </c:pt>
                <c:pt idx="2977">
                  <c:v>2.2506228931555032</c:v>
                </c:pt>
                <c:pt idx="2978">
                  <c:v>2.22424153598124</c:v>
                </c:pt>
                <c:pt idx="2979">
                  <c:v>2.187600762128096</c:v>
                </c:pt>
                <c:pt idx="2980">
                  <c:v>2.1582881430455809</c:v>
                </c:pt>
                <c:pt idx="2981">
                  <c:v>2.1494943573208265</c:v>
                </c:pt>
                <c:pt idx="2982">
                  <c:v>2.1304411549171918</c:v>
                </c:pt>
                <c:pt idx="2983">
                  <c:v>2.1168107870438222</c:v>
                </c:pt>
                <c:pt idx="2984">
                  <c:v>2.1011285358346767</c:v>
                </c:pt>
                <c:pt idx="2985">
                  <c:v>2.1094826322731937</c:v>
                </c:pt>
                <c:pt idx="2986">
                  <c:v>2.0918950608236848</c:v>
                </c:pt>
                <c:pt idx="2987">
                  <c:v>2.0854462846255313</c:v>
                </c:pt>
                <c:pt idx="2988">
                  <c:v>2.1001025941667888</c:v>
                </c:pt>
                <c:pt idx="2989">
                  <c:v>2.0831012750989299</c:v>
                </c:pt>
                <c:pt idx="2990">
                  <c:v>2.0913088084420344</c:v>
                </c:pt>
                <c:pt idx="2991">
                  <c:v>2.0787043822365527</c:v>
                </c:pt>
                <c:pt idx="2992">
                  <c:v>2.0854462846255313</c:v>
                </c:pt>
                <c:pt idx="2993">
                  <c:v>2.0743074893741755</c:v>
                </c:pt>
                <c:pt idx="2994">
                  <c:v>2.0908691191557964</c:v>
                </c:pt>
                <c:pt idx="2995">
                  <c:v>2.0743074893741755</c:v>
                </c:pt>
                <c:pt idx="2996">
                  <c:v>2.0722556060383996</c:v>
                </c:pt>
                <c:pt idx="2997">
                  <c:v>2.0831012750989299</c:v>
                </c:pt>
                <c:pt idx="2998">
                  <c:v>2.0781181298549027</c:v>
                </c:pt>
                <c:pt idx="2999">
                  <c:v>2.0810493917631541</c:v>
                </c:pt>
                <c:pt idx="3000">
                  <c:v>2.0684449655576724</c:v>
                </c:pt>
                <c:pt idx="3001">
                  <c:v>2.0762128096145389</c:v>
                </c:pt>
                <c:pt idx="3002">
                  <c:v>2.0713762274659242</c:v>
                </c:pt>
                <c:pt idx="3003">
                  <c:v>2.0795837608090282</c:v>
                </c:pt>
                <c:pt idx="3004">
                  <c:v>2.0718159167521617</c:v>
                </c:pt>
                <c:pt idx="3005">
                  <c:v>2.0684449655576724</c:v>
                </c:pt>
                <c:pt idx="3006">
                  <c:v>2.0713762274659242</c:v>
                </c:pt>
                <c:pt idx="3007">
                  <c:v>2.0707899750842738</c:v>
                </c:pt>
                <c:pt idx="3008">
                  <c:v>2.075186867946651</c:v>
                </c:pt>
                <c:pt idx="3009">
                  <c:v>2.0743074893741755</c:v>
                </c:pt>
                <c:pt idx="3010">
                  <c:v>2.0737212369925251</c:v>
                </c:pt>
                <c:pt idx="3011">
                  <c:v>2.0728418584200496</c:v>
                </c:pt>
                <c:pt idx="3012">
                  <c:v>2.0757731203283014</c:v>
                </c:pt>
                <c:pt idx="3013">
                  <c:v>2.0732815477062876</c:v>
                </c:pt>
                <c:pt idx="3014">
                  <c:v>2.0707899750842738</c:v>
                </c:pt>
                <c:pt idx="3015">
                  <c:v>2.0678587131760224</c:v>
                </c:pt>
                <c:pt idx="3016">
                  <c:v>2.0718159167521617</c:v>
                </c:pt>
                <c:pt idx="3017">
                  <c:v>2.0684449655576724</c:v>
                </c:pt>
                <c:pt idx="3018">
                  <c:v>2.0781181298549027</c:v>
                </c:pt>
                <c:pt idx="3019">
                  <c:v>2.0757731203283014</c:v>
                </c:pt>
                <c:pt idx="3020">
                  <c:v>2.0718159167521617</c:v>
                </c:pt>
                <c:pt idx="3021">
                  <c:v>2.0688846548439104</c:v>
                </c:pt>
                <c:pt idx="3022">
                  <c:v>2.0732815477062876</c:v>
                </c:pt>
                <c:pt idx="3023">
                  <c:v>2.0772387512824273</c:v>
                </c:pt>
                <c:pt idx="3024">
                  <c:v>2.0699105965117983</c:v>
                </c:pt>
                <c:pt idx="3025">
                  <c:v>2.075186867946651</c:v>
                </c:pt>
                <c:pt idx="3026">
                  <c:v>2.0737212369925251</c:v>
                </c:pt>
                <c:pt idx="3027">
                  <c:v>2.0703502857980363</c:v>
                </c:pt>
                <c:pt idx="3028">
                  <c:v>2.0757731203283014</c:v>
                </c:pt>
                <c:pt idx="3029">
                  <c:v>2.0743074893741755</c:v>
                </c:pt>
                <c:pt idx="3030">
                  <c:v>2.0791440715227907</c:v>
                </c:pt>
                <c:pt idx="3031">
                  <c:v>2.0699105965117983</c:v>
                </c:pt>
                <c:pt idx="3032">
                  <c:v>2.0663930822218965</c:v>
                </c:pt>
                <c:pt idx="3033">
                  <c:v>2.0766524989007769</c:v>
                </c:pt>
                <c:pt idx="3034">
                  <c:v>2.0722556060383996</c:v>
                </c:pt>
                <c:pt idx="3035">
                  <c:v>2.0707899750842738</c:v>
                </c:pt>
                <c:pt idx="3036">
                  <c:v>2.0684449655576724</c:v>
                </c:pt>
                <c:pt idx="3037">
                  <c:v>2.0757731203283014</c:v>
                </c:pt>
                <c:pt idx="3038">
                  <c:v>2.075186867946651</c:v>
                </c:pt>
                <c:pt idx="3039">
                  <c:v>2.0699105965117983</c:v>
                </c:pt>
                <c:pt idx="3040">
                  <c:v>2.0718159167521617</c:v>
                </c:pt>
                <c:pt idx="3041">
                  <c:v>2.0693243441301479</c:v>
                </c:pt>
                <c:pt idx="3042">
                  <c:v>2.0674190238897845</c:v>
                </c:pt>
                <c:pt idx="3043">
                  <c:v>2.0674190238897845</c:v>
                </c:pt>
                <c:pt idx="3044">
                  <c:v>2.0707899750842738</c:v>
                </c:pt>
                <c:pt idx="3045">
                  <c:v>2.0728418584200496</c:v>
                </c:pt>
                <c:pt idx="3046">
                  <c:v>2.075186867946651</c:v>
                </c:pt>
                <c:pt idx="3047">
                  <c:v>2.0575992964971421</c:v>
                </c:pt>
                <c:pt idx="3048">
                  <c:v>2.0678587131760224</c:v>
                </c:pt>
                <c:pt idx="3049">
                  <c:v>2.0659533929356586</c:v>
                </c:pt>
                <c:pt idx="3050">
                  <c:v>2.0693243441301479</c:v>
                </c:pt>
                <c:pt idx="3051">
                  <c:v>2.0615565000732814</c:v>
                </c:pt>
                <c:pt idx="3052">
                  <c:v>2.0787043822365527</c:v>
                </c:pt>
                <c:pt idx="3053">
                  <c:v>2.066979334603547</c:v>
                </c:pt>
                <c:pt idx="3054">
                  <c:v>2.0707899750842738</c:v>
                </c:pt>
                <c:pt idx="3055">
                  <c:v>2.0703502857980363</c:v>
                </c:pt>
                <c:pt idx="3056">
                  <c:v>2.0703502857980363</c:v>
                </c:pt>
                <c:pt idx="3057">
                  <c:v>2.0684449655576724</c:v>
                </c:pt>
                <c:pt idx="3058">
                  <c:v>2.0732815477062876</c:v>
                </c:pt>
                <c:pt idx="3059">
                  <c:v>2.0722556060383996</c:v>
                </c:pt>
                <c:pt idx="3060">
                  <c:v>2.0762128096145389</c:v>
                </c:pt>
                <c:pt idx="3061">
                  <c:v>2.0684449655576724</c:v>
                </c:pt>
                <c:pt idx="3062">
                  <c:v>2.0699105965117983</c:v>
                </c:pt>
                <c:pt idx="3063">
                  <c:v>2.0684449655576724</c:v>
                </c:pt>
                <c:pt idx="3064">
                  <c:v>2.0640480726952952</c:v>
                </c:pt>
                <c:pt idx="3065">
                  <c:v>2.0678587131760224</c:v>
                </c:pt>
                <c:pt idx="3066">
                  <c:v>2.0732815477062876</c:v>
                </c:pt>
                <c:pt idx="3067">
                  <c:v>2.0766524989007769</c:v>
                </c:pt>
                <c:pt idx="3068">
                  <c:v>2.0688846548439104</c:v>
                </c:pt>
                <c:pt idx="3069">
                  <c:v>2.0699105965117983</c:v>
                </c:pt>
                <c:pt idx="3070">
                  <c:v>2.066979334603547</c:v>
                </c:pt>
                <c:pt idx="3071">
                  <c:v>2.0707899750842738</c:v>
                </c:pt>
                <c:pt idx="3072">
                  <c:v>2.0703502857980363</c:v>
                </c:pt>
                <c:pt idx="3073">
                  <c:v>2.0663930822218965</c:v>
                </c:pt>
                <c:pt idx="3074">
                  <c:v>2.0684449655576724</c:v>
                </c:pt>
                <c:pt idx="3075">
                  <c:v>2.0732815477062876</c:v>
                </c:pt>
                <c:pt idx="3076">
                  <c:v>2.0747471786604135</c:v>
                </c:pt>
                <c:pt idx="3077">
                  <c:v>2.0630221310274073</c:v>
                </c:pt>
                <c:pt idx="3078">
                  <c:v>2.0737212369925251</c:v>
                </c:pt>
                <c:pt idx="3079">
                  <c:v>2.0718159167521617</c:v>
                </c:pt>
                <c:pt idx="3080">
                  <c:v>2.0693243441301479</c:v>
                </c:pt>
                <c:pt idx="3081">
                  <c:v>2.0649274512677707</c:v>
                </c:pt>
                <c:pt idx="3082">
                  <c:v>2.075186867946651</c:v>
                </c:pt>
                <c:pt idx="3083">
                  <c:v>2.0781181298549027</c:v>
                </c:pt>
                <c:pt idx="3084">
                  <c:v>2.0757731203283014</c:v>
                </c:pt>
                <c:pt idx="3085">
                  <c:v>2.0707899750842738</c:v>
                </c:pt>
                <c:pt idx="3086">
                  <c:v>2.075186867946651</c:v>
                </c:pt>
                <c:pt idx="3087">
                  <c:v>2.0776784405686648</c:v>
                </c:pt>
                <c:pt idx="3088">
                  <c:v>2.0747471786604135</c:v>
                </c:pt>
                <c:pt idx="3089">
                  <c:v>2.0743074893741755</c:v>
                </c:pt>
                <c:pt idx="3090">
                  <c:v>2.0693243441301479</c:v>
                </c:pt>
                <c:pt idx="3091">
                  <c:v>2.0703502857980363</c:v>
                </c:pt>
                <c:pt idx="3092">
                  <c:v>2.066979334603547</c:v>
                </c:pt>
                <c:pt idx="3093">
                  <c:v>2.0663930822218965</c:v>
                </c:pt>
                <c:pt idx="3094">
                  <c:v>2.0684449655576724</c:v>
                </c:pt>
                <c:pt idx="3095">
                  <c:v>2.0693243441301479</c:v>
                </c:pt>
                <c:pt idx="3096">
                  <c:v>2.066979334603547</c:v>
                </c:pt>
                <c:pt idx="3097">
                  <c:v>2.0787043822365527</c:v>
                </c:pt>
                <c:pt idx="3098">
                  <c:v>2.0619961893595193</c:v>
                </c:pt>
                <c:pt idx="3099">
                  <c:v>2.0713762274659242</c:v>
                </c:pt>
                <c:pt idx="3100">
                  <c:v>2.0713762274659242</c:v>
                </c:pt>
                <c:pt idx="3101">
                  <c:v>2.0722556060383996</c:v>
                </c:pt>
                <c:pt idx="3102">
                  <c:v>2.0663930822218965</c:v>
                </c:pt>
                <c:pt idx="3103">
                  <c:v>2.066979334603547</c:v>
                </c:pt>
                <c:pt idx="3104">
                  <c:v>2.0766524989007769</c:v>
                </c:pt>
                <c:pt idx="3105">
                  <c:v>2.0556939762567787</c:v>
                </c:pt>
                <c:pt idx="3106">
                  <c:v>2.0659533929356586</c:v>
                </c:pt>
                <c:pt idx="3107">
                  <c:v>2.0722556060383996</c:v>
                </c:pt>
                <c:pt idx="3108">
                  <c:v>2.0630221310274073</c:v>
                </c:pt>
                <c:pt idx="3109">
                  <c:v>2.0693243441301479</c:v>
                </c:pt>
                <c:pt idx="3110">
                  <c:v>2.0728418584200496</c:v>
                </c:pt>
                <c:pt idx="3111">
                  <c:v>2.0707899750842738</c:v>
                </c:pt>
                <c:pt idx="3112">
                  <c:v>2.0747471786604135</c:v>
                </c:pt>
                <c:pt idx="3113">
                  <c:v>2.0747471786604135</c:v>
                </c:pt>
                <c:pt idx="3114">
                  <c:v>2.0703502857980363</c:v>
                </c:pt>
                <c:pt idx="3115">
                  <c:v>2.0684449655576724</c:v>
                </c:pt>
                <c:pt idx="3116">
                  <c:v>2.0728418584200496</c:v>
                </c:pt>
                <c:pt idx="3117">
                  <c:v>2.0678587131760224</c:v>
                </c:pt>
                <c:pt idx="3118">
                  <c:v>2.0762128096145389</c:v>
                </c:pt>
                <c:pt idx="3119">
                  <c:v>2.0747471786604135</c:v>
                </c:pt>
                <c:pt idx="3120">
                  <c:v>2.0737212369925251</c:v>
                </c:pt>
                <c:pt idx="3121">
                  <c:v>2.0757731203283014</c:v>
                </c:pt>
                <c:pt idx="3122">
                  <c:v>2.0703502857980363</c:v>
                </c:pt>
                <c:pt idx="3123">
                  <c:v>2.0630221310274073</c:v>
                </c:pt>
                <c:pt idx="3124">
                  <c:v>2.0728418584200496</c:v>
                </c:pt>
                <c:pt idx="3125">
                  <c:v>2.0762128096145389</c:v>
                </c:pt>
                <c:pt idx="3126">
                  <c:v>2.075186867946651</c:v>
                </c:pt>
                <c:pt idx="3127">
                  <c:v>2.0655137036494211</c:v>
                </c:pt>
                <c:pt idx="3128">
                  <c:v>2.0728418584200496</c:v>
                </c:pt>
                <c:pt idx="3129">
                  <c:v>2.0688846548439104</c:v>
                </c:pt>
                <c:pt idx="3130">
                  <c:v>2.0737212369925251</c:v>
                </c:pt>
                <c:pt idx="3131">
                  <c:v>2.066979334603547</c:v>
                </c:pt>
                <c:pt idx="3132">
                  <c:v>2.0693243441301479</c:v>
                </c:pt>
                <c:pt idx="3133">
                  <c:v>2.0776784405686648</c:v>
                </c:pt>
                <c:pt idx="3134">
                  <c:v>2.0688846548439104</c:v>
                </c:pt>
                <c:pt idx="3135">
                  <c:v>2.0644877619815332</c:v>
                </c:pt>
                <c:pt idx="3136">
                  <c:v>2.0728418584200496</c:v>
                </c:pt>
                <c:pt idx="3137">
                  <c:v>2.0693243441301479</c:v>
                </c:pt>
                <c:pt idx="3138">
                  <c:v>2.0699105965117983</c:v>
                </c:pt>
                <c:pt idx="3139">
                  <c:v>2.0707899750842738</c:v>
                </c:pt>
                <c:pt idx="3140">
                  <c:v>2.0699105965117983</c:v>
                </c:pt>
                <c:pt idx="3141">
                  <c:v>2.0713762274659242</c:v>
                </c:pt>
                <c:pt idx="3142">
                  <c:v>2.0718159167521617</c:v>
                </c:pt>
                <c:pt idx="3143">
                  <c:v>2.0772387512824273</c:v>
                </c:pt>
                <c:pt idx="3144">
                  <c:v>2.0678587131760224</c:v>
                </c:pt>
                <c:pt idx="3145">
                  <c:v>2.0678587131760224</c:v>
                </c:pt>
                <c:pt idx="3146">
                  <c:v>2.0699105965117983</c:v>
                </c:pt>
                <c:pt idx="3147">
                  <c:v>2.0674190238897845</c:v>
                </c:pt>
                <c:pt idx="3148">
                  <c:v>2.0718159167521617</c:v>
                </c:pt>
                <c:pt idx="3149">
                  <c:v>2.0703502857980363</c:v>
                </c:pt>
                <c:pt idx="3150">
                  <c:v>2.0684449655576724</c:v>
                </c:pt>
                <c:pt idx="3151">
                  <c:v>2.0693243441301479</c:v>
                </c:pt>
                <c:pt idx="3152">
                  <c:v>2.0728418584200496</c:v>
                </c:pt>
                <c:pt idx="3153">
                  <c:v>2.066979334603547</c:v>
                </c:pt>
                <c:pt idx="3154">
                  <c:v>2.0688846548439104</c:v>
                </c:pt>
                <c:pt idx="3155">
                  <c:v>2.0732815477062876</c:v>
                </c:pt>
                <c:pt idx="3156">
                  <c:v>2.0703502857980363</c:v>
                </c:pt>
                <c:pt idx="3157">
                  <c:v>2.0644877619815332</c:v>
                </c:pt>
                <c:pt idx="3158">
                  <c:v>2.0659533929356586</c:v>
                </c:pt>
                <c:pt idx="3159">
                  <c:v>2.0655137036494211</c:v>
                </c:pt>
                <c:pt idx="3160">
                  <c:v>2.0707899750842738</c:v>
                </c:pt>
                <c:pt idx="3161">
                  <c:v>2.0678587131760224</c:v>
                </c:pt>
                <c:pt idx="3162">
                  <c:v>2.0688846548439104</c:v>
                </c:pt>
                <c:pt idx="3163">
                  <c:v>2.0732815477062876</c:v>
                </c:pt>
                <c:pt idx="3164">
                  <c:v>2.0699105965117983</c:v>
                </c:pt>
                <c:pt idx="3165">
                  <c:v>2.0605305584053935</c:v>
                </c:pt>
                <c:pt idx="3166">
                  <c:v>2.0684449655576724</c:v>
                </c:pt>
                <c:pt idx="3167">
                  <c:v>2.0630221310274073</c:v>
                </c:pt>
                <c:pt idx="3168">
                  <c:v>2.0693243441301479</c:v>
                </c:pt>
                <c:pt idx="3169">
                  <c:v>2.0684449655576724</c:v>
                </c:pt>
                <c:pt idx="3170">
                  <c:v>2.0630221310274073</c:v>
                </c:pt>
                <c:pt idx="3171">
                  <c:v>2.0757731203283014</c:v>
                </c:pt>
                <c:pt idx="3172">
                  <c:v>2.0634618203136452</c:v>
                </c:pt>
                <c:pt idx="3173">
                  <c:v>2.0713762274659242</c:v>
                </c:pt>
                <c:pt idx="3174">
                  <c:v>2.0674190238897845</c:v>
                </c:pt>
                <c:pt idx="3175">
                  <c:v>2.0688846548439104</c:v>
                </c:pt>
                <c:pt idx="3176">
                  <c:v>2.0684449655576724</c:v>
                </c:pt>
                <c:pt idx="3177">
                  <c:v>2.0640480726952952</c:v>
                </c:pt>
                <c:pt idx="3178">
                  <c:v>2.0649274512677707</c:v>
                </c:pt>
                <c:pt idx="3179">
                  <c:v>2.0707899750842738</c:v>
                </c:pt>
                <c:pt idx="3180">
                  <c:v>2.0728418584200496</c:v>
                </c:pt>
                <c:pt idx="3181">
                  <c:v>2.0693243441301479</c:v>
                </c:pt>
                <c:pt idx="3182">
                  <c:v>2.0659533929356586</c:v>
                </c:pt>
                <c:pt idx="3183">
                  <c:v>2.0663930822218965</c:v>
                </c:pt>
                <c:pt idx="3184">
                  <c:v>2.0663930822218965</c:v>
                </c:pt>
                <c:pt idx="3185">
                  <c:v>2.0757731203283014</c:v>
                </c:pt>
                <c:pt idx="3186">
                  <c:v>2.075186867946651</c:v>
                </c:pt>
                <c:pt idx="3187">
                  <c:v>2.0747471786604135</c:v>
                </c:pt>
                <c:pt idx="3188">
                  <c:v>2.066979334603547</c:v>
                </c:pt>
                <c:pt idx="3189">
                  <c:v>2.0713762274659242</c:v>
                </c:pt>
                <c:pt idx="3190">
                  <c:v>2.0728418584200496</c:v>
                </c:pt>
                <c:pt idx="3191">
                  <c:v>2.0737212369925251</c:v>
                </c:pt>
                <c:pt idx="3192">
                  <c:v>2.0625824417411698</c:v>
                </c:pt>
                <c:pt idx="3193">
                  <c:v>2.0693243441301479</c:v>
                </c:pt>
                <c:pt idx="3194">
                  <c:v>2.0728418584200496</c:v>
                </c:pt>
                <c:pt idx="3195">
                  <c:v>2.0722556060383996</c:v>
                </c:pt>
                <c:pt idx="3196">
                  <c:v>2.0678587131760224</c:v>
                </c:pt>
                <c:pt idx="3197">
                  <c:v>2.0693243441301479</c:v>
                </c:pt>
                <c:pt idx="3198">
                  <c:v>2.0699105965117983</c:v>
                </c:pt>
                <c:pt idx="3199">
                  <c:v>2.0722556060383996</c:v>
                </c:pt>
                <c:pt idx="3200">
                  <c:v>2.0625824417411698</c:v>
                </c:pt>
                <c:pt idx="3201">
                  <c:v>2.0663930822218965</c:v>
                </c:pt>
                <c:pt idx="3202">
                  <c:v>2.0693243441301479</c:v>
                </c:pt>
                <c:pt idx="3203">
                  <c:v>2.0678587131760224</c:v>
                </c:pt>
                <c:pt idx="3204">
                  <c:v>2.0707899750842738</c:v>
                </c:pt>
                <c:pt idx="3205">
                  <c:v>2.0703502857980363</c:v>
                </c:pt>
                <c:pt idx="3206">
                  <c:v>2.0699105965117983</c:v>
                </c:pt>
                <c:pt idx="3207">
                  <c:v>2.0693243441301479</c:v>
                </c:pt>
                <c:pt idx="3208">
                  <c:v>2.0688846548439104</c:v>
                </c:pt>
                <c:pt idx="3209">
                  <c:v>2.0728418584200496</c:v>
                </c:pt>
                <c:pt idx="3210">
                  <c:v>2.066979334603547</c:v>
                </c:pt>
                <c:pt idx="3211">
                  <c:v>2.0581855488787921</c:v>
                </c:pt>
                <c:pt idx="3212">
                  <c:v>2.066979334603547</c:v>
                </c:pt>
                <c:pt idx="3213">
                  <c:v>2.0590649274512676</c:v>
                </c:pt>
                <c:pt idx="3214">
                  <c:v>2.0693243441301479</c:v>
                </c:pt>
                <c:pt idx="3215">
                  <c:v>2.0640480726952952</c:v>
                </c:pt>
                <c:pt idx="3216">
                  <c:v>2.0649274512677707</c:v>
                </c:pt>
                <c:pt idx="3217">
                  <c:v>2.0688846548439104</c:v>
                </c:pt>
                <c:pt idx="3218">
                  <c:v>2.0693243441301479</c:v>
                </c:pt>
                <c:pt idx="3219">
                  <c:v>2.0634618203136452</c:v>
                </c:pt>
                <c:pt idx="3220">
                  <c:v>2.0663930822218965</c:v>
                </c:pt>
                <c:pt idx="3221">
                  <c:v>2.0688846548439104</c:v>
                </c:pt>
                <c:pt idx="3222">
                  <c:v>2.0619961893595193</c:v>
                </c:pt>
                <c:pt idx="3223">
                  <c:v>2.0655137036494211</c:v>
                </c:pt>
                <c:pt idx="3224">
                  <c:v>2.0655137036494211</c:v>
                </c:pt>
                <c:pt idx="3225">
                  <c:v>2.0611168107870439</c:v>
                </c:pt>
                <c:pt idx="3226">
                  <c:v>2.0678587131760224</c:v>
                </c:pt>
                <c:pt idx="3227">
                  <c:v>2.0684449655576724</c:v>
                </c:pt>
                <c:pt idx="3228">
                  <c:v>2.0688846548439104</c:v>
                </c:pt>
                <c:pt idx="3229">
                  <c:v>2.0634618203136452</c:v>
                </c:pt>
                <c:pt idx="3230">
                  <c:v>2.0713762274659242</c:v>
                </c:pt>
                <c:pt idx="3231">
                  <c:v>2.0655137036494211</c:v>
                </c:pt>
                <c:pt idx="3232">
                  <c:v>2.0728418584200496</c:v>
                </c:pt>
                <c:pt idx="3233">
                  <c:v>2.0737212369925251</c:v>
                </c:pt>
                <c:pt idx="3234">
                  <c:v>2.0615565000732814</c:v>
                </c:pt>
                <c:pt idx="3235">
                  <c:v>2.0718159167521617</c:v>
                </c:pt>
                <c:pt idx="3236">
                  <c:v>2.0707899750842738</c:v>
                </c:pt>
                <c:pt idx="3237">
                  <c:v>2.0619961893595193</c:v>
                </c:pt>
                <c:pt idx="3238">
                  <c:v>2.0659533929356586</c:v>
                </c:pt>
                <c:pt idx="3239">
                  <c:v>2.0659533929356586</c:v>
                </c:pt>
                <c:pt idx="3240">
                  <c:v>2.0605305584053935</c:v>
                </c:pt>
                <c:pt idx="3241">
                  <c:v>2.0674190238897845</c:v>
                </c:pt>
                <c:pt idx="3242">
                  <c:v>2.0630221310274073</c:v>
                </c:pt>
                <c:pt idx="3243">
                  <c:v>2.0625824417411698</c:v>
                </c:pt>
                <c:pt idx="3244">
                  <c:v>2.0561336655430162</c:v>
                </c:pt>
                <c:pt idx="3245">
                  <c:v>2.0693243441301479</c:v>
                </c:pt>
                <c:pt idx="3246">
                  <c:v>2.0615565000732814</c:v>
                </c:pt>
                <c:pt idx="3247">
                  <c:v>2.0684449655576724</c:v>
                </c:pt>
                <c:pt idx="3248">
                  <c:v>2.0659533929356586</c:v>
                </c:pt>
                <c:pt idx="3249">
                  <c:v>2.0663930822218965</c:v>
                </c:pt>
                <c:pt idx="3250">
                  <c:v>2.066979334603547</c:v>
                </c:pt>
                <c:pt idx="3251">
                  <c:v>2.0649274512677707</c:v>
                </c:pt>
                <c:pt idx="3252">
                  <c:v>2.0703502857980363</c:v>
                </c:pt>
                <c:pt idx="3253">
                  <c:v>2.0659533929356586</c:v>
                </c:pt>
                <c:pt idx="3254">
                  <c:v>2.0649274512677707</c:v>
                </c:pt>
                <c:pt idx="3255">
                  <c:v>2.0644877619815332</c:v>
                </c:pt>
                <c:pt idx="3256">
                  <c:v>2.0684449655576724</c:v>
                </c:pt>
                <c:pt idx="3257">
                  <c:v>2.0703502857980363</c:v>
                </c:pt>
                <c:pt idx="3258">
                  <c:v>2.0722556060383996</c:v>
                </c:pt>
                <c:pt idx="3259">
                  <c:v>2.0659533929356586</c:v>
                </c:pt>
                <c:pt idx="3260">
                  <c:v>2.0659533929356586</c:v>
                </c:pt>
                <c:pt idx="3261">
                  <c:v>2.066979334603547</c:v>
                </c:pt>
                <c:pt idx="3262">
                  <c:v>2.0718159167521617</c:v>
                </c:pt>
                <c:pt idx="3263">
                  <c:v>2.0649274512677707</c:v>
                </c:pt>
                <c:pt idx="3264">
                  <c:v>2.0655137036494211</c:v>
                </c:pt>
                <c:pt idx="3265">
                  <c:v>2.0728418584200496</c:v>
                </c:pt>
                <c:pt idx="3266">
                  <c:v>2.0611168107870439</c:v>
                </c:pt>
                <c:pt idx="3267">
                  <c:v>2.0688846548439104</c:v>
                </c:pt>
                <c:pt idx="3268">
                  <c:v>2.075186867946651</c:v>
                </c:pt>
                <c:pt idx="3269">
                  <c:v>2.0655137036494211</c:v>
                </c:pt>
                <c:pt idx="3270">
                  <c:v>2.0699105965117983</c:v>
                </c:pt>
                <c:pt idx="3271">
                  <c:v>2.0688846548439104</c:v>
                </c:pt>
                <c:pt idx="3272">
                  <c:v>2.0659533929356586</c:v>
                </c:pt>
                <c:pt idx="3273">
                  <c:v>2.0693243441301479</c:v>
                </c:pt>
                <c:pt idx="3274">
                  <c:v>2.0674190238897845</c:v>
                </c:pt>
                <c:pt idx="3275">
                  <c:v>2.0732815477062876</c:v>
                </c:pt>
                <c:pt idx="3276">
                  <c:v>2.0703502857980363</c:v>
                </c:pt>
                <c:pt idx="3277">
                  <c:v>2.0674190238897845</c:v>
                </c:pt>
                <c:pt idx="3278">
                  <c:v>2.0737212369925251</c:v>
                </c:pt>
                <c:pt idx="3279">
                  <c:v>2.0590649274512676</c:v>
                </c:pt>
                <c:pt idx="3280">
                  <c:v>2.0674190238897845</c:v>
                </c:pt>
                <c:pt idx="3281">
                  <c:v>2.0605305584053935</c:v>
                </c:pt>
                <c:pt idx="3282">
                  <c:v>2.0713762274659242</c:v>
                </c:pt>
                <c:pt idx="3283">
                  <c:v>2.0707899750842738</c:v>
                </c:pt>
                <c:pt idx="3284">
                  <c:v>2.0713762274659242</c:v>
                </c:pt>
                <c:pt idx="3285">
                  <c:v>2.0757731203283014</c:v>
                </c:pt>
                <c:pt idx="3286">
                  <c:v>2.0713762274659242</c:v>
                </c:pt>
                <c:pt idx="3287">
                  <c:v>2.0581855488787921</c:v>
                </c:pt>
                <c:pt idx="3288">
                  <c:v>2.0644877619815332</c:v>
                </c:pt>
                <c:pt idx="3289">
                  <c:v>2.0707899750842738</c:v>
                </c:pt>
                <c:pt idx="3290">
                  <c:v>2.0634618203136452</c:v>
                </c:pt>
                <c:pt idx="3291">
                  <c:v>2.0630221310274073</c:v>
                </c:pt>
                <c:pt idx="3292">
                  <c:v>2.066979334603547</c:v>
                </c:pt>
                <c:pt idx="3293">
                  <c:v>2.0737212369925251</c:v>
                </c:pt>
                <c:pt idx="3294">
                  <c:v>2.0678587131760224</c:v>
                </c:pt>
                <c:pt idx="3295">
                  <c:v>2.0619961893595193</c:v>
                </c:pt>
                <c:pt idx="3296">
                  <c:v>2.0688846548439104</c:v>
                </c:pt>
                <c:pt idx="3297">
                  <c:v>2.0693243441301479</c:v>
                </c:pt>
                <c:pt idx="3298">
                  <c:v>2.0688846548439104</c:v>
                </c:pt>
                <c:pt idx="3299">
                  <c:v>2.0703502857980363</c:v>
                </c:pt>
                <c:pt idx="3300">
                  <c:v>2.0611168107870439</c:v>
                </c:pt>
                <c:pt idx="3301">
                  <c:v>2.0640480726952952</c:v>
                </c:pt>
                <c:pt idx="3302">
                  <c:v>2.0615565000732814</c:v>
                </c:pt>
                <c:pt idx="3303">
                  <c:v>2.0625824417411698</c:v>
                </c:pt>
                <c:pt idx="3304">
                  <c:v>2.0546680345888904</c:v>
                </c:pt>
                <c:pt idx="3305">
                  <c:v>2.0640480726952952</c:v>
                </c:pt>
                <c:pt idx="3306">
                  <c:v>2.0625824417411698</c:v>
                </c:pt>
                <c:pt idx="3307">
                  <c:v>2.059651179832918</c:v>
                </c:pt>
                <c:pt idx="3308">
                  <c:v>2.0581855488787921</c:v>
                </c:pt>
                <c:pt idx="3309">
                  <c:v>2.0611168107870439</c:v>
                </c:pt>
                <c:pt idx="3310">
                  <c:v>2.0590649274512676</c:v>
                </c:pt>
                <c:pt idx="3311">
                  <c:v>2.0611168107870439</c:v>
                </c:pt>
                <c:pt idx="3312">
                  <c:v>2.0659533929356586</c:v>
                </c:pt>
                <c:pt idx="3313">
                  <c:v>2.0611168107870439</c:v>
                </c:pt>
                <c:pt idx="3314">
                  <c:v>2.0678587131760224</c:v>
                </c:pt>
                <c:pt idx="3315">
                  <c:v>2.059651179832918</c:v>
                </c:pt>
                <c:pt idx="3316">
                  <c:v>2.0625824417411698</c:v>
                </c:pt>
                <c:pt idx="3317">
                  <c:v>2.0615565000732814</c:v>
                </c:pt>
                <c:pt idx="3318">
                  <c:v>2.0684449655576724</c:v>
                </c:pt>
                <c:pt idx="3319">
                  <c:v>2.0630221310274073</c:v>
                </c:pt>
                <c:pt idx="3320">
                  <c:v>2.0542283453026529</c:v>
                </c:pt>
                <c:pt idx="3321">
                  <c:v>2.0581855488787921</c:v>
                </c:pt>
                <c:pt idx="3322">
                  <c:v>2.066979334603547</c:v>
                </c:pt>
                <c:pt idx="3323">
                  <c:v>2.0575992964971421</c:v>
                </c:pt>
                <c:pt idx="3324">
                  <c:v>2.0615565000732814</c:v>
                </c:pt>
                <c:pt idx="3325">
                  <c:v>2.0722556060383996</c:v>
                </c:pt>
                <c:pt idx="3326">
                  <c:v>2.0634618203136452</c:v>
                </c:pt>
                <c:pt idx="3327">
                  <c:v>2.0619961893595193</c:v>
                </c:pt>
                <c:pt idx="3328">
                  <c:v>2.066979334603547</c:v>
                </c:pt>
                <c:pt idx="3329">
                  <c:v>2.0619961893595193</c:v>
                </c:pt>
                <c:pt idx="3330">
                  <c:v>2.060090869119156</c:v>
                </c:pt>
                <c:pt idx="3331">
                  <c:v>2.0684449655576724</c:v>
                </c:pt>
                <c:pt idx="3332">
                  <c:v>2.0718159167521617</c:v>
                </c:pt>
                <c:pt idx="3333">
                  <c:v>2.0615565000732814</c:v>
                </c:pt>
                <c:pt idx="3334">
                  <c:v>2.0644877619815332</c:v>
                </c:pt>
                <c:pt idx="3335">
                  <c:v>2.0605305584053935</c:v>
                </c:pt>
                <c:pt idx="3336">
                  <c:v>2.0630221310274073</c:v>
                </c:pt>
                <c:pt idx="3337">
                  <c:v>2.0590649274512676</c:v>
                </c:pt>
                <c:pt idx="3338">
                  <c:v>2.0707899750842738</c:v>
                </c:pt>
                <c:pt idx="3339">
                  <c:v>2.0640480726952952</c:v>
                </c:pt>
                <c:pt idx="3340">
                  <c:v>2.0630221310274073</c:v>
                </c:pt>
                <c:pt idx="3341">
                  <c:v>2.0707899750842738</c:v>
                </c:pt>
                <c:pt idx="3342">
                  <c:v>2.0615565000732814</c:v>
                </c:pt>
                <c:pt idx="3343">
                  <c:v>2.0674190238897845</c:v>
                </c:pt>
                <c:pt idx="3344">
                  <c:v>2.0644877619815332</c:v>
                </c:pt>
                <c:pt idx="3345">
                  <c:v>2.0644877619815332</c:v>
                </c:pt>
                <c:pt idx="3346">
                  <c:v>2.0732815477062876</c:v>
                </c:pt>
                <c:pt idx="3347">
                  <c:v>2.0649274512677707</c:v>
                </c:pt>
                <c:pt idx="3348">
                  <c:v>2.0605305584053935</c:v>
                </c:pt>
                <c:pt idx="3349">
                  <c:v>2.066979334603547</c:v>
                </c:pt>
                <c:pt idx="3350">
                  <c:v>2.0747471786604135</c:v>
                </c:pt>
                <c:pt idx="3351">
                  <c:v>2.0659533929356586</c:v>
                </c:pt>
                <c:pt idx="3352">
                  <c:v>2.0634618203136452</c:v>
                </c:pt>
                <c:pt idx="3353">
                  <c:v>2.0655137036494211</c:v>
                </c:pt>
                <c:pt idx="3354">
                  <c:v>2.0678587131760224</c:v>
                </c:pt>
                <c:pt idx="3355">
                  <c:v>2.0663930822218965</c:v>
                </c:pt>
                <c:pt idx="3356">
                  <c:v>2.0703502857980363</c:v>
                </c:pt>
                <c:pt idx="3357">
                  <c:v>2.0693243441301479</c:v>
                </c:pt>
                <c:pt idx="3358">
                  <c:v>2.075186867946651</c:v>
                </c:pt>
                <c:pt idx="3359">
                  <c:v>2.0699105965117983</c:v>
                </c:pt>
                <c:pt idx="3360">
                  <c:v>2.0688846548439104</c:v>
                </c:pt>
                <c:pt idx="3361">
                  <c:v>2.0699105965117983</c:v>
                </c:pt>
                <c:pt idx="3362">
                  <c:v>2.0728418584200496</c:v>
                </c:pt>
                <c:pt idx="3363">
                  <c:v>2.066979334603547</c:v>
                </c:pt>
                <c:pt idx="3364">
                  <c:v>2.0688846548439104</c:v>
                </c:pt>
                <c:pt idx="3365">
                  <c:v>2.0640480726952952</c:v>
                </c:pt>
                <c:pt idx="3366">
                  <c:v>2.0728418584200496</c:v>
                </c:pt>
                <c:pt idx="3367">
                  <c:v>2.0663930822218965</c:v>
                </c:pt>
                <c:pt idx="3368">
                  <c:v>2.0747471786604135</c:v>
                </c:pt>
                <c:pt idx="3369">
                  <c:v>2.075186867946651</c:v>
                </c:pt>
                <c:pt idx="3370">
                  <c:v>2.0722556060383996</c:v>
                </c:pt>
                <c:pt idx="3371">
                  <c:v>2.0590649274512676</c:v>
                </c:pt>
                <c:pt idx="3372">
                  <c:v>2.075186867946651</c:v>
                </c:pt>
                <c:pt idx="3373">
                  <c:v>2.0762128096145389</c:v>
                </c:pt>
                <c:pt idx="3374">
                  <c:v>2.0776784405686648</c:v>
                </c:pt>
                <c:pt idx="3375">
                  <c:v>2.075186867946651</c:v>
                </c:pt>
                <c:pt idx="3376">
                  <c:v>2.0688846548439104</c:v>
                </c:pt>
                <c:pt idx="3377">
                  <c:v>2.0659533929356586</c:v>
                </c:pt>
                <c:pt idx="3378">
                  <c:v>2.0630221310274073</c:v>
                </c:pt>
                <c:pt idx="3379">
                  <c:v>2.0707899750842738</c:v>
                </c:pt>
                <c:pt idx="3380">
                  <c:v>2.0703502857980363</c:v>
                </c:pt>
                <c:pt idx="3381">
                  <c:v>2.0743074893741755</c:v>
                </c:pt>
                <c:pt idx="3382">
                  <c:v>2.066979334603547</c:v>
                </c:pt>
                <c:pt idx="3383">
                  <c:v>2.0732815477062876</c:v>
                </c:pt>
                <c:pt idx="3384">
                  <c:v>2.0640480726952952</c:v>
                </c:pt>
                <c:pt idx="3385">
                  <c:v>2.0663930822218965</c:v>
                </c:pt>
                <c:pt idx="3386">
                  <c:v>2.0684449655576724</c:v>
                </c:pt>
                <c:pt idx="3387">
                  <c:v>2.0663930822218965</c:v>
                </c:pt>
                <c:pt idx="3388">
                  <c:v>2.0747471786604135</c:v>
                </c:pt>
                <c:pt idx="3389">
                  <c:v>2.0693243441301479</c:v>
                </c:pt>
                <c:pt idx="3390">
                  <c:v>2.0659533929356586</c:v>
                </c:pt>
                <c:pt idx="3391">
                  <c:v>2.0659533929356586</c:v>
                </c:pt>
                <c:pt idx="3392">
                  <c:v>2.0640480726952952</c:v>
                </c:pt>
                <c:pt idx="3393">
                  <c:v>2.0699105965117983</c:v>
                </c:pt>
                <c:pt idx="3394">
                  <c:v>2.0722556060383996</c:v>
                </c:pt>
                <c:pt idx="3395">
                  <c:v>2.0655137036494211</c:v>
                </c:pt>
                <c:pt idx="3396">
                  <c:v>2.0674190238897845</c:v>
                </c:pt>
                <c:pt idx="3397">
                  <c:v>2.0649274512677707</c:v>
                </c:pt>
                <c:pt idx="3398">
                  <c:v>2.0630221310274073</c:v>
                </c:pt>
                <c:pt idx="3399">
                  <c:v>2.0693243441301479</c:v>
                </c:pt>
                <c:pt idx="3400">
                  <c:v>2.0630221310274073</c:v>
                </c:pt>
                <c:pt idx="3401">
                  <c:v>2.0674190238897845</c:v>
                </c:pt>
                <c:pt idx="3402">
                  <c:v>2.0747471786604135</c:v>
                </c:pt>
                <c:pt idx="3403">
                  <c:v>2.0644877619815332</c:v>
                </c:pt>
                <c:pt idx="3404">
                  <c:v>2.0634618203136452</c:v>
                </c:pt>
                <c:pt idx="3405">
                  <c:v>2.0713762274659242</c:v>
                </c:pt>
                <c:pt idx="3406">
                  <c:v>2.0644877619815332</c:v>
                </c:pt>
                <c:pt idx="3407">
                  <c:v>2.0684449655576724</c:v>
                </c:pt>
                <c:pt idx="3408">
                  <c:v>2.0625824417411698</c:v>
                </c:pt>
                <c:pt idx="3409">
                  <c:v>2.0605305584053935</c:v>
                </c:pt>
                <c:pt idx="3410">
                  <c:v>2.0674190238897845</c:v>
                </c:pt>
                <c:pt idx="3411">
                  <c:v>2.0605305584053935</c:v>
                </c:pt>
                <c:pt idx="3412">
                  <c:v>2.0634618203136452</c:v>
                </c:pt>
                <c:pt idx="3413">
                  <c:v>2.0728418584200496</c:v>
                </c:pt>
                <c:pt idx="3414">
                  <c:v>2.0674190238897845</c:v>
                </c:pt>
                <c:pt idx="3415">
                  <c:v>2.0619961893595193</c:v>
                </c:pt>
                <c:pt idx="3416">
                  <c:v>2.0688846548439104</c:v>
                </c:pt>
                <c:pt idx="3417">
                  <c:v>2.0630221310274073</c:v>
                </c:pt>
                <c:pt idx="3418">
                  <c:v>2.0649274512677707</c:v>
                </c:pt>
                <c:pt idx="3419">
                  <c:v>2.0625824417411698</c:v>
                </c:pt>
                <c:pt idx="3420">
                  <c:v>2.0674190238897845</c:v>
                </c:pt>
                <c:pt idx="3421">
                  <c:v>2.0688846548439104</c:v>
                </c:pt>
                <c:pt idx="3422">
                  <c:v>2.0649274512677707</c:v>
                </c:pt>
                <c:pt idx="3423">
                  <c:v>2.0634618203136452</c:v>
                </c:pt>
                <c:pt idx="3424">
                  <c:v>2.0605305584053935</c:v>
                </c:pt>
                <c:pt idx="3425">
                  <c:v>2.0634618203136452</c:v>
                </c:pt>
                <c:pt idx="3426">
                  <c:v>2.0678587131760224</c:v>
                </c:pt>
                <c:pt idx="3427">
                  <c:v>2.0688846548439104</c:v>
                </c:pt>
                <c:pt idx="3428">
                  <c:v>2.0649274512677707</c:v>
                </c:pt>
                <c:pt idx="3429">
                  <c:v>2.0619961893595193</c:v>
                </c:pt>
                <c:pt idx="3430">
                  <c:v>2.0640480726952952</c:v>
                </c:pt>
                <c:pt idx="3431">
                  <c:v>2.066979334603547</c:v>
                </c:pt>
                <c:pt idx="3432">
                  <c:v>2.0581855488787921</c:v>
                </c:pt>
                <c:pt idx="3433">
                  <c:v>2.0718159167521617</c:v>
                </c:pt>
                <c:pt idx="3434">
                  <c:v>2.0634618203136452</c:v>
                </c:pt>
                <c:pt idx="3435">
                  <c:v>2.0649274512677707</c:v>
                </c:pt>
                <c:pt idx="3436">
                  <c:v>2.0699105965117983</c:v>
                </c:pt>
                <c:pt idx="3437">
                  <c:v>2.0684449655576724</c:v>
                </c:pt>
                <c:pt idx="3438">
                  <c:v>2.0663930822218965</c:v>
                </c:pt>
                <c:pt idx="3439">
                  <c:v>2.0684449655576724</c:v>
                </c:pt>
                <c:pt idx="3440">
                  <c:v>2.0688846548439104</c:v>
                </c:pt>
                <c:pt idx="3441">
                  <c:v>2.0674190238897845</c:v>
                </c:pt>
                <c:pt idx="3442">
                  <c:v>2.0663930822218965</c:v>
                </c:pt>
                <c:pt idx="3443">
                  <c:v>2.0644877619815332</c:v>
                </c:pt>
                <c:pt idx="3444">
                  <c:v>2.0693243441301479</c:v>
                </c:pt>
                <c:pt idx="3445">
                  <c:v>2.0703502857980363</c:v>
                </c:pt>
                <c:pt idx="3446">
                  <c:v>2.0663930822218965</c:v>
                </c:pt>
                <c:pt idx="3447">
                  <c:v>2.0644877619815332</c:v>
                </c:pt>
                <c:pt idx="3448">
                  <c:v>2.0703502857980363</c:v>
                </c:pt>
                <c:pt idx="3449">
                  <c:v>2.0625824417411698</c:v>
                </c:pt>
                <c:pt idx="3450">
                  <c:v>2.0732815477062876</c:v>
                </c:pt>
                <c:pt idx="3451">
                  <c:v>2.0655137036494211</c:v>
                </c:pt>
                <c:pt idx="3452">
                  <c:v>2.0649274512677707</c:v>
                </c:pt>
                <c:pt idx="3453">
                  <c:v>2.0699105965117983</c:v>
                </c:pt>
                <c:pt idx="3454">
                  <c:v>2.0655137036494211</c:v>
                </c:pt>
                <c:pt idx="3455">
                  <c:v>2.0678587131760224</c:v>
                </c:pt>
                <c:pt idx="3456">
                  <c:v>2.0590649274512676</c:v>
                </c:pt>
                <c:pt idx="3457">
                  <c:v>2.0684449655576724</c:v>
                </c:pt>
                <c:pt idx="3458">
                  <c:v>2.0640480726952952</c:v>
                </c:pt>
                <c:pt idx="3459">
                  <c:v>2.059651179832918</c:v>
                </c:pt>
                <c:pt idx="3460">
                  <c:v>2.0605305584053935</c:v>
                </c:pt>
                <c:pt idx="3461">
                  <c:v>2.0649274512677707</c:v>
                </c:pt>
                <c:pt idx="3462">
                  <c:v>2.0678587131760224</c:v>
                </c:pt>
                <c:pt idx="3463">
                  <c:v>2.0713762274659242</c:v>
                </c:pt>
                <c:pt idx="3464">
                  <c:v>2.0655137036494211</c:v>
                </c:pt>
                <c:pt idx="3465">
                  <c:v>2.0586252381650301</c:v>
                </c:pt>
                <c:pt idx="3466">
                  <c:v>2.0655137036494211</c:v>
                </c:pt>
                <c:pt idx="3467">
                  <c:v>2.0693243441301479</c:v>
                </c:pt>
                <c:pt idx="3468">
                  <c:v>2.0678587131760224</c:v>
                </c:pt>
                <c:pt idx="3469">
                  <c:v>2.0722556060383996</c:v>
                </c:pt>
                <c:pt idx="3470">
                  <c:v>2.066979334603547</c:v>
                </c:pt>
                <c:pt idx="3471">
                  <c:v>2.0615565000732814</c:v>
                </c:pt>
                <c:pt idx="3472">
                  <c:v>2.0684449655576724</c:v>
                </c:pt>
                <c:pt idx="3473">
                  <c:v>2.0649274512677707</c:v>
                </c:pt>
                <c:pt idx="3474">
                  <c:v>2.0688846548439104</c:v>
                </c:pt>
                <c:pt idx="3475">
                  <c:v>2.0611168107870439</c:v>
                </c:pt>
                <c:pt idx="3476">
                  <c:v>2.0640480726952952</c:v>
                </c:pt>
                <c:pt idx="3477">
                  <c:v>2.0703502857980363</c:v>
                </c:pt>
                <c:pt idx="3478">
                  <c:v>2.0663930822218965</c:v>
                </c:pt>
                <c:pt idx="3479">
                  <c:v>2.0688846548439104</c:v>
                </c:pt>
                <c:pt idx="3480">
                  <c:v>2.0684449655576724</c:v>
                </c:pt>
                <c:pt idx="3481">
                  <c:v>2.0625824417411698</c:v>
                </c:pt>
                <c:pt idx="3482">
                  <c:v>2.0640480726952952</c:v>
                </c:pt>
                <c:pt idx="3483">
                  <c:v>2.0674190238897845</c:v>
                </c:pt>
                <c:pt idx="3484">
                  <c:v>2.0649274512677707</c:v>
                </c:pt>
                <c:pt idx="3485">
                  <c:v>2.0640480726952952</c:v>
                </c:pt>
                <c:pt idx="3486">
                  <c:v>2.0766524989007769</c:v>
                </c:pt>
                <c:pt idx="3487">
                  <c:v>2.0776784405686648</c:v>
                </c:pt>
                <c:pt idx="3488">
                  <c:v>2.0619961893595193</c:v>
                </c:pt>
                <c:pt idx="3489">
                  <c:v>2.0722556060383996</c:v>
                </c:pt>
                <c:pt idx="3490">
                  <c:v>2.0630221310274073</c:v>
                </c:pt>
                <c:pt idx="3491">
                  <c:v>2.060090869119156</c:v>
                </c:pt>
                <c:pt idx="3492">
                  <c:v>2.0586252381650301</c:v>
                </c:pt>
                <c:pt idx="3493">
                  <c:v>2.0644877619815332</c:v>
                </c:pt>
                <c:pt idx="3494">
                  <c:v>2.0615565000732814</c:v>
                </c:pt>
                <c:pt idx="3495">
                  <c:v>2.066979334603547</c:v>
                </c:pt>
                <c:pt idx="3496">
                  <c:v>2.0674190238897845</c:v>
                </c:pt>
                <c:pt idx="3497">
                  <c:v>2.0615565000732814</c:v>
                </c:pt>
                <c:pt idx="3498">
                  <c:v>2.0630221310274073</c:v>
                </c:pt>
                <c:pt idx="3499">
                  <c:v>2.0611168107870439</c:v>
                </c:pt>
                <c:pt idx="3500">
                  <c:v>2.0575992964971421</c:v>
                </c:pt>
                <c:pt idx="3501">
                  <c:v>2.0655137036494211</c:v>
                </c:pt>
                <c:pt idx="3502">
                  <c:v>2.0590649274512676</c:v>
                </c:pt>
                <c:pt idx="3503">
                  <c:v>2.0703502857980363</c:v>
                </c:pt>
                <c:pt idx="3504">
                  <c:v>2.066979334603547</c:v>
                </c:pt>
                <c:pt idx="3505">
                  <c:v>2.0619961893595193</c:v>
                </c:pt>
                <c:pt idx="3506">
                  <c:v>2.0728418584200496</c:v>
                </c:pt>
                <c:pt idx="3507">
                  <c:v>2.060090869119156</c:v>
                </c:pt>
                <c:pt idx="3508">
                  <c:v>2.0619961893595193</c:v>
                </c:pt>
                <c:pt idx="3509">
                  <c:v>2.066979334603547</c:v>
                </c:pt>
                <c:pt idx="3510">
                  <c:v>2.0619961893595193</c:v>
                </c:pt>
                <c:pt idx="3511">
                  <c:v>2.0663930822218965</c:v>
                </c:pt>
                <c:pt idx="3512">
                  <c:v>2.0663930822218965</c:v>
                </c:pt>
                <c:pt idx="3513">
                  <c:v>2.0663930822218965</c:v>
                </c:pt>
                <c:pt idx="3514">
                  <c:v>2.0684449655576724</c:v>
                </c:pt>
                <c:pt idx="3515">
                  <c:v>2.0688846548439104</c:v>
                </c:pt>
                <c:pt idx="3516">
                  <c:v>2.0688846548439104</c:v>
                </c:pt>
                <c:pt idx="3517">
                  <c:v>2.0718159167521617</c:v>
                </c:pt>
                <c:pt idx="3518">
                  <c:v>2.0688846548439104</c:v>
                </c:pt>
                <c:pt idx="3519">
                  <c:v>2.0630221310274073</c:v>
                </c:pt>
                <c:pt idx="3520">
                  <c:v>2.0605305584053935</c:v>
                </c:pt>
                <c:pt idx="3521">
                  <c:v>2.0713762274659242</c:v>
                </c:pt>
                <c:pt idx="3522">
                  <c:v>2.0703502857980363</c:v>
                </c:pt>
                <c:pt idx="3523">
                  <c:v>2.0713762274659242</c:v>
                </c:pt>
                <c:pt idx="3524">
                  <c:v>2.0630221310274073</c:v>
                </c:pt>
                <c:pt idx="3525">
                  <c:v>2.0659533929356586</c:v>
                </c:pt>
                <c:pt idx="3526">
                  <c:v>2.0728418584200496</c:v>
                </c:pt>
                <c:pt idx="3527">
                  <c:v>2.0619961893595193</c:v>
                </c:pt>
                <c:pt idx="3528">
                  <c:v>2.0655137036494211</c:v>
                </c:pt>
                <c:pt idx="3529">
                  <c:v>2.0713762274659242</c:v>
                </c:pt>
                <c:pt idx="3530">
                  <c:v>2.0684449655576724</c:v>
                </c:pt>
                <c:pt idx="3531">
                  <c:v>2.0674190238897845</c:v>
                </c:pt>
                <c:pt idx="3532">
                  <c:v>2.0659533929356586</c:v>
                </c:pt>
                <c:pt idx="3533">
                  <c:v>2.0688846548439104</c:v>
                </c:pt>
                <c:pt idx="3534">
                  <c:v>2.0663930822218965</c:v>
                </c:pt>
                <c:pt idx="3535">
                  <c:v>2.0615565000732814</c:v>
                </c:pt>
                <c:pt idx="3536">
                  <c:v>2.0703502857980363</c:v>
                </c:pt>
                <c:pt idx="3537">
                  <c:v>2.0743074893741755</c:v>
                </c:pt>
                <c:pt idx="3538">
                  <c:v>2.0747471786604135</c:v>
                </c:pt>
                <c:pt idx="3539">
                  <c:v>2.0674190238897845</c:v>
                </c:pt>
                <c:pt idx="3540">
                  <c:v>2.0678587131760224</c:v>
                </c:pt>
                <c:pt idx="3541">
                  <c:v>2.0732815477062876</c:v>
                </c:pt>
                <c:pt idx="3542">
                  <c:v>2.0625824417411698</c:v>
                </c:pt>
                <c:pt idx="3543">
                  <c:v>2.0693243441301479</c:v>
                </c:pt>
                <c:pt idx="3544">
                  <c:v>2.0713762274659242</c:v>
                </c:pt>
                <c:pt idx="3545">
                  <c:v>2.0644877619815332</c:v>
                </c:pt>
                <c:pt idx="3546">
                  <c:v>2.0640480726952952</c:v>
                </c:pt>
                <c:pt idx="3547">
                  <c:v>2.0663930822218965</c:v>
                </c:pt>
                <c:pt idx="3548">
                  <c:v>2.0674190238897845</c:v>
                </c:pt>
                <c:pt idx="3549">
                  <c:v>2.0619961893595193</c:v>
                </c:pt>
                <c:pt idx="3550">
                  <c:v>2.0762128096145389</c:v>
                </c:pt>
                <c:pt idx="3551">
                  <c:v>2.0663930822218965</c:v>
                </c:pt>
                <c:pt idx="3552">
                  <c:v>2.0659533929356586</c:v>
                </c:pt>
                <c:pt idx="3553">
                  <c:v>2.0766524989007769</c:v>
                </c:pt>
                <c:pt idx="3554">
                  <c:v>2.0625824417411698</c:v>
                </c:pt>
                <c:pt idx="3555">
                  <c:v>2.0630221310274073</c:v>
                </c:pt>
                <c:pt idx="3556">
                  <c:v>2.0703502857980363</c:v>
                </c:pt>
                <c:pt idx="3557">
                  <c:v>2.0649274512677707</c:v>
                </c:pt>
                <c:pt idx="3558">
                  <c:v>2.0611168107870439</c:v>
                </c:pt>
                <c:pt idx="3559">
                  <c:v>2.0693243441301479</c:v>
                </c:pt>
                <c:pt idx="3560">
                  <c:v>2.0713762274659242</c:v>
                </c:pt>
                <c:pt idx="3561">
                  <c:v>2.0649274512677707</c:v>
                </c:pt>
                <c:pt idx="3562">
                  <c:v>2.0663930822218965</c:v>
                </c:pt>
                <c:pt idx="3563">
                  <c:v>2.0684449655576724</c:v>
                </c:pt>
                <c:pt idx="3564">
                  <c:v>2.0644877619815332</c:v>
                </c:pt>
                <c:pt idx="3565">
                  <c:v>2.0611168107870439</c:v>
                </c:pt>
                <c:pt idx="3566">
                  <c:v>2.0619961893595193</c:v>
                </c:pt>
                <c:pt idx="3567">
                  <c:v>2.0619961893595193</c:v>
                </c:pt>
                <c:pt idx="3568">
                  <c:v>2.0630221310274073</c:v>
                </c:pt>
                <c:pt idx="3569">
                  <c:v>2.060090869119156</c:v>
                </c:pt>
                <c:pt idx="3570">
                  <c:v>2.0619961893595193</c:v>
                </c:pt>
                <c:pt idx="3571">
                  <c:v>2.060090869119156</c:v>
                </c:pt>
                <c:pt idx="3572">
                  <c:v>2.0663930822218965</c:v>
                </c:pt>
                <c:pt idx="3573">
                  <c:v>2.066979334603547</c:v>
                </c:pt>
                <c:pt idx="3574">
                  <c:v>2.0659533929356586</c:v>
                </c:pt>
                <c:pt idx="3575">
                  <c:v>2.0625824417411698</c:v>
                </c:pt>
                <c:pt idx="3576">
                  <c:v>2.0644877619815332</c:v>
                </c:pt>
                <c:pt idx="3577">
                  <c:v>2.0649274512677707</c:v>
                </c:pt>
                <c:pt idx="3578">
                  <c:v>2.0684449655576724</c:v>
                </c:pt>
                <c:pt idx="3579">
                  <c:v>2.0611168107870439</c:v>
                </c:pt>
                <c:pt idx="3580">
                  <c:v>2.0693243441301479</c:v>
                </c:pt>
                <c:pt idx="3581">
                  <c:v>2.0659533929356586</c:v>
                </c:pt>
                <c:pt idx="3582">
                  <c:v>2.0634618203136452</c:v>
                </c:pt>
                <c:pt idx="3583">
                  <c:v>2.0590649274512676</c:v>
                </c:pt>
                <c:pt idx="3584">
                  <c:v>2.0625824417411698</c:v>
                </c:pt>
                <c:pt idx="3585">
                  <c:v>2.0674190238897845</c:v>
                </c:pt>
                <c:pt idx="3586">
                  <c:v>2.0674190238897845</c:v>
                </c:pt>
                <c:pt idx="3587">
                  <c:v>2.0615565000732814</c:v>
                </c:pt>
                <c:pt idx="3588">
                  <c:v>2.0663930822218965</c:v>
                </c:pt>
                <c:pt idx="3589">
                  <c:v>2.0703502857980363</c:v>
                </c:pt>
                <c:pt idx="3590">
                  <c:v>2.0659533929356586</c:v>
                </c:pt>
                <c:pt idx="3591">
                  <c:v>2.066979334603547</c:v>
                </c:pt>
                <c:pt idx="3592">
                  <c:v>2.0649274512677707</c:v>
                </c:pt>
                <c:pt idx="3593">
                  <c:v>2.0722556060383996</c:v>
                </c:pt>
                <c:pt idx="3594">
                  <c:v>2.0703502857980363</c:v>
                </c:pt>
                <c:pt idx="3595">
                  <c:v>2.0806097024769161</c:v>
                </c:pt>
                <c:pt idx="3596">
                  <c:v>2.0816356441448045</c:v>
                </c:pt>
                <c:pt idx="3597">
                  <c:v>2.0728418584200496</c:v>
                </c:pt>
                <c:pt idx="3598">
                  <c:v>2.0781181298549027</c:v>
                </c:pt>
                <c:pt idx="3599">
                  <c:v>2.0801700131906786</c:v>
                </c:pt>
                <c:pt idx="3600">
                  <c:v>2.0845669060530558</c:v>
                </c:pt>
                <c:pt idx="3601">
                  <c:v>2.0942400703502857</c:v>
                </c:pt>
                <c:pt idx="3602">
                  <c:v>2.0918950608236848</c:v>
                </c:pt>
                <c:pt idx="3603">
                  <c:v>2.0904294298695589</c:v>
                </c:pt>
                <c:pt idx="3604">
                  <c:v>2.0977575846401875</c:v>
                </c:pt>
                <c:pt idx="3605">
                  <c:v>2.104499487029166</c:v>
                </c:pt>
                <c:pt idx="3606">
                  <c:v>2.112413894181445</c:v>
                </c:pt>
                <c:pt idx="3607">
                  <c:v>2.1055254286970539</c:v>
                </c:pt>
                <c:pt idx="3608">
                  <c:v>2.1264839513410525</c:v>
                </c:pt>
                <c:pt idx="3609">
                  <c:v>2.1382089989740583</c:v>
                </c:pt>
                <c:pt idx="3610">
                  <c:v>2.1499340466070644</c:v>
                </c:pt>
                <c:pt idx="3611">
                  <c:v>2.1534515608969662</c:v>
                </c:pt>
                <c:pt idx="3612">
                  <c:v>2.1861351311739705</c:v>
                </c:pt>
                <c:pt idx="3613">
                  <c:v>2.21002491572622</c:v>
                </c:pt>
                <c:pt idx="3614">
                  <c:v>2.2422687967169868</c:v>
                </c:pt>
                <c:pt idx="3615">
                  <c:v>2.2794958229517808</c:v>
                </c:pt>
                <c:pt idx="3616">
                  <c:v>2.3205334896673016</c:v>
                </c:pt>
                <c:pt idx="3617">
                  <c:v>2.395280668327715</c:v>
                </c:pt>
                <c:pt idx="3618">
                  <c:v>2.4279642386047193</c:v>
                </c:pt>
                <c:pt idx="3619">
                  <c:v>2.4840979041477356</c:v>
                </c:pt>
                <c:pt idx="3620">
                  <c:v>2.4943573208266159</c:v>
                </c:pt>
                <c:pt idx="3621">
                  <c:v>2.5163417851385024</c:v>
                </c:pt>
                <c:pt idx="3622">
                  <c:v>2.4914260589183646</c:v>
                </c:pt>
                <c:pt idx="3623">
                  <c:v>2.4880551077238753</c:v>
                </c:pt>
                <c:pt idx="3624">
                  <c:v>2.4616737505496116</c:v>
                </c:pt>
                <c:pt idx="3625">
                  <c:v>2.4191704528799649</c:v>
                </c:pt>
                <c:pt idx="3626">
                  <c:v>2.3815037373589329</c:v>
                </c:pt>
                <c:pt idx="3627">
                  <c:v>2.358053642092921</c:v>
                </c:pt>
                <c:pt idx="3628">
                  <c:v>2.3653817968635495</c:v>
                </c:pt>
                <c:pt idx="3629">
                  <c:v>2.342957643265426</c:v>
                </c:pt>
                <c:pt idx="3630">
                  <c:v>2.3557086325663197</c:v>
                </c:pt>
                <c:pt idx="3631">
                  <c:v>2.3454492158874394</c:v>
                </c:pt>
                <c:pt idx="3632">
                  <c:v>2.3195075479994136</c:v>
                </c:pt>
                <c:pt idx="3633">
                  <c:v>2.3370951194489229</c:v>
                </c:pt>
                <c:pt idx="3634">
                  <c:v>2.306316869412282</c:v>
                </c:pt>
                <c:pt idx="3635">
                  <c:v>2.2916605598710245</c:v>
                </c:pt>
                <c:pt idx="3636">
                  <c:v>2.2667448336508866</c:v>
                </c:pt>
                <c:pt idx="3637">
                  <c:v>2.2418291074307488</c:v>
                </c:pt>
                <c:pt idx="3638">
                  <c:v>2.2095852264399825</c:v>
                </c:pt>
                <c:pt idx="3639">
                  <c:v>2.1788069764033415</c:v>
                </c:pt>
                <c:pt idx="3640">
                  <c:v>2.1626850359079586</c:v>
                </c:pt>
                <c:pt idx="3641">
                  <c:v>2.1528653085153158</c:v>
                </c:pt>
                <c:pt idx="3642">
                  <c:v>2.1333724168254435</c:v>
                </c:pt>
                <c:pt idx="3643">
                  <c:v>2.1285358346768284</c:v>
                </c:pt>
                <c:pt idx="3644">
                  <c:v>2.1172504763300601</c:v>
                </c:pt>
                <c:pt idx="3645">
                  <c:v>2.1138795251355709</c:v>
                </c:pt>
                <c:pt idx="3646">
                  <c:v>2.1065513703649419</c:v>
                </c:pt>
                <c:pt idx="3647">
                  <c:v>2.096291953686062</c:v>
                </c:pt>
                <c:pt idx="3648">
                  <c:v>2.0923347501099223</c:v>
                </c:pt>
                <c:pt idx="3649">
                  <c:v>2.0948263227319361</c:v>
                </c:pt>
                <c:pt idx="3650">
                  <c:v>2.0835409643851679</c:v>
                </c:pt>
                <c:pt idx="3651">
                  <c:v>2.08251502271728</c:v>
                </c:pt>
                <c:pt idx="3652">
                  <c:v>2.0762128096145389</c:v>
                </c:pt>
                <c:pt idx="3653">
                  <c:v>2.0776784405686648</c:v>
                </c:pt>
                <c:pt idx="3654">
                  <c:v>2.0864722262934192</c:v>
                </c:pt>
                <c:pt idx="3655">
                  <c:v>2.0722556060383996</c:v>
                </c:pt>
                <c:pt idx="3656">
                  <c:v>2.0787043822365527</c:v>
                </c:pt>
                <c:pt idx="3657">
                  <c:v>2.0707899750842738</c:v>
                </c:pt>
                <c:pt idx="3658">
                  <c:v>2.0810493917631541</c:v>
                </c:pt>
                <c:pt idx="3659">
                  <c:v>2.0728418584200496</c:v>
                </c:pt>
                <c:pt idx="3660">
                  <c:v>2.0781181298549027</c:v>
                </c:pt>
                <c:pt idx="3661">
                  <c:v>2.0776784405686648</c:v>
                </c:pt>
                <c:pt idx="3662">
                  <c:v>2.0619961893595193</c:v>
                </c:pt>
                <c:pt idx="3663">
                  <c:v>2.0707899750842738</c:v>
                </c:pt>
                <c:pt idx="3664">
                  <c:v>2.0743074893741755</c:v>
                </c:pt>
                <c:pt idx="3665">
                  <c:v>2.0688846548439104</c:v>
                </c:pt>
                <c:pt idx="3666">
                  <c:v>2.0625824417411698</c:v>
                </c:pt>
                <c:pt idx="3667">
                  <c:v>2.0737212369925251</c:v>
                </c:pt>
                <c:pt idx="3668">
                  <c:v>2.0649274512677707</c:v>
                </c:pt>
                <c:pt idx="3669">
                  <c:v>2.0625824417411698</c:v>
                </c:pt>
                <c:pt idx="3670">
                  <c:v>2.0699105965117983</c:v>
                </c:pt>
                <c:pt idx="3671">
                  <c:v>2.0644877619815332</c:v>
                </c:pt>
                <c:pt idx="3672">
                  <c:v>2.0684449655576724</c:v>
                </c:pt>
                <c:pt idx="3673">
                  <c:v>2.0699105965117983</c:v>
                </c:pt>
                <c:pt idx="3674">
                  <c:v>2.0644877619815332</c:v>
                </c:pt>
                <c:pt idx="3675">
                  <c:v>2.0728418584200496</c:v>
                </c:pt>
                <c:pt idx="3676">
                  <c:v>2.0718159167521617</c:v>
                </c:pt>
                <c:pt idx="3677">
                  <c:v>2.0728418584200496</c:v>
                </c:pt>
                <c:pt idx="3678">
                  <c:v>2.0722556060383996</c:v>
                </c:pt>
                <c:pt idx="3679">
                  <c:v>2.0693243441301479</c:v>
                </c:pt>
                <c:pt idx="3680">
                  <c:v>2.0640480726952952</c:v>
                </c:pt>
                <c:pt idx="3681">
                  <c:v>2.0688846548439104</c:v>
                </c:pt>
                <c:pt idx="3682">
                  <c:v>2.0693243441301479</c:v>
                </c:pt>
                <c:pt idx="3683">
                  <c:v>2.0659533929356586</c:v>
                </c:pt>
                <c:pt idx="3684">
                  <c:v>2.0649274512677707</c:v>
                </c:pt>
                <c:pt idx="3685">
                  <c:v>2.0659533929356586</c:v>
                </c:pt>
                <c:pt idx="3686">
                  <c:v>2.0605305584053935</c:v>
                </c:pt>
                <c:pt idx="3687">
                  <c:v>2.0611168107870439</c:v>
                </c:pt>
                <c:pt idx="3688">
                  <c:v>2.0649274512677707</c:v>
                </c:pt>
                <c:pt idx="3689">
                  <c:v>2.0655137036494211</c:v>
                </c:pt>
                <c:pt idx="3690">
                  <c:v>2.0776784405686648</c:v>
                </c:pt>
                <c:pt idx="3691">
                  <c:v>2.0649274512677707</c:v>
                </c:pt>
                <c:pt idx="3692">
                  <c:v>2.0713762274659242</c:v>
                </c:pt>
                <c:pt idx="3693">
                  <c:v>2.0567199179246667</c:v>
                </c:pt>
                <c:pt idx="3694">
                  <c:v>2.0722556060383996</c:v>
                </c:pt>
                <c:pt idx="3695">
                  <c:v>2.0699105965117983</c:v>
                </c:pt>
                <c:pt idx="3696">
                  <c:v>2.0630221310274073</c:v>
                </c:pt>
                <c:pt idx="3697">
                  <c:v>2.0713762274659242</c:v>
                </c:pt>
                <c:pt idx="3698">
                  <c:v>2.0625824417411698</c:v>
                </c:pt>
                <c:pt idx="3699">
                  <c:v>2.0640480726952952</c:v>
                </c:pt>
                <c:pt idx="3700">
                  <c:v>2.0649274512677707</c:v>
                </c:pt>
                <c:pt idx="3701">
                  <c:v>2.066979334603547</c:v>
                </c:pt>
                <c:pt idx="3702">
                  <c:v>2.0688846548439104</c:v>
                </c:pt>
                <c:pt idx="3703">
                  <c:v>2.0703502857980363</c:v>
                </c:pt>
                <c:pt idx="3704">
                  <c:v>2.0619961893595193</c:v>
                </c:pt>
                <c:pt idx="3705">
                  <c:v>2.0688846548439104</c:v>
                </c:pt>
                <c:pt idx="3706">
                  <c:v>2.0655137036494211</c:v>
                </c:pt>
                <c:pt idx="3707">
                  <c:v>2.0625824417411698</c:v>
                </c:pt>
                <c:pt idx="3708">
                  <c:v>2.0605305584053935</c:v>
                </c:pt>
                <c:pt idx="3709">
                  <c:v>2.0655137036494211</c:v>
                </c:pt>
                <c:pt idx="3710">
                  <c:v>2.0655137036494211</c:v>
                </c:pt>
                <c:pt idx="3711">
                  <c:v>2.0747471786604135</c:v>
                </c:pt>
                <c:pt idx="3712">
                  <c:v>2.075186867946651</c:v>
                </c:pt>
                <c:pt idx="3713">
                  <c:v>2.0655137036494211</c:v>
                </c:pt>
                <c:pt idx="3714">
                  <c:v>2.0644877619815332</c:v>
                </c:pt>
                <c:pt idx="3715">
                  <c:v>2.066979334603547</c:v>
                </c:pt>
                <c:pt idx="3716">
                  <c:v>2.0630221310274073</c:v>
                </c:pt>
                <c:pt idx="3717">
                  <c:v>2.0581855488787921</c:v>
                </c:pt>
                <c:pt idx="3718">
                  <c:v>2.0707899750842738</c:v>
                </c:pt>
                <c:pt idx="3719">
                  <c:v>2.0611168107870439</c:v>
                </c:pt>
                <c:pt idx="3720">
                  <c:v>2.0640480726952952</c:v>
                </c:pt>
                <c:pt idx="3721">
                  <c:v>2.0703502857980363</c:v>
                </c:pt>
                <c:pt idx="3722">
                  <c:v>2.0619961893595193</c:v>
                </c:pt>
                <c:pt idx="3723">
                  <c:v>2.0655137036494211</c:v>
                </c:pt>
                <c:pt idx="3724">
                  <c:v>2.0659533929356586</c:v>
                </c:pt>
                <c:pt idx="3725">
                  <c:v>2.0630221310274073</c:v>
                </c:pt>
                <c:pt idx="3726">
                  <c:v>2.060090869119156</c:v>
                </c:pt>
                <c:pt idx="3727">
                  <c:v>2.0630221310274073</c:v>
                </c:pt>
                <c:pt idx="3728">
                  <c:v>2.0625824417411698</c:v>
                </c:pt>
                <c:pt idx="3729">
                  <c:v>2.0644877619815332</c:v>
                </c:pt>
                <c:pt idx="3730">
                  <c:v>2.066979334603547</c:v>
                </c:pt>
                <c:pt idx="3731">
                  <c:v>2.0663930822218965</c:v>
                </c:pt>
                <c:pt idx="3732">
                  <c:v>2.0649274512677707</c:v>
                </c:pt>
                <c:pt idx="3733">
                  <c:v>2.0586252381650301</c:v>
                </c:pt>
                <c:pt idx="3734">
                  <c:v>2.0590649274512676</c:v>
                </c:pt>
                <c:pt idx="3735">
                  <c:v>2.0615565000732814</c:v>
                </c:pt>
                <c:pt idx="3736">
                  <c:v>2.0663930822218965</c:v>
                </c:pt>
                <c:pt idx="3737">
                  <c:v>2.0575992964971421</c:v>
                </c:pt>
                <c:pt idx="3738">
                  <c:v>2.0640480726952952</c:v>
                </c:pt>
                <c:pt idx="3739">
                  <c:v>2.0674190238897845</c:v>
                </c:pt>
                <c:pt idx="3740">
                  <c:v>2.0659533929356586</c:v>
                </c:pt>
                <c:pt idx="3741">
                  <c:v>2.0655137036494211</c:v>
                </c:pt>
                <c:pt idx="3742">
                  <c:v>2.0674190238897845</c:v>
                </c:pt>
                <c:pt idx="3743">
                  <c:v>2.0586252381650301</c:v>
                </c:pt>
                <c:pt idx="3744">
                  <c:v>2.060090869119156</c:v>
                </c:pt>
                <c:pt idx="3745">
                  <c:v>2.0684449655576724</c:v>
                </c:pt>
                <c:pt idx="3746">
                  <c:v>2.0649274512677707</c:v>
                </c:pt>
                <c:pt idx="3747">
                  <c:v>2.0630221310274073</c:v>
                </c:pt>
                <c:pt idx="3748">
                  <c:v>2.0611168107870439</c:v>
                </c:pt>
                <c:pt idx="3749">
                  <c:v>2.066979334603547</c:v>
                </c:pt>
                <c:pt idx="3750">
                  <c:v>2.0556939762567787</c:v>
                </c:pt>
              </c:numCache>
            </c:numRef>
          </c:yVal>
          <c:smooth val="1"/>
          <c:extLst>
            <c:ext xmlns:c16="http://schemas.microsoft.com/office/drawing/2014/chart" uri="{C3380CC4-5D6E-409C-BE32-E72D297353CC}">
              <c16:uniqueId val="{00000004-AF0D-6B40-B238-91EE74584486}"/>
            </c:ext>
          </c:extLst>
        </c:ser>
        <c:ser>
          <c:idx val="5"/>
          <c:order val="5"/>
          <c:tx>
            <c:v>a-cd</c:v>
          </c:tx>
          <c:spPr>
            <a:ln w="19050" cap="rnd">
              <a:solidFill>
                <a:schemeClr val="accent6">
                  <a:shade val="76000"/>
                </a:schemeClr>
              </a:solidFill>
              <a:round/>
            </a:ln>
            <a:effectLst/>
          </c:spPr>
          <c:marker>
            <c:symbol val="none"/>
          </c:marker>
          <c:xVal>
            <c:numRef>
              <c:f>'[Senior Thesis Work P2.xlsx]a,b,g-CD-NaOH'!$O$2:$O$3752</c:f>
              <c:numCache>
                <c:formatCode>General</c:formatCode>
                <c:ptCount val="3751"/>
                <c:pt idx="0">
                  <c:v>5</c:v>
                </c:pt>
                <c:pt idx="1">
                  <c:v>5.0199999999999996</c:v>
                </c:pt>
                <c:pt idx="2">
                  <c:v>5.04</c:v>
                </c:pt>
                <c:pt idx="3">
                  <c:v>5.0599999999999996</c:v>
                </c:pt>
                <c:pt idx="4">
                  <c:v>5.08</c:v>
                </c:pt>
                <c:pt idx="5">
                  <c:v>5.0999999999999996</c:v>
                </c:pt>
                <c:pt idx="6">
                  <c:v>5.12</c:v>
                </c:pt>
                <c:pt idx="7">
                  <c:v>5.14</c:v>
                </c:pt>
                <c:pt idx="8">
                  <c:v>5.16</c:v>
                </c:pt>
                <c:pt idx="9">
                  <c:v>5.18</c:v>
                </c:pt>
                <c:pt idx="10">
                  <c:v>5.2</c:v>
                </c:pt>
                <c:pt idx="11">
                  <c:v>5.22</c:v>
                </c:pt>
                <c:pt idx="12">
                  <c:v>5.24</c:v>
                </c:pt>
                <c:pt idx="13">
                  <c:v>5.26</c:v>
                </c:pt>
                <c:pt idx="14">
                  <c:v>5.28</c:v>
                </c:pt>
                <c:pt idx="15">
                  <c:v>5.3</c:v>
                </c:pt>
                <c:pt idx="16">
                  <c:v>5.32</c:v>
                </c:pt>
                <c:pt idx="17">
                  <c:v>5.34</c:v>
                </c:pt>
                <c:pt idx="18">
                  <c:v>5.36</c:v>
                </c:pt>
                <c:pt idx="19">
                  <c:v>5.38</c:v>
                </c:pt>
                <c:pt idx="20">
                  <c:v>5.4</c:v>
                </c:pt>
                <c:pt idx="21">
                  <c:v>5.42</c:v>
                </c:pt>
                <c:pt idx="22">
                  <c:v>5.44</c:v>
                </c:pt>
                <c:pt idx="23">
                  <c:v>5.46</c:v>
                </c:pt>
                <c:pt idx="24">
                  <c:v>5.48</c:v>
                </c:pt>
                <c:pt idx="25">
                  <c:v>5.5</c:v>
                </c:pt>
                <c:pt idx="26">
                  <c:v>5.52</c:v>
                </c:pt>
                <c:pt idx="27">
                  <c:v>5.54</c:v>
                </c:pt>
                <c:pt idx="28">
                  <c:v>5.56</c:v>
                </c:pt>
                <c:pt idx="29">
                  <c:v>5.58</c:v>
                </c:pt>
                <c:pt idx="30">
                  <c:v>5.6</c:v>
                </c:pt>
                <c:pt idx="31">
                  <c:v>5.62</c:v>
                </c:pt>
                <c:pt idx="32">
                  <c:v>5.64</c:v>
                </c:pt>
                <c:pt idx="33">
                  <c:v>5.66</c:v>
                </c:pt>
                <c:pt idx="34">
                  <c:v>5.68</c:v>
                </c:pt>
                <c:pt idx="35">
                  <c:v>5.7</c:v>
                </c:pt>
                <c:pt idx="36">
                  <c:v>5.72</c:v>
                </c:pt>
                <c:pt idx="37">
                  <c:v>5.74</c:v>
                </c:pt>
                <c:pt idx="38">
                  <c:v>5.76</c:v>
                </c:pt>
                <c:pt idx="39">
                  <c:v>5.78</c:v>
                </c:pt>
                <c:pt idx="40">
                  <c:v>5.8</c:v>
                </c:pt>
                <c:pt idx="41">
                  <c:v>5.82</c:v>
                </c:pt>
                <c:pt idx="42">
                  <c:v>5.84</c:v>
                </c:pt>
                <c:pt idx="43">
                  <c:v>5.86</c:v>
                </c:pt>
                <c:pt idx="44">
                  <c:v>5.88</c:v>
                </c:pt>
                <c:pt idx="45">
                  <c:v>5.9</c:v>
                </c:pt>
                <c:pt idx="46">
                  <c:v>5.92</c:v>
                </c:pt>
                <c:pt idx="47">
                  <c:v>5.94</c:v>
                </c:pt>
                <c:pt idx="48">
                  <c:v>5.96</c:v>
                </c:pt>
                <c:pt idx="49">
                  <c:v>5.98</c:v>
                </c:pt>
                <c:pt idx="50">
                  <c:v>6</c:v>
                </c:pt>
                <c:pt idx="51">
                  <c:v>6.02</c:v>
                </c:pt>
                <c:pt idx="52">
                  <c:v>6.04</c:v>
                </c:pt>
                <c:pt idx="53">
                  <c:v>6.06</c:v>
                </c:pt>
                <c:pt idx="54">
                  <c:v>6.08</c:v>
                </c:pt>
                <c:pt idx="55">
                  <c:v>6.1</c:v>
                </c:pt>
                <c:pt idx="56">
                  <c:v>6.12</c:v>
                </c:pt>
                <c:pt idx="57">
                  <c:v>6.14</c:v>
                </c:pt>
                <c:pt idx="58">
                  <c:v>6.16</c:v>
                </c:pt>
                <c:pt idx="59">
                  <c:v>6.18</c:v>
                </c:pt>
                <c:pt idx="60">
                  <c:v>6.2</c:v>
                </c:pt>
                <c:pt idx="61">
                  <c:v>6.22</c:v>
                </c:pt>
                <c:pt idx="62">
                  <c:v>6.24</c:v>
                </c:pt>
                <c:pt idx="63">
                  <c:v>6.26</c:v>
                </c:pt>
                <c:pt idx="64">
                  <c:v>6.28</c:v>
                </c:pt>
                <c:pt idx="65">
                  <c:v>6.3</c:v>
                </c:pt>
                <c:pt idx="66">
                  <c:v>6.32</c:v>
                </c:pt>
                <c:pt idx="67">
                  <c:v>6.34</c:v>
                </c:pt>
                <c:pt idx="68">
                  <c:v>6.36</c:v>
                </c:pt>
                <c:pt idx="69">
                  <c:v>6.38</c:v>
                </c:pt>
                <c:pt idx="70">
                  <c:v>6.4</c:v>
                </c:pt>
                <c:pt idx="71">
                  <c:v>6.42</c:v>
                </c:pt>
                <c:pt idx="72">
                  <c:v>6.44</c:v>
                </c:pt>
                <c:pt idx="73">
                  <c:v>6.46</c:v>
                </c:pt>
                <c:pt idx="74">
                  <c:v>6.48</c:v>
                </c:pt>
                <c:pt idx="75">
                  <c:v>6.5</c:v>
                </c:pt>
                <c:pt idx="76">
                  <c:v>6.52</c:v>
                </c:pt>
                <c:pt idx="77">
                  <c:v>6.54</c:v>
                </c:pt>
                <c:pt idx="78">
                  <c:v>6.56</c:v>
                </c:pt>
                <c:pt idx="79">
                  <c:v>6.58</c:v>
                </c:pt>
                <c:pt idx="80">
                  <c:v>6.6</c:v>
                </c:pt>
                <c:pt idx="81">
                  <c:v>6.62</c:v>
                </c:pt>
                <c:pt idx="82">
                  <c:v>6.64</c:v>
                </c:pt>
                <c:pt idx="83">
                  <c:v>6.66</c:v>
                </c:pt>
                <c:pt idx="84">
                  <c:v>6.68</c:v>
                </c:pt>
                <c:pt idx="85">
                  <c:v>6.7</c:v>
                </c:pt>
                <c:pt idx="86">
                  <c:v>6.72</c:v>
                </c:pt>
                <c:pt idx="87">
                  <c:v>6.74</c:v>
                </c:pt>
                <c:pt idx="88">
                  <c:v>6.76</c:v>
                </c:pt>
                <c:pt idx="89">
                  <c:v>6.78</c:v>
                </c:pt>
                <c:pt idx="90">
                  <c:v>6.8</c:v>
                </c:pt>
                <c:pt idx="91">
                  <c:v>6.82</c:v>
                </c:pt>
                <c:pt idx="92">
                  <c:v>6.84</c:v>
                </c:pt>
                <c:pt idx="93">
                  <c:v>6.86</c:v>
                </c:pt>
                <c:pt idx="94">
                  <c:v>6.88</c:v>
                </c:pt>
                <c:pt idx="95">
                  <c:v>6.9</c:v>
                </c:pt>
                <c:pt idx="96">
                  <c:v>6.92</c:v>
                </c:pt>
                <c:pt idx="97">
                  <c:v>6.94</c:v>
                </c:pt>
                <c:pt idx="98">
                  <c:v>6.96</c:v>
                </c:pt>
                <c:pt idx="99">
                  <c:v>6.98</c:v>
                </c:pt>
                <c:pt idx="100">
                  <c:v>7</c:v>
                </c:pt>
                <c:pt idx="101">
                  <c:v>7.02</c:v>
                </c:pt>
                <c:pt idx="102">
                  <c:v>7.04</c:v>
                </c:pt>
                <c:pt idx="103">
                  <c:v>7.06</c:v>
                </c:pt>
                <c:pt idx="104">
                  <c:v>7.08</c:v>
                </c:pt>
                <c:pt idx="105">
                  <c:v>7.1</c:v>
                </c:pt>
                <c:pt idx="106">
                  <c:v>7.12</c:v>
                </c:pt>
                <c:pt idx="107">
                  <c:v>7.14</c:v>
                </c:pt>
                <c:pt idx="108">
                  <c:v>7.16</c:v>
                </c:pt>
                <c:pt idx="109">
                  <c:v>7.18</c:v>
                </c:pt>
                <c:pt idx="110">
                  <c:v>7.2</c:v>
                </c:pt>
                <c:pt idx="111">
                  <c:v>7.22</c:v>
                </c:pt>
                <c:pt idx="112">
                  <c:v>7.24</c:v>
                </c:pt>
                <c:pt idx="113">
                  <c:v>7.26</c:v>
                </c:pt>
                <c:pt idx="114">
                  <c:v>7.28</c:v>
                </c:pt>
                <c:pt idx="115">
                  <c:v>7.3</c:v>
                </c:pt>
                <c:pt idx="116">
                  <c:v>7.32</c:v>
                </c:pt>
                <c:pt idx="117">
                  <c:v>7.34</c:v>
                </c:pt>
                <c:pt idx="118">
                  <c:v>7.36</c:v>
                </c:pt>
                <c:pt idx="119">
                  <c:v>7.38</c:v>
                </c:pt>
                <c:pt idx="120">
                  <c:v>7.4</c:v>
                </c:pt>
                <c:pt idx="121">
                  <c:v>7.42</c:v>
                </c:pt>
                <c:pt idx="122">
                  <c:v>7.44</c:v>
                </c:pt>
                <c:pt idx="123">
                  <c:v>7.46</c:v>
                </c:pt>
                <c:pt idx="124">
                  <c:v>7.48</c:v>
                </c:pt>
                <c:pt idx="125">
                  <c:v>7.5</c:v>
                </c:pt>
                <c:pt idx="126">
                  <c:v>7.52</c:v>
                </c:pt>
                <c:pt idx="127">
                  <c:v>7.54</c:v>
                </c:pt>
                <c:pt idx="128">
                  <c:v>7.56</c:v>
                </c:pt>
                <c:pt idx="129">
                  <c:v>7.58</c:v>
                </c:pt>
                <c:pt idx="130">
                  <c:v>7.6</c:v>
                </c:pt>
                <c:pt idx="131">
                  <c:v>7.62</c:v>
                </c:pt>
                <c:pt idx="132">
                  <c:v>7.64</c:v>
                </c:pt>
                <c:pt idx="133">
                  <c:v>7.66</c:v>
                </c:pt>
                <c:pt idx="134">
                  <c:v>7.68</c:v>
                </c:pt>
                <c:pt idx="135">
                  <c:v>7.7</c:v>
                </c:pt>
                <c:pt idx="136">
                  <c:v>7.72</c:v>
                </c:pt>
                <c:pt idx="137">
                  <c:v>7.74</c:v>
                </c:pt>
                <c:pt idx="138">
                  <c:v>7.76</c:v>
                </c:pt>
                <c:pt idx="139">
                  <c:v>7.78</c:v>
                </c:pt>
                <c:pt idx="140">
                  <c:v>7.8</c:v>
                </c:pt>
                <c:pt idx="141">
                  <c:v>7.82</c:v>
                </c:pt>
                <c:pt idx="142">
                  <c:v>7.84</c:v>
                </c:pt>
                <c:pt idx="143">
                  <c:v>7.86</c:v>
                </c:pt>
                <c:pt idx="144">
                  <c:v>7.88</c:v>
                </c:pt>
                <c:pt idx="145">
                  <c:v>7.9</c:v>
                </c:pt>
                <c:pt idx="146">
                  <c:v>7.92</c:v>
                </c:pt>
                <c:pt idx="147">
                  <c:v>7.94</c:v>
                </c:pt>
                <c:pt idx="148">
                  <c:v>7.96</c:v>
                </c:pt>
                <c:pt idx="149">
                  <c:v>7.98</c:v>
                </c:pt>
                <c:pt idx="150">
                  <c:v>8</c:v>
                </c:pt>
                <c:pt idx="151">
                  <c:v>8.02</c:v>
                </c:pt>
                <c:pt idx="152">
                  <c:v>8.0399999999999991</c:v>
                </c:pt>
                <c:pt idx="153">
                  <c:v>8.06</c:v>
                </c:pt>
                <c:pt idx="154">
                  <c:v>8.08</c:v>
                </c:pt>
                <c:pt idx="155">
                  <c:v>8.1</c:v>
                </c:pt>
                <c:pt idx="156">
                  <c:v>8.1199999999999992</c:v>
                </c:pt>
                <c:pt idx="157">
                  <c:v>8.14</c:v>
                </c:pt>
                <c:pt idx="158">
                  <c:v>8.16</c:v>
                </c:pt>
                <c:pt idx="159">
                  <c:v>8.18</c:v>
                </c:pt>
                <c:pt idx="160">
                  <c:v>8.1999999999999993</c:v>
                </c:pt>
                <c:pt idx="161">
                  <c:v>8.2200000000000006</c:v>
                </c:pt>
                <c:pt idx="162">
                  <c:v>8.24</c:v>
                </c:pt>
                <c:pt idx="163">
                  <c:v>8.26</c:v>
                </c:pt>
                <c:pt idx="164">
                  <c:v>8.2799999999999994</c:v>
                </c:pt>
                <c:pt idx="165">
                  <c:v>8.3000000000000007</c:v>
                </c:pt>
                <c:pt idx="166">
                  <c:v>8.32</c:v>
                </c:pt>
                <c:pt idx="167">
                  <c:v>8.34</c:v>
                </c:pt>
                <c:pt idx="168">
                  <c:v>8.36</c:v>
                </c:pt>
                <c:pt idx="169">
                  <c:v>8.3800000000000008</c:v>
                </c:pt>
                <c:pt idx="170">
                  <c:v>8.4</c:v>
                </c:pt>
                <c:pt idx="171">
                  <c:v>8.42</c:v>
                </c:pt>
                <c:pt idx="172">
                  <c:v>8.44</c:v>
                </c:pt>
                <c:pt idx="173">
                  <c:v>8.4600000000000009</c:v>
                </c:pt>
                <c:pt idx="174">
                  <c:v>8.48</c:v>
                </c:pt>
                <c:pt idx="175">
                  <c:v>8.5</c:v>
                </c:pt>
                <c:pt idx="176">
                  <c:v>8.52</c:v>
                </c:pt>
                <c:pt idx="177">
                  <c:v>8.5399999999999991</c:v>
                </c:pt>
                <c:pt idx="178">
                  <c:v>8.56</c:v>
                </c:pt>
                <c:pt idx="179">
                  <c:v>8.58</c:v>
                </c:pt>
                <c:pt idx="180">
                  <c:v>8.6</c:v>
                </c:pt>
                <c:pt idx="181">
                  <c:v>8.6199999999999992</c:v>
                </c:pt>
                <c:pt idx="182">
                  <c:v>8.64</c:v>
                </c:pt>
                <c:pt idx="183">
                  <c:v>8.66</c:v>
                </c:pt>
                <c:pt idx="184">
                  <c:v>8.68</c:v>
                </c:pt>
                <c:pt idx="185">
                  <c:v>8.6999999999999993</c:v>
                </c:pt>
                <c:pt idx="186">
                  <c:v>8.7200000000000006</c:v>
                </c:pt>
                <c:pt idx="187">
                  <c:v>8.74</c:v>
                </c:pt>
                <c:pt idx="188">
                  <c:v>8.76</c:v>
                </c:pt>
                <c:pt idx="189">
                  <c:v>8.7799999999999994</c:v>
                </c:pt>
                <c:pt idx="190">
                  <c:v>8.8000000000000007</c:v>
                </c:pt>
                <c:pt idx="191">
                  <c:v>8.82</c:v>
                </c:pt>
                <c:pt idx="192">
                  <c:v>8.84</c:v>
                </c:pt>
                <c:pt idx="193">
                  <c:v>8.86</c:v>
                </c:pt>
                <c:pt idx="194">
                  <c:v>8.8800000000000008</c:v>
                </c:pt>
                <c:pt idx="195">
                  <c:v>8.9</c:v>
                </c:pt>
                <c:pt idx="196">
                  <c:v>8.92</c:v>
                </c:pt>
                <c:pt idx="197">
                  <c:v>8.94</c:v>
                </c:pt>
                <c:pt idx="198">
                  <c:v>8.9600000000000009</c:v>
                </c:pt>
                <c:pt idx="199">
                  <c:v>8.98</c:v>
                </c:pt>
                <c:pt idx="200">
                  <c:v>9</c:v>
                </c:pt>
                <c:pt idx="201">
                  <c:v>9.02</c:v>
                </c:pt>
                <c:pt idx="202">
                  <c:v>9.0399999999999991</c:v>
                </c:pt>
                <c:pt idx="203">
                  <c:v>9.06</c:v>
                </c:pt>
                <c:pt idx="204">
                  <c:v>9.08</c:v>
                </c:pt>
                <c:pt idx="205">
                  <c:v>9.1</c:v>
                </c:pt>
                <c:pt idx="206">
                  <c:v>9.1199999999999992</c:v>
                </c:pt>
                <c:pt idx="207">
                  <c:v>9.14</c:v>
                </c:pt>
                <c:pt idx="208">
                  <c:v>9.16</c:v>
                </c:pt>
                <c:pt idx="209">
                  <c:v>9.18</c:v>
                </c:pt>
                <c:pt idx="210">
                  <c:v>9.1999999999999993</c:v>
                </c:pt>
                <c:pt idx="211">
                  <c:v>9.2200000000000006</c:v>
                </c:pt>
                <c:pt idx="212">
                  <c:v>9.24</c:v>
                </c:pt>
                <c:pt idx="213">
                  <c:v>9.26</c:v>
                </c:pt>
                <c:pt idx="214">
                  <c:v>9.2799999999999994</c:v>
                </c:pt>
                <c:pt idx="215">
                  <c:v>9.3000000000000007</c:v>
                </c:pt>
                <c:pt idx="216">
                  <c:v>9.32</c:v>
                </c:pt>
                <c:pt idx="217">
                  <c:v>9.34</c:v>
                </c:pt>
                <c:pt idx="218">
                  <c:v>9.36</c:v>
                </c:pt>
                <c:pt idx="219">
                  <c:v>9.3800000000000008</c:v>
                </c:pt>
                <c:pt idx="220">
                  <c:v>9.4</c:v>
                </c:pt>
                <c:pt idx="221">
                  <c:v>9.42</c:v>
                </c:pt>
                <c:pt idx="222">
                  <c:v>9.44</c:v>
                </c:pt>
                <c:pt idx="223">
                  <c:v>9.4600000000000009</c:v>
                </c:pt>
                <c:pt idx="224">
                  <c:v>9.48</c:v>
                </c:pt>
                <c:pt idx="225">
                  <c:v>9.5</c:v>
                </c:pt>
                <c:pt idx="226">
                  <c:v>9.52</c:v>
                </c:pt>
                <c:pt idx="227">
                  <c:v>9.5399999999999991</c:v>
                </c:pt>
                <c:pt idx="228">
                  <c:v>9.56</c:v>
                </c:pt>
                <c:pt idx="229">
                  <c:v>9.58</c:v>
                </c:pt>
                <c:pt idx="230">
                  <c:v>9.6</c:v>
                </c:pt>
                <c:pt idx="231">
                  <c:v>9.6199999999999992</c:v>
                </c:pt>
                <c:pt idx="232">
                  <c:v>9.64</c:v>
                </c:pt>
                <c:pt idx="233">
                  <c:v>9.66</c:v>
                </c:pt>
                <c:pt idx="234">
                  <c:v>9.68</c:v>
                </c:pt>
                <c:pt idx="235">
                  <c:v>9.6999999999999993</c:v>
                </c:pt>
                <c:pt idx="236">
                  <c:v>9.7200000000000006</c:v>
                </c:pt>
                <c:pt idx="237">
                  <c:v>9.74</c:v>
                </c:pt>
                <c:pt idx="238">
                  <c:v>9.76</c:v>
                </c:pt>
                <c:pt idx="239">
                  <c:v>9.7799999999999994</c:v>
                </c:pt>
                <c:pt idx="240">
                  <c:v>9.8000000000000007</c:v>
                </c:pt>
                <c:pt idx="241">
                  <c:v>9.82</c:v>
                </c:pt>
                <c:pt idx="242">
                  <c:v>9.84</c:v>
                </c:pt>
                <c:pt idx="243">
                  <c:v>9.86</c:v>
                </c:pt>
                <c:pt idx="244">
                  <c:v>9.8800000000000008</c:v>
                </c:pt>
                <c:pt idx="245">
                  <c:v>9.9</c:v>
                </c:pt>
                <c:pt idx="246">
                  <c:v>9.92</c:v>
                </c:pt>
                <c:pt idx="247">
                  <c:v>9.94</c:v>
                </c:pt>
                <c:pt idx="248">
                  <c:v>9.9600000000000009</c:v>
                </c:pt>
                <c:pt idx="249">
                  <c:v>9.98</c:v>
                </c:pt>
                <c:pt idx="250">
                  <c:v>10</c:v>
                </c:pt>
                <c:pt idx="251">
                  <c:v>10.02</c:v>
                </c:pt>
                <c:pt idx="252">
                  <c:v>10.039999999999999</c:v>
                </c:pt>
                <c:pt idx="253">
                  <c:v>10.06</c:v>
                </c:pt>
                <c:pt idx="254">
                  <c:v>10.08</c:v>
                </c:pt>
                <c:pt idx="255">
                  <c:v>10.1</c:v>
                </c:pt>
                <c:pt idx="256">
                  <c:v>10.119999999999999</c:v>
                </c:pt>
                <c:pt idx="257">
                  <c:v>10.14</c:v>
                </c:pt>
                <c:pt idx="258">
                  <c:v>10.16</c:v>
                </c:pt>
                <c:pt idx="259">
                  <c:v>10.18</c:v>
                </c:pt>
                <c:pt idx="260">
                  <c:v>10.199999999999999</c:v>
                </c:pt>
                <c:pt idx="261">
                  <c:v>10.220000000000001</c:v>
                </c:pt>
                <c:pt idx="262">
                  <c:v>10.24</c:v>
                </c:pt>
                <c:pt idx="263">
                  <c:v>10.26</c:v>
                </c:pt>
                <c:pt idx="264">
                  <c:v>10.28</c:v>
                </c:pt>
                <c:pt idx="265">
                  <c:v>10.3</c:v>
                </c:pt>
                <c:pt idx="266">
                  <c:v>10.32</c:v>
                </c:pt>
                <c:pt idx="267">
                  <c:v>10.34</c:v>
                </c:pt>
                <c:pt idx="268">
                  <c:v>10.36</c:v>
                </c:pt>
                <c:pt idx="269">
                  <c:v>10.38</c:v>
                </c:pt>
                <c:pt idx="270">
                  <c:v>10.4</c:v>
                </c:pt>
                <c:pt idx="271">
                  <c:v>10.42</c:v>
                </c:pt>
                <c:pt idx="272">
                  <c:v>10.44</c:v>
                </c:pt>
                <c:pt idx="273">
                  <c:v>10.46</c:v>
                </c:pt>
                <c:pt idx="274">
                  <c:v>10.48</c:v>
                </c:pt>
                <c:pt idx="275">
                  <c:v>10.5</c:v>
                </c:pt>
                <c:pt idx="276">
                  <c:v>10.52</c:v>
                </c:pt>
                <c:pt idx="277">
                  <c:v>10.54</c:v>
                </c:pt>
                <c:pt idx="278">
                  <c:v>10.56</c:v>
                </c:pt>
                <c:pt idx="279">
                  <c:v>10.58</c:v>
                </c:pt>
                <c:pt idx="280">
                  <c:v>10.6</c:v>
                </c:pt>
                <c:pt idx="281">
                  <c:v>10.62</c:v>
                </c:pt>
                <c:pt idx="282">
                  <c:v>10.64</c:v>
                </c:pt>
                <c:pt idx="283">
                  <c:v>10.66</c:v>
                </c:pt>
                <c:pt idx="284">
                  <c:v>10.68</c:v>
                </c:pt>
                <c:pt idx="285">
                  <c:v>10.7</c:v>
                </c:pt>
                <c:pt idx="286">
                  <c:v>10.72</c:v>
                </c:pt>
                <c:pt idx="287">
                  <c:v>10.74</c:v>
                </c:pt>
                <c:pt idx="288">
                  <c:v>10.76</c:v>
                </c:pt>
                <c:pt idx="289">
                  <c:v>10.78</c:v>
                </c:pt>
                <c:pt idx="290">
                  <c:v>10.8</c:v>
                </c:pt>
                <c:pt idx="291">
                  <c:v>10.82</c:v>
                </c:pt>
                <c:pt idx="292">
                  <c:v>10.84</c:v>
                </c:pt>
                <c:pt idx="293">
                  <c:v>10.86</c:v>
                </c:pt>
                <c:pt idx="294">
                  <c:v>10.88</c:v>
                </c:pt>
                <c:pt idx="295">
                  <c:v>10.9</c:v>
                </c:pt>
                <c:pt idx="296">
                  <c:v>10.92</c:v>
                </c:pt>
                <c:pt idx="297">
                  <c:v>10.94</c:v>
                </c:pt>
                <c:pt idx="298">
                  <c:v>10.96</c:v>
                </c:pt>
                <c:pt idx="299">
                  <c:v>10.98</c:v>
                </c:pt>
                <c:pt idx="300">
                  <c:v>11</c:v>
                </c:pt>
                <c:pt idx="301">
                  <c:v>11.02</c:v>
                </c:pt>
                <c:pt idx="302">
                  <c:v>11.04</c:v>
                </c:pt>
                <c:pt idx="303">
                  <c:v>11.06</c:v>
                </c:pt>
                <c:pt idx="304">
                  <c:v>11.08</c:v>
                </c:pt>
                <c:pt idx="305">
                  <c:v>11.1</c:v>
                </c:pt>
                <c:pt idx="306">
                  <c:v>11.12</c:v>
                </c:pt>
                <c:pt idx="307">
                  <c:v>11.14</c:v>
                </c:pt>
                <c:pt idx="308">
                  <c:v>11.16</c:v>
                </c:pt>
                <c:pt idx="309">
                  <c:v>11.18</c:v>
                </c:pt>
                <c:pt idx="310">
                  <c:v>11.2</c:v>
                </c:pt>
                <c:pt idx="311">
                  <c:v>11.22</c:v>
                </c:pt>
                <c:pt idx="312">
                  <c:v>11.24</c:v>
                </c:pt>
                <c:pt idx="313">
                  <c:v>11.26</c:v>
                </c:pt>
                <c:pt idx="314">
                  <c:v>11.28</c:v>
                </c:pt>
                <c:pt idx="315">
                  <c:v>11.3</c:v>
                </c:pt>
                <c:pt idx="316">
                  <c:v>11.32</c:v>
                </c:pt>
                <c:pt idx="317">
                  <c:v>11.34</c:v>
                </c:pt>
                <c:pt idx="318">
                  <c:v>11.36</c:v>
                </c:pt>
                <c:pt idx="319">
                  <c:v>11.38</c:v>
                </c:pt>
                <c:pt idx="320">
                  <c:v>11.4</c:v>
                </c:pt>
                <c:pt idx="321">
                  <c:v>11.42</c:v>
                </c:pt>
                <c:pt idx="322">
                  <c:v>11.44</c:v>
                </c:pt>
                <c:pt idx="323">
                  <c:v>11.46</c:v>
                </c:pt>
                <c:pt idx="324">
                  <c:v>11.48</c:v>
                </c:pt>
                <c:pt idx="325">
                  <c:v>11.5</c:v>
                </c:pt>
                <c:pt idx="326">
                  <c:v>11.52</c:v>
                </c:pt>
                <c:pt idx="327">
                  <c:v>11.54</c:v>
                </c:pt>
                <c:pt idx="328">
                  <c:v>11.56</c:v>
                </c:pt>
                <c:pt idx="329">
                  <c:v>11.58</c:v>
                </c:pt>
                <c:pt idx="330">
                  <c:v>11.6</c:v>
                </c:pt>
                <c:pt idx="331">
                  <c:v>11.62</c:v>
                </c:pt>
                <c:pt idx="332">
                  <c:v>11.64</c:v>
                </c:pt>
                <c:pt idx="333">
                  <c:v>11.66</c:v>
                </c:pt>
                <c:pt idx="334">
                  <c:v>11.68</c:v>
                </c:pt>
                <c:pt idx="335">
                  <c:v>11.7</c:v>
                </c:pt>
                <c:pt idx="336">
                  <c:v>11.72</c:v>
                </c:pt>
                <c:pt idx="337">
                  <c:v>11.74</c:v>
                </c:pt>
                <c:pt idx="338">
                  <c:v>11.76</c:v>
                </c:pt>
                <c:pt idx="339">
                  <c:v>11.78</c:v>
                </c:pt>
                <c:pt idx="340">
                  <c:v>11.8</c:v>
                </c:pt>
                <c:pt idx="341">
                  <c:v>11.82</c:v>
                </c:pt>
                <c:pt idx="342">
                  <c:v>11.84</c:v>
                </c:pt>
                <c:pt idx="343">
                  <c:v>11.86</c:v>
                </c:pt>
                <c:pt idx="344">
                  <c:v>11.88</c:v>
                </c:pt>
                <c:pt idx="345">
                  <c:v>11.9</c:v>
                </c:pt>
                <c:pt idx="346">
                  <c:v>11.92</c:v>
                </c:pt>
                <c:pt idx="347">
                  <c:v>11.94</c:v>
                </c:pt>
                <c:pt idx="348">
                  <c:v>11.96</c:v>
                </c:pt>
                <c:pt idx="349">
                  <c:v>11.98</c:v>
                </c:pt>
                <c:pt idx="350">
                  <c:v>12</c:v>
                </c:pt>
                <c:pt idx="351">
                  <c:v>12.02</c:v>
                </c:pt>
                <c:pt idx="352">
                  <c:v>12.04</c:v>
                </c:pt>
                <c:pt idx="353">
                  <c:v>12.06</c:v>
                </c:pt>
                <c:pt idx="354">
                  <c:v>12.08</c:v>
                </c:pt>
                <c:pt idx="355">
                  <c:v>12.1</c:v>
                </c:pt>
                <c:pt idx="356">
                  <c:v>12.12</c:v>
                </c:pt>
                <c:pt idx="357">
                  <c:v>12.14</c:v>
                </c:pt>
                <c:pt idx="358">
                  <c:v>12.16</c:v>
                </c:pt>
                <c:pt idx="359">
                  <c:v>12.18</c:v>
                </c:pt>
                <c:pt idx="360">
                  <c:v>12.2</c:v>
                </c:pt>
                <c:pt idx="361">
                  <c:v>12.22</c:v>
                </c:pt>
                <c:pt idx="362">
                  <c:v>12.24</c:v>
                </c:pt>
                <c:pt idx="363">
                  <c:v>12.26</c:v>
                </c:pt>
                <c:pt idx="364">
                  <c:v>12.28</c:v>
                </c:pt>
                <c:pt idx="365">
                  <c:v>12.3</c:v>
                </c:pt>
                <c:pt idx="366">
                  <c:v>12.32</c:v>
                </c:pt>
                <c:pt idx="367">
                  <c:v>12.34</c:v>
                </c:pt>
                <c:pt idx="368">
                  <c:v>12.36</c:v>
                </c:pt>
                <c:pt idx="369">
                  <c:v>12.38</c:v>
                </c:pt>
                <c:pt idx="370">
                  <c:v>12.4</c:v>
                </c:pt>
                <c:pt idx="371">
                  <c:v>12.42</c:v>
                </c:pt>
                <c:pt idx="372">
                  <c:v>12.44</c:v>
                </c:pt>
                <c:pt idx="373">
                  <c:v>12.46</c:v>
                </c:pt>
                <c:pt idx="374">
                  <c:v>12.48</c:v>
                </c:pt>
                <c:pt idx="375">
                  <c:v>12.5</c:v>
                </c:pt>
                <c:pt idx="376">
                  <c:v>12.52</c:v>
                </c:pt>
                <c:pt idx="377">
                  <c:v>12.54</c:v>
                </c:pt>
                <c:pt idx="378">
                  <c:v>12.56</c:v>
                </c:pt>
                <c:pt idx="379">
                  <c:v>12.58</c:v>
                </c:pt>
                <c:pt idx="380">
                  <c:v>12.6</c:v>
                </c:pt>
                <c:pt idx="381">
                  <c:v>12.62</c:v>
                </c:pt>
                <c:pt idx="382">
                  <c:v>12.64</c:v>
                </c:pt>
                <c:pt idx="383">
                  <c:v>12.66</c:v>
                </c:pt>
                <c:pt idx="384">
                  <c:v>12.68</c:v>
                </c:pt>
                <c:pt idx="385">
                  <c:v>12.7</c:v>
                </c:pt>
                <c:pt idx="386">
                  <c:v>12.72</c:v>
                </c:pt>
                <c:pt idx="387">
                  <c:v>12.74</c:v>
                </c:pt>
                <c:pt idx="388">
                  <c:v>12.76</c:v>
                </c:pt>
                <c:pt idx="389">
                  <c:v>12.78</c:v>
                </c:pt>
                <c:pt idx="390">
                  <c:v>12.8</c:v>
                </c:pt>
                <c:pt idx="391">
                  <c:v>12.82</c:v>
                </c:pt>
                <c:pt idx="392">
                  <c:v>12.84</c:v>
                </c:pt>
                <c:pt idx="393">
                  <c:v>12.86</c:v>
                </c:pt>
                <c:pt idx="394">
                  <c:v>12.88</c:v>
                </c:pt>
                <c:pt idx="395">
                  <c:v>12.9</c:v>
                </c:pt>
                <c:pt idx="396">
                  <c:v>12.92</c:v>
                </c:pt>
                <c:pt idx="397">
                  <c:v>12.94</c:v>
                </c:pt>
                <c:pt idx="398">
                  <c:v>12.96</c:v>
                </c:pt>
                <c:pt idx="399">
                  <c:v>12.98</c:v>
                </c:pt>
                <c:pt idx="400">
                  <c:v>13</c:v>
                </c:pt>
                <c:pt idx="401">
                  <c:v>13.02</c:v>
                </c:pt>
                <c:pt idx="402">
                  <c:v>13.04</c:v>
                </c:pt>
                <c:pt idx="403">
                  <c:v>13.06</c:v>
                </c:pt>
                <c:pt idx="404">
                  <c:v>13.08</c:v>
                </c:pt>
                <c:pt idx="405">
                  <c:v>13.1</c:v>
                </c:pt>
                <c:pt idx="406">
                  <c:v>13.12</c:v>
                </c:pt>
                <c:pt idx="407">
                  <c:v>13.14</c:v>
                </c:pt>
                <c:pt idx="408">
                  <c:v>13.16</c:v>
                </c:pt>
                <c:pt idx="409">
                  <c:v>13.18</c:v>
                </c:pt>
                <c:pt idx="410">
                  <c:v>13.2</c:v>
                </c:pt>
                <c:pt idx="411">
                  <c:v>13.22</c:v>
                </c:pt>
                <c:pt idx="412">
                  <c:v>13.24</c:v>
                </c:pt>
                <c:pt idx="413">
                  <c:v>13.26</c:v>
                </c:pt>
                <c:pt idx="414">
                  <c:v>13.28</c:v>
                </c:pt>
                <c:pt idx="415">
                  <c:v>13.3</c:v>
                </c:pt>
                <c:pt idx="416">
                  <c:v>13.32</c:v>
                </c:pt>
                <c:pt idx="417">
                  <c:v>13.34</c:v>
                </c:pt>
                <c:pt idx="418">
                  <c:v>13.36</c:v>
                </c:pt>
                <c:pt idx="419">
                  <c:v>13.38</c:v>
                </c:pt>
                <c:pt idx="420">
                  <c:v>13.4</c:v>
                </c:pt>
                <c:pt idx="421">
                  <c:v>13.42</c:v>
                </c:pt>
                <c:pt idx="422">
                  <c:v>13.44</c:v>
                </c:pt>
                <c:pt idx="423">
                  <c:v>13.46</c:v>
                </c:pt>
                <c:pt idx="424">
                  <c:v>13.48</c:v>
                </c:pt>
                <c:pt idx="425">
                  <c:v>13.5</c:v>
                </c:pt>
                <c:pt idx="426">
                  <c:v>13.52</c:v>
                </c:pt>
                <c:pt idx="427">
                  <c:v>13.54</c:v>
                </c:pt>
                <c:pt idx="428">
                  <c:v>13.56</c:v>
                </c:pt>
                <c:pt idx="429">
                  <c:v>13.58</c:v>
                </c:pt>
                <c:pt idx="430">
                  <c:v>13.6</c:v>
                </c:pt>
                <c:pt idx="431">
                  <c:v>13.62</c:v>
                </c:pt>
                <c:pt idx="432">
                  <c:v>13.64</c:v>
                </c:pt>
                <c:pt idx="433">
                  <c:v>13.66</c:v>
                </c:pt>
                <c:pt idx="434">
                  <c:v>13.68</c:v>
                </c:pt>
                <c:pt idx="435">
                  <c:v>13.7</c:v>
                </c:pt>
                <c:pt idx="436">
                  <c:v>13.72</c:v>
                </c:pt>
                <c:pt idx="437">
                  <c:v>13.74</c:v>
                </c:pt>
                <c:pt idx="438">
                  <c:v>13.76</c:v>
                </c:pt>
                <c:pt idx="439">
                  <c:v>13.78</c:v>
                </c:pt>
                <c:pt idx="440">
                  <c:v>13.8</c:v>
                </c:pt>
                <c:pt idx="441">
                  <c:v>13.82</c:v>
                </c:pt>
                <c:pt idx="442">
                  <c:v>13.84</c:v>
                </c:pt>
                <c:pt idx="443">
                  <c:v>13.86</c:v>
                </c:pt>
                <c:pt idx="444">
                  <c:v>13.88</c:v>
                </c:pt>
                <c:pt idx="445">
                  <c:v>13.9</c:v>
                </c:pt>
                <c:pt idx="446">
                  <c:v>13.92</c:v>
                </c:pt>
                <c:pt idx="447">
                  <c:v>13.94</c:v>
                </c:pt>
                <c:pt idx="448">
                  <c:v>13.96</c:v>
                </c:pt>
                <c:pt idx="449">
                  <c:v>13.98</c:v>
                </c:pt>
                <c:pt idx="450">
                  <c:v>14</c:v>
                </c:pt>
                <c:pt idx="451">
                  <c:v>14.02</c:v>
                </c:pt>
                <c:pt idx="452">
                  <c:v>14.04</c:v>
                </c:pt>
                <c:pt idx="453">
                  <c:v>14.06</c:v>
                </c:pt>
                <c:pt idx="454">
                  <c:v>14.08</c:v>
                </c:pt>
                <c:pt idx="455">
                  <c:v>14.1</c:v>
                </c:pt>
                <c:pt idx="456">
                  <c:v>14.12</c:v>
                </c:pt>
                <c:pt idx="457">
                  <c:v>14.14</c:v>
                </c:pt>
                <c:pt idx="458">
                  <c:v>14.16</c:v>
                </c:pt>
                <c:pt idx="459">
                  <c:v>14.18</c:v>
                </c:pt>
                <c:pt idx="460">
                  <c:v>14.2</c:v>
                </c:pt>
                <c:pt idx="461">
                  <c:v>14.22</c:v>
                </c:pt>
                <c:pt idx="462">
                  <c:v>14.24</c:v>
                </c:pt>
                <c:pt idx="463">
                  <c:v>14.26</c:v>
                </c:pt>
                <c:pt idx="464">
                  <c:v>14.28</c:v>
                </c:pt>
                <c:pt idx="465">
                  <c:v>14.3</c:v>
                </c:pt>
                <c:pt idx="466">
                  <c:v>14.32</c:v>
                </c:pt>
                <c:pt idx="467">
                  <c:v>14.34</c:v>
                </c:pt>
                <c:pt idx="468">
                  <c:v>14.36</c:v>
                </c:pt>
                <c:pt idx="469">
                  <c:v>14.38</c:v>
                </c:pt>
                <c:pt idx="470">
                  <c:v>14.4</c:v>
                </c:pt>
                <c:pt idx="471">
                  <c:v>14.42</c:v>
                </c:pt>
                <c:pt idx="472">
                  <c:v>14.44</c:v>
                </c:pt>
                <c:pt idx="473">
                  <c:v>14.46</c:v>
                </c:pt>
                <c:pt idx="474">
                  <c:v>14.48</c:v>
                </c:pt>
                <c:pt idx="475">
                  <c:v>14.5</c:v>
                </c:pt>
                <c:pt idx="476">
                  <c:v>14.52</c:v>
                </c:pt>
                <c:pt idx="477">
                  <c:v>14.54</c:v>
                </c:pt>
                <c:pt idx="478">
                  <c:v>14.56</c:v>
                </c:pt>
                <c:pt idx="479">
                  <c:v>14.58</c:v>
                </c:pt>
                <c:pt idx="480">
                  <c:v>14.6</c:v>
                </c:pt>
                <c:pt idx="481">
                  <c:v>14.62</c:v>
                </c:pt>
                <c:pt idx="482">
                  <c:v>14.64</c:v>
                </c:pt>
                <c:pt idx="483">
                  <c:v>14.66</c:v>
                </c:pt>
                <c:pt idx="484">
                  <c:v>14.68</c:v>
                </c:pt>
                <c:pt idx="485">
                  <c:v>14.7</c:v>
                </c:pt>
                <c:pt idx="486">
                  <c:v>14.72</c:v>
                </c:pt>
                <c:pt idx="487">
                  <c:v>14.74</c:v>
                </c:pt>
                <c:pt idx="488">
                  <c:v>14.76</c:v>
                </c:pt>
                <c:pt idx="489">
                  <c:v>14.78</c:v>
                </c:pt>
                <c:pt idx="490">
                  <c:v>14.8</c:v>
                </c:pt>
                <c:pt idx="491">
                  <c:v>14.82</c:v>
                </c:pt>
                <c:pt idx="492">
                  <c:v>14.84</c:v>
                </c:pt>
                <c:pt idx="493">
                  <c:v>14.86</c:v>
                </c:pt>
                <c:pt idx="494">
                  <c:v>14.88</c:v>
                </c:pt>
                <c:pt idx="495">
                  <c:v>14.9</c:v>
                </c:pt>
                <c:pt idx="496">
                  <c:v>14.92</c:v>
                </c:pt>
                <c:pt idx="497">
                  <c:v>14.94</c:v>
                </c:pt>
                <c:pt idx="498">
                  <c:v>14.96</c:v>
                </c:pt>
                <c:pt idx="499">
                  <c:v>14.98</c:v>
                </c:pt>
                <c:pt idx="500">
                  <c:v>15</c:v>
                </c:pt>
                <c:pt idx="501">
                  <c:v>15.02</c:v>
                </c:pt>
                <c:pt idx="502">
                  <c:v>15.04</c:v>
                </c:pt>
                <c:pt idx="503">
                  <c:v>15.06</c:v>
                </c:pt>
                <c:pt idx="504">
                  <c:v>15.08</c:v>
                </c:pt>
                <c:pt idx="505">
                  <c:v>15.1</c:v>
                </c:pt>
                <c:pt idx="506">
                  <c:v>15.12</c:v>
                </c:pt>
                <c:pt idx="507">
                  <c:v>15.14</c:v>
                </c:pt>
                <c:pt idx="508">
                  <c:v>15.16</c:v>
                </c:pt>
                <c:pt idx="509">
                  <c:v>15.18</c:v>
                </c:pt>
                <c:pt idx="510">
                  <c:v>15.2</c:v>
                </c:pt>
                <c:pt idx="511">
                  <c:v>15.22</c:v>
                </c:pt>
                <c:pt idx="512">
                  <c:v>15.24</c:v>
                </c:pt>
                <c:pt idx="513">
                  <c:v>15.26</c:v>
                </c:pt>
                <c:pt idx="514">
                  <c:v>15.28</c:v>
                </c:pt>
                <c:pt idx="515">
                  <c:v>15.3</c:v>
                </c:pt>
                <c:pt idx="516">
                  <c:v>15.32</c:v>
                </c:pt>
                <c:pt idx="517">
                  <c:v>15.34</c:v>
                </c:pt>
                <c:pt idx="518">
                  <c:v>15.36</c:v>
                </c:pt>
                <c:pt idx="519">
                  <c:v>15.38</c:v>
                </c:pt>
                <c:pt idx="520">
                  <c:v>15.4</c:v>
                </c:pt>
                <c:pt idx="521">
                  <c:v>15.42</c:v>
                </c:pt>
                <c:pt idx="522">
                  <c:v>15.44</c:v>
                </c:pt>
                <c:pt idx="523">
                  <c:v>15.46</c:v>
                </c:pt>
                <c:pt idx="524">
                  <c:v>15.48</c:v>
                </c:pt>
                <c:pt idx="525">
                  <c:v>15.5</c:v>
                </c:pt>
                <c:pt idx="526">
                  <c:v>15.52</c:v>
                </c:pt>
                <c:pt idx="527">
                  <c:v>15.54</c:v>
                </c:pt>
                <c:pt idx="528">
                  <c:v>15.56</c:v>
                </c:pt>
                <c:pt idx="529">
                  <c:v>15.58</c:v>
                </c:pt>
                <c:pt idx="530">
                  <c:v>15.6</c:v>
                </c:pt>
                <c:pt idx="531">
                  <c:v>15.62</c:v>
                </c:pt>
                <c:pt idx="532">
                  <c:v>15.64</c:v>
                </c:pt>
                <c:pt idx="533">
                  <c:v>15.66</c:v>
                </c:pt>
                <c:pt idx="534">
                  <c:v>15.68</c:v>
                </c:pt>
                <c:pt idx="535">
                  <c:v>15.7</c:v>
                </c:pt>
                <c:pt idx="536">
                  <c:v>15.72</c:v>
                </c:pt>
                <c:pt idx="537">
                  <c:v>15.74</c:v>
                </c:pt>
                <c:pt idx="538">
                  <c:v>15.76</c:v>
                </c:pt>
                <c:pt idx="539">
                  <c:v>15.78</c:v>
                </c:pt>
                <c:pt idx="540">
                  <c:v>15.8</c:v>
                </c:pt>
                <c:pt idx="541">
                  <c:v>15.82</c:v>
                </c:pt>
                <c:pt idx="542">
                  <c:v>15.84</c:v>
                </c:pt>
                <c:pt idx="543">
                  <c:v>15.86</c:v>
                </c:pt>
                <c:pt idx="544">
                  <c:v>15.88</c:v>
                </c:pt>
                <c:pt idx="545">
                  <c:v>15.9</c:v>
                </c:pt>
                <c:pt idx="546">
                  <c:v>15.92</c:v>
                </c:pt>
                <c:pt idx="547">
                  <c:v>15.94</c:v>
                </c:pt>
                <c:pt idx="548">
                  <c:v>15.96</c:v>
                </c:pt>
                <c:pt idx="549">
                  <c:v>15.98</c:v>
                </c:pt>
                <c:pt idx="550">
                  <c:v>16</c:v>
                </c:pt>
                <c:pt idx="551">
                  <c:v>16.02</c:v>
                </c:pt>
                <c:pt idx="552">
                  <c:v>16.04</c:v>
                </c:pt>
                <c:pt idx="553">
                  <c:v>16.059999999999999</c:v>
                </c:pt>
                <c:pt idx="554">
                  <c:v>16.079999999999998</c:v>
                </c:pt>
                <c:pt idx="555">
                  <c:v>16.100000000000001</c:v>
                </c:pt>
                <c:pt idx="556">
                  <c:v>16.12</c:v>
                </c:pt>
                <c:pt idx="557">
                  <c:v>16.14</c:v>
                </c:pt>
                <c:pt idx="558">
                  <c:v>16.16</c:v>
                </c:pt>
                <c:pt idx="559">
                  <c:v>16.18</c:v>
                </c:pt>
                <c:pt idx="560">
                  <c:v>16.2</c:v>
                </c:pt>
                <c:pt idx="561">
                  <c:v>16.22</c:v>
                </c:pt>
                <c:pt idx="562">
                  <c:v>16.239999999999998</c:v>
                </c:pt>
                <c:pt idx="563">
                  <c:v>16.260000000000002</c:v>
                </c:pt>
                <c:pt idx="564">
                  <c:v>16.28</c:v>
                </c:pt>
                <c:pt idx="565">
                  <c:v>16.3</c:v>
                </c:pt>
                <c:pt idx="566">
                  <c:v>16.32</c:v>
                </c:pt>
                <c:pt idx="567">
                  <c:v>16.34</c:v>
                </c:pt>
                <c:pt idx="568">
                  <c:v>16.36</c:v>
                </c:pt>
                <c:pt idx="569">
                  <c:v>16.38</c:v>
                </c:pt>
                <c:pt idx="570">
                  <c:v>16.399999999999999</c:v>
                </c:pt>
                <c:pt idx="571">
                  <c:v>16.420000000000002</c:v>
                </c:pt>
                <c:pt idx="572">
                  <c:v>16.440000000000001</c:v>
                </c:pt>
                <c:pt idx="573">
                  <c:v>16.46</c:v>
                </c:pt>
                <c:pt idx="574">
                  <c:v>16.48</c:v>
                </c:pt>
                <c:pt idx="575">
                  <c:v>16.5</c:v>
                </c:pt>
                <c:pt idx="576">
                  <c:v>16.52</c:v>
                </c:pt>
                <c:pt idx="577">
                  <c:v>16.54</c:v>
                </c:pt>
                <c:pt idx="578">
                  <c:v>16.559999999999999</c:v>
                </c:pt>
                <c:pt idx="579">
                  <c:v>16.579999999999998</c:v>
                </c:pt>
                <c:pt idx="580">
                  <c:v>16.600000000000001</c:v>
                </c:pt>
                <c:pt idx="581">
                  <c:v>16.62</c:v>
                </c:pt>
                <c:pt idx="582">
                  <c:v>16.64</c:v>
                </c:pt>
                <c:pt idx="583">
                  <c:v>16.66</c:v>
                </c:pt>
                <c:pt idx="584">
                  <c:v>16.68</c:v>
                </c:pt>
                <c:pt idx="585">
                  <c:v>16.7</c:v>
                </c:pt>
                <c:pt idx="586">
                  <c:v>16.72</c:v>
                </c:pt>
                <c:pt idx="587">
                  <c:v>16.739999999999998</c:v>
                </c:pt>
                <c:pt idx="588">
                  <c:v>16.760000000000002</c:v>
                </c:pt>
                <c:pt idx="589">
                  <c:v>16.78</c:v>
                </c:pt>
                <c:pt idx="590">
                  <c:v>16.8</c:v>
                </c:pt>
                <c:pt idx="591">
                  <c:v>16.82</c:v>
                </c:pt>
                <c:pt idx="592">
                  <c:v>16.84</c:v>
                </c:pt>
                <c:pt idx="593">
                  <c:v>16.86</c:v>
                </c:pt>
                <c:pt idx="594">
                  <c:v>16.88</c:v>
                </c:pt>
                <c:pt idx="595">
                  <c:v>16.899999999999999</c:v>
                </c:pt>
                <c:pt idx="596">
                  <c:v>16.920000000000002</c:v>
                </c:pt>
                <c:pt idx="597">
                  <c:v>16.940000000000001</c:v>
                </c:pt>
                <c:pt idx="598">
                  <c:v>16.96</c:v>
                </c:pt>
                <c:pt idx="599">
                  <c:v>16.98</c:v>
                </c:pt>
                <c:pt idx="600">
                  <c:v>17</c:v>
                </c:pt>
                <c:pt idx="601">
                  <c:v>17.02</c:v>
                </c:pt>
                <c:pt idx="602">
                  <c:v>17.04</c:v>
                </c:pt>
                <c:pt idx="603">
                  <c:v>17.059999999999999</c:v>
                </c:pt>
                <c:pt idx="604">
                  <c:v>17.079999999999998</c:v>
                </c:pt>
                <c:pt idx="605">
                  <c:v>17.100000000000001</c:v>
                </c:pt>
                <c:pt idx="606">
                  <c:v>17.12</c:v>
                </c:pt>
                <c:pt idx="607">
                  <c:v>17.14</c:v>
                </c:pt>
                <c:pt idx="608">
                  <c:v>17.16</c:v>
                </c:pt>
                <c:pt idx="609">
                  <c:v>17.18</c:v>
                </c:pt>
                <c:pt idx="610">
                  <c:v>17.2</c:v>
                </c:pt>
                <c:pt idx="611">
                  <c:v>17.22</c:v>
                </c:pt>
                <c:pt idx="612">
                  <c:v>17.239999999999998</c:v>
                </c:pt>
                <c:pt idx="613">
                  <c:v>17.260000000000002</c:v>
                </c:pt>
                <c:pt idx="614">
                  <c:v>17.28</c:v>
                </c:pt>
                <c:pt idx="615">
                  <c:v>17.3</c:v>
                </c:pt>
                <c:pt idx="616">
                  <c:v>17.32</c:v>
                </c:pt>
                <c:pt idx="617">
                  <c:v>17.34</c:v>
                </c:pt>
                <c:pt idx="618">
                  <c:v>17.36</c:v>
                </c:pt>
                <c:pt idx="619">
                  <c:v>17.38</c:v>
                </c:pt>
                <c:pt idx="620">
                  <c:v>17.399999999999999</c:v>
                </c:pt>
                <c:pt idx="621">
                  <c:v>17.420000000000002</c:v>
                </c:pt>
                <c:pt idx="622">
                  <c:v>17.440000000000001</c:v>
                </c:pt>
                <c:pt idx="623">
                  <c:v>17.46</c:v>
                </c:pt>
                <c:pt idx="624">
                  <c:v>17.48</c:v>
                </c:pt>
                <c:pt idx="625">
                  <c:v>17.5</c:v>
                </c:pt>
                <c:pt idx="626">
                  <c:v>17.52</c:v>
                </c:pt>
                <c:pt idx="627">
                  <c:v>17.54</c:v>
                </c:pt>
                <c:pt idx="628">
                  <c:v>17.559999999999999</c:v>
                </c:pt>
                <c:pt idx="629">
                  <c:v>17.579999999999998</c:v>
                </c:pt>
                <c:pt idx="630">
                  <c:v>17.600000000000001</c:v>
                </c:pt>
                <c:pt idx="631">
                  <c:v>17.62</c:v>
                </c:pt>
                <c:pt idx="632">
                  <c:v>17.64</c:v>
                </c:pt>
                <c:pt idx="633">
                  <c:v>17.66</c:v>
                </c:pt>
                <c:pt idx="634">
                  <c:v>17.68</c:v>
                </c:pt>
                <c:pt idx="635">
                  <c:v>17.7</c:v>
                </c:pt>
                <c:pt idx="636">
                  <c:v>17.72</c:v>
                </c:pt>
                <c:pt idx="637">
                  <c:v>17.739999999999998</c:v>
                </c:pt>
                <c:pt idx="638">
                  <c:v>17.760000000000002</c:v>
                </c:pt>
                <c:pt idx="639">
                  <c:v>17.78</c:v>
                </c:pt>
                <c:pt idx="640">
                  <c:v>17.8</c:v>
                </c:pt>
                <c:pt idx="641">
                  <c:v>17.82</c:v>
                </c:pt>
                <c:pt idx="642">
                  <c:v>17.84</c:v>
                </c:pt>
                <c:pt idx="643">
                  <c:v>17.86</c:v>
                </c:pt>
                <c:pt idx="644">
                  <c:v>17.88</c:v>
                </c:pt>
                <c:pt idx="645">
                  <c:v>17.899999999999999</c:v>
                </c:pt>
                <c:pt idx="646">
                  <c:v>17.920000000000002</c:v>
                </c:pt>
                <c:pt idx="647">
                  <c:v>17.940000000000001</c:v>
                </c:pt>
                <c:pt idx="648">
                  <c:v>17.96</c:v>
                </c:pt>
                <c:pt idx="649">
                  <c:v>17.98</c:v>
                </c:pt>
                <c:pt idx="650">
                  <c:v>18</c:v>
                </c:pt>
                <c:pt idx="651">
                  <c:v>18.02</c:v>
                </c:pt>
                <c:pt idx="652">
                  <c:v>18.04</c:v>
                </c:pt>
                <c:pt idx="653">
                  <c:v>18.059999999999999</c:v>
                </c:pt>
                <c:pt idx="654">
                  <c:v>18.079999999999998</c:v>
                </c:pt>
                <c:pt idx="655">
                  <c:v>18.100000000000001</c:v>
                </c:pt>
                <c:pt idx="656">
                  <c:v>18.12</c:v>
                </c:pt>
                <c:pt idx="657">
                  <c:v>18.14</c:v>
                </c:pt>
                <c:pt idx="658">
                  <c:v>18.16</c:v>
                </c:pt>
                <c:pt idx="659">
                  <c:v>18.18</c:v>
                </c:pt>
                <c:pt idx="660">
                  <c:v>18.2</c:v>
                </c:pt>
                <c:pt idx="661">
                  <c:v>18.22</c:v>
                </c:pt>
                <c:pt idx="662">
                  <c:v>18.239999999999998</c:v>
                </c:pt>
                <c:pt idx="663">
                  <c:v>18.260000000000002</c:v>
                </c:pt>
                <c:pt idx="664">
                  <c:v>18.28</c:v>
                </c:pt>
                <c:pt idx="665">
                  <c:v>18.3</c:v>
                </c:pt>
                <c:pt idx="666">
                  <c:v>18.32</c:v>
                </c:pt>
                <c:pt idx="667">
                  <c:v>18.34</c:v>
                </c:pt>
                <c:pt idx="668">
                  <c:v>18.36</c:v>
                </c:pt>
                <c:pt idx="669">
                  <c:v>18.38</c:v>
                </c:pt>
                <c:pt idx="670">
                  <c:v>18.399999999999999</c:v>
                </c:pt>
                <c:pt idx="671">
                  <c:v>18.420000000000002</c:v>
                </c:pt>
                <c:pt idx="672">
                  <c:v>18.440000000000001</c:v>
                </c:pt>
                <c:pt idx="673">
                  <c:v>18.46</c:v>
                </c:pt>
                <c:pt idx="674">
                  <c:v>18.48</c:v>
                </c:pt>
                <c:pt idx="675">
                  <c:v>18.5</c:v>
                </c:pt>
                <c:pt idx="676">
                  <c:v>18.52</c:v>
                </c:pt>
                <c:pt idx="677">
                  <c:v>18.54</c:v>
                </c:pt>
                <c:pt idx="678">
                  <c:v>18.559999999999999</c:v>
                </c:pt>
                <c:pt idx="679">
                  <c:v>18.579999999999998</c:v>
                </c:pt>
                <c:pt idx="680">
                  <c:v>18.600000000000001</c:v>
                </c:pt>
                <c:pt idx="681">
                  <c:v>18.62</c:v>
                </c:pt>
                <c:pt idx="682">
                  <c:v>18.64</c:v>
                </c:pt>
                <c:pt idx="683">
                  <c:v>18.66</c:v>
                </c:pt>
                <c:pt idx="684">
                  <c:v>18.68</c:v>
                </c:pt>
                <c:pt idx="685">
                  <c:v>18.7</c:v>
                </c:pt>
                <c:pt idx="686">
                  <c:v>18.72</c:v>
                </c:pt>
                <c:pt idx="687">
                  <c:v>18.739999999999998</c:v>
                </c:pt>
                <c:pt idx="688">
                  <c:v>18.760000000000002</c:v>
                </c:pt>
                <c:pt idx="689">
                  <c:v>18.78</c:v>
                </c:pt>
                <c:pt idx="690">
                  <c:v>18.8</c:v>
                </c:pt>
                <c:pt idx="691">
                  <c:v>18.82</c:v>
                </c:pt>
                <c:pt idx="692">
                  <c:v>18.84</c:v>
                </c:pt>
                <c:pt idx="693">
                  <c:v>18.86</c:v>
                </c:pt>
                <c:pt idx="694">
                  <c:v>18.88</c:v>
                </c:pt>
                <c:pt idx="695">
                  <c:v>18.899999999999999</c:v>
                </c:pt>
                <c:pt idx="696">
                  <c:v>18.920000000000002</c:v>
                </c:pt>
                <c:pt idx="697">
                  <c:v>18.940000000000001</c:v>
                </c:pt>
                <c:pt idx="698">
                  <c:v>18.96</c:v>
                </c:pt>
                <c:pt idx="699">
                  <c:v>18.98</c:v>
                </c:pt>
                <c:pt idx="700">
                  <c:v>19</c:v>
                </c:pt>
                <c:pt idx="701">
                  <c:v>19.02</c:v>
                </c:pt>
                <c:pt idx="702">
                  <c:v>19.04</c:v>
                </c:pt>
                <c:pt idx="703">
                  <c:v>19.059999999999999</c:v>
                </c:pt>
                <c:pt idx="704">
                  <c:v>19.079999999999998</c:v>
                </c:pt>
                <c:pt idx="705">
                  <c:v>19.100000000000001</c:v>
                </c:pt>
                <c:pt idx="706">
                  <c:v>19.12</c:v>
                </c:pt>
                <c:pt idx="707">
                  <c:v>19.14</c:v>
                </c:pt>
                <c:pt idx="708">
                  <c:v>19.16</c:v>
                </c:pt>
                <c:pt idx="709">
                  <c:v>19.18</c:v>
                </c:pt>
                <c:pt idx="710">
                  <c:v>19.2</c:v>
                </c:pt>
                <c:pt idx="711">
                  <c:v>19.22</c:v>
                </c:pt>
                <c:pt idx="712">
                  <c:v>19.239999999999998</c:v>
                </c:pt>
                <c:pt idx="713">
                  <c:v>19.260000000000002</c:v>
                </c:pt>
                <c:pt idx="714">
                  <c:v>19.28</c:v>
                </c:pt>
                <c:pt idx="715">
                  <c:v>19.3</c:v>
                </c:pt>
                <c:pt idx="716">
                  <c:v>19.32</c:v>
                </c:pt>
                <c:pt idx="717">
                  <c:v>19.34</c:v>
                </c:pt>
                <c:pt idx="718">
                  <c:v>19.36</c:v>
                </c:pt>
                <c:pt idx="719">
                  <c:v>19.38</c:v>
                </c:pt>
                <c:pt idx="720">
                  <c:v>19.399999999999999</c:v>
                </c:pt>
                <c:pt idx="721">
                  <c:v>19.420000000000002</c:v>
                </c:pt>
                <c:pt idx="722">
                  <c:v>19.440000000000001</c:v>
                </c:pt>
                <c:pt idx="723">
                  <c:v>19.46</c:v>
                </c:pt>
                <c:pt idx="724">
                  <c:v>19.48</c:v>
                </c:pt>
                <c:pt idx="725">
                  <c:v>19.5</c:v>
                </c:pt>
                <c:pt idx="726">
                  <c:v>19.52</c:v>
                </c:pt>
                <c:pt idx="727">
                  <c:v>19.54</c:v>
                </c:pt>
                <c:pt idx="728">
                  <c:v>19.559999999999999</c:v>
                </c:pt>
                <c:pt idx="729">
                  <c:v>19.579999999999998</c:v>
                </c:pt>
                <c:pt idx="730">
                  <c:v>19.600000000000001</c:v>
                </c:pt>
                <c:pt idx="731">
                  <c:v>19.62</c:v>
                </c:pt>
                <c:pt idx="732">
                  <c:v>19.64</c:v>
                </c:pt>
                <c:pt idx="733">
                  <c:v>19.66</c:v>
                </c:pt>
                <c:pt idx="734">
                  <c:v>19.68</c:v>
                </c:pt>
                <c:pt idx="735">
                  <c:v>19.7</c:v>
                </c:pt>
                <c:pt idx="736">
                  <c:v>19.72</c:v>
                </c:pt>
                <c:pt idx="737">
                  <c:v>19.739999999999998</c:v>
                </c:pt>
                <c:pt idx="738">
                  <c:v>19.760000000000002</c:v>
                </c:pt>
                <c:pt idx="739">
                  <c:v>19.78</c:v>
                </c:pt>
                <c:pt idx="740">
                  <c:v>19.8</c:v>
                </c:pt>
                <c:pt idx="741">
                  <c:v>19.82</c:v>
                </c:pt>
                <c:pt idx="742">
                  <c:v>19.84</c:v>
                </c:pt>
                <c:pt idx="743">
                  <c:v>19.86</c:v>
                </c:pt>
                <c:pt idx="744">
                  <c:v>19.88</c:v>
                </c:pt>
                <c:pt idx="745">
                  <c:v>19.899999999999999</c:v>
                </c:pt>
                <c:pt idx="746">
                  <c:v>19.920000000000002</c:v>
                </c:pt>
                <c:pt idx="747">
                  <c:v>19.940000000000001</c:v>
                </c:pt>
                <c:pt idx="748">
                  <c:v>19.96</c:v>
                </c:pt>
                <c:pt idx="749">
                  <c:v>19.98</c:v>
                </c:pt>
                <c:pt idx="750">
                  <c:v>20</c:v>
                </c:pt>
                <c:pt idx="751">
                  <c:v>20.02</c:v>
                </c:pt>
                <c:pt idx="752">
                  <c:v>20.04</c:v>
                </c:pt>
                <c:pt idx="753">
                  <c:v>20.059999999999999</c:v>
                </c:pt>
                <c:pt idx="754">
                  <c:v>20.079999999999998</c:v>
                </c:pt>
                <c:pt idx="755">
                  <c:v>20.100000000000001</c:v>
                </c:pt>
                <c:pt idx="756">
                  <c:v>20.12</c:v>
                </c:pt>
                <c:pt idx="757">
                  <c:v>20.14</c:v>
                </c:pt>
                <c:pt idx="758">
                  <c:v>20.16</c:v>
                </c:pt>
                <c:pt idx="759">
                  <c:v>20.18</c:v>
                </c:pt>
                <c:pt idx="760">
                  <c:v>20.2</c:v>
                </c:pt>
                <c:pt idx="761">
                  <c:v>20.22</c:v>
                </c:pt>
                <c:pt idx="762">
                  <c:v>20.239999999999998</c:v>
                </c:pt>
                <c:pt idx="763">
                  <c:v>20.260000000000002</c:v>
                </c:pt>
                <c:pt idx="764">
                  <c:v>20.28</c:v>
                </c:pt>
                <c:pt idx="765">
                  <c:v>20.3</c:v>
                </c:pt>
                <c:pt idx="766">
                  <c:v>20.32</c:v>
                </c:pt>
                <c:pt idx="767">
                  <c:v>20.34</c:v>
                </c:pt>
                <c:pt idx="768">
                  <c:v>20.36</c:v>
                </c:pt>
                <c:pt idx="769">
                  <c:v>20.38</c:v>
                </c:pt>
                <c:pt idx="770">
                  <c:v>20.399999999999999</c:v>
                </c:pt>
                <c:pt idx="771">
                  <c:v>20.420000000000002</c:v>
                </c:pt>
                <c:pt idx="772">
                  <c:v>20.440000000000001</c:v>
                </c:pt>
                <c:pt idx="773">
                  <c:v>20.46</c:v>
                </c:pt>
                <c:pt idx="774">
                  <c:v>20.48</c:v>
                </c:pt>
                <c:pt idx="775">
                  <c:v>20.5</c:v>
                </c:pt>
                <c:pt idx="776">
                  <c:v>20.52</c:v>
                </c:pt>
                <c:pt idx="777">
                  <c:v>20.54</c:v>
                </c:pt>
                <c:pt idx="778">
                  <c:v>20.56</c:v>
                </c:pt>
                <c:pt idx="779">
                  <c:v>20.58</c:v>
                </c:pt>
                <c:pt idx="780">
                  <c:v>20.6</c:v>
                </c:pt>
                <c:pt idx="781">
                  <c:v>20.62</c:v>
                </c:pt>
                <c:pt idx="782">
                  <c:v>20.64</c:v>
                </c:pt>
                <c:pt idx="783">
                  <c:v>20.66</c:v>
                </c:pt>
                <c:pt idx="784">
                  <c:v>20.68</c:v>
                </c:pt>
                <c:pt idx="785">
                  <c:v>20.7</c:v>
                </c:pt>
                <c:pt idx="786">
                  <c:v>20.72</c:v>
                </c:pt>
                <c:pt idx="787">
                  <c:v>20.74</c:v>
                </c:pt>
                <c:pt idx="788">
                  <c:v>20.76</c:v>
                </c:pt>
                <c:pt idx="789">
                  <c:v>20.78</c:v>
                </c:pt>
                <c:pt idx="790">
                  <c:v>20.8</c:v>
                </c:pt>
                <c:pt idx="791">
                  <c:v>20.82</c:v>
                </c:pt>
                <c:pt idx="792">
                  <c:v>20.84</c:v>
                </c:pt>
                <c:pt idx="793">
                  <c:v>20.86</c:v>
                </c:pt>
                <c:pt idx="794">
                  <c:v>20.88</c:v>
                </c:pt>
                <c:pt idx="795">
                  <c:v>20.9</c:v>
                </c:pt>
                <c:pt idx="796">
                  <c:v>20.92</c:v>
                </c:pt>
                <c:pt idx="797">
                  <c:v>20.94</c:v>
                </c:pt>
                <c:pt idx="798">
                  <c:v>20.96</c:v>
                </c:pt>
                <c:pt idx="799">
                  <c:v>20.98</c:v>
                </c:pt>
                <c:pt idx="800">
                  <c:v>21</c:v>
                </c:pt>
                <c:pt idx="801">
                  <c:v>21.02</c:v>
                </c:pt>
                <c:pt idx="802">
                  <c:v>21.04</c:v>
                </c:pt>
                <c:pt idx="803">
                  <c:v>21.06</c:v>
                </c:pt>
                <c:pt idx="804">
                  <c:v>21.08</c:v>
                </c:pt>
                <c:pt idx="805">
                  <c:v>21.1</c:v>
                </c:pt>
                <c:pt idx="806">
                  <c:v>21.12</c:v>
                </c:pt>
                <c:pt idx="807">
                  <c:v>21.14</c:v>
                </c:pt>
                <c:pt idx="808">
                  <c:v>21.16</c:v>
                </c:pt>
                <c:pt idx="809">
                  <c:v>21.18</c:v>
                </c:pt>
                <c:pt idx="810">
                  <c:v>21.2</c:v>
                </c:pt>
                <c:pt idx="811">
                  <c:v>21.22</c:v>
                </c:pt>
                <c:pt idx="812">
                  <c:v>21.24</c:v>
                </c:pt>
                <c:pt idx="813">
                  <c:v>21.26</c:v>
                </c:pt>
                <c:pt idx="814">
                  <c:v>21.28</c:v>
                </c:pt>
                <c:pt idx="815">
                  <c:v>21.3</c:v>
                </c:pt>
                <c:pt idx="816">
                  <c:v>21.32</c:v>
                </c:pt>
                <c:pt idx="817">
                  <c:v>21.34</c:v>
                </c:pt>
                <c:pt idx="818">
                  <c:v>21.36</c:v>
                </c:pt>
                <c:pt idx="819">
                  <c:v>21.38</c:v>
                </c:pt>
                <c:pt idx="820">
                  <c:v>21.4</c:v>
                </c:pt>
                <c:pt idx="821">
                  <c:v>21.42</c:v>
                </c:pt>
                <c:pt idx="822">
                  <c:v>21.44</c:v>
                </c:pt>
                <c:pt idx="823">
                  <c:v>21.46</c:v>
                </c:pt>
                <c:pt idx="824">
                  <c:v>21.48</c:v>
                </c:pt>
                <c:pt idx="825">
                  <c:v>21.5</c:v>
                </c:pt>
                <c:pt idx="826">
                  <c:v>21.52</c:v>
                </c:pt>
                <c:pt idx="827">
                  <c:v>21.54</c:v>
                </c:pt>
                <c:pt idx="828">
                  <c:v>21.56</c:v>
                </c:pt>
                <c:pt idx="829">
                  <c:v>21.58</c:v>
                </c:pt>
                <c:pt idx="830">
                  <c:v>21.6</c:v>
                </c:pt>
                <c:pt idx="831">
                  <c:v>21.62</c:v>
                </c:pt>
                <c:pt idx="832">
                  <c:v>21.64</c:v>
                </c:pt>
                <c:pt idx="833">
                  <c:v>21.66</c:v>
                </c:pt>
                <c:pt idx="834">
                  <c:v>21.68</c:v>
                </c:pt>
                <c:pt idx="835">
                  <c:v>21.7</c:v>
                </c:pt>
                <c:pt idx="836">
                  <c:v>21.72</c:v>
                </c:pt>
                <c:pt idx="837">
                  <c:v>21.74</c:v>
                </c:pt>
                <c:pt idx="838">
                  <c:v>21.76</c:v>
                </c:pt>
                <c:pt idx="839">
                  <c:v>21.78</c:v>
                </c:pt>
                <c:pt idx="840">
                  <c:v>21.8</c:v>
                </c:pt>
                <c:pt idx="841">
                  <c:v>21.82</c:v>
                </c:pt>
                <c:pt idx="842">
                  <c:v>21.84</c:v>
                </c:pt>
                <c:pt idx="843">
                  <c:v>21.86</c:v>
                </c:pt>
                <c:pt idx="844">
                  <c:v>21.88</c:v>
                </c:pt>
                <c:pt idx="845">
                  <c:v>21.9</c:v>
                </c:pt>
                <c:pt idx="846">
                  <c:v>21.92</c:v>
                </c:pt>
                <c:pt idx="847">
                  <c:v>21.94</c:v>
                </c:pt>
                <c:pt idx="848">
                  <c:v>21.96</c:v>
                </c:pt>
                <c:pt idx="849">
                  <c:v>21.98</c:v>
                </c:pt>
                <c:pt idx="850">
                  <c:v>22</c:v>
                </c:pt>
                <c:pt idx="851">
                  <c:v>22.02</c:v>
                </c:pt>
                <c:pt idx="852">
                  <c:v>22.04</c:v>
                </c:pt>
                <c:pt idx="853">
                  <c:v>22.06</c:v>
                </c:pt>
                <c:pt idx="854">
                  <c:v>22.08</c:v>
                </c:pt>
                <c:pt idx="855">
                  <c:v>22.1</c:v>
                </c:pt>
                <c:pt idx="856">
                  <c:v>22.12</c:v>
                </c:pt>
                <c:pt idx="857">
                  <c:v>22.14</c:v>
                </c:pt>
                <c:pt idx="858">
                  <c:v>22.16</c:v>
                </c:pt>
                <c:pt idx="859">
                  <c:v>22.18</c:v>
                </c:pt>
                <c:pt idx="860">
                  <c:v>22.2</c:v>
                </c:pt>
                <c:pt idx="861">
                  <c:v>22.22</c:v>
                </c:pt>
                <c:pt idx="862">
                  <c:v>22.24</c:v>
                </c:pt>
                <c:pt idx="863">
                  <c:v>22.26</c:v>
                </c:pt>
                <c:pt idx="864">
                  <c:v>22.28</c:v>
                </c:pt>
                <c:pt idx="865">
                  <c:v>22.3</c:v>
                </c:pt>
                <c:pt idx="866">
                  <c:v>22.32</c:v>
                </c:pt>
                <c:pt idx="867">
                  <c:v>22.34</c:v>
                </c:pt>
                <c:pt idx="868">
                  <c:v>22.36</c:v>
                </c:pt>
                <c:pt idx="869">
                  <c:v>22.38</c:v>
                </c:pt>
                <c:pt idx="870">
                  <c:v>22.4</c:v>
                </c:pt>
                <c:pt idx="871">
                  <c:v>22.42</c:v>
                </c:pt>
                <c:pt idx="872">
                  <c:v>22.44</c:v>
                </c:pt>
                <c:pt idx="873">
                  <c:v>22.46</c:v>
                </c:pt>
                <c:pt idx="874">
                  <c:v>22.48</c:v>
                </c:pt>
                <c:pt idx="875">
                  <c:v>22.5</c:v>
                </c:pt>
                <c:pt idx="876">
                  <c:v>22.52</c:v>
                </c:pt>
                <c:pt idx="877">
                  <c:v>22.54</c:v>
                </c:pt>
                <c:pt idx="878">
                  <c:v>22.56</c:v>
                </c:pt>
                <c:pt idx="879">
                  <c:v>22.58</c:v>
                </c:pt>
                <c:pt idx="880">
                  <c:v>22.6</c:v>
                </c:pt>
                <c:pt idx="881">
                  <c:v>22.62</c:v>
                </c:pt>
                <c:pt idx="882">
                  <c:v>22.64</c:v>
                </c:pt>
                <c:pt idx="883">
                  <c:v>22.66</c:v>
                </c:pt>
                <c:pt idx="884">
                  <c:v>22.68</c:v>
                </c:pt>
                <c:pt idx="885">
                  <c:v>22.7</c:v>
                </c:pt>
                <c:pt idx="886">
                  <c:v>22.72</c:v>
                </c:pt>
                <c:pt idx="887">
                  <c:v>22.74</c:v>
                </c:pt>
                <c:pt idx="888">
                  <c:v>22.76</c:v>
                </c:pt>
                <c:pt idx="889">
                  <c:v>22.78</c:v>
                </c:pt>
                <c:pt idx="890">
                  <c:v>22.8</c:v>
                </c:pt>
                <c:pt idx="891">
                  <c:v>22.82</c:v>
                </c:pt>
                <c:pt idx="892">
                  <c:v>22.84</c:v>
                </c:pt>
                <c:pt idx="893">
                  <c:v>22.86</c:v>
                </c:pt>
                <c:pt idx="894">
                  <c:v>22.88</c:v>
                </c:pt>
                <c:pt idx="895">
                  <c:v>22.9</c:v>
                </c:pt>
                <c:pt idx="896">
                  <c:v>22.92</c:v>
                </c:pt>
                <c:pt idx="897">
                  <c:v>22.94</c:v>
                </c:pt>
                <c:pt idx="898">
                  <c:v>22.96</c:v>
                </c:pt>
                <c:pt idx="899">
                  <c:v>22.98</c:v>
                </c:pt>
                <c:pt idx="900">
                  <c:v>23</c:v>
                </c:pt>
                <c:pt idx="901">
                  <c:v>23.02</c:v>
                </c:pt>
                <c:pt idx="902">
                  <c:v>23.04</c:v>
                </c:pt>
                <c:pt idx="903">
                  <c:v>23.06</c:v>
                </c:pt>
                <c:pt idx="904">
                  <c:v>23.08</c:v>
                </c:pt>
                <c:pt idx="905">
                  <c:v>23.1</c:v>
                </c:pt>
                <c:pt idx="906">
                  <c:v>23.12</c:v>
                </c:pt>
                <c:pt idx="907">
                  <c:v>23.14</c:v>
                </c:pt>
                <c:pt idx="908">
                  <c:v>23.16</c:v>
                </c:pt>
                <c:pt idx="909">
                  <c:v>23.18</c:v>
                </c:pt>
                <c:pt idx="910">
                  <c:v>23.2</c:v>
                </c:pt>
                <c:pt idx="911">
                  <c:v>23.22</c:v>
                </c:pt>
                <c:pt idx="912">
                  <c:v>23.24</c:v>
                </c:pt>
                <c:pt idx="913">
                  <c:v>23.26</c:v>
                </c:pt>
                <c:pt idx="914">
                  <c:v>23.28</c:v>
                </c:pt>
                <c:pt idx="915">
                  <c:v>23.3</c:v>
                </c:pt>
                <c:pt idx="916">
                  <c:v>23.32</c:v>
                </c:pt>
                <c:pt idx="917">
                  <c:v>23.34</c:v>
                </c:pt>
                <c:pt idx="918">
                  <c:v>23.36</c:v>
                </c:pt>
                <c:pt idx="919">
                  <c:v>23.38</c:v>
                </c:pt>
                <c:pt idx="920">
                  <c:v>23.4</c:v>
                </c:pt>
                <c:pt idx="921">
                  <c:v>23.42</c:v>
                </c:pt>
                <c:pt idx="922">
                  <c:v>23.44</c:v>
                </c:pt>
                <c:pt idx="923">
                  <c:v>23.46</c:v>
                </c:pt>
                <c:pt idx="924">
                  <c:v>23.48</c:v>
                </c:pt>
                <c:pt idx="925">
                  <c:v>23.5</c:v>
                </c:pt>
                <c:pt idx="926">
                  <c:v>23.52</c:v>
                </c:pt>
                <c:pt idx="927">
                  <c:v>23.54</c:v>
                </c:pt>
                <c:pt idx="928">
                  <c:v>23.56</c:v>
                </c:pt>
                <c:pt idx="929">
                  <c:v>23.58</c:v>
                </c:pt>
                <c:pt idx="930">
                  <c:v>23.6</c:v>
                </c:pt>
                <c:pt idx="931">
                  <c:v>23.62</c:v>
                </c:pt>
                <c:pt idx="932">
                  <c:v>23.64</c:v>
                </c:pt>
                <c:pt idx="933">
                  <c:v>23.66</c:v>
                </c:pt>
                <c:pt idx="934">
                  <c:v>23.68</c:v>
                </c:pt>
                <c:pt idx="935">
                  <c:v>23.7</c:v>
                </c:pt>
                <c:pt idx="936">
                  <c:v>23.72</c:v>
                </c:pt>
                <c:pt idx="937">
                  <c:v>23.74</c:v>
                </c:pt>
                <c:pt idx="938">
                  <c:v>23.76</c:v>
                </c:pt>
                <c:pt idx="939">
                  <c:v>23.78</c:v>
                </c:pt>
                <c:pt idx="940">
                  <c:v>23.8</c:v>
                </c:pt>
                <c:pt idx="941">
                  <c:v>23.82</c:v>
                </c:pt>
                <c:pt idx="942">
                  <c:v>23.84</c:v>
                </c:pt>
                <c:pt idx="943">
                  <c:v>23.86</c:v>
                </c:pt>
                <c:pt idx="944">
                  <c:v>23.88</c:v>
                </c:pt>
                <c:pt idx="945">
                  <c:v>23.9</c:v>
                </c:pt>
                <c:pt idx="946">
                  <c:v>23.92</c:v>
                </c:pt>
                <c:pt idx="947">
                  <c:v>23.94</c:v>
                </c:pt>
                <c:pt idx="948">
                  <c:v>23.96</c:v>
                </c:pt>
                <c:pt idx="949">
                  <c:v>23.98</c:v>
                </c:pt>
                <c:pt idx="950">
                  <c:v>24</c:v>
                </c:pt>
                <c:pt idx="951">
                  <c:v>24.02</c:v>
                </c:pt>
                <c:pt idx="952">
                  <c:v>24.04</c:v>
                </c:pt>
                <c:pt idx="953">
                  <c:v>24.06</c:v>
                </c:pt>
                <c:pt idx="954">
                  <c:v>24.08</c:v>
                </c:pt>
                <c:pt idx="955">
                  <c:v>24.1</c:v>
                </c:pt>
                <c:pt idx="956">
                  <c:v>24.12</c:v>
                </c:pt>
                <c:pt idx="957">
                  <c:v>24.14</c:v>
                </c:pt>
                <c:pt idx="958">
                  <c:v>24.16</c:v>
                </c:pt>
                <c:pt idx="959">
                  <c:v>24.18</c:v>
                </c:pt>
                <c:pt idx="960">
                  <c:v>24.2</c:v>
                </c:pt>
                <c:pt idx="961">
                  <c:v>24.22</c:v>
                </c:pt>
                <c:pt idx="962">
                  <c:v>24.24</c:v>
                </c:pt>
                <c:pt idx="963">
                  <c:v>24.26</c:v>
                </c:pt>
                <c:pt idx="964">
                  <c:v>24.28</c:v>
                </c:pt>
                <c:pt idx="965">
                  <c:v>24.3</c:v>
                </c:pt>
                <c:pt idx="966">
                  <c:v>24.32</c:v>
                </c:pt>
                <c:pt idx="967">
                  <c:v>24.34</c:v>
                </c:pt>
                <c:pt idx="968">
                  <c:v>24.36</c:v>
                </c:pt>
                <c:pt idx="969">
                  <c:v>24.38</c:v>
                </c:pt>
                <c:pt idx="970">
                  <c:v>24.4</c:v>
                </c:pt>
                <c:pt idx="971">
                  <c:v>24.42</c:v>
                </c:pt>
                <c:pt idx="972">
                  <c:v>24.44</c:v>
                </c:pt>
                <c:pt idx="973">
                  <c:v>24.46</c:v>
                </c:pt>
                <c:pt idx="974">
                  <c:v>24.48</c:v>
                </c:pt>
                <c:pt idx="975">
                  <c:v>24.5</c:v>
                </c:pt>
                <c:pt idx="976">
                  <c:v>24.52</c:v>
                </c:pt>
                <c:pt idx="977">
                  <c:v>24.54</c:v>
                </c:pt>
                <c:pt idx="978">
                  <c:v>24.56</c:v>
                </c:pt>
                <c:pt idx="979">
                  <c:v>24.58</c:v>
                </c:pt>
                <c:pt idx="980">
                  <c:v>24.6</c:v>
                </c:pt>
                <c:pt idx="981">
                  <c:v>24.62</c:v>
                </c:pt>
                <c:pt idx="982">
                  <c:v>24.64</c:v>
                </c:pt>
                <c:pt idx="983">
                  <c:v>24.66</c:v>
                </c:pt>
                <c:pt idx="984">
                  <c:v>24.68</c:v>
                </c:pt>
                <c:pt idx="985">
                  <c:v>24.7</c:v>
                </c:pt>
                <c:pt idx="986">
                  <c:v>24.72</c:v>
                </c:pt>
                <c:pt idx="987">
                  <c:v>24.74</c:v>
                </c:pt>
                <c:pt idx="988">
                  <c:v>24.76</c:v>
                </c:pt>
                <c:pt idx="989">
                  <c:v>24.78</c:v>
                </c:pt>
                <c:pt idx="990">
                  <c:v>24.8</c:v>
                </c:pt>
                <c:pt idx="991">
                  <c:v>24.82</c:v>
                </c:pt>
                <c:pt idx="992">
                  <c:v>24.84</c:v>
                </c:pt>
                <c:pt idx="993">
                  <c:v>24.86</c:v>
                </c:pt>
                <c:pt idx="994">
                  <c:v>24.88</c:v>
                </c:pt>
                <c:pt idx="995">
                  <c:v>24.9</c:v>
                </c:pt>
                <c:pt idx="996">
                  <c:v>24.92</c:v>
                </c:pt>
                <c:pt idx="997">
                  <c:v>24.94</c:v>
                </c:pt>
                <c:pt idx="998">
                  <c:v>24.96</c:v>
                </c:pt>
                <c:pt idx="999">
                  <c:v>24.98</c:v>
                </c:pt>
                <c:pt idx="1000">
                  <c:v>25</c:v>
                </c:pt>
                <c:pt idx="1001">
                  <c:v>25.02</c:v>
                </c:pt>
                <c:pt idx="1002">
                  <c:v>25.04</c:v>
                </c:pt>
                <c:pt idx="1003">
                  <c:v>25.06</c:v>
                </c:pt>
                <c:pt idx="1004">
                  <c:v>25.08</c:v>
                </c:pt>
                <c:pt idx="1005">
                  <c:v>25.1</c:v>
                </c:pt>
                <c:pt idx="1006">
                  <c:v>25.12</c:v>
                </c:pt>
                <c:pt idx="1007">
                  <c:v>25.14</c:v>
                </c:pt>
                <c:pt idx="1008">
                  <c:v>25.16</c:v>
                </c:pt>
                <c:pt idx="1009">
                  <c:v>25.18</c:v>
                </c:pt>
                <c:pt idx="1010">
                  <c:v>25.2</c:v>
                </c:pt>
                <c:pt idx="1011">
                  <c:v>25.22</c:v>
                </c:pt>
                <c:pt idx="1012">
                  <c:v>25.24</c:v>
                </c:pt>
                <c:pt idx="1013">
                  <c:v>25.26</c:v>
                </c:pt>
                <c:pt idx="1014">
                  <c:v>25.28</c:v>
                </c:pt>
                <c:pt idx="1015">
                  <c:v>25.3</c:v>
                </c:pt>
                <c:pt idx="1016">
                  <c:v>25.32</c:v>
                </c:pt>
                <c:pt idx="1017">
                  <c:v>25.34</c:v>
                </c:pt>
                <c:pt idx="1018">
                  <c:v>25.36</c:v>
                </c:pt>
                <c:pt idx="1019">
                  <c:v>25.38</c:v>
                </c:pt>
                <c:pt idx="1020">
                  <c:v>25.4</c:v>
                </c:pt>
                <c:pt idx="1021">
                  <c:v>25.42</c:v>
                </c:pt>
                <c:pt idx="1022">
                  <c:v>25.44</c:v>
                </c:pt>
                <c:pt idx="1023">
                  <c:v>25.46</c:v>
                </c:pt>
                <c:pt idx="1024">
                  <c:v>25.48</c:v>
                </c:pt>
                <c:pt idx="1025">
                  <c:v>25.5</c:v>
                </c:pt>
                <c:pt idx="1026">
                  <c:v>25.52</c:v>
                </c:pt>
                <c:pt idx="1027">
                  <c:v>25.54</c:v>
                </c:pt>
                <c:pt idx="1028">
                  <c:v>25.56</c:v>
                </c:pt>
                <c:pt idx="1029">
                  <c:v>25.58</c:v>
                </c:pt>
                <c:pt idx="1030">
                  <c:v>25.6</c:v>
                </c:pt>
                <c:pt idx="1031">
                  <c:v>25.62</c:v>
                </c:pt>
                <c:pt idx="1032">
                  <c:v>25.64</c:v>
                </c:pt>
                <c:pt idx="1033">
                  <c:v>25.66</c:v>
                </c:pt>
                <c:pt idx="1034">
                  <c:v>25.68</c:v>
                </c:pt>
                <c:pt idx="1035">
                  <c:v>25.7</c:v>
                </c:pt>
                <c:pt idx="1036">
                  <c:v>25.72</c:v>
                </c:pt>
                <c:pt idx="1037">
                  <c:v>25.74</c:v>
                </c:pt>
                <c:pt idx="1038">
                  <c:v>25.76</c:v>
                </c:pt>
                <c:pt idx="1039">
                  <c:v>25.78</c:v>
                </c:pt>
                <c:pt idx="1040">
                  <c:v>25.8</c:v>
                </c:pt>
                <c:pt idx="1041">
                  <c:v>25.82</c:v>
                </c:pt>
                <c:pt idx="1042">
                  <c:v>25.84</c:v>
                </c:pt>
                <c:pt idx="1043">
                  <c:v>25.86</c:v>
                </c:pt>
                <c:pt idx="1044">
                  <c:v>25.88</c:v>
                </c:pt>
                <c:pt idx="1045">
                  <c:v>25.9</c:v>
                </c:pt>
                <c:pt idx="1046">
                  <c:v>25.92</c:v>
                </c:pt>
                <c:pt idx="1047">
                  <c:v>25.94</c:v>
                </c:pt>
                <c:pt idx="1048">
                  <c:v>25.96</c:v>
                </c:pt>
                <c:pt idx="1049">
                  <c:v>25.98</c:v>
                </c:pt>
                <c:pt idx="1050">
                  <c:v>26</c:v>
                </c:pt>
                <c:pt idx="1051">
                  <c:v>26.02</c:v>
                </c:pt>
                <c:pt idx="1052">
                  <c:v>26.04</c:v>
                </c:pt>
                <c:pt idx="1053">
                  <c:v>26.06</c:v>
                </c:pt>
                <c:pt idx="1054">
                  <c:v>26.08</c:v>
                </c:pt>
                <c:pt idx="1055">
                  <c:v>26.1</c:v>
                </c:pt>
                <c:pt idx="1056">
                  <c:v>26.12</c:v>
                </c:pt>
                <c:pt idx="1057">
                  <c:v>26.14</c:v>
                </c:pt>
                <c:pt idx="1058">
                  <c:v>26.16</c:v>
                </c:pt>
                <c:pt idx="1059">
                  <c:v>26.18</c:v>
                </c:pt>
                <c:pt idx="1060">
                  <c:v>26.2</c:v>
                </c:pt>
                <c:pt idx="1061">
                  <c:v>26.22</c:v>
                </c:pt>
                <c:pt idx="1062">
                  <c:v>26.24</c:v>
                </c:pt>
                <c:pt idx="1063">
                  <c:v>26.26</c:v>
                </c:pt>
                <c:pt idx="1064">
                  <c:v>26.28</c:v>
                </c:pt>
                <c:pt idx="1065">
                  <c:v>26.3</c:v>
                </c:pt>
                <c:pt idx="1066">
                  <c:v>26.32</c:v>
                </c:pt>
                <c:pt idx="1067">
                  <c:v>26.34</c:v>
                </c:pt>
                <c:pt idx="1068">
                  <c:v>26.36</c:v>
                </c:pt>
                <c:pt idx="1069">
                  <c:v>26.38</c:v>
                </c:pt>
                <c:pt idx="1070">
                  <c:v>26.4</c:v>
                </c:pt>
                <c:pt idx="1071">
                  <c:v>26.42</c:v>
                </c:pt>
                <c:pt idx="1072">
                  <c:v>26.44</c:v>
                </c:pt>
                <c:pt idx="1073">
                  <c:v>26.46</c:v>
                </c:pt>
                <c:pt idx="1074">
                  <c:v>26.48</c:v>
                </c:pt>
                <c:pt idx="1075">
                  <c:v>26.5</c:v>
                </c:pt>
                <c:pt idx="1076">
                  <c:v>26.52</c:v>
                </c:pt>
                <c:pt idx="1077">
                  <c:v>26.54</c:v>
                </c:pt>
                <c:pt idx="1078">
                  <c:v>26.56</c:v>
                </c:pt>
                <c:pt idx="1079">
                  <c:v>26.58</c:v>
                </c:pt>
                <c:pt idx="1080">
                  <c:v>26.6</c:v>
                </c:pt>
                <c:pt idx="1081">
                  <c:v>26.62</c:v>
                </c:pt>
                <c:pt idx="1082">
                  <c:v>26.64</c:v>
                </c:pt>
                <c:pt idx="1083">
                  <c:v>26.66</c:v>
                </c:pt>
                <c:pt idx="1084">
                  <c:v>26.68</c:v>
                </c:pt>
                <c:pt idx="1085">
                  <c:v>26.7</c:v>
                </c:pt>
                <c:pt idx="1086">
                  <c:v>26.72</c:v>
                </c:pt>
                <c:pt idx="1087">
                  <c:v>26.74</c:v>
                </c:pt>
                <c:pt idx="1088">
                  <c:v>26.76</c:v>
                </c:pt>
                <c:pt idx="1089">
                  <c:v>26.78</c:v>
                </c:pt>
                <c:pt idx="1090">
                  <c:v>26.8</c:v>
                </c:pt>
                <c:pt idx="1091">
                  <c:v>26.82</c:v>
                </c:pt>
                <c:pt idx="1092">
                  <c:v>26.84</c:v>
                </c:pt>
                <c:pt idx="1093">
                  <c:v>26.86</c:v>
                </c:pt>
                <c:pt idx="1094">
                  <c:v>26.88</c:v>
                </c:pt>
                <c:pt idx="1095">
                  <c:v>26.9</c:v>
                </c:pt>
                <c:pt idx="1096">
                  <c:v>26.92</c:v>
                </c:pt>
                <c:pt idx="1097">
                  <c:v>26.94</c:v>
                </c:pt>
                <c:pt idx="1098">
                  <c:v>26.96</c:v>
                </c:pt>
                <c:pt idx="1099">
                  <c:v>26.98</c:v>
                </c:pt>
                <c:pt idx="1100">
                  <c:v>27</c:v>
                </c:pt>
                <c:pt idx="1101">
                  <c:v>27.02</c:v>
                </c:pt>
                <c:pt idx="1102">
                  <c:v>27.04</c:v>
                </c:pt>
                <c:pt idx="1103">
                  <c:v>27.06</c:v>
                </c:pt>
                <c:pt idx="1104">
                  <c:v>27.08</c:v>
                </c:pt>
                <c:pt idx="1105">
                  <c:v>27.1</c:v>
                </c:pt>
                <c:pt idx="1106">
                  <c:v>27.12</c:v>
                </c:pt>
                <c:pt idx="1107">
                  <c:v>27.14</c:v>
                </c:pt>
                <c:pt idx="1108">
                  <c:v>27.16</c:v>
                </c:pt>
                <c:pt idx="1109">
                  <c:v>27.18</c:v>
                </c:pt>
                <c:pt idx="1110">
                  <c:v>27.2</c:v>
                </c:pt>
                <c:pt idx="1111">
                  <c:v>27.22</c:v>
                </c:pt>
                <c:pt idx="1112">
                  <c:v>27.24</c:v>
                </c:pt>
                <c:pt idx="1113">
                  <c:v>27.26</c:v>
                </c:pt>
                <c:pt idx="1114">
                  <c:v>27.28</c:v>
                </c:pt>
                <c:pt idx="1115">
                  <c:v>27.3</c:v>
                </c:pt>
                <c:pt idx="1116">
                  <c:v>27.32</c:v>
                </c:pt>
                <c:pt idx="1117">
                  <c:v>27.34</c:v>
                </c:pt>
                <c:pt idx="1118">
                  <c:v>27.36</c:v>
                </c:pt>
                <c:pt idx="1119">
                  <c:v>27.38</c:v>
                </c:pt>
                <c:pt idx="1120">
                  <c:v>27.4</c:v>
                </c:pt>
                <c:pt idx="1121">
                  <c:v>27.42</c:v>
                </c:pt>
                <c:pt idx="1122">
                  <c:v>27.44</c:v>
                </c:pt>
                <c:pt idx="1123">
                  <c:v>27.46</c:v>
                </c:pt>
                <c:pt idx="1124">
                  <c:v>27.48</c:v>
                </c:pt>
                <c:pt idx="1125">
                  <c:v>27.5</c:v>
                </c:pt>
                <c:pt idx="1126">
                  <c:v>27.52</c:v>
                </c:pt>
                <c:pt idx="1127">
                  <c:v>27.54</c:v>
                </c:pt>
                <c:pt idx="1128">
                  <c:v>27.56</c:v>
                </c:pt>
                <c:pt idx="1129">
                  <c:v>27.58</c:v>
                </c:pt>
                <c:pt idx="1130">
                  <c:v>27.6</c:v>
                </c:pt>
                <c:pt idx="1131">
                  <c:v>27.62</c:v>
                </c:pt>
                <c:pt idx="1132">
                  <c:v>27.64</c:v>
                </c:pt>
                <c:pt idx="1133">
                  <c:v>27.66</c:v>
                </c:pt>
                <c:pt idx="1134">
                  <c:v>27.68</c:v>
                </c:pt>
                <c:pt idx="1135">
                  <c:v>27.7</c:v>
                </c:pt>
                <c:pt idx="1136">
                  <c:v>27.72</c:v>
                </c:pt>
                <c:pt idx="1137">
                  <c:v>27.74</c:v>
                </c:pt>
                <c:pt idx="1138">
                  <c:v>27.76</c:v>
                </c:pt>
                <c:pt idx="1139">
                  <c:v>27.78</c:v>
                </c:pt>
                <c:pt idx="1140">
                  <c:v>27.8</c:v>
                </c:pt>
                <c:pt idx="1141">
                  <c:v>27.82</c:v>
                </c:pt>
                <c:pt idx="1142">
                  <c:v>27.84</c:v>
                </c:pt>
                <c:pt idx="1143">
                  <c:v>27.86</c:v>
                </c:pt>
                <c:pt idx="1144">
                  <c:v>27.88</c:v>
                </c:pt>
                <c:pt idx="1145">
                  <c:v>27.9</c:v>
                </c:pt>
                <c:pt idx="1146">
                  <c:v>27.92</c:v>
                </c:pt>
                <c:pt idx="1147">
                  <c:v>27.94</c:v>
                </c:pt>
                <c:pt idx="1148">
                  <c:v>27.96</c:v>
                </c:pt>
                <c:pt idx="1149">
                  <c:v>27.98</c:v>
                </c:pt>
                <c:pt idx="1150">
                  <c:v>28</c:v>
                </c:pt>
                <c:pt idx="1151">
                  <c:v>28.02</c:v>
                </c:pt>
                <c:pt idx="1152">
                  <c:v>28.04</c:v>
                </c:pt>
                <c:pt idx="1153">
                  <c:v>28.06</c:v>
                </c:pt>
                <c:pt idx="1154">
                  <c:v>28.08</c:v>
                </c:pt>
                <c:pt idx="1155">
                  <c:v>28.1</c:v>
                </c:pt>
                <c:pt idx="1156">
                  <c:v>28.12</c:v>
                </c:pt>
                <c:pt idx="1157">
                  <c:v>28.14</c:v>
                </c:pt>
                <c:pt idx="1158">
                  <c:v>28.16</c:v>
                </c:pt>
                <c:pt idx="1159">
                  <c:v>28.18</c:v>
                </c:pt>
                <c:pt idx="1160">
                  <c:v>28.2</c:v>
                </c:pt>
                <c:pt idx="1161">
                  <c:v>28.22</c:v>
                </c:pt>
                <c:pt idx="1162">
                  <c:v>28.24</c:v>
                </c:pt>
                <c:pt idx="1163">
                  <c:v>28.26</c:v>
                </c:pt>
                <c:pt idx="1164">
                  <c:v>28.28</c:v>
                </c:pt>
                <c:pt idx="1165">
                  <c:v>28.3</c:v>
                </c:pt>
                <c:pt idx="1166">
                  <c:v>28.32</c:v>
                </c:pt>
                <c:pt idx="1167">
                  <c:v>28.34</c:v>
                </c:pt>
                <c:pt idx="1168">
                  <c:v>28.36</c:v>
                </c:pt>
                <c:pt idx="1169">
                  <c:v>28.38</c:v>
                </c:pt>
                <c:pt idx="1170">
                  <c:v>28.4</c:v>
                </c:pt>
                <c:pt idx="1171">
                  <c:v>28.42</c:v>
                </c:pt>
                <c:pt idx="1172">
                  <c:v>28.44</c:v>
                </c:pt>
                <c:pt idx="1173">
                  <c:v>28.46</c:v>
                </c:pt>
                <c:pt idx="1174">
                  <c:v>28.48</c:v>
                </c:pt>
                <c:pt idx="1175">
                  <c:v>28.5</c:v>
                </c:pt>
                <c:pt idx="1176">
                  <c:v>28.52</c:v>
                </c:pt>
                <c:pt idx="1177">
                  <c:v>28.54</c:v>
                </c:pt>
                <c:pt idx="1178">
                  <c:v>28.56</c:v>
                </c:pt>
                <c:pt idx="1179">
                  <c:v>28.58</c:v>
                </c:pt>
                <c:pt idx="1180">
                  <c:v>28.6</c:v>
                </c:pt>
                <c:pt idx="1181">
                  <c:v>28.62</c:v>
                </c:pt>
                <c:pt idx="1182">
                  <c:v>28.64</c:v>
                </c:pt>
                <c:pt idx="1183">
                  <c:v>28.66</c:v>
                </c:pt>
                <c:pt idx="1184">
                  <c:v>28.68</c:v>
                </c:pt>
                <c:pt idx="1185">
                  <c:v>28.7</c:v>
                </c:pt>
                <c:pt idx="1186">
                  <c:v>28.72</c:v>
                </c:pt>
                <c:pt idx="1187">
                  <c:v>28.74</c:v>
                </c:pt>
                <c:pt idx="1188">
                  <c:v>28.76</c:v>
                </c:pt>
                <c:pt idx="1189">
                  <c:v>28.78</c:v>
                </c:pt>
                <c:pt idx="1190">
                  <c:v>28.8</c:v>
                </c:pt>
                <c:pt idx="1191">
                  <c:v>28.82</c:v>
                </c:pt>
                <c:pt idx="1192">
                  <c:v>28.84</c:v>
                </c:pt>
                <c:pt idx="1193">
                  <c:v>28.86</c:v>
                </c:pt>
                <c:pt idx="1194">
                  <c:v>28.88</c:v>
                </c:pt>
                <c:pt idx="1195">
                  <c:v>28.9</c:v>
                </c:pt>
                <c:pt idx="1196">
                  <c:v>28.92</c:v>
                </c:pt>
                <c:pt idx="1197">
                  <c:v>28.94</c:v>
                </c:pt>
                <c:pt idx="1198">
                  <c:v>28.96</c:v>
                </c:pt>
                <c:pt idx="1199">
                  <c:v>28.98</c:v>
                </c:pt>
                <c:pt idx="1200">
                  <c:v>29</c:v>
                </c:pt>
                <c:pt idx="1201">
                  <c:v>29.02</c:v>
                </c:pt>
                <c:pt idx="1202">
                  <c:v>29.04</c:v>
                </c:pt>
                <c:pt idx="1203">
                  <c:v>29.06</c:v>
                </c:pt>
                <c:pt idx="1204">
                  <c:v>29.08</c:v>
                </c:pt>
                <c:pt idx="1205">
                  <c:v>29.1</c:v>
                </c:pt>
                <c:pt idx="1206">
                  <c:v>29.12</c:v>
                </c:pt>
                <c:pt idx="1207">
                  <c:v>29.14</c:v>
                </c:pt>
                <c:pt idx="1208">
                  <c:v>29.16</c:v>
                </c:pt>
                <c:pt idx="1209">
                  <c:v>29.18</c:v>
                </c:pt>
                <c:pt idx="1210">
                  <c:v>29.2</c:v>
                </c:pt>
                <c:pt idx="1211">
                  <c:v>29.22</c:v>
                </c:pt>
                <c:pt idx="1212">
                  <c:v>29.24</c:v>
                </c:pt>
                <c:pt idx="1213">
                  <c:v>29.26</c:v>
                </c:pt>
                <c:pt idx="1214">
                  <c:v>29.28</c:v>
                </c:pt>
                <c:pt idx="1215">
                  <c:v>29.3</c:v>
                </c:pt>
                <c:pt idx="1216">
                  <c:v>29.32</c:v>
                </c:pt>
                <c:pt idx="1217">
                  <c:v>29.34</c:v>
                </c:pt>
                <c:pt idx="1218">
                  <c:v>29.36</c:v>
                </c:pt>
                <c:pt idx="1219">
                  <c:v>29.38</c:v>
                </c:pt>
                <c:pt idx="1220">
                  <c:v>29.4</c:v>
                </c:pt>
                <c:pt idx="1221">
                  <c:v>29.42</c:v>
                </c:pt>
                <c:pt idx="1222">
                  <c:v>29.44</c:v>
                </c:pt>
                <c:pt idx="1223">
                  <c:v>29.46</c:v>
                </c:pt>
                <c:pt idx="1224">
                  <c:v>29.48</c:v>
                </c:pt>
                <c:pt idx="1225">
                  <c:v>29.5</c:v>
                </c:pt>
                <c:pt idx="1226">
                  <c:v>29.52</c:v>
                </c:pt>
                <c:pt idx="1227">
                  <c:v>29.54</c:v>
                </c:pt>
                <c:pt idx="1228">
                  <c:v>29.56</c:v>
                </c:pt>
                <c:pt idx="1229">
                  <c:v>29.58</c:v>
                </c:pt>
                <c:pt idx="1230">
                  <c:v>29.6</c:v>
                </c:pt>
                <c:pt idx="1231">
                  <c:v>29.62</c:v>
                </c:pt>
                <c:pt idx="1232">
                  <c:v>29.64</c:v>
                </c:pt>
                <c:pt idx="1233">
                  <c:v>29.66</c:v>
                </c:pt>
                <c:pt idx="1234">
                  <c:v>29.68</c:v>
                </c:pt>
                <c:pt idx="1235">
                  <c:v>29.7</c:v>
                </c:pt>
                <c:pt idx="1236">
                  <c:v>29.72</c:v>
                </c:pt>
                <c:pt idx="1237">
                  <c:v>29.74</c:v>
                </c:pt>
                <c:pt idx="1238">
                  <c:v>29.76</c:v>
                </c:pt>
                <c:pt idx="1239">
                  <c:v>29.78</c:v>
                </c:pt>
                <c:pt idx="1240">
                  <c:v>29.8</c:v>
                </c:pt>
                <c:pt idx="1241">
                  <c:v>29.82</c:v>
                </c:pt>
                <c:pt idx="1242">
                  <c:v>29.84</c:v>
                </c:pt>
                <c:pt idx="1243">
                  <c:v>29.86</c:v>
                </c:pt>
                <c:pt idx="1244">
                  <c:v>29.88</c:v>
                </c:pt>
                <c:pt idx="1245">
                  <c:v>29.9</c:v>
                </c:pt>
                <c:pt idx="1246">
                  <c:v>29.92</c:v>
                </c:pt>
                <c:pt idx="1247">
                  <c:v>29.94</c:v>
                </c:pt>
                <c:pt idx="1248">
                  <c:v>29.96</c:v>
                </c:pt>
                <c:pt idx="1249">
                  <c:v>29.98</c:v>
                </c:pt>
                <c:pt idx="1250">
                  <c:v>30</c:v>
                </c:pt>
                <c:pt idx="1251">
                  <c:v>30.02</c:v>
                </c:pt>
                <c:pt idx="1252">
                  <c:v>30.04</c:v>
                </c:pt>
                <c:pt idx="1253">
                  <c:v>30.06</c:v>
                </c:pt>
                <c:pt idx="1254">
                  <c:v>30.08</c:v>
                </c:pt>
                <c:pt idx="1255">
                  <c:v>30.1</c:v>
                </c:pt>
                <c:pt idx="1256">
                  <c:v>30.12</c:v>
                </c:pt>
                <c:pt idx="1257">
                  <c:v>30.14</c:v>
                </c:pt>
                <c:pt idx="1258">
                  <c:v>30.16</c:v>
                </c:pt>
                <c:pt idx="1259">
                  <c:v>30.18</c:v>
                </c:pt>
                <c:pt idx="1260">
                  <c:v>30.2</c:v>
                </c:pt>
                <c:pt idx="1261">
                  <c:v>30.22</c:v>
                </c:pt>
                <c:pt idx="1262">
                  <c:v>30.24</c:v>
                </c:pt>
                <c:pt idx="1263">
                  <c:v>30.26</c:v>
                </c:pt>
                <c:pt idx="1264">
                  <c:v>30.28</c:v>
                </c:pt>
                <c:pt idx="1265">
                  <c:v>30.3</c:v>
                </c:pt>
                <c:pt idx="1266">
                  <c:v>30.32</c:v>
                </c:pt>
                <c:pt idx="1267">
                  <c:v>30.34</c:v>
                </c:pt>
                <c:pt idx="1268">
                  <c:v>30.36</c:v>
                </c:pt>
                <c:pt idx="1269">
                  <c:v>30.38</c:v>
                </c:pt>
                <c:pt idx="1270">
                  <c:v>30.4</c:v>
                </c:pt>
                <c:pt idx="1271">
                  <c:v>30.42</c:v>
                </c:pt>
                <c:pt idx="1272">
                  <c:v>30.44</c:v>
                </c:pt>
                <c:pt idx="1273">
                  <c:v>30.46</c:v>
                </c:pt>
                <c:pt idx="1274">
                  <c:v>30.48</c:v>
                </c:pt>
                <c:pt idx="1275">
                  <c:v>30.5</c:v>
                </c:pt>
                <c:pt idx="1276">
                  <c:v>30.52</c:v>
                </c:pt>
                <c:pt idx="1277">
                  <c:v>30.54</c:v>
                </c:pt>
                <c:pt idx="1278">
                  <c:v>30.56</c:v>
                </c:pt>
                <c:pt idx="1279">
                  <c:v>30.58</c:v>
                </c:pt>
                <c:pt idx="1280">
                  <c:v>30.6</c:v>
                </c:pt>
                <c:pt idx="1281">
                  <c:v>30.62</c:v>
                </c:pt>
                <c:pt idx="1282">
                  <c:v>30.64</c:v>
                </c:pt>
                <c:pt idx="1283">
                  <c:v>30.66</c:v>
                </c:pt>
                <c:pt idx="1284">
                  <c:v>30.68</c:v>
                </c:pt>
                <c:pt idx="1285">
                  <c:v>30.7</c:v>
                </c:pt>
                <c:pt idx="1286">
                  <c:v>30.72</c:v>
                </c:pt>
                <c:pt idx="1287">
                  <c:v>30.74</c:v>
                </c:pt>
                <c:pt idx="1288">
                  <c:v>30.76</c:v>
                </c:pt>
                <c:pt idx="1289">
                  <c:v>30.78</c:v>
                </c:pt>
                <c:pt idx="1290">
                  <c:v>30.8</c:v>
                </c:pt>
                <c:pt idx="1291">
                  <c:v>30.82</c:v>
                </c:pt>
                <c:pt idx="1292">
                  <c:v>30.84</c:v>
                </c:pt>
                <c:pt idx="1293">
                  <c:v>30.86</c:v>
                </c:pt>
                <c:pt idx="1294">
                  <c:v>30.88</c:v>
                </c:pt>
                <c:pt idx="1295">
                  <c:v>30.9</c:v>
                </c:pt>
                <c:pt idx="1296">
                  <c:v>30.92</c:v>
                </c:pt>
                <c:pt idx="1297">
                  <c:v>30.94</c:v>
                </c:pt>
                <c:pt idx="1298">
                  <c:v>30.96</c:v>
                </c:pt>
                <c:pt idx="1299">
                  <c:v>30.98</c:v>
                </c:pt>
                <c:pt idx="1300">
                  <c:v>31</c:v>
                </c:pt>
                <c:pt idx="1301">
                  <c:v>31.02</c:v>
                </c:pt>
                <c:pt idx="1302">
                  <c:v>31.04</c:v>
                </c:pt>
                <c:pt idx="1303">
                  <c:v>31.06</c:v>
                </c:pt>
                <c:pt idx="1304">
                  <c:v>31.08</c:v>
                </c:pt>
                <c:pt idx="1305">
                  <c:v>31.1</c:v>
                </c:pt>
                <c:pt idx="1306">
                  <c:v>31.12</c:v>
                </c:pt>
                <c:pt idx="1307">
                  <c:v>31.14</c:v>
                </c:pt>
                <c:pt idx="1308">
                  <c:v>31.16</c:v>
                </c:pt>
                <c:pt idx="1309">
                  <c:v>31.18</c:v>
                </c:pt>
                <c:pt idx="1310">
                  <c:v>31.2</c:v>
                </c:pt>
                <c:pt idx="1311">
                  <c:v>31.22</c:v>
                </c:pt>
                <c:pt idx="1312">
                  <c:v>31.24</c:v>
                </c:pt>
                <c:pt idx="1313">
                  <c:v>31.26</c:v>
                </c:pt>
                <c:pt idx="1314">
                  <c:v>31.28</c:v>
                </c:pt>
                <c:pt idx="1315">
                  <c:v>31.3</c:v>
                </c:pt>
                <c:pt idx="1316">
                  <c:v>31.32</c:v>
                </c:pt>
                <c:pt idx="1317">
                  <c:v>31.34</c:v>
                </c:pt>
                <c:pt idx="1318">
                  <c:v>31.36</c:v>
                </c:pt>
                <c:pt idx="1319">
                  <c:v>31.38</c:v>
                </c:pt>
                <c:pt idx="1320">
                  <c:v>31.4</c:v>
                </c:pt>
                <c:pt idx="1321">
                  <c:v>31.42</c:v>
                </c:pt>
                <c:pt idx="1322">
                  <c:v>31.44</c:v>
                </c:pt>
                <c:pt idx="1323">
                  <c:v>31.46</c:v>
                </c:pt>
                <c:pt idx="1324">
                  <c:v>31.48</c:v>
                </c:pt>
                <c:pt idx="1325">
                  <c:v>31.5</c:v>
                </c:pt>
                <c:pt idx="1326">
                  <c:v>31.52</c:v>
                </c:pt>
                <c:pt idx="1327">
                  <c:v>31.54</c:v>
                </c:pt>
                <c:pt idx="1328">
                  <c:v>31.56</c:v>
                </c:pt>
                <c:pt idx="1329">
                  <c:v>31.58</c:v>
                </c:pt>
                <c:pt idx="1330">
                  <c:v>31.6</c:v>
                </c:pt>
                <c:pt idx="1331">
                  <c:v>31.62</c:v>
                </c:pt>
                <c:pt idx="1332">
                  <c:v>31.64</c:v>
                </c:pt>
                <c:pt idx="1333">
                  <c:v>31.66</c:v>
                </c:pt>
                <c:pt idx="1334">
                  <c:v>31.68</c:v>
                </c:pt>
                <c:pt idx="1335">
                  <c:v>31.7</c:v>
                </c:pt>
                <c:pt idx="1336">
                  <c:v>31.72</c:v>
                </c:pt>
                <c:pt idx="1337">
                  <c:v>31.74</c:v>
                </c:pt>
                <c:pt idx="1338">
                  <c:v>31.76</c:v>
                </c:pt>
                <c:pt idx="1339">
                  <c:v>31.78</c:v>
                </c:pt>
                <c:pt idx="1340">
                  <c:v>31.8</c:v>
                </c:pt>
                <c:pt idx="1341">
                  <c:v>31.82</c:v>
                </c:pt>
                <c:pt idx="1342">
                  <c:v>31.84</c:v>
                </c:pt>
                <c:pt idx="1343">
                  <c:v>31.86</c:v>
                </c:pt>
                <c:pt idx="1344">
                  <c:v>31.88</c:v>
                </c:pt>
                <c:pt idx="1345">
                  <c:v>31.9</c:v>
                </c:pt>
                <c:pt idx="1346">
                  <c:v>31.92</c:v>
                </c:pt>
                <c:pt idx="1347">
                  <c:v>31.94</c:v>
                </c:pt>
                <c:pt idx="1348">
                  <c:v>31.96</c:v>
                </c:pt>
                <c:pt idx="1349">
                  <c:v>31.98</c:v>
                </c:pt>
                <c:pt idx="1350">
                  <c:v>32</c:v>
                </c:pt>
                <c:pt idx="1351">
                  <c:v>32.020000000000003</c:v>
                </c:pt>
                <c:pt idx="1352">
                  <c:v>32.04</c:v>
                </c:pt>
                <c:pt idx="1353">
                  <c:v>32.06</c:v>
                </c:pt>
                <c:pt idx="1354">
                  <c:v>32.08</c:v>
                </c:pt>
                <c:pt idx="1355">
                  <c:v>32.1</c:v>
                </c:pt>
                <c:pt idx="1356">
                  <c:v>32.119999999999997</c:v>
                </c:pt>
                <c:pt idx="1357">
                  <c:v>32.14</c:v>
                </c:pt>
                <c:pt idx="1358">
                  <c:v>32.159999999999997</c:v>
                </c:pt>
                <c:pt idx="1359">
                  <c:v>32.18</c:v>
                </c:pt>
                <c:pt idx="1360">
                  <c:v>32.200000000000003</c:v>
                </c:pt>
                <c:pt idx="1361">
                  <c:v>32.22</c:v>
                </c:pt>
                <c:pt idx="1362">
                  <c:v>32.24</c:v>
                </c:pt>
                <c:pt idx="1363">
                  <c:v>32.26</c:v>
                </c:pt>
                <c:pt idx="1364">
                  <c:v>32.28</c:v>
                </c:pt>
                <c:pt idx="1365">
                  <c:v>32.299999999999997</c:v>
                </c:pt>
                <c:pt idx="1366">
                  <c:v>32.32</c:v>
                </c:pt>
                <c:pt idx="1367">
                  <c:v>32.340000000000003</c:v>
                </c:pt>
                <c:pt idx="1368">
                  <c:v>32.36</c:v>
                </c:pt>
                <c:pt idx="1369">
                  <c:v>32.380000000000003</c:v>
                </c:pt>
                <c:pt idx="1370">
                  <c:v>32.4</c:v>
                </c:pt>
                <c:pt idx="1371">
                  <c:v>32.42</c:v>
                </c:pt>
                <c:pt idx="1372">
                  <c:v>32.44</c:v>
                </c:pt>
                <c:pt idx="1373">
                  <c:v>32.46</c:v>
                </c:pt>
                <c:pt idx="1374">
                  <c:v>32.479999999999997</c:v>
                </c:pt>
                <c:pt idx="1375">
                  <c:v>32.5</c:v>
                </c:pt>
                <c:pt idx="1376">
                  <c:v>32.520000000000003</c:v>
                </c:pt>
                <c:pt idx="1377">
                  <c:v>32.54</c:v>
                </c:pt>
                <c:pt idx="1378">
                  <c:v>32.56</c:v>
                </c:pt>
                <c:pt idx="1379">
                  <c:v>32.58</c:v>
                </c:pt>
                <c:pt idx="1380">
                  <c:v>32.6</c:v>
                </c:pt>
                <c:pt idx="1381">
                  <c:v>32.619999999999997</c:v>
                </c:pt>
                <c:pt idx="1382">
                  <c:v>32.64</c:v>
                </c:pt>
                <c:pt idx="1383">
                  <c:v>32.659999999999997</c:v>
                </c:pt>
                <c:pt idx="1384">
                  <c:v>32.68</c:v>
                </c:pt>
                <c:pt idx="1385">
                  <c:v>32.700000000000003</c:v>
                </c:pt>
                <c:pt idx="1386">
                  <c:v>32.72</c:v>
                </c:pt>
                <c:pt idx="1387">
                  <c:v>32.74</c:v>
                </c:pt>
                <c:pt idx="1388">
                  <c:v>32.76</c:v>
                </c:pt>
                <c:pt idx="1389">
                  <c:v>32.78</c:v>
                </c:pt>
                <c:pt idx="1390">
                  <c:v>32.799999999999997</c:v>
                </c:pt>
                <c:pt idx="1391">
                  <c:v>32.82</c:v>
                </c:pt>
                <c:pt idx="1392">
                  <c:v>32.840000000000003</c:v>
                </c:pt>
                <c:pt idx="1393">
                  <c:v>32.86</c:v>
                </c:pt>
                <c:pt idx="1394">
                  <c:v>32.880000000000003</c:v>
                </c:pt>
                <c:pt idx="1395">
                  <c:v>32.9</c:v>
                </c:pt>
                <c:pt idx="1396">
                  <c:v>32.92</c:v>
                </c:pt>
                <c:pt idx="1397">
                  <c:v>32.94</c:v>
                </c:pt>
                <c:pt idx="1398">
                  <c:v>32.96</c:v>
                </c:pt>
                <c:pt idx="1399">
                  <c:v>32.979999999999997</c:v>
                </c:pt>
                <c:pt idx="1400">
                  <c:v>33</c:v>
                </c:pt>
                <c:pt idx="1401">
                  <c:v>33.020000000000003</c:v>
                </c:pt>
                <c:pt idx="1402">
                  <c:v>33.04</c:v>
                </c:pt>
                <c:pt idx="1403">
                  <c:v>33.06</c:v>
                </c:pt>
                <c:pt idx="1404">
                  <c:v>33.08</c:v>
                </c:pt>
                <c:pt idx="1405">
                  <c:v>33.1</c:v>
                </c:pt>
                <c:pt idx="1406">
                  <c:v>33.119999999999997</c:v>
                </c:pt>
                <c:pt idx="1407">
                  <c:v>33.14</c:v>
                </c:pt>
                <c:pt idx="1408">
                  <c:v>33.159999999999997</c:v>
                </c:pt>
                <c:pt idx="1409">
                  <c:v>33.18</c:v>
                </c:pt>
                <c:pt idx="1410">
                  <c:v>33.200000000000003</c:v>
                </c:pt>
                <c:pt idx="1411">
                  <c:v>33.22</c:v>
                </c:pt>
                <c:pt idx="1412">
                  <c:v>33.24</c:v>
                </c:pt>
                <c:pt idx="1413">
                  <c:v>33.26</c:v>
                </c:pt>
                <c:pt idx="1414">
                  <c:v>33.28</c:v>
                </c:pt>
                <c:pt idx="1415">
                  <c:v>33.299999999999997</c:v>
                </c:pt>
                <c:pt idx="1416">
                  <c:v>33.32</c:v>
                </c:pt>
                <c:pt idx="1417">
                  <c:v>33.340000000000003</c:v>
                </c:pt>
                <c:pt idx="1418">
                  <c:v>33.36</c:v>
                </c:pt>
                <c:pt idx="1419">
                  <c:v>33.380000000000003</c:v>
                </c:pt>
                <c:pt idx="1420">
                  <c:v>33.4</c:v>
                </c:pt>
                <c:pt idx="1421">
                  <c:v>33.42</c:v>
                </c:pt>
                <c:pt idx="1422">
                  <c:v>33.44</c:v>
                </c:pt>
                <c:pt idx="1423">
                  <c:v>33.46</c:v>
                </c:pt>
                <c:pt idx="1424">
                  <c:v>33.479999999999997</c:v>
                </c:pt>
                <c:pt idx="1425">
                  <c:v>33.5</c:v>
                </c:pt>
                <c:pt idx="1426">
                  <c:v>33.520000000000003</c:v>
                </c:pt>
                <c:pt idx="1427">
                  <c:v>33.54</c:v>
                </c:pt>
                <c:pt idx="1428">
                  <c:v>33.56</c:v>
                </c:pt>
                <c:pt idx="1429">
                  <c:v>33.58</c:v>
                </c:pt>
                <c:pt idx="1430">
                  <c:v>33.6</c:v>
                </c:pt>
                <c:pt idx="1431">
                  <c:v>33.619999999999997</c:v>
                </c:pt>
                <c:pt idx="1432">
                  <c:v>33.64</c:v>
                </c:pt>
                <c:pt idx="1433">
                  <c:v>33.659999999999997</c:v>
                </c:pt>
                <c:pt idx="1434">
                  <c:v>33.68</c:v>
                </c:pt>
                <c:pt idx="1435">
                  <c:v>33.700000000000003</c:v>
                </c:pt>
                <c:pt idx="1436">
                  <c:v>33.72</c:v>
                </c:pt>
                <c:pt idx="1437">
                  <c:v>33.74</c:v>
                </c:pt>
                <c:pt idx="1438">
                  <c:v>33.76</c:v>
                </c:pt>
                <c:pt idx="1439">
                  <c:v>33.78</c:v>
                </c:pt>
                <c:pt idx="1440">
                  <c:v>33.799999999999997</c:v>
                </c:pt>
                <c:pt idx="1441">
                  <c:v>33.82</c:v>
                </c:pt>
                <c:pt idx="1442">
                  <c:v>33.840000000000003</c:v>
                </c:pt>
                <c:pt idx="1443">
                  <c:v>33.86</c:v>
                </c:pt>
                <c:pt idx="1444">
                  <c:v>33.880000000000003</c:v>
                </c:pt>
                <c:pt idx="1445">
                  <c:v>33.9</c:v>
                </c:pt>
                <c:pt idx="1446">
                  <c:v>33.92</c:v>
                </c:pt>
                <c:pt idx="1447">
                  <c:v>33.94</c:v>
                </c:pt>
                <c:pt idx="1448">
                  <c:v>33.96</c:v>
                </c:pt>
                <c:pt idx="1449">
                  <c:v>33.979999999999997</c:v>
                </c:pt>
                <c:pt idx="1450">
                  <c:v>34</c:v>
                </c:pt>
                <c:pt idx="1451">
                  <c:v>34.020000000000003</c:v>
                </c:pt>
                <c:pt idx="1452">
                  <c:v>34.04</c:v>
                </c:pt>
                <c:pt idx="1453">
                  <c:v>34.06</c:v>
                </c:pt>
                <c:pt idx="1454">
                  <c:v>34.08</c:v>
                </c:pt>
                <c:pt idx="1455">
                  <c:v>34.1</c:v>
                </c:pt>
                <c:pt idx="1456">
                  <c:v>34.119999999999997</c:v>
                </c:pt>
                <c:pt idx="1457">
                  <c:v>34.14</c:v>
                </c:pt>
                <c:pt idx="1458">
                  <c:v>34.159999999999997</c:v>
                </c:pt>
                <c:pt idx="1459">
                  <c:v>34.18</c:v>
                </c:pt>
                <c:pt idx="1460">
                  <c:v>34.200000000000003</c:v>
                </c:pt>
                <c:pt idx="1461">
                  <c:v>34.22</c:v>
                </c:pt>
                <c:pt idx="1462">
                  <c:v>34.24</c:v>
                </c:pt>
                <c:pt idx="1463">
                  <c:v>34.26</c:v>
                </c:pt>
                <c:pt idx="1464">
                  <c:v>34.28</c:v>
                </c:pt>
                <c:pt idx="1465">
                  <c:v>34.299999999999997</c:v>
                </c:pt>
                <c:pt idx="1466">
                  <c:v>34.32</c:v>
                </c:pt>
                <c:pt idx="1467">
                  <c:v>34.340000000000003</c:v>
                </c:pt>
                <c:pt idx="1468">
                  <c:v>34.36</c:v>
                </c:pt>
                <c:pt idx="1469">
                  <c:v>34.380000000000003</c:v>
                </c:pt>
                <c:pt idx="1470">
                  <c:v>34.4</c:v>
                </c:pt>
                <c:pt idx="1471">
                  <c:v>34.42</c:v>
                </c:pt>
                <c:pt idx="1472">
                  <c:v>34.44</c:v>
                </c:pt>
                <c:pt idx="1473">
                  <c:v>34.46</c:v>
                </c:pt>
                <c:pt idx="1474">
                  <c:v>34.479999999999997</c:v>
                </c:pt>
                <c:pt idx="1475">
                  <c:v>34.5</c:v>
                </c:pt>
                <c:pt idx="1476">
                  <c:v>34.520000000000003</c:v>
                </c:pt>
                <c:pt idx="1477">
                  <c:v>34.54</c:v>
                </c:pt>
                <c:pt idx="1478">
                  <c:v>34.56</c:v>
                </c:pt>
                <c:pt idx="1479">
                  <c:v>34.58</c:v>
                </c:pt>
                <c:pt idx="1480">
                  <c:v>34.6</c:v>
                </c:pt>
                <c:pt idx="1481">
                  <c:v>34.619999999999997</c:v>
                </c:pt>
                <c:pt idx="1482">
                  <c:v>34.64</c:v>
                </c:pt>
                <c:pt idx="1483">
                  <c:v>34.659999999999997</c:v>
                </c:pt>
                <c:pt idx="1484">
                  <c:v>34.68</c:v>
                </c:pt>
                <c:pt idx="1485">
                  <c:v>34.700000000000003</c:v>
                </c:pt>
                <c:pt idx="1486">
                  <c:v>34.72</c:v>
                </c:pt>
                <c:pt idx="1487">
                  <c:v>34.74</c:v>
                </c:pt>
                <c:pt idx="1488">
                  <c:v>34.76</c:v>
                </c:pt>
                <c:pt idx="1489">
                  <c:v>34.78</c:v>
                </c:pt>
                <c:pt idx="1490">
                  <c:v>34.799999999999997</c:v>
                </c:pt>
                <c:pt idx="1491">
                  <c:v>34.82</c:v>
                </c:pt>
                <c:pt idx="1492">
                  <c:v>34.840000000000003</c:v>
                </c:pt>
                <c:pt idx="1493">
                  <c:v>34.86</c:v>
                </c:pt>
                <c:pt idx="1494">
                  <c:v>34.880000000000003</c:v>
                </c:pt>
                <c:pt idx="1495">
                  <c:v>34.9</c:v>
                </c:pt>
                <c:pt idx="1496">
                  <c:v>34.92</c:v>
                </c:pt>
                <c:pt idx="1497">
                  <c:v>34.94</c:v>
                </c:pt>
                <c:pt idx="1498">
                  <c:v>34.96</c:v>
                </c:pt>
                <c:pt idx="1499">
                  <c:v>34.979999999999997</c:v>
                </c:pt>
                <c:pt idx="1500">
                  <c:v>35</c:v>
                </c:pt>
                <c:pt idx="1501">
                  <c:v>35.020000000000003</c:v>
                </c:pt>
                <c:pt idx="1502">
                  <c:v>35.04</c:v>
                </c:pt>
                <c:pt idx="1503">
                  <c:v>35.06</c:v>
                </c:pt>
                <c:pt idx="1504">
                  <c:v>35.08</c:v>
                </c:pt>
                <c:pt idx="1505">
                  <c:v>35.1</c:v>
                </c:pt>
                <c:pt idx="1506">
                  <c:v>35.119999999999997</c:v>
                </c:pt>
                <c:pt idx="1507">
                  <c:v>35.14</c:v>
                </c:pt>
                <c:pt idx="1508">
                  <c:v>35.159999999999997</c:v>
                </c:pt>
                <c:pt idx="1509">
                  <c:v>35.18</c:v>
                </c:pt>
                <c:pt idx="1510">
                  <c:v>35.200000000000003</c:v>
                </c:pt>
                <c:pt idx="1511">
                  <c:v>35.22</c:v>
                </c:pt>
                <c:pt idx="1512">
                  <c:v>35.24</c:v>
                </c:pt>
                <c:pt idx="1513">
                  <c:v>35.26</c:v>
                </c:pt>
                <c:pt idx="1514">
                  <c:v>35.28</c:v>
                </c:pt>
                <c:pt idx="1515">
                  <c:v>35.299999999999997</c:v>
                </c:pt>
                <c:pt idx="1516">
                  <c:v>35.32</c:v>
                </c:pt>
                <c:pt idx="1517">
                  <c:v>35.340000000000003</c:v>
                </c:pt>
                <c:pt idx="1518">
                  <c:v>35.36</c:v>
                </c:pt>
                <c:pt idx="1519">
                  <c:v>35.380000000000003</c:v>
                </c:pt>
                <c:pt idx="1520">
                  <c:v>35.4</c:v>
                </c:pt>
                <c:pt idx="1521">
                  <c:v>35.42</c:v>
                </c:pt>
                <c:pt idx="1522">
                  <c:v>35.44</c:v>
                </c:pt>
                <c:pt idx="1523">
                  <c:v>35.46</c:v>
                </c:pt>
                <c:pt idx="1524">
                  <c:v>35.479999999999997</c:v>
                </c:pt>
                <c:pt idx="1525">
                  <c:v>35.5</c:v>
                </c:pt>
                <c:pt idx="1526">
                  <c:v>35.520000000000003</c:v>
                </c:pt>
                <c:pt idx="1527">
                  <c:v>35.54</c:v>
                </c:pt>
                <c:pt idx="1528">
                  <c:v>35.56</c:v>
                </c:pt>
                <c:pt idx="1529">
                  <c:v>35.58</c:v>
                </c:pt>
                <c:pt idx="1530">
                  <c:v>35.6</c:v>
                </c:pt>
                <c:pt idx="1531">
                  <c:v>35.619999999999997</c:v>
                </c:pt>
                <c:pt idx="1532">
                  <c:v>35.64</c:v>
                </c:pt>
                <c:pt idx="1533">
                  <c:v>35.659999999999997</c:v>
                </c:pt>
                <c:pt idx="1534">
                  <c:v>35.68</c:v>
                </c:pt>
                <c:pt idx="1535">
                  <c:v>35.700000000000003</c:v>
                </c:pt>
                <c:pt idx="1536">
                  <c:v>35.72</c:v>
                </c:pt>
                <c:pt idx="1537">
                  <c:v>35.74</c:v>
                </c:pt>
                <c:pt idx="1538">
                  <c:v>35.76</c:v>
                </c:pt>
                <c:pt idx="1539">
                  <c:v>35.78</c:v>
                </c:pt>
                <c:pt idx="1540">
                  <c:v>35.799999999999997</c:v>
                </c:pt>
                <c:pt idx="1541">
                  <c:v>35.82</c:v>
                </c:pt>
                <c:pt idx="1542">
                  <c:v>35.840000000000003</c:v>
                </c:pt>
                <c:pt idx="1543">
                  <c:v>35.86</c:v>
                </c:pt>
                <c:pt idx="1544">
                  <c:v>35.880000000000003</c:v>
                </c:pt>
                <c:pt idx="1545">
                  <c:v>35.9</c:v>
                </c:pt>
                <c:pt idx="1546">
                  <c:v>35.92</c:v>
                </c:pt>
                <c:pt idx="1547">
                  <c:v>35.94</c:v>
                </c:pt>
                <c:pt idx="1548">
                  <c:v>35.96</c:v>
                </c:pt>
                <c:pt idx="1549">
                  <c:v>35.979999999999997</c:v>
                </c:pt>
                <c:pt idx="1550">
                  <c:v>36</c:v>
                </c:pt>
                <c:pt idx="1551">
                  <c:v>36.020000000000003</c:v>
                </c:pt>
                <c:pt idx="1552">
                  <c:v>36.04</c:v>
                </c:pt>
                <c:pt idx="1553">
                  <c:v>36.06</c:v>
                </c:pt>
                <c:pt idx="1554">
                  <c:v>36.08</c:v>
                </c:pt>
                <c:pt idx="1555">
                  <c:v>36.1</c:v>
                </c:pt>
                <c:pt idx="1556">
                  <c:v>36.119999999999997</c:v>
                </c:pt>
                <c:pt idx="1557">
                  <c:v>36.14</c:v>
                </c:pt>
                <c:pt idx="1558">
                  <c:v>36.159999999999997</c:v>
                </c:pt>
                <c:pt idx="1559">
                  <c:v>36.18</c:v>
                </c:pt>
                <c:pt idx="1560">
                  <c:v>36.200000000000003</c:v>
                </c:pt>
                <c:pt idx="1561">
                  <c:v>36.22</c:v>
                </c:pt>
                <c:pt idx="1562">
                  <c:v>36.24</c:v>
                </c:pt>
                <c:pt idx="1563">
                  <c:v>36.26</c:v>
                </c:pt>
                <c:pt idx="1564">
                  <c:v>36.28</c:v>
                </c:pt>
                <c:pt idx="1565">
                  <c:v>36.299999999999997</c:v>
                </c:pt>
                <c:pt idx="1566">
                  <c:v>36.32</c:v>
                </c:pt>
                <c:pt idx="1567">
                  <c:v>36.340000000000003</c:v>
                </c:pt>
                <c:pt idx="1568">
                  <c:v>36.36</c:v>
                </c:pt>
                <c:pt idx="1569">
                  <c:v>36.380000000000003</c:v>
                </c:pt>
                <c:pt idx="1570">
                  <c:v>36.4</c:v>
                </c:pt>
                <c:pt idx="1571">
                  <c:v>36.42</c:v>
                </c:pt>
                <c:pt idx="1572">
                  <c:v>36.44</c:v>
                </c:pt>
                <c:pt idx="1573">
                  <c:v>36.46</c:v>
                </c:pt>
                <c:pt idx="1574">
                  <c:v>36.479999999999997</c:v>
                </c:pt>
                <c:pt idx="1575">
                  <c:v>36.5</c:v>
                </c:pt>
                <c:pt idx="1576">
                  <c:v>36.520000000000003</c:v>
                </c:pt>
                <c:pt idx="1577">
                  <c:v>36.54</c:v>
                </c:pt>
                <c:pt idx="1578">
                  <c:v>36.56</c:v>
                </c:pt>
                <c:pt idx="1579">
                  <c:v>36.58</c:v>
                </c:pt>
                <c:pt idx="1580">
                  <c:v>36.6</c:v>
                </c:pt>
                <c:pt idx="1581">
                  <c:v>36.619999999999997</c:v>
                </c:pt>
                <c:pt idx="1582">
                  <c:v>36.64</c:v>
                </c:pt>
                <c:pt idx="1583">
                  <c:v>36.659999999999997</c:v>
                </c:pt>
                <c:pt idx="1584">
                  <c:v>36.68</c:v>
                </c:pt>
                <c:pt idx="1585">
                  <c:v>36.700000000000003</c:v>
                </c:pt>
                <c:pt idx="1586">
                  <c:v>36.72</c:v>
                </c:pt>
                <c:pt idx="1587">
                  <c:v>36.74</c:v>
                </c:pt>
                <c:pt idx="1588">
                  <c:v>36.76</c:v>
                </c:pt>
                <c:pt idx="1589">
                  <c:v>36.78</c:v>
                </c:pt>
                <c:pt idx="1590">
                  <c:v>36.799999999999997</c:v>
                </c:pt>
                <c:pt idx="1591">
                  <c:v>36.82</c:v>
                </c:pt>
                <c:pt idx="1592">
                  <c:v>36.840000000000003</c:v>
                </c:pt>
                <c:pt idx="1593">
                  <c:v>36.86</c:v>
                </c:pt>
                <c:pt idx="1594">
                  <c:v>36.880000000000003</c:v>
                </c:pt>
                <c:pt idx="1595">
                  <c:v>36.9</c:v>
                </c:pt>
                <c:pt idx="1596">
                  <c:v>36.92</c:v>
                </c:pt>
                <c:pt idx="1597">
                  <c:v>36.94</c:v>
                </c:pt>
                <c:pt idx="1598">
                  <c:v>36.96</c:v>
                </c:pt>
                <c:pt idx="1599">
                  <c:v>36.979999999999997</c:v>
                </c:pt>
                <c:pt idx="1600">
                  <c:v>37</c:v>
                </c:pt>
                <c:pt idx="1601">
                  <c:v>37.020000000000003</c:v>
                </c:pt>
                <c:pt idx="1602">
                  <c:v>37.04</c:v>
                </c:pt>
                <c:pt idx="1603">
                  <c:v>37.06</c:v>
                </c:pt>
                <c:pt idx="1604">
                  <c:v>37.08</c:v>
                </c:pt>
                <c:pt idx="1605">
                  <c:v>37.1</c:v>
                </c:pt>
                <c:pt idx="1606">
                  <c:v>37.119999999999997</c:v>
                </c:pt>
                <c:pt idx="1607">
                  <c:v>37.14</c:v>
                </c:pt>
                <c:pt idx="1608">
                  <c:v>37.159999999999997</c:v>
                </c:pt>
                <c:pt idx="1609">
                  <c:v>37.18</c:v>
                </c:pt>
                <c:pt idx="1610">
                  <c:v>37.200000000000003</c:v>
                </c:pt>
                <c:pt idx="1611">
                  <c:v>37.22</c:v>
                </c:pt>
                <c:pt idx="1612">
                  <c:v>37.24</c:v>
                </c:pt>
                <c:pt idx="1613">
                  <c:v>37.26</c:v>
                </c:pt>
                <c:pt idx="1614">
                  <c:v>37.28</c:v>
                </c:pt>
                <c:pt idx="1615">
                  <c:v>37.299999999999997</c:v>
                </c:pt>
                <c:pt idx="1616">
                  <c:v>37.32</c:v>
                </c:pt>
                <c:pt idx="1617">
                  <c:v>37.340000000000003</c:v>
                </c:pt>
                <c:pt idx="1618">
                  <c:v>37.36</c:v>
                </c:pt>
                <c:pt idx="1619">
                  <c:v>37.380000000000003</c:v>
                </c:pt>
                <c:pt idx="1620">
                  <c:v>37.4</c:v>
                </c:pt>
                <c:pt idx="1621">
                  <c:v>37.42</c:v>
                </c:pt>
                <c:pt idx="1622">
                  <c:v>37.44</c:v>
                </c:pt>
                <c:pt idx="1623">
                  <c:v>37.46</c:v>
                </c:pt>
                <c:pt idx="1624">
                  <c:v>37.479999999999997</c:v>
                </c:pt>
                <c:pt idx="1625">
                  <c:v>37.5</c:v>
                </c:pt>
                <c:pt idx="1626">
                  <c:v>37.520000000000003</c:v>
                </c:pt>
                <c:pt idx="1627">
                  <c:v>37.54</c:v>
                </c:pt>
                <c:pt idx="1628">
                  <c:v>37.56</c:v>
                </c:pt>
                <c:pt idx="1629">
                  <c:v>37.58</c:v>
                </c:pt>
                <c:pt idx="1630">
                  <c:v>37.6</c:v>
                </c:pt>
                <c:pt idx="1631">
                  <c:v>37.619999999999997</c:v>
                </c:pt>
                <c:pt idx="1632">
                  <c:v>37.64</c:v>
                </c:pt>
                <c:pt idx="1633">
                  <c:v>37.659999999999997</c:v>
                </c:pt>
                <c:pt idx="1634">
                  <c:v>37.68</c:v>
                </c:pt>
                <c:pt idx="1635">
                  <c:v>37.700000000000003</c:v>
                </c:pt>
                <c:pt idx="1636">
                  <c:v>37.72</c:v>
                </c:pt>
                <c:pt idx="1637">
                  <c:v>37.74</c:v>
                </c:pt>
                <c:pt idx="1638">
                  <c:v>37.76</c:v>
                </c:pt>
                <c:pt idx="1639">
                  <c:v>37.78</c:v>
                </c:pt>
                <c:pt idx="1640">
                  <c:v>37.799999999999997</c:v>
                </c:pt>
                <c:pt idx="1641">
                  <c:v>37.82</c:v>
                </c:pt>
                <c:pt idx="1642">
                  <c:v>37.840000000000003</c:v>
                </c:pt>
                <c:pt idx="1643">
                  <c:v>37.86</c:v>
                </c:pt>
                <c:pt idx="1644">
                  <c:v>37.880000000000003</c:v>
                </c:pt>
                <c:pt idx="1645">
                  <c:v>37.9</c:v>
                </c:pt>
                <c:pt idx="1646">
                  <c:v>37.92</c:v>
                </c:pt>
                <c:pt idx="1647">
                  <c:v>37.94</c:v>
                </c:pt>
                <c:pt idx="1648">
                  <c:v>37.96</c:v>
                </c:pt>
                <c:pt idx="1649">
                  <c:v>37.979999999999997</c:v>
                </c:pt>
                <c:pt idx="1650">
                  <c:v>38</c:v>
                </c:pt>
                <c:pt idx="1651">
                  <c:v>38.020000000000003</c:v>
                </c:pt>
                <c:pt idx="1652">
                  <c:v>38.04</c:v>
                </c:pt>
                <c:pt idx="1653">
                  <c:v>38.06</c:v>
                </c:pt>
                <c:pt idx="1654">
                  <c:v>38.08</c:v>
                </c:pt>
                <c:pt idx="1655">
                  <c:v>38.1</c:v>
                </c:pt>
                <c:pt idx="1656">
                  <c:v>38.119999999999997</c:v>
                </c:pt>
                <c:pt idx="1657">
                  <c:v>38.14</c:v>
                </c:pt>
                <c:pt idx="1658">
                  <c:v>38.159999999999997</c:v>
                </c:pt>
                <c:pt idx="1659">
                  <c:v>38.18</c:v>
                </c:pt>
                <c:pt idx="1660">
                  <c:v>38.200000000000003</c:v>
                </c:pt>
                <c:pt idx="1661">
                  <c:v>38.22</c:v>
                </c:pt>
                <c:pt idx="1662">
                  <c:v>38.24</c:v>
                </c:pt>
                <c:pt idx="1663">
                  <c:v>38.26</c:v>
                </c:pt>
                <c:pt idx="1664">
                  <c:v>38.28</c:v>
                </c:pt>
                <c:pt idx="1665">
                  <c:v>38.299999999999997</c:v>
                </c:pt>
                <c:pt idx="1666">
                  <c:v>38.32</c:v>
                </c:pt>
                <c:pt idx="1667">
                  <c:v>38.340000000000003</c:v>
                </c:pt>
                <c:pt idx="1668">
                  <c:v>38.36</c:v>
                </c:pt>
                <c:pt idx="1669">
                  <c:v>38.380000000000003</c:v>
                </c:pt>
                <c:pt idx="1670">
                  <c:v>38.4</c:v>
                </c:pt>
                <c:pt idx="1671">
                  <c:v>38.42</c:v>
                </c:pt>
                <c:pt idx="1672">
                  <c:v>38.44</c:v>
                </c:pt>
                <c:pt idx="1673">
                  <c:v>38.46</c:v>
                </c:pt>
                <c:pt idx="1674">
                  <c:v>38.479999999999997</c:v>
                </c:pt>
                <c:pt idx="1675">
                  <c:v>38.5</c:v>
                </c:pt>
                <c:pt idx="1676">
                  <c:v>38.520000000000003</c:v>
                </c:pt>
                <c:pt idx="1677">
                  <c:v>38.54</c:v>
                </c:pt>
                <c:pt idx="1678">
                  <c:v>38.56</c:v>
                </c:pt>
                <c:pt idx="1679">
                  <c:v>38.58</c:v>
                </c:pt>
                <c:pt idx="1680">
                  <c:v>38.6</c:v>
                </c:pt>
                <c:pt idx="1681">
                  <c:v>38.619999999999997</c:v>
                </c:pt>
                <c:pt idx="1682">
                  <c:v>38.64</c:v>
                </c:pt>
                <c:pt idx="1683">
                  <c:v>38.659999999999997</c:v>
                </c:pt>
                <c:pt idx="1684">
                  <c:v>38.68</c:v>
                </c:pt>
                <c:pt idx="1685">
                  <c:v>38.700000000000003</c:v>
                </c:pt>
                <c:pt idx="1686">
                  <c:v>38.72</c:v>
                </c:pt>
                <c:pt idx="1687">
                  <c:v>38.74</c:v>
                </c:pt>
                <c:pt idx="1688">
                  <c:v>38.76</c:v>
                </c:pt>
                <c:pt idx="1689">
                  <c:v>38.78</c:v>
                </c:pt>
                <c:pt idx="1690">
                  <c:v>38.799999999999997</c:v>
                </c:pt>
                <c:pt idx="1691">
                  <c:v>38.82</c:v>
                </c:pt>
                <c:pt idx="1692">
                  <c:v>38.840000000000003</c:v>
                </c:pt>
                <c:pt idx="1693">
                  <c:v>38.86</c:v>
                </c:pt>
                <c:pt idx="1694">
                  <c:v>38.880000000000003</c:v>
                </c:pt>
                <c:pt idx="1695">
                  <c:v>38.9</c:v>
                </c:pt>
                <c:pt idx="1696">
                  <c:v>38.92</c:v>
                </c:pt>
                <c:pt idx="1697">
                  <c:v>38.94</c:v>
                </c:pt>
                <c:pt idx="1698">
                  <c:v>38.96</c:v>
                </c:pt>
                <c:pt idx="1699">
                  <c:v>38.979999999999997</c:v>
                </c:pt>
                <c:pt idx="1700">
                  <c:v>39</c:v>
                </c:pt>
                <c:pt idx="1701">
                  <c:v>39.020000000000003</c:v>
                </c:pt>
                <c:pt idx="1702">
                  <c:v>39.04</c:v>
                </c:pt>
                <c:pt idx="1703">
                  <c:v>39.06</c:v>
                </c:pt>
                <c:pt idx="1704">
                  <c:v>39.08</c:v>
                </c:pt>
                <c:pt idx="1705">
                  <c:v>39.1</c:v>
                </c:pt>
                <c:pt idx="1706">
                  <c:v>39.119999999999997</c:v>
                </c:pt>
                <c:pt idx="1707">
                  <c:v>39.14</c:v>
                </c:pt>
                <c:pt idx="1708">
                  <c:v>39.159999999999997</c:v>
                </c:pt>
                <c:pt idx="1709">
                  <c:v>39.18</c:v>
                </c:pt>
                <c:pt idx="1710">
                  <c:v>39.200000000000003</c:v>
                </c:pt>
                <c:pt idx="1711">
                  <c:v>39.22</c:v>
                </c:pt>
                <c:pt idx="1712">
                  <c:v>39.24</c:v>
                </c:pt>
                <c:pt idx="1713">
                  <c:v>39.26</c:v>
                </c:pt>
                <c:pt idx="1714">
                  <c:v>39.28</c:v>
                </c:pt>
                <c:pt idx="1715">
                  <c:v>39.299999999999997</c:v>
                </c:pt>
                <c:pt idx="1716">
                  <c:v>39.32</c:v>
                </c:pt>
                <c:pt idx="1717">
                  <c:v>39.340000000000003</c:v>
                </c:pt>
                <c:pt idx="1718">
                  <c:v>39.36</c:v>
                </c:pt>
                <c:pt idx="1719">
                  <c:v>39.380000000000003</c:v>
                </c:pt>
                <c:pt idx="1720">
                  <c:v>39.4</c:v>
                </c:pt>
                <c:pt idx="1721">
                  <c:v>39.42</c:v>
                </c:pt>
                <c:pt idx="1722">
                  <c:v>39.44</c:v>
                </c:pt>
                <c:pt idx="1723">
                  <c:v>39.46</c:v>
                </c:pt>
                <c:pt idx="1724">
                  <c:v>39.479999999999997</c:v>
                </c:pt>
                <c:pt idx="1725">
                  <c:v>39.5</c:v>
                </c:pt>
                <c:pt idx="1726">
                  <c:v>39.520000000000003</c:v>
                </c:pt>
                <c:pt idx="1727">
                  <c:v>39.54</c:v>
                </c:pt>
                <c:pt idx="1728">
                  <c:v>39.56</c:v>
                </c:pt>
                <c:pt idx="1729">
                  <c:v>39.58</c:v>
                </c:pt>
                <c:pt idx="1730">
                  <c:v>39.6</c:v>
                </c:pt>
                <c:pt idx="1731">
                  <c:v>39.619999999999997</c:v>
                </c:pt>
                <c:pt idx="1732">
                  <c:v>39.64</c:v>
                </c:pt>
                <c:pt idx="1733">
                  <c:v>39.659999999999997</c:v>
                </c:pt>
                <c:pt idx="1734">
                  <c:v>39.68</c:v>
                </c:pt>
                <c:pt idx="1735">
                  <c:v>39.700000000000003</c:v>
                </c:pt>
                <c:pt idx="1736">
                  <c:v>39.72</c:v>
                </c:pt>
                <c:pt idx="1737">
                  <c:v>39.74</c:v>
                </c:pt>
                <c:pt idx="1738">
                  <c:v>39.76</c:v>
                </c:pt>
                <c:pt idx="1739">
                  <c:v>39.78</c:v>
                </c:pt>
                <c:pt idx="1740">
                  <c:v>39.799999999999997</c:v>
                </c:pt>
                <c:pt idx="1741">
                  <c:v>39.82</c:v>
                </c:pt>
                <c:pt idx="1742">
                  <c:v>39.840000000000003</c:v>
                </c:pt>
                <c:pt idx="1743">
                  <c:v>39.86</c:v>
                </c:pt>
                <c:pt idx="1744">
                  <c:v>39.880000000000003</c:v>
                </c:pt>
                <c:pt idx="1745">
                  <c:v>39.9</c:v>
                </c:pt>
                <c:pt idx="1746">
                  <c:v>39.92</c:v>
                </c:pt>
                <c:pt idx="1747">
                  <c:v>39.94</c:v>
                </c:pt>
                <c:pt idx="1748">
                  <c:v>39.96</c:v>
                </c:pt>
                <c:pt idx="1749">
                  <c:v>39.979999999999997</c:v>
                </c:pt>
                <c:pt idx="1750">
                  <c:v>40</c:v>
                </c:pt>
                <c:pt idx="1751">
                  <c:v>40.020000000000003</c:v>
                </c:pt>
                <c:pt idx="1752">
                  <c:v>40.04</c:v>
                </c:pt>
                <c:pt idx="1753">
                  <c:v>40.06</c:v>
                </c:pt>
                <c:pt idx="1754">
                  <c:v>40.08</c:v>
                </c:pt>
                <c:pt idx="1755">
                  <c:v>40.1</c:v>
                </c:pt>
                <c:pt idx="1756">
                  <c:v>40.119999999999997</c:v>
                </c:pt>
                <c:pt idx="1757">
                  <c:v>40.14</c:v>
                </c:pt>
                <c:pt idx="1758">
                  <c:v>40.159999999999997</c:v>
                </c:pt>
                <c:pt idx="1759">
                  <c:v>40.18</c:v>
                </c:pt>
                <c:pt idx="1760">
                  <c:v>40.200000000000003</c:v>
                </c:pt>
                <c:pt idx="1761">
                  <c:v>40.22</c:v>
                </c:pt>
                <c:pt idx="1762">
                  <c:v>40.24</c:v>
                </c:pt>
                <c:pt idx="1763">
                  <c:v>40.26</c:v>
                </c:pt>
                <c:pt idx="1764">
                  <c:v>40.28</c:v>
                </c:pt>
                <c:pt idx="1765">
                  <c:v>40.299999999999997</c:v>
                </c:pt>
                <c:pt idx="1766">
                  <c:v>40.32</c:v>
                </c:pt>
                <c:pt idx="1767">
                  <c:v>40.340000000000003</c:v>
                </c:pt>
                <c:pt idx="1768">
                  <c:v>40.36</c:v>
                </c:pt>
                <c:pt idx="1769">
                  <c:v>40.380000000000003</c:v>
                </c:pt>
                <c:pt idx="1770">
                  <c:v>40.4</c:v>
                </c:pt>
                <c:pt idx="1771">
                  <c:v>40.42</c:v>
                </c:pt>
                <c:pt idx="1772">
                  <c:v>40.44</c:v>
                </c:pt>
                <c:pt idx="1773">
                  <c:v>40.46</c:v>
                </c:pt>
                <c:pt idx="1774">
                  <c:v>40.479999999999997</c:v>
                </c:pt>
                <c:pt idx="1775">
                  <c:v>40.5</c:v>
                </c:pt>
                <c:pt idx="1776">
                  <c:v>40.520000000000003</c:v>
                </c:pt>
                <c:pt idx="1777">
                  <c:v>40.54</c:v>
                </c:pt>
                <c:pt idx="1778">
                  <c:v>40.56</c:v>
                </c:pt>
                <c:pt idx="1779">
                  <c:v>40.58</c:v>
                </c:pt>
                <c:pt idx="1780">
                  <c:v>40.6</c:v>
                </c:pt>
                <c:pt idx="1781">
                  <c:v>40.619999999999997</c:v>
                </c:pt>
                <c:pt idx="1782">
                  <c:v>40.64</c:v>
                </c:pt>
                <c:pt idx="1783">
                  <c:v>40.659999999999997</c:v>
                </c:pt>
                <c:pt idx="1784">
                  <c:v>40.68</c:v>
                </c:pt>
                <c:pt idx="1785">
                  <c:v>40.700000000000003</c:v>
                </c:pt>
                <c:pt idx="1786">
                  <c:v>40.72</c:v>
                </c:pt>
                <c:pt idx="1787">
                  <c:v>40.74</c:v>
                </c:pt>
                <c:pt idx="1788">
                  <c:v>40.76</c:v>
                </c:pt>
                <c:pt idx="1789">
                  <c:v>40.78</c:v>
                </c:pt>
                <c:pt idx="1790">
                  <c:v>40.799999999999997</c:v>
                </c:pt>
                <c:pt idx="1791">
                  <c:v>40.82</c:v>
                </c:pt>
                <c:pt idx="1792">
                  <c:v>40.840000000000003</c:v>
                </c:pt>
                <c:pt idx="1793">
                  <c:v>40.86</c:v>
                </c:pt>
                <c:pt idx="1794">
                  <c:v>40.880000000000003</c:v>
                </c:pt>
                <c:pt idx="1795">
                  <c:v>40.9</c:v>
                </c:pt>
                <c:pt idx="1796">
                  <c:v>40.92</c:v>
                </c:pt>
                <c:pt idx="1797">
                  <c:v>40.94</c:v>
                </c:pt>
                <c:pt idx="1798">
                  <c:v>40.96</c:v>
                </c:pt>
                <c:pt idx="1799">
                  <c:v>40.98</c:v>
                </c:pt>
                <c:pt idx="1800">
                  <c:v>41</c:v>
                </c:pt>
                <c:pt idx="1801">
                  <c:v>41.02</c:v>
                </c:pt>
                <c:pt idx="1802">
                  <c:v>41.04</c:v>
                </c:pt>
                <c:pt idx="1803">
                  <c:v>41.06</c:v>
                </c:pt>
                <c:pt idx="1804">
                  <c:v>41.08</c:v>
                </c:pt>
                <c:pt idx="1805">
                  <c:v>41.1</c:v>
                </c:pt>
                <c:pt idx="1806">
                  <c:v>41.12</c:v>
                </c:pt>
                <c:pt idx="1807">
                  <c:v>41.14</c:v>
                </c:pt>
                <c:pt idx="1808">
                  <c:v>41.16</c:v>
                </c:pt>
                <c:pt idx="1809">
                  <c:v>41.18</c:v>
                </c:pt>
                <c:pt idx="1810">
                  <c:v>41.2</c:v>
                </c:pt>
                <c:pt idx="1811">
                  <c:v>41.22</c:v>
                </c:pt>
                <c:pt idx="1812">
                  <c:v>41.24</c:v>
                </c:pt>
                <c:pt idx="1813">
                  <c:v>41.26</c:v>
                </c:pt>
                <c:pt idx="1814">
                  <c:v>41.28</c:v>
                </c:pt>
                <c:pt idx="1815">
                  <c:v>41.3</c:v>
                </c:pt>
                <c:pt idx="1816">
                  <c:v>41.32</c:v>
                </c:pt>
                <c:pt idx="1817">
                  <c:v>41.34</c:v>
                </c:pt>
                <c:pt idx="1818">
                  <c:v>41.36</c:v>
                </c:pt>
                <c:pt idx="1819">
                  <c:v>41.38</c:v>
                </c:pt>
                <c:pt idx="1820">
                  <c:v>41.4</c:v>
                </c:pt>
                <c:pt idx="1821">
                  <c:v>41.42</c:v>
                </c:pt>
                <c:pt idx="1822">
                  <c:v>41.44</c:v>
                </c:pt>
                <c:pt idx="1823">
                  <c:v>41.46</c:v>
                </c:pt>
                <c:pt idx="1824">
                  <c:v>41.48</c:v>
                </c:pt>
                <c:pt idx="1825">
                  <c:v>41.5</c:v>
                </c:pt>
                <c:pt idx="1826">
                  <c:v>41.52</c:v>
                </c:pt>
                <c:pt idx="1827">
                  <c:v>41.54</c:v>
                </c:pt>
                <c:pt idx="1828">
                  <c:v>41.56</c:v>
                </c:pt>
                <c:pt idx="1829">
                  <c:v>41.58</c:v>
                </c:pt>
                <c:pt idx="1830">
                  <c:v>41.6</c:v>
                </c:pt>
                <c:pt idx="1831">
                  <c:v>41.62</c:v>
                </c:pt>
                <c:pt idx="1832">
                  <c:v>41.64</c:v>
                </c:pt>
                <c:pt idx="1833">
                  <c:v>41.66</c:v>
                </c:pt>
                <c:pt idx="1834">
                  <c:v>41.68</c:v>
                </c:pt>
                <c:pt idx="1835">
                  <c:v>41.7</c:v>
                </c:pt>
                <c:pt idx="1836">
                  <c:v>41.72</c:v>
                </c:pt>
                <c:pt idx="1837">
                  <c:v>41.74</c:v>
                </c:pt>
                <c:pt idx="1838">
                  <c:v>41.76</c:v>
                </c:pt>
                <c:pt idx="1839">
                  <c:v>41.78</c:v>
                </c:pt>
                <c:pt idx="1840">
                  <c:v>41.8</c:v>
                </c:pt>
                <c:pt idx="1841">
                  <c:v>41.82</c:v>
                </c:pt>
                <c:pt idx="1842">
                  <c:v>41.84</c:v>
                </c:pt>
                <c:pt idx="1843">
                  <c:v>41.86</c:v>
                </c:pt>
                <c:pt idx="1844">
                  <c:v>41.88</c:v>
                </c:pt>
                <c:pt idx="1845">
                  <c:v>41.9</c:v>
                </c:pt>
                <c:pt idx="1846">
                  <c:v>41.92</c:v>
                </c:pt>
                <c:pt idx="1847">
                  <c:v>41.94</c:v>
                </c:pt>
                <c:pt idx="1848">
                  <c:v>41.96</c:v>
                </c:pt>
                <c:pt idx="1849">
                  <c:v>41.98</c:v>
                </c:pt>
                <c:pt idx="1850">
                  <c:v>42</c:v>
                </c:pt>
                <c:pt idx="1851">
                  <c:v>42.02</c:v>
                </c:pt>
                <c:pt idx="1852">
                  <c:v>42.04</c:v>
                </c:pt>
                <c:pt idx="1853">
                  <c:v>42.06</c:v>
                </c:pt>
                <c:pt idx="1854">
                  <c:v>42.08</c:v>
                </c:pt>
                <c:pt idx="1855">
                  <c:v>42.1</c:v>
                </c:pt>
                <c:pt idx="1856">
                  <c:v>42.12</c:v>
                </c:pt>
                <c:pt idx="1857">
                  <c:v>42.14</c:v>
                </c:pt>
                <c:pt idx="1858">
                  <c:v>42.16</c:v>
                </c:pt>
                <c:pt idx="1859">
                  <c:v>42.18</c:v>
                </c:pt>
                <c:pt idx="1860">
                  <c:v>42.2</c:v>
                </c:pt>
                <c:pt idx="1861">
                  <c:v>42.22</c:v>
                </c:pt>
                <c:pt idx="1862">
                  <c:v>42.24</c:v>
                </c:pt>
                <c:pt idx="1863">
                  <c:v>42.26</c:v>
                </c:pt>
                <c:pt idx="1864">
                  <c:v>42.28</c:v>
                </c:pt>
                <c:pt idx="1865">
                  <c:v>42.3</c:v>
                </c:pt>
                <c:pt idx="1866">
                  <c:v>42.32</c:v>
                </c:pt>
                <c:pt idx="1867">
                  <c:v>42.34</c:v>
                </c:pt>
                <c:pt idx="1868">
                  <c:v>42.36</c:v>
                </c:pt>
                <c:pt idx="1869">
                  <c:v>42.38</c:v>
                </c:pt>
                <c:pt idx="1870">
                  <c:v>42.4</c:v>
                </c:pt>
                <c:pt idx="1871">
                  <c:v>42.42</c:v>
                </c:pt>
                <c:pt idx="1872">
                  <c:v>42.44</c:v>
                </c:pt>
                <c:pt idx="1873">
                  <c:v>42.46</c:v>
                </c:pt>
                <c:pt idx="1874">
                  <c:v>42.48</c:v>
                </c:pt>
                <c:pt idx="1875">
                  <c:v>42.5</c:v>
                </c:pt>
                <c:pt idx="1876">
                  <c:v>42.52</c:v>
                </c:pt>
                <c:pt idx="1877">
                  <c:v>42.54</c:v>
                </c:pt>
                <c:pt idx="1878">
                  <c:v>42.56</c:v>
                </c:pt>
                <c:pt idx="1879">
                  <c:v>42.58</c:v>
                </c:pt>
                <c:pt idx="1880">
                  <c:v>42.6</c:v>
                </c:pt>
                <c:pt idx="1881">
                  <c:v>42.62</c:v>
                </c:pt>
                <c:pt idx="1882">
                  <c:v>42.64</c:v>
                </c:pt>
                <c:pt idx="1883">
                  <c:v>42.66</c:v>
                </c:pt>
                <c:pt idx="1884">
                  <c:v>42.68</c:v>
                </c:pt>
                <c:pt idx="1885">
                  <c:v>42.7</c:v>
                </c:pt>
                <c:pt idx="1886">
                  <c:v>42.72</c:v>
                </c:pt>
                <c:pt idx="1887">
                  <c:v>42.74</c:v>
                </c:pt>
                <c:pt idx="1888">
                  <c:v>42.76</c:v>
                </c:pt>
                <c:pt idx="1889">
                  <c:v>42.78</c:v>
                </c:pt>
                <c:pt idx="1890">
                  <c:v>42.8</c:v>
                </c:pt>
                <c:pt idx="1891">
                  <c:v>42.82</c:v>
                </c:pt>
                <c:pt idx="1892">
                  <c:v>42.84</c:v>
                </c:pt>
                <c:pt idx="1893">
                  <c:v>42.86</c:v>
                </c:pt>
                <c:pt idx="1894">
                  <c:v>42.88</c:v>
                </c:pt>
                <c:pt idx="1895">
                  <c:v>42.9</c:v>
                </c:pt>
                <c:pt idx="1896">
                  <c:v>42.92</c:v>
                </c:pt>
                <c:pt idx="1897">
                  <c:v>42.94</c:v>
                </c:pt>
                <c:pt idx="1898">
                  <c:v>42.96</c:v>
                </c:pt>
                <c:pt idx="1899">
                  <c:v>42.98</c:v>
                </c:pt>
                <c:pt idx="1900">
                  <c:v>43</c:v>
                </c:pt>
                <c:pt idx="1901">
                  <c:v>43.02</c:v>
                </c:pt>
                <c:pt idx="1902">
                  <c:v>43.04</c:v>
                </c:pt>
                <c:pt idx="1903">
                  <c:v>43.06</c:v>
                </c:pt>
                <c:pt idx="1904">
                  <c:v>43.08</c:v>
                </c:pt>
                <c:pt idx="1905">
                  <c:v>43.1</c:v>
                </c:pt>
                <c:pt idx="1906">
                  <c:v>43.12</c:v>
                </c:pt>
                <c:pt idx="1907">
                  <c:v>43.14</c:v>
                </c:pt>
                <c:pt idx="1908">
                  <c:v>43.16</c:v>
                </c:pt>
                <c:pt idx="1909">
                  <c:v>43.18</c:v>
                </c:pt>
                <c:pt idx="1910">
                  <c:v>43.2</c:v>
                </c:pt>
                <c:pt idx="1911">
                  <c:v>43.22</c:v>
                </c:pt>
                <c:pt idx="1912">
                  <c:v>43.24</c:v>
                </c:pt>
                <c:pt idx="1913">
                  <c:v>43.26</c:v>
                </c:pt>
                <c:pt idx="1914">
                  <c:v>43.28</c:v>
                </c:pt>
                <c:pt idx="1915">
                  <c:v>43.3</c:v>
                </c:pt>
                <c:pt idx="1916">
                  <c:v>43.32</c:v>
                </c:pt>
                <c:pt idx="1917">
                  <c:v>43.34</c:v>
                </c:pt>
                <c:pt idx="1918">
                  <c:v>43.36</c:v>
                </c:pt>
                <c:pt idx="1919">
                  <c:v>43.38</c:v>
                </c:pt>
                <c:pt idx="1920">
                  <c:v>43.4</c:v>
                </c:pt>
                <c:pt idx="1921">
                  <c:v>43.42</c:v>
                </c:pt>
                <c:pt idx="1922">
                  <c:v>43.44</c:v>
                </c:pt>
                <c:pt idx="1923">
                  <c:v>43.46</c:v>
                </c:pt>
                <c:pt idx="1924">
                  <c:v>43.48</c:v>
                </c:pt>
                <c:pt idx="1925">
                  <c:v>43.5</c:v>
                </c:pt>
                <c:pt idx="1926">
                  <c:v>43.52</c:v>
                </c:pt>
                <c:pt idx="1927">
                  <c:v>43.54</c:v>
                </c:pt>
                <c:pt idx="1928">
                  <c:v>43.56</c:v>
                </c:pt>
                <c:pt idx="1929">
                  <c:v>43.58</c:v>
                </c:pt>
                <c:pt idx="1930">
                  <c:v>43.6</c:v>
                </c:pt>
                <c:pt idx="1931">
                  <c:v>43.62</c:v>
                </c:pt>
                <c:pt idx="1932">
                  <c:v>43.64</c:v>
                </c:pt>
                <c:pt idx="1933">
                  <c:v>43.66</c:v>
                </c:pt>
                <c:pt idx="1934">
                  <c:v>43.68</c:v>
                </c:pt>
                <c:pt idx="1935">
                  <c:v>43.7</c:v>
                </c:pt>
                <c:pt idx="1936">
                  <c:v>43.72</c:v>
                </c:pt>
                <c:pt idx="1937">
                  <c:v>43.74</c:v>
                </c:pt>
                <c:pt idx="1938">
                  <c:v>43.76</c:v>
                </c:pt>
                <c:pt idx="1939">
                  <c:v>43.78</c:v>
                </c:pt>
                <c:pt idx="1940">
                  <c:v>43.8</c:v>
                </c:pt>
                <c:pt idx="1941">
                  <c:v>43.82</c:v>
                </c:pt>
                <c:pt idx="1942">
                  <c:v>43.84</c:v>
                </c:pt>
                <c:pt idx="1943">
                  <c:v>43.86</c:v>
                </c:pt>
                <c:pt idx="1944">
                  <c:v>43.88</c:v>
                </c:pt>
                <c:pt idx="1945">
                  <c:v>43.9</c:v>
                </c:pt>
                <c:pt idx="1946">
                  <c:v>43.92</c:v>
                </c:pt>
                <c:pt idx="1947">
                  <c:v>43.94</c:v>
                </c:pt>
                <c:pt idx="1948">
                  <c:v>43.96</c:v>
                </c:pt>
                <c:pt idx="1949">
                  <c:v>43.98</c:v>
                </c:pt>
                <c:pt idx="1950">
                  <c:v>44</c:v>
                </c:pt>
                <c:pt idx="1951">
                  <c:v>44.02</c:v>
                </c:pt>
                <c:pt idx="1952">
                  <c:v>44.04</c:v>
                </c:pt>
                <c:pt idx="1953">
                  <c:v>44.06</c:v>
                </c:pt>
                <c:pt idx="1954">
                  <c:v>44.08</c:v>
                </c:pt>
                <c:pt idx="1955">
                  <c:v>44.1</c:v>
                </c:pt>
                <c:pt idx="1956">
                  <c:v>44.12</c:v>
                </c:pt>
                <c:pt idx="1957">
                  <c:v>44.14</c:v>
                </c:pt>
                <c:pt idx="1958">
                  <c:v>44.16</c:v>
                </c:pt>
                <c:pt idx="1959">
                  <c:v>44.18</c:v>
                </c:pt>
                <c:pt idx="1960">
                  <c:v>44.2</c:v>
                </c:pt>
                <c:pt idx="1961">
                  <c:v>44.22</c:v>
                </c:pt>
                <c:pt idx="1962">
                  <c:v>44.24</c:v>
                </c:pt>
                <c:pt idx="1963">
                  <c:v>44.26</c:v>
                </c:pt>
                <c:pt idx="1964">
                  <c:v>44.28</c:v>
                </c:pt>
                <c:pt idx="1965">
                  <c:v>44.3</c:v>
                </c:pt>
                <c:pt idx="1966">
                  <c:v>44.32</c:v>
                </c:pt>
                <c:pt idx="1967">
                  <c:v>44.34</c:v>
                </c:pt>
                <c:pt idx="1968">
                  <c:v>44.36</c:v>
                </c:pt>
                <c:pt idx="1969">
                  <c:v>44.38</c:v>
                </c:pt>
                <c:pt idx="1970">
                  <c:v>44.4</c:v>
                </c:pt>
                <c:pt idx="1971">
                  <c:v>44.42</c:v>
                </c:pt>
                <c:pt idx="1972">
                  <c:v>44.44</c:v>
                </c:pt>
                <c:pt idx="1973">
                  <c:v>44.46</c:v>
                </c:pt>
                <c:pt idx="1974">
                  <c:v>44.48</c:v>
                </c:pt>
                <c:pt idx="1975">
                  <c:v>44.5</c:v>
                </c:pt>
                <c:pt idx="1976">
                  <c:v>44.52</c:v>
                </c:pt>
                <c:pt idx="1977">
                  <c:v>44.54</c:v>
                </c:pt>
                <c:pt idx="1978">
                  <c:v>44.56</c:v>
                </c:pt>
                <c:pt idx="1979">
                  <c:v>44.58</c:v>
                </c:pt>
                <c:pt idx="1980">
                  <c:v>44.6</c:v>
                </c:pt>
                <c:pt idx="1981">
                  <c:v>44.62</c:v>
                </c:pt>
                <c:pt idx="1982">
                  <c:v>44.64</c:v>
                </c:pt>
                <c:pt idx="1983">
                  <c:v>44.66</c:v>
                </c:pt>
                <c:pt idx="1984">
                  <c:v>44.68</c:v>
                </c:pt>
                <c:pt idx="1985">
                  <c:v>44.7</c:v>
                </c:pt>
                <c:pt idx="1986">
                  <c:v>44.72</c:v>
                </c:pt>
                <c:pt idx="1987">
                  <c:v>44.74</c:v>
                </c:pt>
                <c:pt idx="1988">
                  <c:v>44.76</c:v>
                </c:pt>
                <c:pt idx="1989">
                  <c:v>44.78</c:v>
                </c:pt>
                <c:pt idx="1990">
                  <c:v>44.8</c:v>
                </c:pt>
                <c:pt idx="1991">
                  <c:v>44.82</c:v>
                </c:pt>
                <c:pt idx="1992">
                  <c:v>44.84</c:v>
                </c:pt>
                <c:pt idx="1993">
                  <c:v>44.86</c:v>
                </c:pt>
                <c:pt idx="1994">
                  <c:v>44.88</c:v>
                </c:pt>
                <c:pt idx="1995">
                  <c:v>44.9</c:v>
                </c:pt>
                <c:pt idx="1996">
                  <c:v>44.92</c:v>
                </c:pt>
                <c:pt idx="1997">
                  <c:v>44.94</c:v>
                </c:pt>
                <c:pt idx="1998">
                  <c:v>44.96</c:v>
                </c:pt>
                <c:pt idx="1999">
                  <c:v>44.98</c:v>
                </c:pt>
                <c:pt idx="2000">
                  <c:v>45</c:v>
                </c:pt>
                <c:pt idx="2001">
                  <c:v>45.02</c:v>
                </c:pt>
                <c:pt idx="2002">
                  <c:v>45.04</c:v>
                </c:pt>
                <c:pt idx="2003">
                  <c:v>45.06</c:v>
                </c:pt>
                <c:pt idx="2004">
                  <c:v>45.08</c:v>
                </c:pt>
                <c:pt idx="2005">
                  <c:v>45.1</c:v>
                </c:pt>
                <c:pt idx="2006">
                  <c:v>45.12</c:v>
                </c:pt>
                <c:pt idx="2007">
                  <c:v>45.14</c:v>
                </c:pt>
                <c:pt idx="2008">
                  <c:v>45.16</c:v>
                </c:pt>
                <c:pt idx="2009">
                  <c:v>45.18</c:v>
                </c:pt>
                <c:pt idx="2010">
                  <c:v>45.2</c:v>
                </c:pt>
                <c:pt idx="2011">
                  <c:v>45.22</c:v>
                </c:pt>
                <c:pt idx="2012">
                  <c:v>45.24</c:v>
                </c:pt>
                <c:pt idx="2013">
                  <c:v>45.26</c:v>
                </c:pt>
                <c:pt idx="2014">
                  <c:v>45.28</c:v>
                </c:pt>
                <c:pt idx="2015">
                  <c:v>45.3</c:v>
                </c:pt>
                <c:pt idx="2016">
                  <c:v>45.32</c:v>
                </c:pt>
                <c:pt idx="2017">
                  <c:v>45.34</c:v>
                </c:pt>
                <c:pt idx="2018">
                  <c:v>45.36</c:v>
                </c:pt>
                <c:pt idx="2019">
                  <c:v>45.38</c:v>
                </c:pt>
                <c:pt idx="2020">
                  <c:v>45.4</c:v>
                </c:pt>
                <c:pt idx="2021">
                  <c:v>45.42</c:v>
                </c:pt>
                <c:pt idx="2022">
                  <c:v>45.44</c:v>
                </c:pt>
                <c:pt idx="2023">
                  <c:v>45.46</c:v>
                </c:pt>
                <c:pt idx="2024">
                  <c:v>45.48</c:v>
                </c:pt>
                <c:pt idx="2025">
                  <c:v>45.5</c:v>
                </c:pt>
                <c:pt idx="2026">
                  <c:v>45.52</c:v>
                </c:pt>
                <c:pt idx="2027">
                  <c:v>45.54</c:v>
                </c:pt>
                <c:pt idx="2028">
                  <c:v>45.56</c:v>
                </c:pt>
                <c:pt idx="2029">
                  <c:v>45.58</c:v>
                </c:pt>
                <c:pt idx="2030">
                  <c:v>45.6</c:v>
                </c:pt>
                <c:pt idx="2031">
                  <c:v>45.62</c:v>
                </c:pt>
                <c:pt idx="2032">
                  <c:v>45.64</c:v>
                </c:pt>
                <c:pt idx="2033">
                  <c:v>45.66</c:v>
                </c:pt>
                <c:pt idx="2034">
                  <c:v>45.68</c:v>
                </c:pt>
                <c:pt idx="2035">
                  <c:v>45.7</c:v>
                </c:pt>
                <c:pt idx="2036">
                  <c:v>45.72</c:v>
                </c:pt>
                <c:pt idx="2037">
                  <c:v>45.74</c:v>
                </c:pt>
                <c:pt idx="2038">
                  <c:v>45.76</c:v>
                </c:pt>
                <c:pt idx="2039">
                  <c:v>45.78</c:v>
                </c:pt>
                <c:pt idx="2040">
                  <c:v>45.8</c:v>
                </c:pt>
                <c:pt idx="2041">
                  <c:v>45.82</c:v>
                </c:pt>
                <c:pt idx="2042">
                  <c:v>45.84</c:v>
                </c:pt>
                <c:pt idx="2043">
                  <c:v>45.86</c:v>
                </c:pt>
                <c:pt idx="2044">
                  <c:v>45.88</c:v>
                </c:pt>
                <c:pt idx="2045">
                  <c:v>45.9</c:v>
                </c:pt>
                <c:pt idx="2046">
                  <c:v>45.92</c:v>
                </c:pt>
                <c:pt idx="2047">
                  <c:v>45.94</c:v>
                </c:pt>
                <c:pt idx="2048">
                  <c:v>45.96</c:v>
                </c:pt>
                <c:pt idx="2049">
                  <c:v>45.98</c:v>
                </c:pt>
                <c:pt idx="2050">
                  <c:v>46</c:v>
                </c:pt>
                <c:pt idx="2051">
                  <c:v>46.02</c:v>
                </c:pt>
                <c:pt idx="2052">
                  <c:v>46.04</c:v>
                </c:pt>
                <c:pt idx="2053">
                  <c:v>46.06</c:v>
                </c:pt>
                <c:pt idx="2054">
                  <c:v>46.08</c:v>
                </c:pt>
                <c:pt idx="2055">
                  <c:v>46.1</c:v>
                </c:pt>
                <c:pt idx="2056">
                  <c:v>46.12</c:v>
                </c:pt>
                <c:pt idx="2057">
                  <c:v>46.14</c:v>
                </c:pt>
                <c:pt idx="2058">
                  <c:v>46.16</c:v>
                </c:pt>
                <c:pt idx="2059">
                  <c:v>46.18</c:v>
                </c:pt>
                <c:pt idx="2060">
                  <c:v>46.2</c:v>
                </c:pt>
                <c:pt idx="2061">
                  <c:v>46.22</c:v>
                </c:pt>
                <c:pt idx="2062">
                  <c:v>46.24</c:v>
                </c:pt>
                <c:pt idx="2063">
                  <c:v>46.26</c:v>
                </c:pt>
                <c:pt idx="2064">
                  <c:v>46.28</c:v>
                </c:pt>
                <c:pt idx="2065">
                  <c:v>46.3</c:v>
                </c:pt>
                <c:pt idx="2066">
                  <c:v>46.32</c:v>
                </c:pt>
                <c:pt idx="2067">
                  <c:v>46.34</c:v>
                </c:pt>
                <c:pt idx="2068">
                  <c:v>46.36</c:v>
                </c:pt>
                <c:pt idx="2069">
                  <c:v>46.38</c:v>
                </c:pt>
                <c:pt idx="2070">
                  <c:v>46.4</c:v>
                </c:pt>
                <c:pt idx="2071">
                  <c:v>46.42</c:v>
                </c:pt>
                <c:pt idx="2072">
                  <c:v>46.44</c:v>
                </c:pt>
                <c:pt idx="2073">
                  <c:v>46.46</c:v>
                </c:pt>
                <c:pt idx="2074">
                  <c:v>46.48</c:v>
                </c:pt>
                <c:pt idx="2075">
                  <c:v>46.5</c:v>
                </c:pt>
                <c:pt idx="2076">
                  <c:v>46.52</c:v>
                </c:pt>
                <c:pt idx="2077">
                  <c:v>46.54</c:v>
                </c:pt>
                <c:pt idx="2078">
                  <c:v>46.56</c:v>
                </c:pt>
                <c:pt idx="2079">
                  <c:v>46.58</c:v>
                </c:pt>
                <c:pt idx="2080">
                  <c:v>46.6</c:v>
                </c:pt>
                <c:pt idx="2081">
                  <c:v>46.62</c:v>
                </c:pt>
                <c:pt idx="2082">
                  <c:v>46.64</c:v>
                </c:pt>
                <c:pt idx="2083">
                  <c:v>46.66</c:v>
                </c:pt>
                <c:pt idx="2084">
                  <c:v>46.68</c:v>
                </c:pt>
                <c:pt idx="2085">
                  <c:v>46.7</c:v>
                </c:pt>
                <c:pt idx="2086">
                  <c:v>46.72</c:v>
                </c:pt>
                <c:pt idx="2087">
                  <c:v>46.74</c:v>
                </c:pt>
                <c:pt idx="2088">
                  <c:v>46.76</c:v>
                </c:pt>
                <c:pt idx="2089">
                  <c:v>46.78</c:v>
                </c:pt>
                <c:pt idx="2090">
                  <c:v>46.8</c:v>
                </c:pt>
                <c:pt idx="2091">
                  <c:v>46.82</c:v>
                </c:pt>
                <c:pt idx="2092">
                  <c:v>46.84</c:v>
                </c:pt>
                <c:pt idx="2093">
                  <c:v>46.86</c:v>
                </c:pt>
                <c:pt idx="2094">
                  <c:v>46.88</c:v>
                </c:pt>
                <c:pt idx="2095">
                  <c:v>46.9</c:v>
                </c:pt>
                <c:pt idx="2096">
                  <c:v>46.92</c:v>
                </c:pt>
                <c:pt idx="2097">
                  <c:v>46.94</c:v>
                </c:pt>
                <c:pt idx="2098">
                  <c:v>46.96</c:v>
                </c:pt>
                <c:pt idx="2099">
                  <c:v>46.98</c:v>
                </c:pt>
                <c:pt idx="2100">
                  <c:v>47</c:v>
                </c:pt>
                <c:pt idx="2101">
                  <c:v>47.02</c:v>
                </c:pt>
                <c:pt idx="2102">
                  <c:v>47.04</c:v>
                </c:pt>
                <c:pt idx="2103">
                  <c:v>47.06</c:v>
                </c:pt>
                <c:pt idx="2104">
                  <c:v>47.08</c:v>
                </c:pt>
                <c:pt idx="2105">
                  <c:v>47.1</c:v>
                </c:pt>
                <c:pt idx="2106">
                  <c:v>47.12</c:v>
                </c:pt>
                <c:pt idx="2107">
                  <c:v>47.14</c:v>
                </c:pt>
                <c:pt idx="2108">
                  <c:v>47.16</c:v>
                </c:pt>
                <c:pt idx="2109">
                  <c:v>47.18</c:v>
                </c:pt>
                <c:pt idx="2110">
                  <c:v>47.2</c:v>
                </c:pt>
                <c:pt idx="2111">
                  <c:v>47.22</c:v>
                </c:pt>
                <c:pt idx="2112">
                  <c:v>47.24</c:v>
                </c:pt>
                <c:pt idx="2113">
                  <c:v>47.26</c:v>
                </c:pt>
                <c:pt idx="2114">
                  <c:v>47.28</c:v>
                </c:pt>
                <c:pt idx="2115">
                  <c:v>47.3</c:v>
                </c:pt>
                <c:pt idx="2116">
                  <c:v>47.32</c:v>
                </c:pt>
                <c:pt idx="2117">
                  <c:v>47.34</c:v>
                </c:pt>
                <c:pt idx="2118">
                  <c:v>47.36</c:v>
                </c:pt>
                <c:pt idx="2119">
                  <c:v>47.38</c:v>
                </c:pt>
                <c:pt idx="2120">
                  <c:v>47.4</c:v>
                </c:pt>
                <c:pt idx="2121">
                  <c:v>47.42</c:v>
                </c:pt>
                <c:pt idx="2122">
                  <c:v>47.44</c:v>
                </c:pt>
                <c:pt idx="2123">
                  <c:v>47.46</c:v>
                </c:pt>
                <c:pt idx="2124">
                  <c:v>47.48</c:v>
                </c:pt>
                <c:pt idx="2125">
                  <c:v>47.5</c:v>
                </c:pt>
                <c:pt idx="2126">
                  <c:v>47.52</c:v>
                </c:pt>
                <c:pt idx="2127">
                  <c:v>47.54</c:v>
                </c:pt>
                <c:pt idx="2128">
                  <c:v>47.56</c:v>
                </c:pt>
                <c:pt idx="2129">
                  <c:v>47.58</c:v>
                </c:pt>
                <c:pt idx="2130">
                  <c:v>47.6</c:v>
                </c:pt>
                <c:pt idx="2131">
                  <c:v>47.62</c:v>
                </c:pt>
                <c:pt idx="2132">
                  <c:v>47.64</c:v>
                </c:pt>
                <c:pt idx="2133">
                  <c:v>47.66</c:v>
                </c:pt>
                <c:pt idx="2134">
                  <c:v>47.68</c:v>
                </c:pt>
                <c:pt idx="2135">
                  <c:v>47.7</c:v>
                </c:pt>
                <c:pt idx="2136">
                  <c:v>47.72</c:v>
                </c:pt>
                <c:pt idx="2137">
                  <c:v>47.74</c:v>
                </c:pt>
                <c:pt idx="2138">
                  <c:v>47.76</c:v>
                </c:pt>
                <c:pt idx="2139">
                  <c:v>47.78</c:v>
                </c:pt>
                <c:pt idx="2140">
                  <c:v>47.8</c:v>
                </c:pt>
                <c:pt idx="2141">
                  <c:v>47.82</c:v>
                </c:pt>
                <c:pt idx="2142">
                  <c:v>47.84</c:v>
                </c:pt>
                <c:pt idx="2143">
                  <c:v>47.86</c:v>
                </c:pt>
                <c:pt idx="2144">
                  <c:v>47.88</c:v>
                </c:pt>
                <c:pt idx="2145">
                  <c:v>47.9</c:v>
                </c:pt>
                <c:pt idx="2146">
                  <c:v>47.92</c:v>
                </c:pt>
                <c:pt idx="2147">
                  <c:v>47.94</c:v>
                </c:pt>
                <c:pt idx="2148">
                  <c:v>47.96</c:v>
                </c:pt>
                <c:pt idx="2149">
                  <c:v>47.98</c:v>
                </c:pt>
                <c:pt idx="2150">
                  <c:v>48</c:v>
                </c:pt>
                <c:pt idx="2151">
                  <c:v>48.02</c:v>
                </c:pt>
                <c:pt idx="2152">
                  <c:v>48.04</c:v>
                </c:pt>
                <c:pt idx="2153">
                  <c:v>48.06</c:v>
                </c:pt>
                <c:pt idx="2154">
                  <c:v>48.08</c:v>
                </c:pt>
                <c:pt idx="2155">
                  <c:v>48.1</c:v>
                </c:pt>
                <c:pt idx="2156">
                  <c:v>48.12</c:v>
                </c:pt>
                <c:pt idx="2157">
                  <c:v>48.14</c:v>
                </c:pt>
                <c:pt idx="2158">
                  <c:v>48.16</c:v>
                </c:pt>
                <c:pt idx="2159">
                  <c:v>48.18</c:v>
                </c:pt>
                <c:pt idx="2160">
                  <c:v>48.2</c:v>
                </c:pt>
                <c:pt idx="2161">
                  <c:v>48.22</c:v>
                </c:pt>
                <c:pt idx="2162">
                  <c:v>48.24</c:v>
                </c:pt>
                <c:pt idx="2163">
                  <c:v>48.26</c:v>
                </c:pt>
                <c:pt idx="2164">
                  <c:v>48.28</c:v>
                </c:pt>
                <c:pt idx="2165">
                  <c:v>48.3</c:v>
                </c:pt>
                <c:pt idx="2166">
                  <c:v>48.32</c:v>
                </c:pt>
                <c:pt idx="2167">
                  <c:v>48.34</c:v>
                </c:pt>
                <c:pt idx="2168">
                  <c:v>48.36</c:v>
                </c:pt>
                <c:pt idx="2169">
                  <c:v>48.38</c:v>
                </c:pt>
                <c:pt idx="2170">
                  <c:v>48.4</c:v>
                </c:pt>
                <c:pt idx="2171">
                  <c:v>48.42</c:v>
                </c:pt>
                <c:pt idx="2172">
                  <c:v>48.44</c:v>
                </c:pt>
                <c:pt idx="2173">
                  <c:v>48.46</c:v>
                </c:pt>
                <c:pt idx="2174">
                  <c:v>48.48</c:v>
                </c:pt>
                <c:pt idx="2175">
                  <c:v>48.5</c:v>
                </c:pt>
                <c:pt idx="2176">
                  <c:v>48.52</c:v>
                </c:pt>
                <c:pt idx="2177">
                  <c:v>48.54</c:v>
                </c:pt>
                <c:pt idx="2178">
                  <c:v>48.56</c:v>
                </c:pt>
                <c:pt idx="2179">
                  <c:v>48.58</c:v>
                </c:pt>
                <c:pt idx="2180">
                  <c:v>48.6</c:v>
                </c:pt>
                <c:pt idx="2181">
                  <c:v>48.62</c:v>
                </c:pt>
                <c:pt idx="2182">
                  <c:v>48.64</c:v>
                </c:pt>
                <c:pt idx="2183">
                  <c:v>48.66</c:v>
                </c:pt>
                <c:pt idx="2184">
                  <c:v>48.68</c:v>
                </c:pt>
                <c:pt idx="2185">
                  <c:v>48.7</c:v>
                </c:pt>
                <c:pt idx="2186">
                  <c:v>48.72</c:v>
                </c:pt>
                <c:pt idx="2187">
                  <c:v>48.74</c:v>
                </c:pt>
                <c:pt idx="2188">
                  <c:v>48.76</c:v>
                </c:pt>
                <c:pt idx="2189">
                  <c:v>48.78</c:v>
                </c:pt>
                <c:pt idx="2190">
                  <c:v>48.8</c:v>
                </c:pt>
                <c:pt idx="2191">
                  <c:v>48.82</c:v>
                </c:pt>
                <c:pt idx="2192">
                  <c:v>48.84</c:v>
                </c:pt>
                <c:pt idx="2193">
                  <c:v>48.86</c:v>
                </c:pt>
                <c:pt idx="2194">
                  <c:v>48.88</c:v>
                </c:pt>
                <c:pt idx="2195">
                  <c:v>48.9</c:v>
                </c:pt>
                <c:pt idx="2196">
                  <c:v>48.92</c:v>
                </c:pt>
                <c:pt idx="2197">
                  <c:v>48.94</c:v>
                </c:pt>
                <c:pt idx="2198">
                  <c:v>48.96</c:v>
                </c:pt>
                <c:pt idx="2199">
                  <c:v>48.98</c:v>
                </c:pt>
                <c:pt idx="2200">
                  <c:v>49</c:v>
                </c:pt>
                <c:pt idx="2201">
                  <c:v>49.02</c:v>
                </c:pt>
                <c:pt idx="2202">
                  <c:v>49.04</c:v>
                </c:pt>
                <c:pt idx="2203">
                  <c:v>49.06</c:v>
                </c:pt>
                <c:pt idx="2204">
                  <c:v>49.08</c:v>
                </c:pt>
                <c:pt idx="2205">
                  <c:v>49.1</c:v>
                </c:pt>
                <c:pt idx="2206">
                  <c:v>49.12</c:v>
                </c:pt>
                <c:pt idx="2207">
                  <c:v>49.14</c:v>
                </c:pt>
                <c:pt idx="2208">
                  <c:v>49.16</c:v>
                </c:pt>
                <c:pt idx="2209">
                  <c:v>49.18</c:v>
                </c:pt>
                <c:pt idx="2210">
                  <c:v>49.2</c:v>
                </c:pt>
                <c:pt idx="2211">
                  <c:v>49.22</c:v>
                </c:pt>
                <c:pt idx="2212">
                  <c:v>49.24</c:v>
                </c:pt>
                <c:pt idx="2213">
                  <c:v>49.26</c:v>
                </c:pt>
                <c:pt idx="2214">
                  <c:v>49.28</c:v>
                </c:pt>
                <c:pt idx="2215">
                  <c:v>49.3</c:v>
                </c:pt>
                <c:pt idx="2216">
                  <c:v>49.32</c:v>
                </c:pt>
                <c:pt idx="2217">
                  <c:v>49.34</c:v>
                </c:pt>
                <c:pt idx="2218">
                  <c:v>49.36</c:v>
                </c:pt>
                <c:pt idx="2219">
                  <c:v>49.38</c:v>
                </c:pt>
                <c:pt idx="2220">
                  <c:v>49.4</c:v>
                </c:pt>
                <c:pt idx="2221">
                  <c:v>49.42</c:v>
                </c:pt>
                <c:pt idx="2222">
                  <c:v>49.44</c:v>
                </c:pt>
                <c:pt idx="2223">
                  <c:v>49.46</c:v>
                </c:pt>
                <c:pt idx="2224">
                  <c:v>49.48</c:v>
                </c:pt>
                <c:pt idx="2225">
                  <c:v>49.5</c:v>
                </c:pt>
                <c:pt idx="2226">
                  <c:v>49.52</c:v>
                </c:pt>
                <c:pt idx="2227">
                  <c:v>49.54</c:v>
                </c:pt>
                <c:pt idx="2228">
                  <c:v>49.56</c:v>
                </c:pt>
                <c:pt idx="2229">
                  <c:v>49.58</c:v>
                </c:pt>
                <c:pt idx="2230">
                  <c:v>49.6</c:v>
                </c:pt>
                <c:pt idx="2231">
                  <c:v>49.62</c:v>
                </c:pt>
                <c:pt idx="2232">
                  <c:v>49.64</c:v>
                </c:pt>
                <c:pt idx="2233">
                  <c:v>49.66</c:v>
                </c:pt>
                <c:pt idx="2234">
                  <c:v>49.68</c:v>
                </c:pt>
                <c:pt idx="2235">
                  <c:v>49.7</c:v>
                </c:pt>
                <c:pt idx="2236">
                  <c:v>49.72</c:v>
                </c:pt>
                <c:pt idx="2237">
                  <c:v>49.74</c:v>
                </c:pt>
                <c:pt idx="2238">
                  <c:v>49.76</c:v>
                </c:pt>
                <c:pt idx="2239">
                  <c:v>49.78</c:v>
                </c:pt>
                <c:pt idx="2240">
                  <c:v>49.8</c:v>
                </c:pt>
                <c:pt idx="2241">
                  <c:v>49.82</c:v>
                </c:pt>
                <c:pt idx="2242">
                  <c:v>49.84</c:v>
                </c:pt>
                <c:pt idx="2243">
                  <c:v>49.86</c:v>
                </c:pt>
                <c:pt idx="2244">
                  <c:v>49.88</c:v>
                </c:pt>
                <c:pt idx="2245">
                  <c:v>49.9</c:v>
                </c:pt>
                <c:pt idx="2246">
                  <c:v>49.92</c:v>
                </c:pt>
                <c:pt idx="2247">
                  <c:v>49.94</c:v>
                </c:pt>
                <c:pt idx="2248">
                  <c:v>49.96</c:v>
                </c:pt>
                <c:pt idx="2249">
                  <c:v>49.98</c:v>
                </c:pt>
                <c:pt idx="2250">
                  <c:v>50</c:v>
                </c:pt>
                <c:pt idx="2251">
                  <c:v>50.02</c:v>
                </c:pt>
                <c:pt idx="2252">
                  <c:v>50.04</c:v>
                </c:pt>
                <c:pt idx="2253">
                  <c:v>50.06</c:v>
                </c:pt>
                <c:pt idx="2254">
                  <c:v>50.08</c:v>
                </c:pt>
                <c:pt idx="2255">
                  <c:v>50.1</c:v>
                </c:pt>
                <c:pt idx="2256">
                  <c:v>50.12</c:v>
                </c:pt>
                <c:pt idx="2257">
                  <c:v>50.14</c:v>
                </c:pt>
                <c:pt idx="2258">
                  <c:v>50.16</c:v>
                </c:pt>
                <c:pt idx="2259">
                  <c:v>50.18</c:v>
                </c:pt>
                <c:pt idx="2260">
                  <c:v>50.2</c:v>
                </c:pt>
                <c:pt idx="2261">
                  <c:v>50.22</c:v>
                </c:pt>
                <c:pt idx="2262">
                  <c:v>50.24</c:v>
                </c:pt>
                <c:pt idx="2263">
                  <c:v>50.26</c:v>
                </c:pt>
                <c:pt idx="2264">
                  <c:v>50.28</c:v>
                </c:pt>
                <c:pt idx="2265">
                  <c:v>50.3</c:v>
                </c:pt>
                <c:pt idx="2266">
                  <c:v>50.32</c:v>
                </c:pt>
                <c:pt idx="2267">
                  <c:v>50.34</c:v>
                </c:pt>
                <c:pt idx="2268">
                  <c:v>50.36</c:v>
                </c:pt>
                <c:pt idx="2269">
                  <c:v>50.38</c:v>
                </c:pt>
                <c:pt idx="2270">
                  <c:v>50.4</c:v>
                </c:pt>
                <c:pt idx="2271">
                  <c:v>50.42</c:v>
                </c:pt>
                <c:pt idx="2272">
                  <c:v>50.44</c:v>
                </c:pt>
                <c:pt idx="2273">
                  <c:v>50.46</c:v>
                </c:pt>
                <c:pt idx="2274">
                  <c:v>50.48</c:v>
                </c:pt>
                <c:pt idx="2275">
                  <c:v>50.5</c:v>
                </c:pt>
                <c:pt idx="2276">
                  <c:v>50.52</c:v>
                </c:pt>
                <c:pt idx="2277">
                  <c:v>50.54</c:v>
                </c:pt>
                <c:pt idx="2278">
                  <c:v>50.56</c:v>
                </c:pt>
                <c:pt idx="2279">
                  <c:v>50.58</c:v>
                </c:pt>
                <c:pt idx="2280">
                  <c:v>50.6</c:v>
                </c:pt>
                <c:pt idx="2281">
                  <c:v>50.62</c:v>
                </c:pt>
                <c:pt idx="2282">
                  <c:v>50.64</c:v>
                </c:pt>
                <c:pt idx="2283">
                  <c:v>50.66</c:v>
                </c:pt>
                <c:pt idx="2284">
                  <c:v>50.68</c:v>
                </c:pt>
                <c:pt idx="2285">
                  <c:v>50.7</c:v>
                </c:pt>
                <c:pt idx="2286">
                  <c:v>50.72</c:v>
                </c:pt>
                <c:pt idx="2287">
                  <c:v>50.74</c:v>
                </c:pt>
                <c:pt idx="2288">
                  <c:v>50.76</c:v>
                </c:pt>
                <c:pt idx="2289">
                  <c:v>50.78</c:v>
                </c:pt>
                <c:pt idx="2290">
                  <c:v>50.8</c:v>
                </c:pt>
                <c:pt idx="2291">
                  <c:v>50.82</c:v>
                </c:pt>
                <c:pt idx="2292">
                  <c:v>50.84</c:v>
                </c:pt>
                <c:pt idx="2293">
                  <c:v>50.86</c:v>
                </c:pt>
                <c:pt idx="2294">
                  <c:v>50.88</c:v>
                </c:pt>
                <c:pt idx="2295">
                  <c:v>50.9</c:v>
                </c:pt>
                <c:pt idx="2296">
                  <c:v>50.92</c:v>
                </c:pt>
                <c:pt idx="2297">
                  <c:v>50.94</c:v>
                </c:pt>
                <c:pt idx="2298">
                  <c:v>50.96</c:v>
                </c:pt>
                <c:pt idx="2299">
                  <c:v>50.98</c:v>
                </c:pt>
                <c:pt idx="2300">
                  <c:v>51</c:v>
                </c:pt>
                <c:pt idx="2301">
                  <c:v>51.02</c:v>
                </c:pt>
                <c:pt idx="2302">
                  <c:v>51.04</c:v>
                </c:pt>
                <c:pt idx="2303">
                  <c:v>51.06</c:v>
                </c:pt>
                <c:pt idx="2304">
                  <c:v>51.08</c:v>
                </c:pt>
                <c:pt idx="2305">
                  <c:v>51.1</c:v>
                </c:pt>
                <c:pt idx="2306">
                  <c:v>51.12</c:v>
                </c:pt>
                <c:pt idx="2307">
                  <c:v>51.14</c:v>
                </c:pt>
                <c:pt idx="2308">
                  <c:v>51.16</c:v>
                </c:pt>
                <c:pt idx="2309">
                  <c:v>51.18</c:v>
                </c:pt>
                <c:pt idx="2310">
                  <c:v>51.2</c:v>
                </c:pt>
                <c:pt idx="2311">
                  <c:v>51.22</c:v>
                </c:pt>
                <c:pt idx="2312">
                  <c:v>51.24</c:v>
                </c:pt>
                <c:pt idx="2313">
                  <c:v>51.26</c:v>
                </c:pt>
                <c:pt idx="2314">
                  <c:v>51.28</c:v>
                </c:pt>
                <c:pt idx="2315">
                  <c:v>51.3</c:v>
                </c:pt>
                <c:pt idx="2316">
                  <c:v>51.32</c:v>
                </c:pt>
                <c:pt idx="2317">
                  <c:v>51.34</c:v>
                </c:pt>
                <c:pt idx="2318">
                  <c:v>51.36</c:v>
                </c:pt>
                <c:pt idx="2319">
                  <c:v>51.38</c:v>
                </c:pt>
                <c:pt idx="2320">
                  <c:v>51.4</c:v>
                </c:pt>
                <c:pt idx="2321">
                  <c:v>51.42</c:v>
                </c:pt>
                <c:pt idx="2322">
                  <c:v>51.44</c:v>
                </c:pt>
                <c:pt idx="2323">
                  <c:v>51.46</c:v>
                </c:pt>
                <c:pt idx="2324">
                  <c:v>51.48</c:v>
                </c:pt>
                <c:pt idx="2325">
                  <c:v>51.5</c:v>
                </c:pt>
                <c:pt idx="2326">
                  <c:v>51.52</c:v>
                </c:pt>
                <c:pt idx="2327">
                  <c:v>51.54</c:v>
                </c:pt>
                <c:pt idx="2328">
                  <c:v>51.56</c:v>
                </c:pt>
                <c:pt idx="2329">
                  <c:v>51.58</c:v>
                </c:pt>
                <c:pt idx="2330">
                  <c:v>51.6</c:v>
                </c:pt>
                <c:pt idx="2331">
                  <c:v>51.62</c:v>
                </c:pt>
                <c:pt idx="2332">
                  <c:v>51.64</c:v>
                </c:pt>
                <c:pt idx="2333">
                  <c:v>51.66</c:v>
                </c:pt>
                <c:pt idx="2334">
                  <c:v>51.68</c:v>
                </c:pt>
                <c:pt idx="2335">
                  <c:v>51.7</c:v>
                </c:pt>
                <c:pt idx="2336">
                  <c:v>51.72</c:v>
                </c:pt>
                <c:pt idx="2337">
                  <c:v>51.74</c:v>
                </c:pt>
                <c:pt idx="2338">
                  <c:v>51.76</c:v>
                </c:pt>
                <c:pt idx="2339">
                  <c:v>51.78</c:v>
                </c:pt>
                <c:pt idx="2340">
                  <c:v>51.8</c:v>
                </c:pt>
                <c:pt idx="2341">
                  <c:v>51.82</c:v>
                </c:pt>
                <c:pt idx="2342">
                  <c:v>51.84</c:v>
                </c:pt>
                <c:pt idx="2343">
                  <c:v>51.86</c:v>
                </c:pt>
                <c:pt idx="2344">
                  <c:v>51.88</c:v>
                </c:pt>
                <c:pt idx="2345">
                  <c:v>51.9</c:v>
                </c:pt>
                <c:pt idx="2346">
                  <c:v>51.92</c:v>
                </c:pt>
                <c:pt idx="2347">
                  <c:v>51.94</c:v>
                </c:pt>
                <c:pt idx="2348">
                  <c:v>51.96</c:v>
                </c:pt>
                <c:pt idx="2349">
                  <c:v>51.98</c:v>
                </c:pt>
                <c:pt idx="2350">
                  <c:v>52</c:v>
                </c:pt>
                <c:pt idx="2351">
                  <c:v>52.02</c:v>
                </c:pt>
                <c:pt idx="2352">
                  <c:v>52.04</c:v>
                </c:pt>
                <c:pt idx="2353">
                  <c:v>52.06</c:v>
                </c:pt>
                <c:pt idx="2354">
                  <c:v>52.08</c:v>
                </c:pt>
                <c:pt idx="2355">
                  <c:v>52.1</c:v>
                </c:pt>
                <c:pt idx="2356">
                  <c:v>52.12</c:v>
                </c:pt>
                <c:pt idx="2357">
                  <c:v>52.14</c:v>
                </c:pt>
                <c:pt idx="2358">
                  <c:v>52.16</c:v>
                </c:pt>
                <c:pt idx="2359">
                  <c:v>52.18</c:v>
                </c:pt>
                <c:pt idx="2360">
                  <c:v>52.2</c:v>
                </c:pt>
                <c:pt idx="2361">
                  <c:v>52.22</c:v>
                </c:pt>
                <c:pt idx="2362">
                  <c:v>52.24</c:v>
                </c:pt>
                <c:pt idx="2363">
                  <c:v>52.26</c:v>
                </c:pt>
                <c:pt idx="2364">
                  <c:v>52.28</c:v>
                </c:pt>
                <c:pt idx="2365">
                  <c:v>52.3</c:v>
                </c:pt>
                <c:pt idx="2366">
                  <c:v>52.32</c:v>
                </c:pt>
                <c:pt idx="2367">
                  <c:v>52.34</c:v>
                </c:pt>
                <c:pt idx="2368">
                  <c:v>52.36</c:v>
                </c:pt>
                <c:pt idx="2369">
                  <c:v>52.38</c:v>
                </c:pt>
                <c:pt idx="2370">
                  <c:v>52.4</c:v>
                </c:pt>
                <c:pt idx="2371">
                  <c:v>52.42</c:v>
                </c:pt>
                <c:pt idx="2372">
                  <c:v>52.44</c:v>
                </c:pt>
                <c:pt idx="2373">
                  <c:v>52.46</c:v>
                </c:pt>
                <c:pt idx="2374">
                  <c:v>52.48</c:v>
                </c:pt>
                <c:pt idx="2375">
                  <c:v>52.5</c:v>
                </c:pt>
                <c:pt idx="2376">
                  <c:v>52.52</c:v>
                </c:pt>
                <c:pt idx="2377">
                  <c:v>52.54</c:v>
                </c:pt>
                <c:pt idx="2378">
                  <c:v>52.56</c:v>
                </c:pt>
                <c:pt idx="2379">
                  <c:v>52.58</c:v>
                </c:pt>
                <c:pt idx="2380">
                  <c:v>52.6</c:v>
                </c:pt>
                <c:pt idx="2381">
                  <c:v>52.62</c:v>
                </c:pt>
                <c:pt idx="2382">
                  <c:v>52.64</c:v>
                </c:pt>
                <c:pt idx="2383">
                  <c:v>52.66</c:v>
                </c:pt>
                <c:pt idx="2384">
                  <c:v>52.68</c:v>
                </c:pt>
                <c:pt idx="2385">
                  <c:v>52.7</c:v>
                </c:pt>
                <c:pt idx="2386">
                  <c:v>52.72</c:v>
                </c:pt>
                <c:pt idx="2387">
                  <c:v>52.74</c:v>
                </c:pt>
                <c:pt idx="2388">
                  <c:v>52.76</c:v>
                </c:pt>
                <c:pt idx="2389">
                  <c:v>52.78</c:v>
                </c:pt>
                <c:pt idx="2390">
                  <c:v>52.8</c:v>
                </c:pt>
                <c:pt idx="2391">
                  <c:v>52.82</c:v>
                </c:pt>
                <c:pt idx="2392">
                  <c:v>52.84</c:v>
                </c:pt>
                <c:pt idx="2393">
                  <c:v>52.86</c:v>
                </c:pt>
                <c:pt idx="2394">
                  <c:v>52.88</c:v>
                </c:pt>
                <c:pt idx="2395">
                  <c:v>52.9</c:v>
                </c:pt>
                <c:pt idx="2396">
                  <c:v>52.92</c:v>
                </c:pt>
                <c:pt idx="2397">
                  <c:v>52.94</c:v>
                </c:pt>
                <c:pt idx="2398">
                  <c:v>52.96</c:v>
                </c:pt>
                <c:pt idx="2399">
                  <c:v>52.98</c:v>
                </c:pt>
                <c:pt idx="2400">
                  <c:v>53</c:v>
                </c:pt>
                <c:pt idx="2401">
                  <c:v>53.02</c:v>
                </c:pt>
                <c:pt idx="2402">
                  <c:v>53.04</c:v>
                </c:pt>
                <c:pt idx="2403">
                  <c:v>53.06</c:v>
                </c:pt>
                <c:pt idx="2404">
                  <c:v>53.08</c:v>
                </c:pt>
                <c:pt idx="2405">
                  <c:v>53.1</c:v>
                </c:pt>
                <c:pt idx="2406">
                  <c:v>53.12</c:v>
                </c:pt>
                <c:pt idx="2407">
                  <c:v>53.14</c:v>
                </c:pt>
                <c:pt idx="2408">
                  <c:v>53.16</c:v>
                </c:pt>
                <c:pt idx="2409">
                  <c:v>53.18</c:v>
                </c:pt>
                <c:pt idx="2410">
                  <c:v>53.2</c:v>
                </c:pt>
                <c:pt idx="2411">
                  <c:v>53.22</c:v>
                </c:pt>
                <c:pt idx="2412">
                  <c:v>53.24</c:v>
                </c:pt>
                <c:pt idx="2413">
                  <c:v>53.26</c:v>
                </c:pt>
                <c:pt idx="2414">
                  <c:v>53.28</c:v>
                </c:pt>
                <c:pt idx="2415">
                  <c:v>53.3</c:v>
                </c:pt>
                <c:pt idx="2416">
                  <c:v>53.32</c:v>
                </c:pt>
                <c:pt idx="2417">
                  <c:v>53.34</c:v>
                </c:pt>
                <c:pt idx="2418">
                  <c:v>53.36</c:v>
                </c:pt>
                <c:pt idx="2419">
                  <c:v>53.38</c:v>
                </c:pt>
                <c:pt idx="2420">
                  <c:v>53.4</c:v>
                </c:pt>
                <c:pt idx="2421">
                  <c:v>53.42</c:v>
                </c:pt>
                <c:pt idx="2422">
                  <c:v>53.44</c:v>
                </c:pt>
                <c:pt idx="2423">
                  <c:v>53.46</c:v>
                </c:pt>
                <c:pt idx="2424">
                  <c:v>53.48</c:v>
                </c:pt>
                <c:pt idx="2425">
                  <c:v>53.5</c:v>
                </c:pt>
                <c:pt idx="2426">
                  <c:v>53.52</c:v>
                </c:pt>
                <c:pt idx="2427">
                  <c:v>53.54</c:v>
                </c:pt>
                <c:pt idx="2428">
                  <c:v>53.56</c:v>
                </c:pt>
                <c:pt idx="2429">
                  <c:v>53.58</c:v>
                </c:pt>
                <c:pt idx="2430">
                  <c:v>53.6</c:v>
                </c:pt>
                <c:pt idx="2431">
                  <c:v>53.62</c:v>
                </c:pt>
                <c:pt idx="2432">
                  <c:v>53.64</c:v>
                </c:pt>
                <c:pt idx="2433">
                  <c:v>53.66</c:v>
                </c:pt>
                <c:pt idx="2434">
                  <c:v>53.68</c:v>
                </c:pt>
                <c:pt idx="2435">
                  <c:v>53.7</c:v>
                </c:pt>
                <c:pt idx="2436">
                  <c:v>53.72</c:v>
                </c:pt>
                <c:pt idx="2437">
                  <c:v>53.74</c:v>
                </c:pt>
                <c:pt idx="2438">
                  <c:v>53.76</c:v>
                </c:pt>
                <c:pt idx="2439">
                  <c:v>53.78</c:v>
                </c:pt>
                <c:pt idx="2440">
                  <c:v>53.8</c:v>
                </c:pt>
                <c:pt idx="2441">
                  <c:v>53.82</c:v>
                </c:pt>
                <c:pt idx="2442">
                  <c:v>53.84</c:v>
                </c:pt>
                <c:pt idx="2443">
                  <c:v>53.86</c:v>
                </c:pt>
                <c:pt idx="2444">
                  <c:v>53.88</c:v>
                </c:pt>
                <c:pt idx="2445">
                  <c:v>53.9</c:v>
                </c:pt>
                <c:pt idx="2446">
                  <c:v>53.92</c:v>
                </c:pt>
                <c:pt idx="2447">
                  <c:v>53.94</c:v>
                </c:pt>
                <c:pt idx="2448">
                  <c:v>53.96</c:v>
                </c:pt>
                <c:pt idx="2449">
                  <c:v>53.98</c:v>
                </c:pt>
                <c:pt idx="2450">
                  <c:v>54</c:v>
                </c:pt>
                <c:pt idx="2451">
                  <c:v>54.02</c:v>
                </c:pt>
                <c:pt idx="2452">
                  <c:v>54.04</c:v>
                </c:pt>
                <c:pt idx="2453">
                  <c:v>54.06</c:v>
                </c:pt>
                <c:pt idx="2454">
                  <c:v>54.08</c:v>
                </c:pt>
                <c:pt idx="2455">
                  <c:v>54.1</c:v>
                </c:pt>
                <c:pt idx="2456">
                  <c:v>54.12</c:v>
                </c:pt>
                <c:pt idx="2457">
                  <c:v>54.14</c:v>
                </c:pt>
                <c:pt idx="2458">
                  <c:v>54.16</c:v>
                </c:pt>
                <c:pt idx="2459">
                  <c:v>54.18</c:v>
                </c:pt>
                <c:pt idx="2460">
                  <c:v>54.2</c:v>
                </c:pt>
                <c:pt idx="2461">
                  <c:v>54.22</c:v>
                </c:pt>
                <c:pt idx="2462">
                  <c:v>54.24</c:v>
                </c:pt>
                <c:pt idx="2463">
                  <c:v>54.26</c:v>
                </c:pt>
                <c:pt idx="2464">
                  <c:v>54.28</c:v>
                </c:pt>
                <c:pt idx="2465">
                  <c:v>54.3</c:v>
                </c:pt>
                <c:pt idx="2466">
                  <c:v>54.32</c:v>
                </c:pt>
                <c:pt idx="2467">
                  <c:v>54.34</c:v>
                </c:pt>
                <c:pt idx="2468">
                  <c:v>54.36</c:v>
                </c:pt>
                <c:pt idx="2469">
                  <c:v>54.38</c:v>
                </c:pt>
                <c:pt idx="2470">
                  <c:v>54.4</c:v>
                </c:pt>
                <c:pt idx="2471">
                  <c:v>54.42</c:v>
                </c:pt>
                <c:pt idx="2472">
                  <c:v>54.44</c:v>
                </c:pt>
                <c:pt idx="2473">
                  <c:v>54.46</c:v>
                </c:pt>
                <c:pt idx="2474">
                  <c:v>54.48</c:v>
                </c:pt>
                <c:pt idx="2475">
                  <c:v>54.5</c:v>
                </c:pt>
                <c:pt idx="2476">
                  <c:v>54.52</c:v>
                </c:pt>
                <c:pt idx="2477">
                  <c:v>54.54</c:v>
                </c:pt>
                <c:pt idx="2478">
                  <c:v>54.56</c:v>
                </c:pt>
                <c:pt idx="2479">
                  <c:v>54.58</c:v>
                </c:pt>
                <c:pt idx="2480">
                  <c:v>54.6</c:v>
                </c:pt>
                <c:pt idx="2481">
                  <c:v>54.62</c:v>
                </c:pt>
                <c:pt idx="2482">
                  <c:v>54.64</c:v>
                </c:pt>
                <c:pt idx="2483">
                  <c:v>54.66</c:v>
                </c:pt>
                <c:pt idx="2484">
                  <c:v>54.68</c:v>
                </c:pt>
                <c:pt idx="2485">
                  <c:v>54.7</c:v>
                </c:pt>
                <c:pt idx="2486">
                  <c:v>54.72</c:v>
                </c:pt>
                <c:pt idx="2487">
                  <c:v>54.74</c:v>
                </c:pt>
                <c:pt idx="2488">
                  <c:v>54.76</c:v>
                </c:pt>
                <c:pt idx="2489">
                  <c:v>54.78</c:v>
                </c:pt>
                <c:pt idx="2490">
                  <c:v>54.8</c:v>
                </c:pt>
                <c:pt idx="2491">
                  <c:v>54.82</c:v>
                </c:pt>
                <c:pt idx="2492">
                  <c:v>54.84</c:v>
                </c:pt>
                <c:pt idx="2493">
                  <c:v>54.86</c:v>
                </c:pt>
                <c:pt idx="2494">
                  <c:v>54.88</c:v>
                </c:pt>
                <c:pt idx="2495">
                  <c:v>54.9</c:v>
                </c:pt>
                <c:pt idx="2496">
                  <c:v>54.92</c:v>
                </c:pt>
                <c:pt idx="2497">
                  <c:v>54.94</c:v>
                </c:pt>
                <c:pt idx="2498">
                  <c:v>54.96</c:v>
                </c:pt>
                <c:pt idx="2499">
                  <c:v>54.98</c:v>
                </c:pt>
                <c:pt idx="2500">
                  <c:v>55</c:v>
                </c:pt>
                <c:pt idx="2501">
                  <c:v>55.02</c:v>
                </c:pt>
                <c:pt idx="2502">
                  <c:v>55.04</c:v>
                </c:pt>
                <c:pt idx="2503">
                  <c:v>55.06</c:v>
                </c:pt>
                <c:pt idx="2504">
                  <c:v>55.08</c:v>
                </c:pt>
                <c:pt idx="2505">
                  <c:v>55.1</c:v>
                </c:pt>
                <c:pt idx="2506">
                  <c:v>55.12</c:v>
                </c:pt>
                <c:pt idx="2507">
                  <c:v>55.14</c:v>
                </c:pt>
                <c:pt idx="2508">
                  <c:v>55.16</c:v>
                </c:pt>
                <c:pt idx="2509">
                  <c:v>55.18</c:v>
                </c:pt>
                <c:pt idx="2510">
                  <c:v>55.2</c:v>
                </c:pt>
                <c:pt idx="2511">
                  <c:v>55.22</c:v>
                </c:pt>
                <c:pt idx="2512">
                  <c:v>55.24</c:v>
                </c:pt>
                <c:pt idx="2513">
                  <c:v>55.26</c:v>
                </c:pt>
                <c:pt idx="2514">
                  <c:v>55.28</c:v>
                </c:pt>
                <c:pt idx="2515">
                  <c:v>55.3</c:v>
                </c:pt>
                <c:pt idx="2516">
                  <c:v>55.32</c:v>
                </c:pt>
                <c:pt idx="2517">
                  <c:v>55.34</c:v>
                </c:pt>
                <c:pt idx="2518">
                  <c:v>55.36</c:v>
                </c:pt>
                <c:pt idx="2519">
                  <c:v>55.38</c:v>
                </c:pt>
                <c:pt idx="2520">
                  <c:v>55.4</c:v>
                </c:pt>
                <c:pt idx="2521">
                  <c:v>55.42</c:v>
                </c:pt>
                <c:pt idx="2522">
                  <c:v>55.44</c:v>
                </c:pt>
                <c:pt idx="2523">
                  <c:v>55.46</c:v>
                </c:pt>
                <c:pt idx="2524">
                  <c:v>55.48</c:v>
                </c:pt>
                <c:pt idx="2525">
                  <c:v>55.5</c:v>
                </c:pt>
                <c:pt idx="2526">
                  <c:v>55.52</c:v>
                </c:pt>
                <c:pt idx="2527">
                  <c:v>55.54</c:v>
                </c:pt>
                <c:pt idx="2528">
                  <c:v>55.56</c:v>
                </c:pt>
                <c:pt idx="2529">
                  <c:v>55.58</c:v>
                </c:pt>
                <c:pt idx="2530">
                  <c:v>55.6</c:v>
                </c:pt>
                <c:pt idx="2531">
                  <c:v>55.62</c:v>
                </c:pt>
                <c:pt idx="2532">
                  <c:v>55.64</c:v>
                </c:pt>
                <c:pt idx="2533">
                  <c:v>55.66</c:v>
                </c:pt>
                <c:pt idx="2534">
                  <c:v>55.68</c:v>
                </c:pt>
                <c:pt idx="2535">
                  <c:v>55.7</c:v>
                </c:pt>
                <c:pt idx="2536">
                  <c:v>55.72</c:v>
                </c:pt>
                <c:pt idx="2537">
                  <c:v>55.74</c:v>
                </c:pt>
                <c:pt idx="2538">
                  <c:v>55.76</c:v>
                </c:pt>
                <c:pt idx="2539">
                  <c:v>55.78</c:v>
                </c:pt>
                <c:pt idx="2540">
                  <c:v>55.8</c:v>
                </c:pt>
                <c:pt idx="2541">
                  <c:v>55.82</c:v>
                </c:pt>
                <c:pt idx="2542">
                  <c:v>55.84</c:v>
                </c:pt>
                <c:pt idx="2543">
                  <c:v>55.86</c:v>
                </c:pt>
                <c:pt idx="2544">
                  <c:v>55.88</c:v>
                </c:pt>
                <c:pt idx="2545">
                  <c:v>55.9</c:v>
                </c:pt>
                <c:pt idx="2546">
                  <c:v>55.92</c:v>
                </c:pt>
                <c:pt idx="2547">
                  <c:v>55.94</c:v>
                </c:pt>
                <c:pt idx="2548">
                  <c:v>55.96</c:v>
                </c:pt>
                <c:pt idx="2549">
                  <c:v>55.98</c:v>
                </c:pt>
                <c:pt idx="2550">
                  <c:v>56</c:v>
                </c:pt>
                <c:pt idx="2551">
                  <c:v>56.02</c:v>
                </c:pt>
                <c:pt idx="2552">
                  <c:v>56.04</c:v>
                </c:pt>
                <c:pt idx="2553">
                  <c:v>56.06</c:v>
                </c:pt>
                <c:pt idx="2554">
                  <c:v>56.08</c:v>
                </c:pt>
                <c:pt idx="2555">
                  <c:v>56.1</c:v>
                </c:pt>
                <c:pt idx="2556">
                  <c:v>56.12</c:v>
                </c:pt>
                <c:pt idx="2557">
                  <c:v>56.14</c:v>
                </c:pt>
                <c:pt idx="2558">
                  <c:v>56.16</c:v>
                </c:pt>
                <c:pt idx="2559">
                  <c:v>56.18</c:v>
                </c:pt>
                <c:pt idx="2560">
                  <c:v>56.2</c:v>
                </c:pt>
                <c:pt idx="2561">
                  <c:v>56.22</c:v>
                </c:pt>
                <c:pt idx="2562">
                  <c:v>56.24</c:v>
                </c:pt>
                <c:pt idx="2563">
                  <c:v>56.26</c:v>
                </c:pt>
                <c:pt idx="2564">
                  <c:v>56.28</c:v>
                </c:pt>
                <c:pt idx="2565">
                  <c:v>56.3</c:v>
                </c:pt>
                <c:pt idx="2566">
                  <c:v>56.32</c:v>
                </c:pt>
                <c:pt idx="2567">
                  <c:v>56.34</c:v>
                </c:pt>
                <c:pt idx="2568">
                  <c:v>56.36</c:v>
                </c:pt>
                <c:pt idx="2569">
                  <c:v>56.38</c:v>
                </c:pt>
                <c:pt idx="2570">
                  <c:v>56.4</c:v>
                </c:pt>
                <c:pt idx="2571">
                  <c:v>56.42</c:v>
                </c:pt>
                <c:pt idx="2572">
                  <c:v>56.44</c:v>
                </c:pt>
                <c:pt idx="2573">
                  <c:v>56.46</c:v>
                </c:pt>
                <c:pt idx="2574">
                  <c:v>56.48</c:v>
                </c:pt>
                <c:pt idx="2575">
                  <c:v>56.5</c:v>
                </c:pt>
                <c:pt idx="2576">
                  <c:v>56.52</c:v>
                </c:pt>
                <c:pt idx="2577">
                  <c:v>56.54</c:v>
                </c:pt>
                <c:pt idx="2578">
                  <c:v>56.56</c:v>
                </c:pt>
                <c:pt idx="2579">
                  <c:v>56.58</c:v>
                </c:pt>
                <c:pt idx="2580">
                  <c:v>56.6</c:v>
                </c:pt>
                <c:pt idx="2581">
                  <c:v>56.62</c:v>
                </c:pt>
                <c:pt idx="2582">
                  <c:v>56.64</c:v>
                </c:pt>
                <c:pt idx="2583">
                  <c:v>56.66</c:v>
                </c:pt>
                <c:pt idx="2584">
                  <c:v>56.68</c:v>
                </c:pt>
                <c:pt idx="2585">
                  <c:v>56.7</c:v>
                </c:pt>
                <c:pt idx="2586">
                  <c:v>56.72</c:v>
                </c:pt>
                <c:pt idx="2587">
                  <c:v>56.74</c:v>
                </c:pt>
                <c:pt idx="2588">
                  <c:v>56.76</c:v>
                </c:pt>
                <c:pt idx="2589">
                  <c:v>56.78</c:v>
                </c:pt>
                <c:pt idx="2590">
                  <c:v>56.8</c:v>
                </c:pt>
                <c:pt idx="2591">
                  <c:v>56.82</c:v>
                </c:pt>
                <c:pt idx="2592">
                  <c:v>56.84</c:v>
                </c:pt>
                <c:pt idx="2593">
                  <c:v>56.86</c:v>
                </c:pt>
                <c:pt idx="2594">
                  <c:v>56.88</c:v>
                </c:pt>
                <c:pt idx="2595">
                  <c:v>56.9</c:v>
                </c:pt>
                <c:pt idx="2596">
                  <c:v>56.92</c:v>
                </c:pt>
                <c:pt idx="2597">
                  <c:v>56.94</c:v>
                </c:pt>
                <c:pt idx="2598">
                  <c:v>56.96</c:v>
                </c:pt>
                <c:pt idx="2599">
                  <c:v>56.98</c:v>
                </c:pt>
                <c:pt idx="2600">
                  <c:v>57</c:v>
                </c:pt>
                <c:pt idx="2601">
                  <c:v>57.02</c:v>
                </c:pt>
                <c:pt idx="2602">
                  <c:v>57.04</c:v>
                </c:pt>
                <c:pt idx="2603">
                  <c:v>57.06</c:v>
                </c:pt>
                <c:pt idx="2604">
                  <c:v>57.08</c:v>
                </c:pt>
                <c:pt idx="2605">
                  <c:v>57.1</c:v>
                </c:pt>
                <c:pt idx="2606">
                  <c:v>57.12</c:v>
                </c:pt>
                <c:pt idx="2607">
                  <c:v>57.14</c:v>
                </c:pt>
                <c:pt idx="2608">
                  <c:v>57.16</c:v>
                </c:pt>
                <c:pt idx="2609">
                  <c:v>57.18</c:v>
                </c:pt>
                <c:pt idx="2610">
                  <c:v>57.2</c:v>
                </c:pt>
                <c:pt idx="2611">
                  <c:v>57.22</c:v>
                </c:pt>
                <c:pt idx="2612">
                  <c:v>57.24</c:v>
                </c:pt>
                <c:pt idx="2613">
                  <c:v>57.26</c:v>
                </c:pt>
                <c:pt idx="2614">
                  <c:v>57.28</c:v>
                </c:pt>
                <c:pt idx="2615">
                  <c:v>57.3</c:v>
                </c:pt>
                <c:pt idx="2616">
                  <c:v>57.32</c:v>
                </c:pt>
                <c:pt idx="2617">
                  <c:v>57.34</c:v>
                </c:pt>
                <c:pt idx="2618">
                  <c:v>57.36</c:v>
                </c:pt>
                <c:pt idx="2619">
                  <c:v>57.38</c:v>
                </c:pt>
                <c:pt idx="2620">
                  <c:v>57.4</c:v>
                </c:pt>
                <c:pt idx="2621">
                  <c:v>57.42</c:v>
                </c:pt>
                <c:pt idx="2622">
                  <c:v>57.44</c:v>
                </c:pt>
                <c:pt idx="2623">
                  <c:v>57.46</c:v>
                </c:pt>
                <c:pt idx="2624">
                  <c:v>57.48</c:v>
                </c:pt>
                <c:pt idx="2625">
                  <c:v>57.5</c:v>
                </c:pt>
                <c:pt idx="2626">
                  <c:v>57.52</c:v>
                </c:pt>
                <c:pt idx="2627">
                  <c:v>57.54</c:v>
                </c:pt>
                <c:pt idx="2628">
                  <c:v>57.56</c:v>
                </c:pt>
                <c:pt idx="2629">
                  <c:v>57.58</c:v>
                </c:pt>
                <c:pt idx="2630">
                  <c:v>57.6</c:v>
                </c:pt>
                <c:pt idx="2631">
                  <c:v>57.62</c:v>
                </c:pt>
                <c:pt idx="2632">
                  <c:v>57.64</c:v>
                </c:pt>
                <c:pt idx="2633">
                  <c:v>57.66</c:v>
                </c:pt>
                <c:pt idx="2634">
                  <c:v>57.68</c:v>
                </c:pt>
                <c:pt idx="2635">
                  <c:v>57.7</c:v>
                </c:pt>
                <c:pt idx="2636">
                  <c:v>57.72</c:v>
                </c:pt>
                <c:pt idx="2637">
                  <c:v>57.74</c:v>
                </c:pt>
                <c:pt idx="2638">
                  <c:v>57.76</c:v>
                </c:pt>
                <c:pt idx="2639">
                  <c:v>57.78</c:v>
                </c:pt>
                <c:pt idx="2640">
                  <c:v>57.8</c:v>
                </c:pt>
                <c:pt idx="2641">
                  <c:v>57.82</c:v>
                </c:pt>
                <c:pt idx="2642">
                  <c:v>57.84</c:v>
                </c:pt>
                <c:pt idx="2643">
                  <c:v>57.86</c:v>
                </c:pt>
                <c:pt idx="2644">
                  <c:v>57.88</c:v>
                </c:pt>
                <c:pt idx="2645">
                  <c:v>57.9</c:v>
                </c:pt>
                <c:pt idx="2646">
                  <c:v>57.92</c:v>
                </c:pt>
                <c:pt idx="2647">
                  <c:v>57.94</c:v>
                </c:pt>
                <c:pt idx="2648">
                  <c:v>57.96</c:v>
                </c:pt>
                <c:pt idx="2649">
                  <c:v>57.98</c:v>
                </c:pt>
                <c:pt idx="2650">
                  <c:v>58</c:v>
                </c:pt>
                <c:pt idx="2651">
                  <c:v>58.02</c:v>
                </c:pt>
                <c:pt idx="2652">
                  <c:v>58.04</c:v>
                </c:pt>
                <c:pt idx="2653">
                  <c:v>58.06</c:v>
                </c:pt>
                <c:pt idx="2654">
                  <c:v>58.08</c:v>
                </c:pt>
                <c:pt idx="2655">
                  <c:v>58.1</c:v>
                </c:pt>
                <c:pt idx="2656">
                  <c:v>58.12</c:v>
                </c:pt>
                <c:pt idx="2657">
                  <c:v>58.14</c:v>
                </c:pt>
                <c:pt idx="2658">
                  <c:v>58.16</c:v>
                </c:pt>
                <c:pt idx="2659">
                  <c:v>58.18</c:v>
                </c:pt>
                <c:pt idx="2660">
                  <c:v>58.2</c:v>
                </c:pt>
                <c:pt idx="2661">
                  <c:v>58.22</c:v>
                </c:pt>
                <c:pt idx="2662">
                  <c:v>58.24</c:v>
                </c:pt>
                <c:pt idx="2663">
                  <c:v>58.26</c:v>
                </c:pt>
                <c:pt idx="2664">
                  <c:v>58.28</c:v>
                </c:pt>
                <c:pt idx="2665">
                  <c:v>58.3</c:v>
                </c:pt>
                <c:pt idx="2666">
                  <c:v>58.32</c:v>
                </c:pt>
                <c:pt idx="2667">
                  <c:v>58.34</c:v>
                </c:pt>
                <c:pt idx="2668">
                  <c:v>58.36</c:v>
                </c:pt>
                <c:pt idx="2669">
                  <c:v>58.38</c:v>
                </c:pt>
                <c:pt idx="2670">
                  <c:v>58.4</c:v>
                </c:pt>
                <c:pt idx="2671">
                  <c:v>58.42</c:v>
                </c:pt>
                <c:pt idx="2672">
                  <c:v>58.44</c:v>
                </c:pt>
                <c:pt idx="2673">
                  <c:v>58.46</c:v>
                </c:pt>
                <c:pt idx="2674">
                  <c:v>58.48</c:v>
                </c:pt>
                <c:pt idx="2675">
                  <c:v>58.5</c:v>
                </c:pt>
                <c:pt idx="2676">
                  <c:v>58.52</c:v>
                </c:pt>
                <c:pt idx="2677">
                  <c:v>58.54</c:v>
                </c:pt>
                <c:pt idx="2678">
                  <c:v>58.56</c:v>
                </c:pt>
                <c:pt idx="2679">
                  <c:v>58.58</c:v>
                </c:pt>
                <c:pt idx="2680">
                  <c:v>58.6</c:v>
                </c:pt>
                <c:pt idx="2681">
                  <c:v>58.62</c:v>
                </c:pt>
                <c:pt idx="2682">
                  <c:v>58.64</c:v>
                </c:pt>
                <c:pt idx="2683">
                  <c:v>58.66</c:v>
                </c:pt>
                <c:pt idx="2684">
                  <c:v>58.68</c:v>
                </c:pt>
                <c:pt idx="2685">
                  <c:v>58.7</c:v>
                </c:pt>
                <c:pt idx="2686">
                  <c:v>58.72</c:v>
                </c:pt>
                <c:pt idx="2687">
                  <c:v>58.74</c:v>
                </c:pt>
                <c:pt idx="2688">
                  <c:v>58.76</c:v>
                </c:pt>
                <c:pt idx="2689">
                  <c:v>58.78</c:v>
                </c:pt>
                <c:pt idx="2690">
                  <c:v>58.8</c:v>
                </c:pt>
                <c:pt idx="2691">
                  <c:v>58.82</c:v>
                </c:pt>
                <c:pt idx="2692">
                  <c:v>58.84</c:v>
                </c:pt>
                <c:pt idx="2693">
                  <c:v>58.86</c:v>
                </c:pt>
                <c:pt idx="2694">
                  <c:v>58.88</c:v>
                </c:pt>
                <c:pt idx="2695">
                  <c:v>58.9</c:v>
                </c:pt>
                <c:pt idx="2696">
                  <c:v>58.92</c:v>
                </c:pt>
                <c:pt idx="2697">
                  <c:v>58.94</c:v>
                </c:pt>
                <c:pt idx="2698">
                  <c:v>58.96</c:v>
                </c:pt>
                <c:pt idx="2699">
                  <c:v>58.98</c:v>
                </c:pt>
                <c:pt idx="2700">
                  <c:v>59</c:v>
                </c:pt>
                <c:pt idx="2701">
                  <c:v>59.02</c:v>
                </c:pt>
                <c:pt idx="2702">
                  <c:v>59.04</c:v>
                </c:pt>
                <c:pt idx="2703">
                  <c:v>59.06</c:v>
                </c:pt>
                <c:pt idx="2704">
                  <c:v>59.08</c:v>
                </c:pt>
                <c:pt idx="2705">
                  <c:v>59.1</c:v>
                </c:pt>
                <c:pt idx="2706">
                  <c:v>59.12</c:v>
                </c:pt>
                <c:pt idx="2707">
                  <c:v>59.14</c:v>
                </c:pt>
                <c:pt idx="2708">
                  <c:v>59.16</c:v>
                </c:pt>
                <c:pt idx="2709">
                  <c:v>59.18</c:v>
                </c:pt>
                <c:pt idx="2710">
                  <c:v>59.2</c:v>
                </c:pt>
                <c:pt idx="2711">
                  <c:v>59.22</c:v>
                </c:pt>
                <c:pt idx="2712">
                  <c:v>59.24</c:v>
                </c:pt>
                <c:pt idx="2713">
                  <c:v>59.26</c:v>
                </c:pt>
                <c:pt idx="2714">
                  <c:v>59.28</c:v>
                </c:pt>
                <c:pt idx="2715">
                  <c:v>59.3</c:v>
                </c:pt>
                <c:pt idx="2716">
                  <c:v>59.32</c:v>
                </c:pt>
                <c:pt idx="2717">
                  <c:v>59.34</c:v>
                </c:pt>
                <c:pt idx="2718">
                  <c:v>59.36</c:v>
                </c:pt>
                <c:pt idx="2719">
                  <c:v>59.38</c:v>
                </c:pt>
                <c:pt idx="2720">
                  <c:v>59.4</c:v>
                </c:pt>
                <c:pt idx="2721">
                  <c:v>59.42</c:v>
                </c:pt>
                <c:pt idx="2722">
                  <c:v>59.44</c:v>
                </c:pt>
                <c:pt idx="2723">
                  <c:v>59.46</c:v>
                </c:pt>
                <c:pt idx="2724">
                  <c:v>59.48</c:v>
                </c:pt>
                <c:pt idx="2725">
                  <c:v>59.5</c:v>
                </c:pt>
                <c:pt idx="2726">
                  <c:v>59.52</c:v>
                </c:pt>
                <c:pt idx="2727">
                  <c:v>59.54</c:v>
                </c:pt>
                <c:pt idx="2728">
                  <c:v>59.56</c:v>
                </c:pt>
                <c:pt idx="2729">
                  <c:v>59.58</c:v>
                </c:pt>
                <c:pt idx="2730">
                  <c:v>59.6</c:v>
                </c:pt>
                <c:pt idx="2731">
                  <c:v>59.62</c:v>
                </c:pt>
                <c:pt idx="2732">
                  <c:v>59.64</c:v>
                </c:pt>
                <c:pt idx="2733">
                  <c:v>59.66</c:v>
                </c:pt>
                <c:pt idx="2734">
                  <c:v>59.68</c:v>
                </c:pt>
                <c:pt idx="2735">
                  <c:v>59.7</c:v>
                </c:pt>
                <c:pt idx="2736">
                  <c:v>59.72</c:v>
                </c:pt>
                <c:pt idx="2737">
                  <c:v>59.74</c:v>
                </c:pt>
                <c:pt idx="2738">
                  <c:v>59.76</c:v>
                </c:pt>
                <c:pt idx="2739">
                  <c:v>59.78</c:v>
                </c:pt>
                <c:pt idx="2740">
                  <c:v>59.8</c:v>
                </c:pt>
                <c:pt idx="2741">
                  <c:v>59.82</c:v>
                </c:pt>
                <c:pt idx="2742">
                  <c:v>59.84</c:v>
                </c:pt>
                <c:pt idx="2743">
                  <c:v>59.86</c:v>
                </c:pt>
                <c:pt idx="2744">
                  <c:v>59.88</c:v>
                </c:pt>
                <c:pt idx="2745">
                  <c:v>59.9</c:v>
                </c:pt>
                <c:pt idx="2746">
                  <c:v>59.92</c:v>
                </c:pt>
                <c:pt idx="2747">
                  <c:v>59.94</c:v>
                </c:pt>
                <c:pt idx="2748">
                  <c:v>59.96</c:v>
                </c:pt>
                <c:pt idx="2749">
                  <c:v>59.98</c:v>
                </c:pt>
                <c:pt idx="2750">
                  <c:v>60</c:v>
                </c:pt>
                <c:pt idx="2751">
                  <c:v>60.02</c:v>
                </c:pt>
                <c:pt idx="2752">
                  <c:v>60.04</c:v>
                </c:pt>
                <c:pt idx="2753">
                  <c:v>60.06</c:v>
                </c:pt>
                <c:pt idx="2754">
                  <c:v>60.08</c:v>
                </c:pt>
                <c:pt idx="2755">
                  <c:v>60.1</c:v>
                </c:pt>
                <c:pt idx="2756">
                  <c:v>60.12</c:v>
                </c:pt>
                <c:pt idx="2757">
                  <c:v>60.14</c:v>
                </c:pt>
                <c:pt idx="2758">
                  <c:v>60.16</c:v>
                </c:pt>
                <c:pt idx="2759">
                  <c:v>60.18</c:v>
                </c:pt>
                <c:pt idx="2760">
                  <c:v>60.2</c:v>
                </c:pt>
                <c:pt idx="2761">
                  <c:v>60.22</c:v>
                </c:pt>
                <c:pt idx="2762">
                  <c:v>60.24</c:v>
                </c:pt>
                <c:pt idx="2763">
                  <c:v>60.26</c:v>
                </c:pt>
                <c:pt idx="2764">
                  <c:v>60.28</c:v>
                </c:pt>
                <c:pt idx="2765">
                  <c:v>60.3</c:v>
                </c:pt>
                <c:pt idx="2766">
                  <c:v>60.32</c:v>
                </c:pt>
                <c:pt idx="2767">
                  <c:v>60.34</c:v>
                </c:pt>
                <c:pt idx="2768">
                  <c:v>60.36</c:v>
                </c:pt>
                <c:pt idx="2769">
                  <c:v>60.38</c:v>
                </c:pt>
                <c:pt idx="2770">
                  <c:v>60.4</c:v>
                </c:pt>
                <c:pt idx="2771">
                  <c:v>60.42</c:v>
                </c:pt>
                <c:pt idx="2772">
                  <c:v>60.44</c:v>
                </c:pt>
                <c:pt idx="2773">
                  <c:v>60.46</c:v>
                </c:pt>
                <c:pt idx="2774">
                  <c:v>60.48</c:v>
                </c:pt>
                <c:pt idx="2775">
                  <c:v>60.5</c:v>
                </c:pt>
                <c:pt idx="2776">
                  <c:v>60.52</c:v>
                </c:pt>
                <c:pt idx="2777">
                  <c:v>60.54</c:v>
                </c:pt>
                <c:pt idx="2778">
                  <c:v>60.56</c:v>
                </c:pt>
                <c:pt idx="2779">
                  <c:v>60.58</c:v>
                </c:pt>
                <c:pt idx="2780">
                  <c:v>60.6</c:v>
                </c:pt>
                <c:pt idx="2781">
                  <c:v>60.62</c:v>
                </c:pt>
                <c:pt idx="2782">
                  <c:v>60.64</c:v>
                </c:pt>
                <c:pt idx="2783">
                  <c:v>60.66</c:v>
                </c:pt>
                <c:pt idx="2784">
                  <c:v>60.68</c:v>
                </c:pt>
                <c:pt idx="2785">
                  <c:v>60.7</c:v>
                </c:pt>
                <c:pt idx="2786">
                  <c:v>60.72</c:v>
                </c:pt>
                <c:pt idx="2787">
                  <c:v>60.74</c:v>
                </c:pt>
                <c:pt idx="2788">
                  <c:v>60.76</c:v>
                </c:pt>
                <c:pt idx="2789">
                  <c:v>60.78</c:v>
                </c:pt>
                <c:pt idx="2790">
                  <c:v>60.8</c:v>
                </c:pt>
                <c:pt idx="2791">
                  <c:v>60.82</c:v>
                </c:pt>
                <c:pt idx="2792">
                  <c:v>60.84</c:v>
                </c:pt>
                <c:pt idx="2793">
                  <c:v>60.86</c:v>
                </c:pt>
                <c:pt idx="2794">
                  <c:v>60.88</c:v>
                </c:pt>
                <c:pt idx="2795">
                  <c:v>60.9</c:v>
                </c:pt>
                <c:pt idx="2796">
                  <c:v>60.92</c:v>
                </c:pt>
                <c:pt idx="2797">
                  <c:v>60.94</c:v>
                </c:pt>
                <c:pt idx="2798">
                  <c:v>60.96</c:v>
                </c:pt>
                <c:pt idx="2799">
                  <c:v>60.98</c:v>
                </c:pt>
                <c:pt idx="2800">
                  <c:v>61</c:v>
                </c:pt>
                <c:pt idx="2801">
                  <c:v>61.02</c:v>
                </c:pt>
                <c:pt idx="2802">
                  <c:v>61.04</c:v>
                </c:pt>
                <c:pt idx="2803">
                  <c:v>61.06</c:v>
                </c:pt>
                <c:pt idx="2804">
                  <c:v>61.08</c:v>
                </c:pt>
                <c:pt idx="2805">
                  <c:v>61.1</c:v>
                </c:pt>
                <c:pt idx="2806">
                  <c:v>61.12</c:v>
                </c:pt>
                <c:pt idx="2807">
                  <c:v>61.14</c:v>
                </c:pt>
                <c:pt idx="2808">
                  <c:v>61.16</c:v>
                </c:pt>
                <c:pt idx="2809">
                  <c:v>61.18</c:v>
                </c:pt>
                <c:pt idx="2810">
                  <c:v>61.2</c:v>
                </c:pt>
                <c:pt idx="2811">
                  <c:v>61.22</c:v>
                </c:pt>
                <c:pt idx="2812">
                  <c:v>61.24</c:v>
                </c:pt>
                <c:pt idx="2813">
                  <c:v>61.26</c:v>
                </c:pt>
                <c:pt idx="2814">
                  <c:v>61.28</c:v>
                </c:pt>
                <c:pt idx="2815">
                  <c:v>61.3</c:v>
                </c:pt>
                <c:pt idx="2816">
                  <c:v>61.32</c:v>
                </c:pt>
                <c:pt idx="2817">
                  <c:v>61.34</c:v>
                </c:pt>
                <c:pt idx="2818">
                  <c:v>61.36</c:v>
                </c:pt>
                <c:pt idx="2819">
                  <c:v>61.38</c:v>
                </c:pt>
                <c:pt idx="2820">
                  <c:v>61.4</c:v>
                </c:pt>
                <c:pt idx="2821">
                  <c:v>61.42</c:v>
                </c:pt>
                <c:pt idx="2822">
                  <c:v>61.44</c:v>
                </c:pt>
                <c:pt idx="2823">
                  <c:v>61.46</c:v>
                </c:pt>
                <c:pt idx="2824">
                  <c:v>61.48</c:v>
                </c:pt>
                <c:pt idx="2825">
                  <c:v>61.5</c:v>
                </c:pt>
                <c:pt idx="2826">
                  <c:v>61.52</c:v>
                </c:pt>
                <c:pt idx="2827">
                  <c:v>61.54</c:v>
                </c:pt>
                <c:pt idx="2828">
                  <c:v>61.56</c:v>
                </c:pt>
                <c:pt idx="2829">
                  <c:v>61.58</c:v>
                </c:pt>
                <c:pt idx="2830">
                  <c:v>61.6</c:v>
                </c:pt>
                <c:pt idx="2831">
                  <c:v>61.62</c:v>
                </c:pt>
                <c:pt idx="2832">
                  <c:v>61.64</c:v>
                </c:pt>
                <c:pt idx="2833">
                  <c:v>61.66</c:v>
                </c:pt>
                <c:pt idx="2834">
                  <c:v>61.68</c:v>
                </c:pt>
                <c:pt idx="2835">
                  <c:v>61.7</c:v>
                </c:pt>
                <c:pt idx="2836">
                  <c:v>61.72</c:v>
                </c:pt>
                <c:pt idx="2837">
                  <c:v>61.74</c:v>
                </c:pt>
                <c:pt idx="2838">
                  <c:v>61.76</c:v>
                </c:pt>
                <c:pt idx="2839">
                  <c:v>61.78</c:v>
                </c:pt>
                <c:pt idx="2840">
                  <c:v>61.8</c:v>
                </c:pt>
                <c:pt idx="2841">
                  <c:v>61.82</c:v>
                </c:pt>
                <c:pt idx="2842">
                  <c:v>61.84</c:v>
                </c:pt>
                <c:pt idx="2843">
                  <c:v>61.86</c:v>
                </c:pt>
                <c:pt idx="2844">
                  <c:v>61.88</c:v>
                </c:pt>
                <c:pt idx="2845">
                  <c:v>61.9</c:v>
                </c:pt>
                <c:pt idx="2846">
                  <c:v>61.92</c:v>
                </c:pt>
                <c:pt idx="2847">
                  <c:v>61.94</c:v>
                </c:pt>
                <c:pt idx="2848">
                  <c:v>61.96</c:v>
                </c:pt>
                <c:pt idx="2849">
                  <c:v>61.98</c:v>
                </c:pt>
                <c:pt idx="2850">
                  <c:v>62</c:v>
                </c:pt>
                <c:pt idx="2851">
                  <c:v>62.02</c:v>
                </c:pt>
                <c:pt idx="2852">
                  <c:v>62.04</c:v>
                </c:pt>
                <c:pt idx="2853">
                  <c:v>62.06</c:v>
                </c:pt>
                <c:pt idx="2854">
                  <c:v>62.08</c:v>
                </c:pt>
                <c:pt idx="2855">
                  <c:v>62.1</c:v>
                </c:pt>
                <c:pt idx="2856">
                  <c:v>62.12</c:v>
                </c:pt>
                <c:pt idx="2857">
                  <c:v>62.14</c:v>
                </c:pt>
                <c:pt idx="2858">
                  <c:v>62.16</c:v>
                </c:pt>
                <c:pt idx="2859">
                  <c:v>62.18</c:v>
                </c:pt>
                <c:pt idx="2860">
                  <c:v>62.2</c:v>
                </c:pt>
                <c:pt idx="2861">
                  <c:v>62.22</c:v>
                </c:pt>
                <c:pt idx="2862">
                  <c:v>62.24</c:v>
                </c:pt>
                <c:pt idx="2863">
                  <c:v>62.26</c:v>
                </c:pt>
                <c:pt idx="2864">
                  <c:v>62.28</c:v>
                </c:pt>
                <c:pt idx="2865">
                  <c:v>62.3</c:v>
                </c:pt>
                <c:pt idx="2866">
                  <c:v>62.32</c:v>
                </c:pt>
                <c:pt idx="2867">
                  <c:v>62.34</c:v>
                </c:pt>
                <c:pt idx="2868">
                  <c:v>62.36</c:v>
                </c:pt>
                <c:pt idx="2869">
                  <c:v>62.38</c:v>
                </c:pt>
                <c:pt idx="2870">
                  <c:v>62.4</c:v>
                </c:pt>
                <c:pt idx="2871">
                  <c:v>62.42</c:v>
                </c:pt>
                <c:pt idx="2872">
                  <c:v>62.44</c:v>
                </c:pt>
                <c:pt idx="2873">
                  <c:v>62.46</c:v>
                </c:pt>
                <c:pt idx="2874">
                  <c:v>62.48</c:v>
                </c:pt>
                <c:pt idx="2875">
                  <c:v>62.5</c:v>
                </c:pt>
                <c:pt idx="2876">
                  <c:v>62.52</c:v>
                </c:pt>
                <c:pt idx="2877">
                  <c:v>62.54</c:v>
                </c:pt>
                <c:pt idx="2878">
                  <c:v>62.56</c:v>
                </c:pt>
                <c:pt idx="2879">
                  <c:v>62.58</c:v>
                </c:pt>
                <c:pt idx="2880">
                  <c:v>62.6</c:v>
                </c:pt>
                <c:pt idx="2881">
                  <c:v>62.62</c:v>
                </c:pt>
                <c:pt idx="2882">
                  <c:v>62.64</c:v>
                </c:pt>
                <c:pt idx="2883">
                  <c:v>62.66</c:v>
                </c:pt>
                <c:pt idx="2884">
                  <c:v>62.68</c:v>
                </c:pt>
                <c:pt idx="2885">
                  <c:v>62.7</c:v>
                </c:pt>
                <c:pt idx="2886">
                  <c:v>62.72</c:v>
                </c:pt>
                <c:pt idx="2887">
                  <c:v>62.74</c:v>
                </c:pt>
                <c:pt idx="2888">
                  <c:v>62.76</c:v>
                </c:pt>
                <c:pt idx="2889">
                  <c:v>62.78</c:v>
                </c:pt>
                <c:pt idx="2890">
                  <c:v>62.8</c:v>
                </c:pt>
                <c:pt idx="2891">
                  <c:v>62.82</c:v>
                </c:pt>
                <c:pt idx="2892">
                  <c:v>62.84</c:v>
                </c:pt>
                <c:pt idx="2893">
                  <c:v>62.86</c:v>
                </c:pt>
                <c:pt idx="2894">
                  <c:v>62.88</c:v>
                </c:pt>
                <c:pt idx="2895">
                  <c:v>62.9</c:v>
                </c:pt>
                <c:pt idx="2896">
                  <c:v>62.92</c:v>
                </c:pt>
                <c:pt idx="2897">
                  <c:v>62.94</c:v>
                </c:pt>
                <c:pt idx="2898">
                  <c:v>62.96</c:v>
                </c:pt>
                <c:pt idx="2899">
                  <c:v>62.98</c:v>
                </c:pt>
                <c:pt idx="2900">
                  <c:v>63</c:v>
                </c:pt>
                <c:pt idx="2901">
                  <c:v>63.02</c:v>
                </c:pt>
                <c:pt idx="2902">
                  <c:v>63.04</c:v>
                </c:pt>
                <c:pt idx="2903">
                  <c:v>63.06</c:v>
                </c:pt>
                <c:pt idx="2904">
                  <c:v>63.08</c:v>
                </c:pt>
                <c:pt idx="2905">
                  <c:v>63.1</c:v>
                </c:pt>
                <c:pt idx="2906">
                  <c:v>63.12</c:v>
                </c:pt>
                <c:pt idx="2907">
                  <c:v>63.14</c:v>
                </c:pt>
                <c:pt idx="2908">
                  <c:v>63.16</c:v>
                </c:pt>
                <c:pt idx="2909">
                  <c:v>63.18</c:v>
                </c:pt>
                <c:pt idx="2910">
                  <c:v>63.2</c:v>
                </c:pt>
                <c:pt idx="2911">
                  <c:v>63.22</c:v>
                </c:pt>
                <c:pt idx="2912">
                  <c:v>63.24</c:v>
                </c:pt>
                <c:pt idx="2913">
                  <c:v>63.26</c:v>
                </c:pt>
                <c:pt idx="2914">
                  <c:v>63.28</c:v>
                </c:pt>
                <c:pt idx="2915">
                  <c:v>63.3</c:v>
                </c:pt>
                <c:pt idx="2916">
                  <c:v>63.32</c:v>
                </c:pt>
                <c:pt idx="2917">
                  <c:v>63.34</c:v>
                </c:pt>
                <c:pt idx="2918">
                  <c:v>63.36</c:v>
                </c:pt>
                <c:pt idx="2919">
                  <c:v>63.38</c:v>
                </c:pt>
                <c:pt idx="2920">
                  <c:v>63.4</c:v>
                </c:pt>
                <c:pt idx="2921">
                  <c:v>63.42</c:v>
                </c:pt>
                <c:pt idx="2922">
                  <c:v>63.44</c:v>
                </c:pt>
                <c:pt idx="2923">
                  <c:v>63.46</c:v>
                </c:pt>
                <c:pt idx="2924">
                  <c:v>63.48</c:v>
                </c:pt>
                <c:pt idx="2925">
                  <c:v>63.5</c:v>
                </c:pt>
                <c:pt idx="2926">
                  <c:v>63.52</c:v>
                </c:pt>
                <c:pt idx="2927">
                  <c:v>63.54</c:v>
                </c:pt>
                <c:pt idx="2928">
                  <c:v>63.56</c:v>
                </c:pt>
                <c:pt idx="2929">
                  <c:v>63.58</c:v>
                </c:pt>
                <c:pt idx="2930">
                  <c:v>63.6</c:v>
                </c:pt>
                <c:pt idx="2931">
                  <c:v>63.62</c:v>
                </c:pt>
                <c:pt idx="2932">
                  <c:v>63.64</c:v>
                </c:pt>
                <c:pt idx="2933">
                  <c:v>63.66</c:v>
                </c:pt>
                <c:pt idx="2934">
                  <c:v>63.68</c:v>
                </c:pt>
                <c:pt idx="2935">
                  <c:v>63.7</c:v>
                </c:pt>
                <c:pt idx="2936">
                  <c:v>63.72</c:v>
                </c:pt>
                <c:pt idx="2937">
                  <c:v>63.74</c:v>
                </c:pt>
                <c:pt idx="2938">
                  <c:v>63.76</c:v>
                </c:pt>
                <c:pt idx="2939">
                  <c:v>63.78</c:v>
                </c:pt>
                <c:pt idx="2940">
                  <c:v>63.8</c:v>
                </c:pt>
                <c:pt idx="2941">
                  <c:v>63.82</c:v>
                </c:pt>
                <c:pt idx="2942">
                  <c:v>63.84</c:v>
                </c:pt>
                <c:pt idx="2943">
                  <c:v>63.86</c:v>
                </c:pt>
                <c:pt idx="2944">
                  <c:v>63.88</c:v>
                </c:pt>
                <c:pt idx="2945">
                  <c:v>63.9</c:v>
                </c:pt>
                <c:pt idx="2946">
                  <c:v>63.92</c:v>
                </c:pt>
                <c:pt idx="2947">
                  <c:v>63.94</c:v>
                </c:pt>
                <c:pt idx="2948">
                  <c:v>63.96</c:v>
                </c:pt>
                <c:pt idx="2949">
                  <c:v>63.98</c:v>
                </c:pt>
                <c:pt idx="2950">
                  <c:v>64</c:v>
                </c:pt>
                <c:pt idx="2951">
                  <c:v>64.02</c:v>
                </c:pt>
                <c:pt idx="2952">
                  <c:v>64.040000000000006</c:v>
                </c:pt>
                <c:pt idx="2953">
                  <c:v>64.06</c:v>
                </c:pt>
                <c:pt idx="2954">
                  <c:v>64.08</c:v>
                </c:pt>
                <c:pt idx="2955">
                  <c:v>64.099999999999994</c:v>
                </c:pt>
                <c:pt idx="2956">
                  <c:v>64.12</c:v>
                </c:pt>
                <c:pt idx="2957">
                  <c:v>64.14</c:v>
                </c:pt>
                <c:pt idx="2958">
                  <c:v>64.16</c:v>
                </c:pt>
                <c:pt idx="2959">
                  <c:v>64.180000000000007</c:v>
                </c:pt>
                <c:pt idx="2960">
                  <c:v>64.2</c:v>
                </c:pt>
                <c:pt idx="2961">
                  <c:v>64.22</c:v>
                </c:pt>
                <c:pt idx="2962">
                  <c:v>64.239999999999995</c:v>
                </c:pt>
                <c:pt idx="2963">
                  <c:v>64.260000000000005</c:v>
                </c:pt>
                <c:pt idx="2964">
                  <c:v>64.28</c:v>
                </c:pt>
                <c:pt idx="2965">
                  <c:v>64.3</c:v>
                </c:pt>
                <c:pt idx="2966">
                  <c:v>64.319999999999993</c:v>
                </c:pt>
                <c:pt idx="2967">
                  <c:v>64.34</c:v>
                </c:pt>
                <c:pt idx="2968">
                  <c:v>64.36</c:v>
                </c:pt>
                <c:pt idx="2969">
                  <c:v>64.38</c:v>
                </c:pt>
                <c:pt idx="2970">
                  <c:v>64.400000000000006</c:v>
                </c:pt>
                <c:pt idx="2971">
                  <c:v>64.42</c:v>
                </c:pt>
                <c:pt idx="2972">
                  <c:v>64.44</c:v>
                </c:pt>
                <c:pt idx="2973">
                  <c:v>64.459999999999994</c:v>
                </c:pt>
                <c:pt idx="2974">
                  <c:v>64.48</c:v>
                </c:pt>
                <c:pt idx="2975">
                  <c:v>64.5</c:v>
                </c:pt>
                <c:pt idx="2976">
                  <c:v>64.52</c:v>
                </c:pt>
                <c:pt idx="2977">
                  <c:v>64.540000000000006</c:v>
                </c:pt>
                <c:pt idx="2978">
                  <c:v>64.56</c:v>
                </c:pt>
                <c:pt idx="2979">
                  <c:v>64.58</c:v>
                </c:pt>
                <c:pt idx="2980">
                  <c:v>64.599999999999994</c:v>
                </c:pt>
                <c:pt idx="2981">
                  <c:v>64.62</c:v>
                </c:pt>
                <c:pt idx="2982">
                  <c:v>64.64</c:v>
                </c:pt>
                <c:pt idx="2983">
                  <c:v>64.66</c:v>
                </c:pt>
                <c:pt idx="2984">
                  <c:v>64.680000000000007</c:v>
                </c:pt>
                <c:pt idx="2985">
                  <c:v>64.7</c:v>
                </c:pt>
                <c:pt idx="2986">
                  <c:v>64.72</c:v>
                </c:pt>
                <c:pt idx="2987">
                  <c:v>64.739999999999995</c:v>
                </c:pt>
                <c:pt idx="2988">
                  <c:v>64.760000000000005</c:v>
                </c:pt>
                <c:pt idx="2989">
                  <c:v>64.78</c:v>
                </c:pt>
                <c:pt idx="2990">
                  <c:v>64.8</c:v>
                </c:pt>
                <c:pt idx="2991">
                  <c:v>64.819999999999993</c:v>
                </c:pt>
                <c:pt idx="2992">
                  <c:v>64.84</c:v>
                </c:pt>
                <c:pt idx="2993">
                  <c:v>64.86</c:v>
                </c:pt>
                <c:pt idx="2994">
                  <c:v>64.88</c:v>
                </c:pt>
                <c:pt idx="2995">
                  <c:v>64.900000000000006</c:v>
                </c:pt>
                <c:pt idx="2996">
                  <c:v>64.92</c:v>
                </c:pt>
                <c:pt idx="2997">
                  <c:v>64.94</c:v>
                </c:pt>
                <c:pt idx="2998">
                  <c:v>64.959999999999994</c:v>
                </c:pt>
                <c:pt idx="2999">
                  <c:v>64.98</c:v>
                </c:pt>
                <c:pt idx="3000">
                  <c:v>65</c:v>
                </c:pt>
                <c:pt idx="3001">
                  <c:v>65.02</c:v>
                </c:pt>
                <c:pt idx="3002">
                  <c:v>65.040000000000006</c:v>
                </c:pt>
                <c:pt idx="3003">
                  <c:v>65.06</c:v>
                </c:pt>
                <c:pt idx="3004">
                  <c:v>65.08</c:v>
                </c:pt>
                <c:pt idx="3005">
                  <c:v>65.099999999999994</c:v>
                </c:pt>
                <c:pt idx="3006">
                  <c:v>65.12</c:v>
                </c:pt>
                <c:pt idx="3007">
                  <c:v>65.14</c:v>
                </c:pt>
                <c:pt idx="3008">
                  <c:v>65.16</c:v>
                </c:pt>
                <c:pt idx="3009">
                  <c:v>65.180000000000007</c:v>
                </c:pt>
                <c:pt idx="3010">
                  <c:v>65.2</c:v>
                </c:pt>
                <c:pt idx="3011">
                  <c:v>65.22</c:v>
                </c:pt>
                <c:pt idx="3012">
                  <c:v>65.239999999999995</c:v>
                </c:pt>
                <c:pt idx="3013">
                  <c:v>65.260000000000005</c:v>
                </c:pt>
                <c:pt idx="3014">
                  <c:v>65.28</c:v>
                </c:pt>
                <c:pt idx="3015">
                  <c:v>65.3</c:v>
                </c:pt>
                <c:pt idx="3016">
                  <c:v>65.319999999999993</c:v>
                </c:pt>
                <c:pt idx="3017">
                  <c:v>65.34</c:v>
                </c:pt>
                <c:pt idx="3018">
                  <c:v>65.36</c:v>
                </c:pt>
                <c:pt idx="3019">
                  <c:v>65.38</c:v>
                </c:pt>
                <c:pt idx="3020">
                  <c:v>65.400000000000006</c:v>
                </c:pt>
                <c:pt idx="3021">
                  <c:v>65.42</c:v>
                </c:pt>
                <c:pt idx="3022">
                  <c:v>65.44</c:v>
                </c:pt>
                <c:pt idx="3023">
                  <c:v>65.459999999999994</c:v>
                </c:pt>
                <c:pt idx="3024">
                  <c:v>65.48</c:v>
                </c:pt>
                <c:pt idx="3025">
                  <c:v>65.5</c:v>
                </c:pt>
                <c:pt idx="3026">
                  <c:v>65.52</c:v>
                </c:pt>
                <c:pt idx="3027">
                  <c:v>65.540000000000006</c:v>
                </c:pt>
                <c:pt idx="3028">
                  <c:v>65.56</c:v>
                </c:pt>
                <c:pt idx="3029">
                  <c:v>65.58</c:v>
                </c:pt>
                <c:pt idx="3030">
                  <c:v>65.599999999999994</c:v>
                </c:pt>
                <c:pt idx="3031">
                  <c:v>65.62</c:v>
                </c:pt>
                <c:pt idx="3032">
                  <c:v>65.64</c:v>
                </c:pt>
                <c:pt idx="3033">
                  <c:v>65.66</c:v>
                </c:pt>
                <c:pt idx="3034">
                  <c:v>65.680000000000007</c:v>
                </c:pt>
                <c:pt idx="3035">
                  <c:v>65.7</c:v>
                </c:pt>
                <c:pt idx="3036">
                  <c:v>65.72</c:v>
                </c:pt>
                <c:pt idx="3037">
                  <c:v>65.739999999999995</c:v>
                </c:pt>
                <c:pt idx="3038">
                  <c:v>65.760000000000005</c:v>
                </c:pt>
                <c:pt idx="3039">
                  <c:v>65.78</c:v>
                </c:pt>
                <c:pt idx="3040">
                  <c:v>65.8</c:v>
                </c:pt>
                <c:pt idx="3041">
                  <c:v>65.819999999999993</c:v>
                </c:pt>
                <c:pt idx="3042">
                  <c:v>65.84</c:v>
                </c:pt>
                <c:pt idx="3043">
                  <c:v>65.86</c:v>
                </c:pt>
                <c:pt idx="3044">
                  <c:v>65.88</c:v>
                </c:pt>
                <c:pt idx="3045">
                  <c:v>65.900000000000006</c:v>
                </c:pt>
                <c:pt idx="3046">
                  <c:v>65.92</c:v>
                </c:pt>
                <c:pt idx="3047">
                  <c:v>65.94</c:v>
                </c:pt>
                <c:pt idx="3048">
                  <c:v>65.959999999999994</c:v>
                </c:pt>
                <c:pt idx="3049">
                  <c:v>65.98</c:v>
                </c:pt>
                <c:pt idx="3050">
                  <c:v>66</c:v>
                </c:pt>
                <c:pt idx="3051">
                  <c:v>66.02</c:v>
                </c:pt>
                <c:pt idx="3052">
                  <c:v>66.040000000000006</c:v>
                </c:pt>
                <c:pt idx="3053">
                  <c:v>66.06</c:v>
                </c:pt>
                <c:pt idx="3054">
                  <c:v>66.08</c:v>
                </c:pt>
                <c:pt idx="3055">
                  <c:v>66.099999999999994</c:v>
                </c:pt>
                <c:pt idx="3056">
                  <c:v>66.12</c:v>
                </c:pt>
                <c:pt idx="3057">
                  <c:v>66.14</c:v>
                </c:pt>
                <c:pt idx="3058">
                  <c:v>66.16</c:v>
                </c:pt>
                <c:pt idx="3059">
                  <c:v>66.180000000000007</c:v>
                </c:pt>
                <c:pt idx="3060">
                  <c:v>66.2</c:v>
                </c:pt>
                <c:pt idx="3061">
                  <c:v>66.22</c:v>
                </c:pt>
                <c:pt idx="3062">
                  <c:v>66.239999999999995</c:v>
                </c:pt>
                <c:pt idx="3063">
                  <c:v>66.260000000000005</c:v>
                </c:pt>
                <c:pt idx="3064">
                  <c:v>66.28</c:v>
                </c:pt>
                <c:pt idx="3065">
                  <c:v>66.3</c:v>
                </c:pt>
                <c:pt idx="3066">
                  <c:v>66.319999999999993</c:v>
                </c:pt>
                <c:pt idx="3067">
                  <c:v>66.34</c:v>
                </c:pt>
                <c:pt idx="3068">
                  <c:v>66.36</c:v>
                </c:pt>
                <c:pt idx="3069">
                  <c:v>66.38</c:v>
                </c:pt>
                <c:pt idx="3070">
                  <c:v>66.400000000000006</c:v>
                </c:pt>
                <c:pt idx="3071">
                  <c:v>66.42</c:v>
                </c:pt>
                <c:pt idx="3072">
                  <c:v>66.44</c:v>
                </c:pt>
                <c:pt idx="3073">
                  <c:v>66.459999999999994</c:v>
                </c:pt>
                <c:pt idx="3074">
                  <c:v>66.48</c:v>
                </c:pt>
                <c:pt idx="3075">
                  <c:v>66.5</c:v>
                </c:pt>
                <c:pt idx="3076">
                  <c:v>66.52</c:v>
                </c:pt>
                <c:pt idx="3077">
                  <c:v>66.540000000000006</c:v>
                </c:pt>
                <c:pt idx="3078">
                  <c:v>66.56</c:v>
                </c:pt>
                <c:pt idx="3079">
                  <c:v>66.58</c:v>
                </c:pt>
                <c:pt idx="3080">
                  <c:v>66.599999999999994</c:v>
                </c:pt>
                <c:pt idx="3081">
                  <c:v>66.62</c:v>
                </c:pt>
                <c:pt idx="3082">
                  <c:v>66.64</c:v>
                </c:pt>
                <c:pt idx="3083">
                  <c:v>66.66</c:v>
                </c:pt>
                <c:pt idx="3084">
                  <c:v>66.680000000000007</c:v>
                </c:pt>
                <c:pt idx="3085">
                  <c:v>66.7</c:v>
                </c:pt>
                <c:pt idx="3086">
                  <c:v>66.72</c:v>
                </c:pt>
                <c:pt idx="3087">
                  <c:v>66.739999999999995</c:v>
                </c:pt>
                <c:pt idx="3088">
                  <c:v>66.760000000000005</c:v>
                </c:pt>
                <c:pt idx="3089">
                  <c:v>66.78</c:v>
                </c:pt>
                <c:pt idx="3090">
                  <c:v>66.8</c:v>
                </c:pt>
                <c:pt idx="3091">
                  <c:v>66.819999999999993</c:v>
                </c:pt>
                <c:pt idx="3092">
                  <c:v>66.84</c:v>
                </c:pt>
                <c:pt idx="3093">
                  <c:v>66.86</c:v>
                </c:pt>
                <c:pt idx="3094">
                  <c:v>66.88</c:v>
                </c:pt>
                <c:pt idx="3095">
                  <c:v>66.900000000000006</c:v>
                </c:pt>
                <c:pt idx="3096">
                  <c:v>66.92</c:v>
                </c:pt>
                <c:pt idx="3097">
                  <c:v>66.94</c:v>
                </c:pt>
                <c:pt idx="3098">
                  <c:v>66.959999999999994</c:v>
                </c:pt>
                <c:pt idx="3099">
                  <c:v>66.98</c:v>
                </c:pt>
                <c:pt idx="3100">
                  <c:v>67</c:v>
                </c:pt>
                <c:pt idx="3101">
                  <c:v>67.02</c:v>
                </c:pt>
                <c:pt idx="3102">
                  <c:v>67.040000000000006</c:v>
                </c:pt>
                <c:pt idx="3103">
                  <c:v>67.06</c:v>
                </c:pt>
                <c:pt idx="3104">
                  <c:v>67.08</c:v>
                </c:pt>
                <c:pt idx="3105">
                  <c:v>67.099999999999994</c:v>
                </c:pt>
                <c:pt idx="3106">
                  <c:v>67.12</c:v>
                </c:pt>
                <c:pt idx="3107">
                  <c:v>67.14</c:v>
                </c:pt>
                <c:pt idx="3108">
                  <c:v>67.16</c:v>
                </c:pt>
                <c:pt idx="3109">
                  <c:v>67.180000000000007</c:v>
                </c:pt>
                <c:pt idx="3110">
                  <c:v>67.2</c:v>
                </c:pt>
                <c:pt idx="3111">
                  <c:v>67.22</c:v>
                </c:pt>
                <c:pt idx="3112">
                  <c:v>67.239999999999995</c:v>
                </c:pt>
                <c:pt idx="3113">
                  <c:v>67.260000000000005</c:v>
                </c:pt>
                <c:pt idx="3114">
                  <c:v>67.28</c:v>
                </c:pt>
                <c:pt idx="3115">
                  <c:v>67.3</c:v>
                </c:pt>
                <c:pt idx="3116">
                  <c:v>67.319999999999993</c:v>
                </c:pt>
                <c:pt idx="3117">
                  <c:v>67.34</c:v>
                </c:pt>
                <c:pt idx="3118">
                  <c:v>67.36</c:v>
                </c:pt>
                <c:pt idx="3119">
                  <c:v>67.38</c:v>
                </c:pt>
                <c:pt idx="3120">
                  <c:v>67.400000000000006</c:v>
                </c:pt>
                <c:pt idx="3121">
                  <c:v>67.42</c:v>
                </c:pt>
                <c:pt idx="3122">
                  <c:v>67.44</c:v>
                </c:pt>
                <c:pt idx="3123">
                  <c:v>67.459999999999994</c:v>
                </c:pt>
                <c:pt idx="3124">
                  <c:v>67.48</c:v>
                </c:pt>
                <c:pt idx="3125">
                  <c:v>67.5</c:v>
                </c:pt>
                <c:pt idx="3126">
                  <c:v>67.52</c:v>
                </c:pt>
                <c:pt idx="3127">
                  <c:v>67.540000000000006</c:v>
                </c:pt>
                <c:pt idx="3128">
                  <c:v>67.56</c:v>
                </c:pt>
                <c:pt idx="3129">
                  <c:v>67.58</c:v>
                </c:pt>
                <c:pt idx="3130">
                  <c:v>67.599999999999994</c:v>
                </c:pt>
                <c:pt idx="3131">
                  <c:v>67.62</c:v>
                </c:pt>
                <c:pt idx="3132">
                  <c:v>67.64</c:v>
                </c:pt>
                <c:pt idx="3133">
                  <c:v>67.66</c:v>
                </c:pt>
                <c:pt idx="3134">
                  <c:v>67.680000000000007</c:v>
                </c:pt>
                <c:pt idx="3135">
                  <c:v>67.7</c:v>
                </c:pt>
                <c:pt idx="3136">
                  <c:v>67.72</c:v>
                </c:pt>
                <c:pt idx="3137">
                  <c:v>67.739999999999995</c:v>
                </c:pt>
                <c:pt idx="3138">
                  <c:v>67.760000000000005</c:v>
                </c:pt>
                <c:pt idx="3139">
                  <c:v>67.78</c:v>
                </c:pt>
                <c:pt idx="3140">
                  <c:v>67.8</c:v>
                </c:pt>
                <c:pt idx="3141">
                  <c:v>67.819999999999993</c:v>
                </c:pt>
                <c:pt idx="3142">
                  <c:v>67.84</c:v>
                </c:pt>
                <c:pt idx="3143">
                  <c:v>67.86</c:v>
                </c:pt>
                <c:pt idx="3144">
                  <c:v>67.88</c:v>
                </c:pt>
                <c:pt idx="3145">
                  <c:v>67.900000000000006</c:v>
                </c:pt>
                <c:pt idx="3146">
                  <c:v>67.92</c:v>
                </c:pt>
                <c:pt idx="3147">
                  <c:v>67.94</c:v>
                </c:pt>
                <c:pt idx="3148">
                  <c:v>67.959999999999994</c:v>
                </c:pt>
                <c:pt idx="3149">
                  <c:v>67.98</c:v>
                </c:pt>
                <c:pt idx="3150">
                  <c:v>68</c:v>
                </c:pt>
                <c:pt idx="3151">
                  <c:v>68.02</c:v>
                </c:pt>
                <c:pt idx="3152">
                  <c:v>68.040000000000006</c:v>
                </c:pt>
                <c:pt idx="3153">
                  <c:v>68.06</c:v>
                </c:pt>
                <c:pt idx="3154">
                  <c:v>68.08</c:v>
                </c:pt>
                <c:pt idx="3155">
                  <c:v>68.099999999999994</c:v>
                </c:pt>
                <c:pt idx="3156">
                  <c:v>68.12</c:v>
                </c:pt>
                <c:pt idx="3157">
                  <c:v>68.14</c:v>
                </c:pt>
                <c:pt idx="3158">
                  <c:v>68.16</c:v>
                </c:pt>
                <c:pt idx="3159">
                  <c:v>68.180000000000007</c:v>
                </c:pt>
                <c:pt idx="3160">
                  <c:v>68.2</c:v>
                </c:pt>
                <c:pt idx="3161">
                  <c:v>68.22</c:v>
                </c:pt>
                <c:pt idx="3162">
                  <c:v>68.239999999999995</c:v>
                </c:pt>
                <c:pt idx="3163">
                  <c:v>68.260000000000005</c:v>
                </c:pt>
                <c:pt idx="3164">
                  <c:v>68.28</c:v>
                </c:pt>
                <c:pt idx="3165">
                  <c:v>68.3</c:v>
                </c:pt>
                <c:pt idx="3166">
                  <c:v>68.319999999999993</c:v>
                </c:pt>
                <c:pt idx="3167">
                  <c:v>68.34</c:v>
                </c:pt>
                <c:pt idx="3168">
                  <c:v>68.36</c:v>
                </c:pt>
                <c:pt idx="3169">
                  <c:v>68.38</c:v>
                </c:pt>
                <c:pt idx="3170">
                  <c:v>68.400000000000006</c:v>
                </c:pt>
                <c:pt idx="3171">
                  <c:v>68.42</c:v>
                </c:pt>
                <c:pt idx="3172">
                  <c:v>68.44</c:v>
                </c:pt>
                <c:pt idx="3173">
                  <c:v>68.459999999999994</c:v>
                </c:pt>
                <c:pt idx="3174">
                  <c:v>68.48</c:v>
                </c:pt>
                <c:pt idx="3175">
                  <c:v>68.5</c:v>
                </c:pt>
                <c:pt idx="3176">
                  <c:v>68.52</c:v>
                </c:pt>
                <c:pt idx="3177">
                  <c:v>68.540000000000006</c:v>
                </c:pt>
                <c:pt idx="3178">
                  <c:v>68.56</c:v>
                </c:pt>
                <c:pt idx="3179">
                  <c:v>68.58</c:v>
                </c:pt>
                <c:pt idx="3180">
                  <c:v>68.599999999999994</c:v>
                </c:pt>
                <c:pt idx="3181">
                  <c:v>68.62</c:v>
                </c:pt>
                <c:pt idx="3182">
                  <c:v>68.64</c:v>
                </c:pt>
                <c:pt idx="3183">
                  <c:v>68.66</c:v>
                </c:pt>
                <c:pt idx="3184">
                  <c:v>68.680000000000007</c:v>
                </c:pt>
                <c:pt idx="3185">
                  <c:v>68.7</c:v>
                </c:pt>
                <c:pt idx="3186">
                  <c:v>68.72</c:v>
                </c:pt>
                <c:pt idx="3187">
                  <c:v>68.739999999999995</c:v>
                </c:pt>
                <c:pt idx="3188">
                  <c:v>68.760000000000005</c:v>
                </c:pt>
                <c:pt idx="3189">
                  <c:v>68.78</c:v>
                </c:pt>
                <c:pt idx="3190">
                  <c:v>68.8</c:v>
                </c:pt>
                <c:pt idx="3191">
                  <c:v>68.819999999999993</c:v>
                </c:pt>
                <c:pt idx="3192">
                  <c:v>68.84</c:v>
                </c:pt>
                <c:pt idx="3193">
                  <c:v>68.86</c:v>
                </c:pt>
                <c:pt idx="3194">
                  <c:v>68.88</c:v>
                </c:pt>
                <c:pt idx="3195">
                  <c:v>68.900000000000006</c:v>
                </c:pt>
                <c:pt idx="3196">
                  <c:v>68.92</c:v>
                </c:pt>
                <c:pt idx="3197">
                  <c:v>68.94</c:v>
                </c:pt>
                <c:pt idx="3198">
                  <c:v>68.959999999999994</c:v>
                </c:pt>
                <c:pt idx="3199">
                  <c:v>68.98</c:v>
                </c:pt>
                <c:pt idx="3200">
                  <c:v>69</c:v>
                </c:pt>
                <c:pt idx="3201">
                  <c:v>69.02</c:v>
                </c:pt>
                <c:pt idx="3202">
                  <c:v>69.040000000000006</c:v>
                </c:pt>
                <c:pt idx="3203">
                  <c:v>69.06</c:v>
                </c:pt>
                <c:pt idx="3204">
                  <c:v>69.08</c:v>
                </c:pt>
                <c:pt idx="3205">
                  <c:v>69.099999999999994</c:v>
                </c:pt>
                <c:pt idx="3206">
                  <c:v>69.12</c:v>
                </c:pt>
                <c:pt idx="3207">
                  <c:v>69.14</c:v>
                </c:pt>
                <c:pt idx="3208">
                  <c:v>69.16</c:v>
                </c:pt>
                <c:pt idx="3209">
                  <c:v>69.180000000000007</c:v>
                </c:pt>
                <c:pt idx="3210">
                  <c:v>69.2</c:v>
                </c:pt>
                <c:pt idx="3211">
                  <c:v>69.22</c:v>
                </c:pt>
                <c:pt idx="3212">
                  <c:v>69.239999999999995</c:v>
                </c:pt>
                <c:pt idx="3213">
                  <c:v>69.260000000000005</c:v>
                </c:pt>
                <c:pt idx="3214">
                  <c:v>69.28</c:v>
                </c:pt>
                <c:pt idx="3215">
                  <c:v>69.3</c:v>
                </c:pt>
                <c:pt idx="3216">
                  <c:v>69.319999999999993</c:v>
                </c:pt>
                <c:pt idx="3217">
                  <c:v>69.34</c:v>
                </c:pt>
                <c:pt idx="3218">
                  <c:v>69.36</c:v>
                </c:pt>
                <c:pt idx="3219">
                  <c:v>69.38</c:v>
                </c:pt>
                <c:pt idx="3220">
                  <c:v>69.400000000000006</c:v>
                </c:pt>
                <c:pt idx="3221">
                  <c:v>69.42</c:v>
                </c:pt>
                <c:pt idx="3222">
                  <c:v>69.44</c:v>
                </c:pt>
                <c:pt idx="3223">
                  <c:v>69.459999999999994</c:v>
                </c:pt>
                <c:pt idx="3224">
                  <c:v>69.48</c:v>
                </c:pt>
                <c:pt idx="3225">
                  <c:v>69.5</c:v>
                </c:pt>
                <c:pt idx="3226">
                  <c:v>69.52</c:v>
                </c:pt>
                <c:pt idx="3227">
                  <c:v>69.540000000000006</c:v>
                </c:pt>
                <c:pt idx="3228">
                  <c:v>69.56</c:v>
                </c:pt>
                <c:pt idx="3229">
                  <c:v>69.58</c:v>
                </c:pt>
                <c:pt idx="3230">
                  <c:v>69.599999999999994</c:v>
                </c:pt>
                <c:pt idx="3231">
                  <c:v>69.62</c:v>
                </c:pt>
                <c:pt idx="3232">
                  <c:v>69.64</c:v>
                </c:pt>
                <c:pt idx="3233">
                  <c:v>69.66</c:v>
                </c:pt>
                <c:pt idx="3234">
                  <c:v>69.680000000000007</c:v>
                </c:pt>
                <c:pt idx="3235">
                  <c:v>69.7</c:v>
                </c:pt>
                <c:pt idx="3236">
                  <c:v>69.72</c:v>
                </c:pt>
                <c:pt idx="3237">
                  <c:v>69.739999999999995</c:v>
                </c:pt>
                <c:pt idx="3238">
                  <c:v>69.760000000000005</c:v>
                </c:pt>
                <c:pt idx="3239">
                  <c:v>69.78</c:v>
                </c:pt>
                <c:pt idx="3240">
                  <c:v>69.8</c:v>
                </c:pt>
                <c:pt idx="3241">
                  <c:v>69.819999999999993</c:v>
                </c:pt>
                <c:pt idx="3242">
                  <c:v>69.84</c:v>
                </c:pt>
                <c:pt idx="3243">
                  <c:v>69.86</c:v>
                </c:pt>
                <c:pt idx="3244">
                  <c:v>69.88</c:v>
                </c:pt>
                <c:pt idx="3245">
                  <c:v>69.900000000000006</c:v>
                </c:pt>
                <c:pt idx="3246">
                  <c:v>69.92</c:v>
                </c:pt>
                <c:pt idx="3247">
                  <c:v>69.94</c:v>
                </c:pt>
                <c:pt idx="3248">
                  <c:v>69.959999999999994</c:v>
                </c:pt>
                <c:pt idx="3249">
                  <c:v>69.98</c:v>
                </c:pt>
                <c:pt idx="3250">
                  <c:v>70</c:v>
                </c:pt>
                <c:pt idx="3251">
                  <c:v>70.02</c:v>
                </c:pt>
                <c:pt idx="3252">
                  <c:v>70.040000000000006</c:v>
                </c:pt>
                <c:pt idx="3253">
                  <c:v>70.06</c:v>
                </c:pt>
                <c:pt idx="3254">
                  <c:v>70.08</c:v>
                </c:pt>
                <c:pt idx="3255">
                  <c:v>70.099999999999994</c:v>
                </c:pt>
                <c:pt idx="3256">
                  <c:v>70.12</c:v>
                </c:pt>
                <c:pt idx="3257">
                  <c:v>70.14</c:v>
                </c:pt>
                <c:pt idx="3258">
                  <c:v>70.16</c:v>
                </c:pt>
                <c:pt idx="3259">
                  <c:v>70.180000000000007</c:v>
                </c:pt>
                <c:pt idx="3260">
                  <c:v>70.2</c:v>
                </c:pt>
                <c:pt idx="3261">
                  <c:v>70.22</c:v>
                </c:pt>
                <c:pt idx="3262">
                  <c:v>70.239999999999995</c:v>
                </c:pt>
                <c:pt idx="3263">
                  <c:v>70.260000000000005</c:v>
                </c:pt>
                <c:pt idx="3264">
                  <c:v>70.28</c:v>
                </c:pt>
                <c:pt idx="3265">
                  <c:v>70.3</c:v>
                </c:pt>
                <c:pt idx="3266">
                  <c:v>70.319999999999993</c:v>
                </c:pt>
                <c:pt idx="3267">
                  <c:v>70.34</c:v>
                </c:pt>
                <c:pt idx="3268">
                  <c:v>70.36</c:v>
                </c:pt>
                <c:pt idx="3269">
                  <c:v>70.38</c:v>
                </c:pt>
                <c:pt idx="3270">
                  <c:v>70.400000000000006</c:v>
                </c:pt>
                <c:pt idx="3271">
                  <c:v>70.42</c:v>
                </c:pt>
                <c:pt idx="3272">
                  <c:v>70.44</c:v>
                </c:pt>
                <c:pt idx="3273">
                  <c:v>70.459999999999994</c:v>
                </c:pt>
                <c:pt idx="3274">
                  <c:v>70.48</c:v>
                </c:pt>
                <c:pt idx="3275">
                  <c:v>70.5</c:v>
                </c:pt>
                <c:pt idx="3276">
                  <c:v>70.52</c:v>
                </c:pt>
                <c:pt idx="3277">
                  <c:v>70.540000000000006</c:v>
                </c:pt>
                <c:pt idx="3278">
                  <c:v>70.56</c:v>
                </c:pt>
                <c:pt idx="3279">
                  <c:v>70.58</c:v>
                </c:pt>
                <c:pt idx="3280">
                  <c:v>70.599999999999994</c:v>
                </c:pt>
                <c:pt idx="3281">
                  <c:v>70.62</c:v>
                </c:pt>
                <c:pt idx="3282">
                  <c:v>70.64</c:v>
                </c:pt>
                <c:pt idx="3283">
                  <c:v>70.66</c:v>
                </c:pt>
                <c:pt idx="3284">
                  <c:v>70.680000000000007</c:v>
                </c:pt>
                <c:pt idx="3285">
                  <c:v>70.7</c:v>
                </c:pt>
                <c:pt idx="3286">
                  <c:v>70.72</c:v>
                </c:pt>
                <c:pt idx="3287">
                  <c:v>70.739999999999995</c:v>
                </c:pt>
                <c:pt idx="3288">
                  <c:v>70.760000000000005</c:v>
                </c:pt>
                <c:pt idx="3289">
                  <c:v>70.78</c:v>
                </c:pt>
                <c:pt idx="3290">
                  <c:v>70.8</c:v>
                </c:pt>
                <c:pt idx="3291">
                  <c:v>70.819999999999993</c:v>
                </c:pt>
                <c:pt idx="3292">
                  <c:v>70.84</c:v>
                </c:pt>
                <c:pt idx="3293">
                  <c:v>70.86</c:v>
                </c:pt>
                <c:pt idx="3294">
                  <c:v>70.88</c:v>
                </c:pt>
                <c:pt idx="3295">
                  <c:v>70.900000000000006</c:v>
                </c:pt>
                <c:pt idx="3296">
                  <c:v>70.92</c:v>
                </c:pt>
                <c:pt idx="3297">
                  <c:v>70.94</c:v>
                </c:pt>
                <c:pt idx="3298">
                  <c:v>70.959999999999994</c:v>
                </c:pt>
                <c:pt idx="3299">
                  <c:v>70.98</c:v>
                </c:pt>
                <c:pt idx="3300">
                  <c:v>71</c:v>
                </c:pt>
                <c:pt idx="3301">
                  <c:v>71.02</c:v>
                </c:pt>
                <c:pt idx="3302">
                  <c:v>71.040000000000006</c:v>
                </c:pt>
                <c:pt idx="3303">
                  <c:v>71.06</c:v>
                </c:pt>
                <c:pt idx="3304">
                  <c:v>71.08</c:v>
                </c:pt>
                <c:pt idx="3305">
                  <c:v>71.099999999999994</c:v>
                </c:pt>
                <c:pt idx="3306">
                  <c:v>71.12</c:v>
                </c:pt>
                <c:pt idx="3307">
                  <c:v>71.14</c:v>
                </c:pt>
                <c:pt idx="3308">
                  <c:v>71.16</c:v>
                </c:pt>
                <c:pt idx="3309">
                  <c:v>71.180000000000007</c:v>
                </c:pt>
                <c:pt idx="3310">
                  <c:v>71.2</c:v>
                </c:pt>
                <c:pt idx="3311">
                  <c:v>71.22</c:v>
                </c:pt>
                <c:pt idx="3312">
                  <c:v>71.239999999999995</c:v>
                </c:pt>
                <c:pt idx="3313">
                  <c:v>71.260000000000005</c:v>
                </c:pt>
                <c:pt idx="3314">
                  <c:v>71.28</c:v>
                </c:pt>
                <c:pt idx="3315">
                  <c:v>71.3</c:v>
                </c:pt>
                <c:pt idx="3316">
                  <c:v>71.319999999999993</c:v>
                </c:pt>
                <c:pt idx="3317">
                  <c:v>71.34</c:v>
                </c:pt>
                <c:pt idx="3318">
                  <c:v>71.36</c:v>
                </c:pt>
                <c:pt idx="3319">
                  <c:v>71.38</c:v>
                </c:pt>
                <c:pt idx="3320">
                  <c:v>71.400000000000006</c:v>
                </c:pt>
                <c:pt idx="3321">
                  <c:v>71.42</c:v>
                </c:pt>
                <c:pt idx="3322">
                  <c:v>71.44</c:v>
                </c:pt>
                <c:pt idx="3323">
                  <c:v>71.459999999999994</c:v>
                </c:pt>
                <c:pt idx="3324">
                  <c:v>71.48</c:v>
                </c:pt>
                <c:pt idx="3325">
                  <c:v>71.5</c:v>
                </c:pt>
                <c:pt idx="3326">
                  <c:v>71.52</c:v>
                </c:pt>
                <c:pt idx="3327">
                  <c:v>71.540000000000006</c:v>
                </c:pt>
                <c:pt idx="3328">
                  <c:v>71.56</c:v>
                </c:pt>
                <c:pt idx="3329">
                  <c:v>71.58</c:v>
                </c:pt>
                <c:pt idx="3330">
                  <c:v>71.599999999999994</c:v>
                </c:pt>
                <c:pt idx="3331">
                  <c:v>71.62</c:v>
                </c:pt>
                <c:pt idx="3332">
                  <c:v>71.64</c:v>
                </c:pt>
                <c:pt idx="3333">
                  <c:v>71.66</c:v>
                </c:pt>
                <c:pt idx="3334">
                  <c:v>71.680000000000007</c:v>
                </c:pt>
                <c:pt idx="3335">
                  <c:v>71.7</c:v>
                </c:pt>
                <c:pt idx="3336">
                  <c:v>71.72</c:v>
                </c:pt>
                <c:pt idx="3337">
                  <c:v>71.739999999999995</c:v>
                </c:pt>
                <c:pt idx="3338">
                  <c:v>71.760000000000005</c:v>
                </c:pt>
                <c:pt idx="3339">
                  <c:v>71.78</c:v>
                </c:pt>
                <c:pt idx="3340">
                  <c:v>71.8</c:v>
                </c:pt>
                <c:pt idx="3341">
                  <c:v>71.819999999999993</c:v>
                </c:pt>
                <c:pt idx="3342">
                  <c:v>71.84</c:v>
                </c:pt>
                <c:pt idx="3343">
                  <c:v>71.86</c:v>
                </c:pt>
                <c:pt idx="3344">
                  <c:v>71.88</c:v>
                </c:pt>
                <c:pt idx="3345">
                  <c:v>71.900000000000006</c:v>
                </c:pt>
                <c:pt idx="3346">
                  <c:v>71.92</c:v>
                </c:pt>
                <c:pt idx="3347">
                  <c:v>71.94</c:v>
                </c:pt>
                <c:pt idx="3348">
                  <c:v>71.959999999999994</c:v>
                </c:pt>
                <c:pt idx="3349">
                  <c:v>71.98</c:v>
                </c:pt>
                <c:pt idx="3350">
                  <c:v>72</c:v>
                </c:pt>
                <c:pt idx="3351">
                  <c:v>72.02</c:v>
                </c:pt>
                <c:pt idx="3352">
                  <c:v>72.040000000000006</c:v>
                </c:pt>
                <c:pt idx="3353">
                  <c:v>72.06</c:v>
                </c:pt>
                <c:pt idx="3354">
                  <c:v>72.08</c:v>
                </c:pt>
                <c:pt idx="3355">
                  <c:v>72.099999999999994</c:v>
                </c:pt>
                <c:pt idx="3356">
                  <c:v>72.12</c:v>
                </c:pt>
                <c:pt idx="3357">
                  <c:v>72.14</c:v>
                </c:pt>
                <c:pt idx="3358">
                  <c:v>72.16</c:v>
                </c:pt>
                <c:pt idx="3359">
                  <c:v>72.180000000000007</c:v>
                </c:pt>
                <c:pt idx="3360">
                  <c:v>72.2</c:v>
                </c:pt>
                <c:pt idx="3361">
                  <c:v>72.22</c:v>
                </c:pt>
                <c:pt idx="3362">
                  <c:v>72.239999999999995</c:v>
                </c:pt>
                <c:pt idx="3363">
                  <c:v>72.260000000000005</c:v>
                </c:pt>
                <c:pt idx="3364">
                  <c:v>72.28</c:v>
                </c:pt>
                <c:pt idx="3365">
                  <c:v>72.3</c:v>
                </c:pt>
                <c:pt idx="3366">
                  <c:v>72.319999999999993</c:v>
                </c:pt>
                <c:pt idx="3367">
                  <c:v>72.34</c:v>
                </c:pt>
                <c:pt idx="3368">
                  <c:v>72.36</c:v>
                </c:pt>
                <c:pt idx="3369">
                  <c:v>72.38</c:v>
                </c:pt>
                <c:pt idx="3370">
                  <c:v>72.400000000000006</c:v>
                </c:pt>
                <c:pt idx="3371">
                  <c:v>72.42</c:v>
                </c:pt>
                <c:pt idx="3372">
                  <c:v>72.44</c:v>
                </c:pt>
                <c:pt idx="3373">
                  <c:v>72.459999999999994</c:v>
                </c:pt>
                <c:pt idx="3374">
                  <c:v>72.48</c:v>
                </c:pt>
                <c:pt idx="3375">
                  <c:v>72.5</c:v>
                </c:pt>
                <c:pt idx="3376">
                  <c:v>72.52</c:v>
                </c:pt>
                <c:pt idx="3377">
                  <c:v>72.540000000000006</c:v>
                </c:pt>
                <c:pt idx="3378">
                  <c:v>72.56</c:v>
                </c:pt>
                <c:pt idx="3379">
                  <c:v>72.58</c:v>
                </c:pt>
                <c:pt idx="3380">
                  <c:v>72.599999999999994</c:v>
                </c:pt>
                <c:pt idx="3381">
                  <c:v>72.62</c:v>
                </c:pt>
                <c:pt idx="3382">
                  <c:v>72.64</c:v>
                </c:pt>
                <c:pt idx="3383">
                  <c:v>72.66</c:v>
                </c:pt>
                <c:pt idx="3384">
                  <c:v>72.680000000000007</c:v>
                </c:pt>
                <c:pt idx="3385">
                  <c:v>72.7</c:v>
                </c:pt>
                <c:pt idx="3386">
                  <c:v>72.72</c:v>
                </c:pt>
                <c:pt idx="3387">
                  <c:v>72.739999999999995</c:v>
                </c:pt>
                <c:pt idx="3388">
                  <c:v>72.760000000000005</c:v>
                </c:pt>
                <c:pt idx="3389">
                  <c:v>72.78</c:v>
                </c:pt>
                <c:pt idx="3390">
                  <c:v>72.8</c:v>
                </c:pt>
                <c:pt idx="3391">
                  <c:v>72.819999999999993</c:v>
                </c:pt>
                <c:pt idx="3392">
                  <c:v>72.84</c:v>
                </c:pt>
                <c:pt idx="3393">
                  <c:v>72.86</c:v>
                </c:pt>
                <c:pt idx="3394">
                  <c:v>72.88</c:v>
                </c:pt>
                <c:pt idx="3395">
                  <c:v>72.900000000000006</c:v>
                </c:pt>
                <c:pt idx="3396">
                  <c:v>72.92</c:v>
                </c:pt>
                <c:pt idx="3397">
                  <c:v>72.94</c:v>
                </c:pt>
                <c:pt idx="3398">
                  <c:v>72.959999999999994</c:v>
                </c:pt>
                <c:pt idx="3399">
                  <c:v>72.98</c:v>
                </c:pt>
                <c:pt idx="3400">
                  <c:v>73</c:v>
                </c:pt>
                <c:pt idx="3401">
                  <c:v>73.02</c:v>
                </c:pt>
                <c:pt idx="3402">
                  <c:v>73.040000000000006</c:v>
                </c:pt>
                <c:pt idx="3403">
                  <c:v>73.06</c:v>
                </c:pt>
                <c:pt idx="3404">
                  <c:v>73.08</c:v>
                </c:pt>
                <c:pt idx="3405">
                  <c:v>73.099999999999994</c:v>
                </c:pt>
                <c:pt idx="3406">
                  <c:v>73.12</c:v>
                </c:pt>
                <c:pt idx="3407">
                  <c:v>73.14</c:v>
                </c:pt>
                <c:pt idx="3408">
                  <c:v>73.16</c:v>
                </c:pt>
                <c:pt idx="3409">
                  <c:v>73.180000000000007</c:v>
                </c:pt>
                <c:pt idx="3410">
                  <c:v>73.2</c:v>
                </c:pt>
                <c:pt idx="3411">
                  <c:v>73.22</c:v>
                </c:pt>
                <c:pt idx="3412">
                  <c:v>73.239999999999995</c:v>
                </c:pt>
                <c:pt idx="3413">
                  <c:v>73.260000000000005</c:v>
                </c:pt>
                <c:pt idx="3414">
                  <c:v>73.28</c:v>
                </c:pt>
                <c:pt idx="3415">
                  <c:v>73.3</c:v>
                </c:pt>
                <c:pt idx="3416">
                  <c:v>73.319999999999993</c:v>
                </c:pt>
                <c:pt idx="3417">
                  <c:v>73.34</c:v>
                </c:pt>
                <c:pt idx="3418">
                  <c:v>73.36</c:v>
                </c:pt>
                <c:pt idx="3419">
                  <c:v>73.38</c:v>
                </c:pt>
                <c:pt idx="3420">
                  <c:v>73.400000000000006</c:v>
                </c:pt>
                <c:pt idx="3421">
                  <c:v>73.42</c:v>
                </c:pt>
                <c:pt idx="3422">
                  <c:v>73.44</c:v>
                </c:pt>
                <c:pt idx="3423">
                  <c:v>73.459999999999994</c:v>
                </c:pt>
                <c:pt idx="3424">
                  <c:v>73.48</c:v>
                </c:pt>
                <c:pt idx="3425">
                  <c:v>73.5</c:v>
                </c:pt>
                <c:pt idx="3426">
                  <c:v>73.52</c:v>
                </c:pt>
                <c:pt idx="3427">
                  <c:v>73.540000000000006</c:v>
                </c:pt>
                <c:pt idx="3428">
                  <c:v>73.56</c:v>
                </c:pt>
                <c:pt idx="3429">
                  <c:v>73.58</c:v>
                </c:pt>
                <c:pt idx="3430">
                  <c:v>73.599999999999994</c:v>
                </c:pt>
                <c:pt idx="3431">
                  <c:v>73.62</c:v>
                </c:pt>
                <c:pt idx="3432">
                  <c:v>73.64</c:v>
                </c:pt>
                <c:pt idx="3433">
                  <c:v>73.66</c:v>
                </c:pt>
                <c:pt idx="3434">
                  <c:v>73.680000000000007</c:v>
                </c:pt>
                <c:pt idx="3435">
                  <c:v>73.7</c:v>
                </c:pt>
                <c:pt idx="3436">
                  <c:v>73.72</c:v>
                </c:pt>
                <c:pt idx="3437">
                  <c:v>73.739999999999995</c:v>
                </c:pt>
                <c:pt idx="3438">
                  <c:v>73.760000000000005</c:v>
                </c:pt>
                <c:pt idx="3439">
                  <c:v>73.78</c:v>
                </c:pt>
                <c:pt idx="3440">
                  <c:v>73.8</c:v>
                </c:pt>
                <c:pt idx="3441">
                  <c:v>73.819999999999993</c:v>
                </c:pt>
                <c:pt idx="3442">
                  <c:v>73.84</c:v>
                </c:pt>
                <c:pt idx="3443">
                  <c:v>73.86</c:v>
                </c:pt>
                <c:pt idx="3444">
                  <c:v>73.88</c:v>
                </c:pt>
                <c:pt idx="3445">
                  <c:v>73.900000000000006</c:v>
                </c:pt>
                <c:pt idx="3446">
                  <c:v>73.92</c:v>
                </c:pt>
                <c:pt idx="3447">
                  <c:v>73.94</c:v>
                </c:pt>
                <c:pt idx="3448">
                  <c:v>73.959999999999994</c:v>
                </c:pt>
                <c:pt idx="3449">
                  <c:v>73.98</c:v>
                </c:pt>
                <c:pt idx="3450">
                  <c:v>74</c:v>
                </c:pt>
                <c:pt idx="3451">
                  <c:v>74.02</c:v>
                </c:pt>
                <c:pt idx="3452">
                  <c:v>74.040000000000006</c:v>
                </c:pt>
                <c:pt idx="3453">
                  <c:v>74.06</c:v>
                </c:pt>
                <c:pt idx="3454">
                  <c:v>74.08</c:v>
                </c:pt>
                <c:pt idx="3455">
                  <c:v>74.099999999999994</c:v>
                </c:pt>
                <c:pt idx="3456">
                  <c:v>74.12</c:v>
                </c:pt>
                <c:pt idx="3457">
                  <c:v>74.14</c:v>
                </c:pt>
                <c:pt idx="3458">
                  <c:v>74.16</c:v>
                </c:pt>
                <c:pt idx="3459">
                  <c:v>74.180000000000007</c:v>
                </c:pt>
                <c:pt idx="3460">
                  <c:v>74.2</c:v>
                </c:pt>
                <c:pt idx="3461">
                  <c:v>74.22</c:v>
                </c:pt>
                <c:pt idx="3462">
                  <c:v>74.239999999999995</c:v>
                </c:pt>
                <c:pt idx="3463">
                  <c:v>74.260000000000005</c:v>
                </c:pt>
                <c:pt idx="3464">
                  <c:v>74.28</c:v>
                </c:pt>
                <c:pt idx="3465">
                  <c:v>74.3</c:v>
                </c:pt>
                <c:pt idx="3466">
                  <c:v>74.319999999999993</c:v>
                </c:pt>
                <c:pt idx="3467">
                  <c:v>74.34</c:v>
                </c:pt>
                <c:pt idx="3468">
                  <c:v>74.36</c:v>
                </c:pt>
                <c:pt idx="3469">
                  <c:v>74.38</c:v>
                </c:pt>
                <c:pt idx="3470">
                  <c:v>74.400000000000006</c:v>
                </c:pt>
                <c:pt idx="3471">
                  <c:v>74.42</c:v>
                </c:pt>
                <c:pt idx="3472">
                  <c:v>74.44</c:v>
                </c:pt>
                <c:pt idx="3473">
                  <c:v>74.459999999999994</c:v>
                </c:pt>
                <c:pt idx="3474">
                  <c:v>74.48</c:v>
                </c:pt>
                <c:pt idx="3475">
                  <c:v>74.5</c:v>
                </c:pt>
                <c:pt idx="3476">
                  <c:v>74.52</c:v>
                </c:pt>
                <c:pt idx="3477">
                  <c:v>74.540000000000006</c:v>
                </c:pt>
                <c:pt idx="3478">
                  <c:v>74.56</c:v>
                </c:pt>
                <c:pt idx="3479">
                  <c:v>74.58</c:v>
                </c:pt>
                <c:pt idx="3480">
                  <c:v>74.599999999999994</c:v>
                </c:pt>
                <c:pt idx="3481">
                  <c:v>74.62</c:v>
                </c:pt>
                <c:pt idx="3482">
                  <c:v>74.64</c:v>
                </c:pt>
                <c:pt idx="3483">
                  <c:v>74.66</c:v>
                </c:pt>
                <c:pt idx="3484">
                  <c:v>74.680000000000007</c:v>
                </c:pt>
                <c:pt idx="3485">
                  <c:v>74.7</c:v>
                </c:pt>
                <c:pt idx="3486">
                  <c:v>74.72</c:v>
                </c:pt>
                <c:pt idx="3487">
                  <c:v>74.739999999999995</c:v>
                </c:pt>
                <c:pt idx="3488">
                  <c:v>74.760000000000005</c:v>
                </c:pt>
                <c:pt idx="3489">
                  <c:v>74.78</c:v>
                </c:pt>
                <c:pt idx="3490">
                  <c:v>74.8</c:v>
                </c:pt>
                <c:pt idx="3491">
                  <c:v>74.819999999999993</c:v>
                </c:pt>
                <c:pt idx="3492">
                  <c:v>74.84</c:v>
                </c:pt>
                <c:pt idx="3493">
                  <c:v>74.86</c:v>
                </c:pt>
                <c:pt idx="3494">
                  <c:v>74.88</c:v>
                </c:pt>
                <c:pt idx="3495">
                  <c:v>74.900000000000006</c:v>
                </c:pt>
                <c:pt idx="3496">
                  <c:v>74.92</c:v>
                </c:pt>
                <c:pt idx="3497">
                  <c:v>74.94</c:v>
                </c:pt>
                <c:pt idx="3498">
                  <c:v>74.959999999999994</c:v>
                </c:pt>
                <c:pt idx="3499">
                  <c:v>74.98</c:v>
                </c:pt>
                <c:pt idx="3500">
                  <c:v>75</c:v>
                </c:pt>
                <c:pt idx="3501">
                  <c:v>75.02</c:v>
                </c:pt>
                <c:pt idx="3502">
                  <c:v>75.040000000000006</c:v>
                </c:pt>
                <c:pt idx="3503">
                  <c:v>75.06</c:v>
                </c:pt>
                <c:pt idx="3504">
                  <c:v>75.08</c:v>
                </c:pt>
                <c:pt idx="3505">
                  <c:v>75.099999999999994</c:v>
                </c:pt>
                <c:pt idx="3506">
                  <c:v>75.12</c:v>
                </c:pt>
                <c:pt idx="3507">
                  <c:v>75.14</c:v>
                </c:pt>
                <c:pt idx="3508">
                  <c:v>75.16</c:v>
                </c:pt>
                <c:pt idx="3509">
                  <c:v>75.180000000000007</c:v>
                </c:pt>
                <c:pt idx="3510">
                  <c:v>75.2</c:v>
                </c:pt>
                <c:pt idx="3511">
                  <c:v>75.22</c:v>
                </c:pt>
                <c:pt idx="3512">
                  <c:v>75.239999999999995</c:v>
                </c:pt>
                <c:pt idx="3513">
                  <c:v>75.260000000000005</c:v>
                </c:pt>
                <c:pt idx="3514">
                  <c:v>75.28</c:v>
                </c:pt>
                <c:pt idx="3515">
                  <c:v>75.3</c:v>
                </c:pt>
                <c:pt idx="3516">
                  <c:v>75.319999999999993</c:v>
                </c:pt>
                <c:pt idx="3517">
                  <c:v>75.34</c:v>
                </c:pt>
                <c:pt idx="3518">
                  <c:v>75.36</c:v>
                </c:pt>
                <c:pt idx="3519">
                  <c:v>75.38</c:v>
                </c:pt>
                <c:pt idx="3520">
                  <c:v>75.400000000000006</c:v>
                </c:pt>
                <c:pt idx="3521">
                  <c:v>75.42</c:v>
                </c:pt>
                <c:pt idx="3522">
                  <c:v>75.44</c:v>
                </c:pt>
                <c:pt idx="3523">
                  <c:v>75.459999999999994</c:v>
                </c:pt>
                <c:pt idx="3524">
                  <c:v>75.48</c:v>
                </c:pt>
                <c:pt idx="3525">
                  <c:v>75.5</c:v>
                </c:pt>
                <c:pt idx="3526">
                  <c:v>75.52</c:v>
                </c:pt>
                <c:pt idx="3527">
                  <c:v>75.540000000000006</c:v>
                </c:pt>
                <c:pt idx="3528">
                  <c:v>75.56</c:v>
                </c:pt>
                <c:pt idx="3529">
                  <c:v>75.58</c:v>
                </c:pt>
                <c:pt idx="3530">
                  <c:v>75.599999999999994</c:v>
                </c:pt>
                <c:pt idx="3531">
                  <c:v>75.62</c:v>
                </c:pt>
                <c:pt idx="3532">
                  <c:v>75.64</c:v>
                </c:pt>
                <c:pt idx="3533">
                  <c:v>75.66</c:v>
                </c:pt>
                <c:pt idx="3534">
                  <c:v>75.680000000000007</c:v>
                </c:pt>
                <c:pt idx="3535">
                  <c:v>75.7</c:v>
                </c:pt>
                <c:pt idx="3536">
                  <c:v>75.72</c:v>
                </c:pt>
                <c:pt idx="3537">
                  <c:v>75.739999999999995</c:v>
                </c:pt>
                <c:pt idx="3538">
                  <c:v>75.760000000000005</c:v>
                </c:pt>
                <c:pt idx="3539">
                  <c:v>75.78</c:v>
                </c:pt>
                <c:pt idx="3540">
                  <c:v>75.8</c:v>
                </c:pt>
                <c:pt idx="3541">
                  <c:v>75.819999999999993</c:v>
                </c:pt>
                <c:pt idx="3542">
                  <c:v>75.84</c:v>
                </c:pt>
                <c:pt idx="3543">
                  <c:v>75.86</c:v>
                </c:pt>
                <c:pt idx="3544">
                  <c:v>75.88</c:v>
                </c:pt>
                <c:pt idx="3545">
                  <c:v>75.900000000000006</c:v>
                </c:pt>
                <c:pt idx="3546">
                  <c:v>75.92</c:v>
                </c:pt>
                <c:pt idx="3547">
                  <c:v>75.94</c:v>
                </c:pt>
                <c:pt idx="3548">
                  <c:v>75.959999999999994</c:v>
                </c:pt>
                <c:pt idx="3549">
                  <c:v>75.98</c:v>
                </c:pt>
                <c:pt idx="3550">
                  <c:v>76</c:v>
                </c:pt>
                <c:pt idx="3551">
                  <c:v>76.02</c:v>
                </c:pt>
                <c:pt idx="3552">
                  <c:v>76.040000000000006</c:v>
                </c:pt>
                <c:pt idx="3553">
                  <c:v>76.06</c:v>
                </c:pt>
                <c:pt idx="3554">
                  <c:v>76.08</c:v>
                </c:pt>
                <c:pt idx="3555">
                  <c:v>76.099999999999994</c:v>
                </c:pt>
                <c:pt idx="3556">
                  <c:v>76.12</c:v>
                </c:pt>
                <c:pt idx="3557">
                  <c:v>76.14</c:v>
                </c:pt>
                <c:pt idx="3558">
                  <c:v>76.16</c:v>
                </c:pt>
                <c:pt idx="3559">
                  <c:v>76.180000000000007</c:v>
                </c:pt>
                <c:pt idx="3560">
                  <c:v>76.2</c:v>
                </c:pt>
                <c:pt idx="3561">
                  <c:v>76.22</c:v>
                </c:pt>
                <c:pt idx="3562">
                  <c:v>76.239999999999995</c:v>
                </c:pt>
                <c:pt idx="3563">
                  <c:v>76.260000000000005</c:v>
                </c:pt>
                <c:pt idx="3564">
                  <c:v>76.28</c:v>
                </c:pt>
                <c:pt idx="3565">
                  <c:v>76.3</c:v>
                </c:pt>
                <c:pt idx="3566">
                  <c:v>76.319999999999993</c:v>
                </c:pt>
                <c:pt idx="3567">
                  <c:v>76.34</c:v>
                </c:pt>
                <c:pt idx="3568">
                  <c:v>76.36</c:v>
                </c:pt>
                <c:pt idx="3569">
                  <c:v>76.38</c:v>
                </c:pt>
                <c:pt idx="3570">
                  <c:v>76.400000000000006</c:v>
                </c:pt>
                <c:pt idx="3571">
                  <c:v>76.42</c:v>
                </c:pt>
                <c:pt idx="3572">
                  <c:v>76.44</c:v>
                </c:pt>
                <c:pt idx="3573">
                  <c:v>76.459999999999994</c:v>
                </c:pt>
                <c:pt idx="3574">
                  <c:v>76.48</c:v>
                </c:pt>
                <c:pt idx="3575">
                  <c:v>76.5</c:v>
                </c:pt>
                <c:pt idx="3576">
                  <c:v>76.52</c:v>
                </c:pt>
                <c:pt idx="3577">
                  <c:v>76.540000000000006</c:v>
                </c:pt>
                <c:pt idx="3578">
                  <c:v>76.56</c:v>
                </c:pt>
                <c:pt idx="3579">
                  <c:v>76.58</c:v>
                </c:pt>
                <c:pt idx="3580">
                  <c:v>76.599999999999994</c:v>
                </c:pt>
                <c:pt idx="3581">
                  <c:v>76.62</c:v>
                </c:pt>
                <c:pt idx="3582">
                  <c:v>76.64</c:v>
                </c:pt>
                <c:pt idx="3583">
                  <c:v>76.66</c:v>
                </c:pt>
                <c:pt idx="3584">
                  <c:v>76.680000000000007</c:v>
                </c:pt>
                <c:pt idx="3585">
                  <c:v>76.7</c:v>
                </c:pt>
                <c:pt idx="3586">
                  <c:v>76.72</c:v>
                </c:pt>
                <c:pt idx="3587">
                  <c:v>76.739999999999995</c:v>
                </c:pt>
                <c:pt idx="3588">
                  <c:v>76.760000000000005</c:v>
                </c:pt>
                <c:pt idx="3589">
                  <c:v>76.78</c:v>
                </c:pt>
                <c:pt idx="3590">
                  <c:v>76.8</c:v>
                </c:pt>
                <c:pt idx="3591">
                  <c:v>76.819999999999993</c:v>
                </c:pt>
                <c:pt idx="3592">
                  <c:v>76.84</c:v>
                </c:pt>
                <c:pt idx="3593">
                  <c:v>76.86</c:v>
                </c:pt>
                <c:pt idx="3594">
                  <c:v>76.88</c:v>
                </c:pt>
                <c:pt idx="3595">
                  <c:v>76.900000000000006</c:v>
                </c:pt>
                <c:pt idx="3596">
                  <c:v>76.92</c:v>
                </c:pt>
                <c:pt idx="3597">
                  <c:v>76.94</c:v>
                </c:pt>
                <c:pt idx="3598">
                  <c:v>76.959999999999994</c:v>
                </c:pt>
                <c:pt idx="3599">
                  <c:v>76.98</c:v>
                </c:pt>
                <c:pt idx="3600">
                  <c:v>77</c:v>
                </c:pt>
                <c:pt idx="3601">
                  <c:v>77.02</c:v>
                </c:pt>
                <c:pt idx="3602">
                  <c:v>77.040000000000006</c:v>
                </c:pt>
                <c:pt idx="3603">
                  <c:v>77.06</c:v>
                </c:pt>
                <c:pt idx="3604">
                  <c:v>77.08</c:v>
                </c:pt>
                <c:pt idx="3605">
                  <c:v>77.099999999999994</c:v>
                </c:pt>
                <c:pt idx="3606">
                  <c:v>77.12</c:v>
                </c:pt>
                <c:pt idx="3607">
                  <c:v>77.14</c:v>
                </c:pt>
                <c:pt idx="3608">
                  <c:v>77.16</c:v>
                </c:pt>
                <c:pt idx="3609">
                  <c:v>77.180000000000007</c:v>
                </c:pt>
                <c:pt idx="3610">
                  <c:v>77.2</c:v>
                </c:pt>
                <c:pt idx="3611">
                  <c:v>77.22</c:v>
                </c:pt>
                <c:pt idx="3612">
                  <c:v>77.239999999999995</c:v>
                </c:pt>
                <c:pt idx="3613">
                  <c:v>77.260000000000005</c:v>
                </c:pt>
                <c:pt idx="3614">
                  <c:v>77.28</c:v>
                </c:pt>
                <c:pt idx="3615">
                  <c:v>77.3</c:v>
                </c:pt>
                <c:pt idx="3616">
                  <c:v>77.319999999999993</c:v>
                </c:pt>
                <c:pt idx="3617">
                  <c:v>77.34</c:v>
                </c:pt>
                <c:pt idx="3618">
                  <c:v>77.36</c:v>
                </c:pt>
                <c:pt idx="3619">
                  <c:v>77.38</c:v>
                </c:pt>
                <c:pt idx="3620">
                  <c:v>77.400000000000006</c:v>
                </c:pt>
                <c:pt idx="3621">
                  <c:v>77.42</c:v>
                </c:pt>
                <c:pt idx="3622">
                  <c:v>77.44</c:v>
                </c:pt>
                <c:pt idx="3623">
                  <c:v>77.459999999999994</c:v>
                </c:pt>
                <c:pt idx="3624">
                  <c:v>77.48</c:v>
                </c:pt>
                <c:pt idx="3625">
                  <c:v>77.5</c:v>
                </c:pt>
                <c:pt idx="3626">
                  <c:v>77.52</c:v>
                </c:pt>
                <c:pt idx="3627">
                  <c:v>77.540000000000006</c:v>
                </c:pt>
                <c:pt idx="3628">
                  <c:v>77.56</c:v>
                </c:pt>
                <c:pt idx="3629">
                  <c:v>77.58</c:v>
                </c:pt>
                <c:pt idx="3630">
                  <c:v>77.599999999999994</c:v>
                </c:pt>
                <c:pt idx="3631">
                  <c:v>77.62</c:v>
                </c:pt>
                <c:pt idx="3632">
                  <c:v>77.64</c:v>
                </c:pt>
                <c:pt idx="3633">
                  <c:v>77.66</c:v>
                </c:pt>
                <c:pt idx="3634">
                  <c:v>77.680000000000007</c:v>
                </c:pt>
                <c:pt idx="3635">
                  <c:v>77.7</c:v>
                </c:pt>
                <c:pt idx="3636">
                  <c:v>77.72</c:v>
                </c:pt>
                <c:pt idx="3637">
                  <c:v>77.739999999999995</c:v>
                </c:pt>
                <c:pt idx="3638">
                  <c:v>77.760000000000005</c:v>
                </c:pt>
                <c:pt idx="3639">
                  <c:v>77.78</c:v>
                </c:pt>
                <c:pt idx="3640">
                  <c:v>77.8</c:v>
                </c:pt>
                <c:pt idx="3641">
                  <c:v>77.819999999999993</c:v>
                </c:pt>
                <c:pt idx="3642">
                  <c:v>77.84</c:v>
                </c:pt>
                <c:pt idx="3643">
                  <c:v>77.86</c:v>
                </c:pt>
                <c:pt idx="3644">
                  <c:v>77.88</c:v>
                </c:pt>
                <c:pt idx="3645">
                  <c:v>77.900000000000006</c:v>
                </c:pt>
                <c:pt idx="3646">
                  <c:v>77.92</c:v>
                </c:pt>
                <c:pt idx="3647">
                  <c:v>77.94</c:v>
                </c:pt>
                <c:pt idx="3648">
                  <c:v>77.959999999999994</c:v>
                </c:pt>
                <c:pt idx="3649">
                  <c:v>77.98</c:v>
                </c:pt>
                <c:pt idx="3650">
                  <c:v>78</c:v>
                </c:pt>
                <c:pt idx="3651">
                  <c:v>78.02</c:v>
                </c:pt>
                <c:pt idx="3652">
                  <c:v>78.040000000000006</c:v>
                </c:pt>
                <c:pt idx="3653">
                  <c:v>78.06</c:v>
                </c:pt>
                <c:pt idx="3654">
                  <c:v>78.08</c:v>
                </c:pt>
                <c:pt idx="3655">
                  <c:v>78.099999999999994</c:v>
                </c:pt>
                <c:pt idx="3656">
                  <c:v>78.12</c:v>
                </c:pt>
                <c:pt idx="3657">
                  <c:v>78.14</c:v>
                </c:pt>
                <c:pt idx="3658">
                  <c:v>78.16</c:v>
                </c:pt>
                <c:pt idx="3659">
                  <c:v>78.180000000000007</c:v>
                </c:pt>
                <c:pt idx="3660">
                  <c:v>78.2</c:v>
                </c:pt>
                <c:pt idx="3661">
                  <c:v>78.22</c:v>
                </c:pt>
                <c:pt idx="3662">
                  <c:v>78.239999999999995</c:v>
                </c:pt>
                <c:pt idx="3663">
                  <c:v>78.260000000000005</c:v>
                </c:pt>
                <c:pt idx="3664">
                  <c:v>78.28</c:v>
                </c:pt>
                <c:pt idx="3665">
                  <c:v>78.3</c:v>
                </c:pt>
                <c:pt idx="3666">
                  <c:v>78.319999999999993</c:v>
                </c:pt>
                <c:pt idx="3667">
                  <c:v>78.34</c:v>
                </c:pt>
                <c:pt idx="3668">
                  <c:v>78.36</c:v>
                </c:pt>
                <c:pt idx="3669">
                  <c:v>78.38</c:v>
                </c:pt>
                <c:pt idx="3670">
                  <c:v>78.400000000000006</c:v>
                </c:pt>
                <c:pt idx="3671">
                  <c:v>78.42</c:v>
                </c:pt>
                <c:pt idx="3672">
                  <c:v>78.44</c:v>
                </c:pt>
                <c:pt idx="3673">
                  <c:v>78.459999999999994</c:v>
                </c:pt>
                <c:pt idx="3674">
                  <c:v>78.48</c:v>
                </c:pt>
                <c:pt idx="3675">
                  <c:v>78.5</c:v>
                </c:pt>
                <c:pt idx="3676">
                  <c:v>78.52</c:v>
                </c:pt>
                <c:pt idx="3677">
                  <c:v>78.540000000000006</c:v>
                </c:pt>
                <c:pt idx="3678">
                  <c:v>78.56</c:v>
                </c:pt>
                <c:pt idx="3679">
                  <c:v>78.58</c:v>
                </c:pt>
                <c:pt idx="3680">
                  <c:v>78.599999999999994</c:v>
                </c:pt>
                <c:pt idx="3681">
                  <c:v>78.62</c:v>
                </c:pt>
                <c:pt idx="3682">
                  <c:v>78.64</c:v>
                </c:pt>
                <c:pt idx="3683">
                  <c:v>78.66</c:v>
                </c:pt>
                <c:pt idx="3684">
                  <c:v>78.680000000000007</c:v>
                </c:pt>
                <c:pt idx="3685">
                  <c:v>78.7</c:v>
                </c:pt>
                <c:pt idx="3686">
                  <c:v>78.72</c:v>
                </c:pt>
                <c:pt idx="3687">
                  <c:v>78.739999999999995</c:v>
                </c:pt>
                <c:pt idx="3688">
                  <c:v>78.760000000000005</c:v>
                </c:pt>
                <c:pt idx="3689">
                  <c:v>78.78</c:v>
                </c:pt>
                <c:pt idx="3690">
                  <c:v>78.8</c:v>
                </c:pt>
                <c:pt idx="3691">
                  <c:v>78.819999999999993</c:v>
                </c:pt>
                <c:pt idx="3692">
                  <c:v>78.84</c:v>
                </c:pt>
                <c:pt idx="3693">
                  <c:v>78.86</c:v>
                </c:pt>
                <c:pt idx="3694">
                  <c:v>78.88</c:v>
                </c:pt>
                <c:pt idx="3695">
                  <c:v>78.900000000000006</c:v>
                </c:pt>
                <c:pt idx="3696">
                  <c:v>78.92</c:v>
                </c:pt>
                <c:pt idx="3697">
                  <c:v>78.94</c:v>
                </c:pt>
                <c:pt idx="3698">
                  <c:v>78.959999999999994</c:v>
                </c:pt>
                <c:pt idx="3699">
                  <c:v>78.98</c:v>
                </c:pt>
                <c:pt idx="3700">
                  <c:v>79</c:v>
                </c:pt>
                <c:pt idx="3701">
                  <c:v>79.02</c:v>
                </c:pt>
                <c:pt idx="3702">
                  <c:v>79.040000000000006</c:v>
                </c:pt>
                <c:pt idx="3703">
                  <c:v>79.06</c:v>
                </c:pt>
                <c:pt idx="3704">
                  <c:v>79.08</c:v>
                </c:pt>
                <c:pt idx="3705">
                  <c:v>79.099999999999994</c:v>
                </c:pt>
                <c:pt idx="3706">
                  <c:v>79.12</c:v>
                </c:pt>
                <c:pt idx="3707">
                  <c:v>79.14</c:v>
                </c:pt>
                <c:pt idx="3708">
                  <c:v>79.16</c:v>
                </c:pt>
                <c:pt idx="3709">
                  <c:v>79.180000000000007</c:v>
                </c:pt>
                <c:pt idx="3710">
                  <c:v>79.2</c:v>
                </c:pt>
                <c:pt idx="3711">
                  <c:v>79.22</c:v>
                </c:pt>
                <c:pt idx="3712">
                  <c:v>79.239999999999995</c:v>
                </c:pt>
                <c:pt idx="3713">
                  <c:v>79.260000000000005</c:v>
                </c:pt>
                <c:pt idx="3714">
                  <c:v>79.28</c:v>
                </c:pt>
                <c:pt idx="3715">
                  <c:v>79.3</c:v>
                </c:pt>
                <c:pt idx="3716">
                  <c:v>79.319999999999993</c:v>
                </c:pt>
                <c:pt idx="3717">
                  <c:v>79.34</c:v>
                </c:pt>
                <c:pt idx="3718">
                  <c:v>79.36</c:v>
                </c:pt>
                <c:pt idx="3719">
                  <c:v>79.38</c:v>
                </c:pt>
                <c:pt idx="3720">
                  <c:v>79.400000000000006</c:v>
                </c:pt>
                <c:pt idx="3721">
                  <c:v>79.42</c:v>
                </c:pt>
                <c:pt idx="3722">
                  <c:v>79.44</c:v>
                </c:pt>
                <c:pt idx="3723">
                  <c:v>79.459999999999994</c:v>
                </c:pt>
                <c:pt idx="3724">
                  <c:v>79.48</c:v>
                </c:pt>
                <c:pt idx="3725">
                  <c:v>79.5</c:v>
                </c:pt>
                <c:pt idx="3726">
                  <c:v>79.52</c:v>
                </c:pt>
                <c:pt idx="3727">
                  <c:v>79.540000000000006</c:v>
                </c:pt>
                <c:pt idx="3728">
                  <c:v>79.56</c:v>
                </c:pt>
                <c:pt idx="3729">
                  <c:v>79.58</c:v>
                </c:pt>
                <c:pt idx="3730">
                  <c:v>79.599999999999994</c:v>
                </c:pt>
                <c:pt idx="3731">
                  <c:v>79.62</c:v>
                </c:pt>
                <c:pt idx="3732">
                  <c:v>79.64</c:v>
                </c:pt>
                <c:pt idx="3733">
                  <c:v>79.66</c:v>
                </c:pt>
                <c:pt idx="3734">
                  <c:v>79.680000000000007</c:v>
                </c:pt>
                <c:pt idx="3735">
                  <c:v>79.7</c:v>
                </c:pt>
                <c:pt idx="3736">
                  <c:v>79.72</c:v>
                </c:pt>
                <c:pt idx="3737">
                  <c:v>79.739999999999995</c:v>
                </c:pt>
                <c:pt idx="3738">
                  <c:v>79.760000000000005</c:v>
                </c:pt>
                <c:pt idx="3739">
                  <c:v>79.78</c:v>
                </c:pt>
                <c:pt idx="3740">
                  <c:v>79.8</c:v>
                </c:pt>
                <c:pt idx="3741">
                  <c:v>79.819999999999993</c:v>
                </c:pt>
                <c:pt idx="3742">
                  <c:v>79.84</c:v>
                </c:pt>
                <c:pt idx="3743">
                  <c:v>79.86</c:v>
                </c:pt>
                <c:pt idx="3744">
                  <c:v>79.88</c:v>
                </c:pt>
                <c:pt idx="3745">
                  <c:v>79.900000000000006</c:v>
                </c:pt>
                <c:pt idx="3746">
                  <c:v>79.92</c:v>
                </c:pt>
                <c:pt idx="3747">
                  <c:v>79.94</c:v>
                </c:pt>
                <c:pt idx="3748">
                  <c:v>79.959999999999994</c:v>
                </c:pt>
                <c:pt idx="3749">
                  <c:v>79.98</c:v>
                </c:pt>
                <c:pt idx="3750">
                  <c:v>80</c:v>
                </c:pt>
              </c:numCache>
            </c:numRef>
          </c:xVal>
          <c:yVal>
            <c:numRef>
              <c:f>'[Senior Thesis Work P2.xlsx]a,b,g-CD-NaOH'!$Q$2:$Q$3752</c:f>
              <c:numCache>
                <c:formatCode>General</c:formatCode>
                <c:ptCount val="3751"/>
                <c:pt idx="0">
                  <c:v>1.0932503276539973</c:v>
                </c:pt>
                <c:pt idx="1">
                  <c:v>1.0923984272608125</c:v>
                </c:pt>
                <c:pt idx="2">
                  <c:v>1.0994102228047182</c:v>
                </c:pt>
                <c:pt idx="3">
                  <c:v>1.1070117955439056</c:v>
                </c:pt>
                <c:pt idx="4">
                  <c:v>1.1114023591087812</c:v>
                </c:pt>
                <c:pt idx="5">
                  <c:v>1.1171035386631716</c:v>
                </c:pt>
                <c:pt idx="6">
                  <c:v>1.118610747051114</c:v>
                </c:pt>
                <c:pt idx="7">
                  <c:v>1.1251638269986894</c:v>
                </c:pt>
                <c:pt idx="8">
                  <c:v>1.1312581913499344</c:v>
                </c:pt>
                <c:pt idx="9">
                  <c:v>1.1369593709043251</c:v>
                </c:pt>
                <c:pt idx="10">
                  <c:v>1.1374180865006553</c:v>
                </c:pt>
                <c:pt idx="11">
                  <c:v>1.1277850589777194</c:v>
                </c:pt>
                <c:pt idx="12">
                  <c:v>1.125819134993447</c:v>
                </c:pt>
                <c:pt idx="13">
                  <c:v>1.108781127129751</c:v>
                </c:pt>
                <c:pt idx="14">
                  <c:v>1.1079292267365661</c:v>
                </c:pt>
                <c:pt idx="15">
                  <c:v>1.0978374836173002</c:v>
                </c:pt>
                <c:pt idx="16">
                  <c:v>1.0856487549148099</c:v>
                </c:pt>
                <c:pt idx="17">
                  <c:v>1.0836828309305373</c:v>
                </c:pt>
                <c:pt idx="18">
                  <c:v>1.0753604193971167</c:v>
                </c:pt>
                <c:pt idx="19">
                  <c:v>1.0650720838794234</c:v>
                </c:pt>
                <c:pt idx="20">
                  <c:v>1.0648754914809961</c:v>
                </c:pt>
                <c:pt idx="21">
                  <c:v>1.0709698558322411</c:v>
                </c:pt>
                <c:pt idx="22">
                  <c:v>1.0633682830930538</c:v>
                </c:pt>
                <c:pt idx="23">
                  <c:v>1.0633682830930538</c:v>
                </c:pt>
                <c:pt idx="24">
                  <c:v>1.0615989515072084</c:v>
                </c:pt>
                <c:pt idx="25">
                  <c:v>1.0604849279161206</c:v>
                </c:pt>
                <c:pt idx="26">
                  <c:v>1.060091743119266</c:v>
                </c:pt>
                <c:pt idx="27">
                  <c:v>1.0589777195281782</c:v>
                </c:pt>
                <c:pt idx="28">
                  <c:v>1.0581258191349934</c:v>
                </c:pt>
                <c:pt idx="29">
                  <c:v>1.059829619921363</c:v>
                </c:pt>
                <c:pt idx="30">
                  <c:v>1.0504587155963303</c:v>
                </c:pt>
                <c:pt idx="31">
                  <c:v>1.0524246395806029</c:v>
                </c:pt>
                <c:pt idx="32">
                  <c:v>1.0574705111402358</c:v>
                </c:pt>
                <c:pt idx="33">
                  <c:v>1.0515727391874181</c:v>
                </c:pt>
                <c:pt idx="34">
                  <c:v>1.0506553079947576</c:v>
                </c:pt>
                <c:pt idx="35">
                  <c:v>1.0532765399737878</c:v>
                </c:pt>
                <c:pt idx="36">
                  <c:v>1.0539318479685451</c:v>
                </c:pt>
                <c:pt idx="37">
                  <c:v>1.0545871559633027</c:v>
                </c:pt>
                <c:pt idx="38">
                  <c:v>1.0524246395806029</c:v>
                </c:pt>
                <c:pt idx="39">
                  <c:v>1.0555045871559634</c:v>
                </c:pt>
                <c:pt idx="40">
                  <c:v>1.0486893840104849</c:v>
                </c:pt>
                <c:pt idx="41">
                  <c:v>1.0558977719528178</c:v>
                </c:pt>
                <c:pt idx="42">
                  <c:v>1.0532765399737878</c:v>
                </c:pt>
                <c:pt idx="43">
                  <c:v>1.0543905635648756</c:v>
                </c:pt>
                <c:pt idx="44">
                  <c:v>1.0489515072083879</c:v>
                </c:pt>
                <c:pt idx="45">
                  <c:v>1.0513106159895151</c:v>
                </c:pt>
                <c:pt idx="46">
                  <c:v>1.0539318479685451</c:v>
                </c:pt>
                <c:pt idx="47">
                  <c:v>1.0541939711664483</c:v>
                </c:pt>
                <c:pt idx="48">
                  <c:v>1.0517693315858454</c:v>
                </c:pt>
                <c:pt idx="49">
                  <c:v>1.0541939711664483</c:v>
                </c:pt>
                <c:pt idx="50">
                  <c:v>1.0524246395806029</c:v>
                </c:pt>
                <c:pt idx="51">
                  <c:v>1.0491480996068152</c:v>
                </c:pt>
                <c:pt idx="52">
                  <c:v>1.0509174311926606</c:v>
                </c:pt>
                <c:pt idx="53">
                  <c:v>1.0509174311926606</c:v>
                </c:pt>
                <c:pt idx="54">
                  <c:v>1.0513106159895151</c:v>
                </c:pt>
                <c:pt idx="55">
                  <c:v>1.0528833551769332</c:v>
                </c:pt>
                <c:pt idx="56">
                  <c:v>1.0493446920052425</c:v>
                </c:pt>
                <c:pt idx="57">
                  <c:v>1.0539318479685451</c:v>
                </c:pt>
                <c:pt idx="58">
                  <c:v>1.0548492791612059</c:v>
                </c:pt>
                <c:pt idx="59">
                  <c:v>1.0519659239842727</c:v>
                </c:pt>
                <c:pt idx="60">
                  <c:v>1.050262123197903</c:v>
                </c:pt>
                <c:pt idx="61">
                  <c:v>1.0522280471821757</c:v>
                </c:pt>
                <c:pt idx="62">
                  <c:v>1.0480340760157274</c:v>
                </c:pt>
                <c:pt idx="63">
                  <c:v>1.0498034076015728</c:v>
                </c:pt>
                <c:pt idx="64">
                  <c:v>1.0511140235910879</c:v>
                </c:pt>
                <c:pt idx="65">
                  <c:v>1.0509174311926606</c:v>
                </c:pt>
                <c:pt idx="66">
                  <c:v>1.0528833551769332</c:v>
                </c:pt>
                <c:pt idx="67">
                  <c:v>1.0473787680209699</c:v>
                </c:pt>
                <c:pt idx="68">
                  <c:v>1.0493446920052425</c:v>
                </c:pt>
                <c:pt idx="69">
                  <c:v>1.0471821756225426</c:v>
                </c:pt>
                <c:pt idx="70">
                  <c:v>1.0522280471821757</c:v>
                </c:pt>
                <c:pt idx="71">
                  <c:v>1.0476408912188728</c:v>
                </c:pt>
                <c:pt idx="72">
                  <c:v>1.05</c:v>
                </c:pt>
                <c:pt idx="73">
                  <c:v>1.0530799475753605</c:v>
                </c:pt>
                <c:pt idx="74">
                  <c:v>1.0513106159895151</c:v>
                </c:pt>
                <c:pt idx="75">
                  <c:v>1.0482961992136304</c:v>
                </c:pt>
                <c:pt idx="76">
                  <c:v>1.0506553079947576</c:v>
                </c:pt>
                <c:pt idx="77">
                  <c:v>1.0454128440366972</c:v>
                </c:pt>
                <c:pt idx="78">
                  <c:v>1.0493446920052425</c:v>
                </c:pt>
                <c:pt idx="79">
                  <c:v>1.0482961992136304</c:v>
                </c:pt>
                <c:pt idx="80">
                  <c:v>1.0513106159895151</c:v>
                </c:pt>
                <c:pt idx="81">
                  <c:v>1.0480340760157274</c:v>
                </c:pt>
                <c:pt idx="82">
                  <c:v>1.0498034076015728</c:v>
                </c:pt>
                <c:pt idx="83">
                  <c:v>1.0443643512450851</c:v>
                </c:pt>
                <c:pt idx="84">
                  <c:v>1.0458715596330275</c:v>
                </c:pt>
                <c:pt idx="85">
                  <c:v>1.0482961992136304</c:v>
                </c:pt>
                <c:pt idx="86">
                  <c:v>1.046526867627785</c:v>
                </c:pt>
                <c:pt idx="87">
                  <c:v>1.0460681520314548</c:v>
                </c:pt>
                <c:pt idx="88">
                  <c:v>1.0452162516382699</c:v>
                </c:pt>
                <c:pt idx="89">
                  <c:v>1.0484927916120577</c:v>
                </c:pt>
                <c:pt idx="90">
                  <c:v>1.0486893840104849</c:v>
                </c:pt>
                <c:pt idx="91">
                  <c:v>1.0439056356487548</c:v>
                </c:pt>
                <c:pt idx="92">
                  <c:v>1.0456749672346002</c:v>
                </c:pt>
                <c:pt idx="93">
                  <c:v>1.04259501965924</c:v>
                </c:pt>
                <c:pt idx="94">
                  <c:v>1.0476408912188728</c:v>
                </c:pt>
                <c:pt idx="95">
                  <c:v>1.0439056356487548</c:v>
                </c:pt>
                <c:pt idx="96">
                  <c:v>1.0434469200524246</c:v>
                </c:pt>
                <c:pt idx="97">
                  <c:v>1.0441022280471821</c:v>
                </c:pt>
                <c:pt idx="98">
                  <c:v>1.0471821756225426</c:v>
                </c:pt>
                <c:pt idx="99">
                  <c:v>1.0445609436435124</c:v>
                </c:pt>
                <c:pt idx="100">
                  <c:v>1.0437090432503278</c:v>
                </c:pt>
                <c:pt idx="101">
                  <c:v>1.0417431192660551</c:v>
                </c:pt>
                <c:pt idx="102">
                  <c:v>1.0447575360419397</c:v>
                </c:pt>
                <c:pt idx="103">
                  <c:v>1.0439056356487548</c:v>
                </c:pt>
                <c:pt idx="104">
                  <c:v>1.0445609436435124</c:v>
                </c:pt>
                <c:pt idx="105">
                  <c:v>1.0476408912188728</c:v>
                </c:pt>
                <c:pt idx="106">
                  <c:v>1.0410878112712976</c:v>
                </c:pt>
                <c:pt idx="107">
                  <c:v>1.0450196592398426</c:v>
                </c:pt>
                <c:pt idx="108">
                  <c:v>1.0423984272608127</c:v>
                </c:pt>
                <c:pt idx="109">
                  <c:v>1.0397771952817825</c:v>
                </c:pt>
                <c:pt idx="110">
                  <c:v>1.0437090432503278</c:v>
                </c:pt>
                <c:pt idx="111">
                  <c:v>1.04043250327654</c:v>
                </c:pt>
                <c:pt idx="112">
                  <c:v>1.040170380078637</c:v>
                </c:pt>
                <c:pt idx="113">
                  <c:v>1.0443643512450851</c:v>
                </c:pt>
                <c:pt idx="114">
                  <c:v>1.0417431192660551</c:v>
                </c:pt>
                <c:pt idx="115">
                  <c:v>1.0447575360419397</c:v>
                </c:pt>
                <c:pt idx="116">
                  <c:v>1.0419397116644824</c:v>
                </c:pt>
                <c:pt idx="117">
                  <c:v>1.0412844036697249</c:v>
                </c:pt>
                <c:pt idx="118">
                  <c:v>1.0382044560943644</c:v>
                </c:pt>
                <c:pt idx="119">
                  <c:v>1.040170380078637</c:v>
                </c:pt>
                <c:pt idx="120">
                  <c:v>1.0439056356487548</c:v>
                </c:pt>
                <c:pt idx="121">
                  <c:v>1.0410878112712976</c:v>
                </c:pt>
                <c:pt idx="122">
                  <c:v>1.0386631716906947</c:v>
                </c:pt>
                <c:pt idx="123">
                  <c:v>1.0391218872870249</c:v>
                </c:pt>
                <c:pt idx="124">
                  <c:v>1.0378112712975098</c:v>
                </c:pt>
                <c:pt idx="125">
                  <c:v>1.0441022280471821</c:v>
                </c:pt>
                <c:pt idx="126">
                  <c:v>1.0395150720838795</c:v>
                </c:pt>
                <c:pt idx="127">
                  <c:v>1.0421363040629095</c:v>
                </c:pt>
                <c:pt idx="128">
                  <c:v>1.0467234600262123</c:v>
                </c:pt>
                <c:pt idx="129">
                  <c:v>1.0414809960681519</c:v>
                </c:pt>
                <c:pt idx="130">
                  <c:v>1.0391218872870249</c:v>
                </c:pt>
                <c:pt idx="131">
                  <c:v>1.0419397116644824</c:v>
                </c:pt>
                <c:pt idx="132">
                  <c:v>1.0423984272608127</c:v>
                </c:pt>
                <c:pt idx="133">
                  <c:v>1.0397771952817825</c:v>
                </c:pt>
                <c:pt idx="134">
                  <c:v>1.0456749672346002</c:v>
                </c:pt>
                <c:pt idx="135">
                  <c:v>1.0395150720838795</c:v>
                </c:pt>
                <c:pt idx="136">
                  <c:v>1.0380078636959371</c:v>
                </c:pt>
                <c:pt idx="137">
                  <c:v>1.0441022280471821</c:v>
                </c:pt>
                <c:pt idx="138">
                  <c:v>1.0439056356487548</c:v>
                </c:pt>
                <c:pt idx="139">
                  <c:v>1.040170380078637</c:v>
                </c:pt>
                <c:pt idx="140">
                  <c:v>1.0469855832241153</c:v>
                </c:pt>
                <c:pt idx="141">
                  <c:v>1.0452162516382699</c:v>
                </c:pt>
                <c:pt idx="142">
                  <c:v>1.0445609436435124</c:v>
                </c:pt>
                <c:pt idx="143">
                  <c:v>1.0476408912188728</c:v>
                </c:pt>
                <c:pt idx="144">
                  <c:v>1.0471821756225426</c:v>
                </c:pt>
                <c:pt idx="145">
                  <c:v>1.04259501965924</c:v>
                </c:pt>
                <c:pt idx="146">
                  <c:v>1.0452162516382699</c:v>
                </c:pt>
                <c:pt idx="147">
                  <c:v>1.0423984272608127</c:v>
                </c:pt>
                <c:pt idx="148">
                  <c:v>1.0452162516382699</c:v>
                </c:pt>
                <c:pt idx="149">
                  <c:v>1.0437090432503278</c:v>
                </c:pt>
                <c:pt idx="150">
                  <c:v>1.0434469200524246</c:v>
                </c:pt>
                <c:pt idx="151">
                  <c:v>1.04043250327654</c:v>
                </c:pt>
                <c:pt idx="152">
                  <c:v>1.0421363040629095</c:v>
                </c:pt>
                <c:pt idx="153">
                  <c:v>1.040170380078637</c:v>
                </c:pt>
                <c:pt idx="154">
                  <c:v>1.0414809960681519</c:v>
                </c:pt>
                <c:pt idx="155">
                  <c:v>1.0445609436435124</c:v>
                </c:pt>
                <c:pt idx="156">
                  <c:v>1.0430537352555702</c:v>
                </c:pt>
                <c:pt idx="157">
                  <c:v>1.0406290956749673</c:v>
                </c:pt>
                <c:pt idx="158">
                  <c:v>1.0441022280471821</c:v>
                </c:pt>
                <c:pt idx="159">
                  <c:v>1.0493446920052425</c:v>
                </c:pt>
                <c:pt idx="160">
                  <c:v>1.0443643512450851</c:v>
                </c:pt>
                <c:pt idx="161">
                  <c:v>1.0454128440366972</c:v>
                </c:pt>
                <c:pt idx="162">
                  <c:v>1.0460681520314548</c:v>
                </c:pt>
                <c:pt idx="163">
                  <c:v>1.0421363040629095</c:v>
                </c:pt>
                <c:pt idx="164">
                  <c:v>1.0469855832241153</c:v>
                </c:pt>
                <c:pt idx="165">
                  <c:v>1.0460681520314548</c:v>
                </c:pt>
                <c:pt idx="166">
                  <c:v>1.04259501965924</c:v>
                </c:pt>
                <c:pt idx="167">
                  <c:v>1.0397771952817825</c:v>
                </c:pt>
                <c:pt idx="168">
                  <c:v>1.0432503276539973</c:v>
                </c:pt>
                <c:pt idx="169">
                  <c:v>1.0399737876802098</c:v>
                </c:pt>
                <c:pt idx="170">
                  <c:v>1.0443643512450851</c:v>
                </c:pt>
                <c:pt idx="171">
                  <c:v>1.0338794233289645</c:v>
                </c:pt>
                <c:pt idx="172">
                  <c:v>1.0362385321100918</c:v>
                </c:pt>
                <c:pt idx="173">
                  <c:v>1.0391218872870249</c:v>
                </c:pt>
                <c:pt idx="174">
                  <c:v>1.0395150720838795</c:v>
                </c:pt>
                <c:pt idx="175">
                  <c:v>1.04259501965924</c:v>
                </c:pt>
                <c:pt idx="176">
                  <c:v>1.040170380078637</c:v>
                </c:pt>
                <c:pt idx="177">
                  <c:v>1.0375491480996069</c:v>
                </c:pt>
                <c:pt idx="178">
                  <c:v>1.0399737876802098</c:v>
                </c:pt>
                <c:pt idx="179">
                  <c:v>1.0380078636959371</c:v>
                </c:pt>
                <c:pt idx="180">
                  <c:v>1.0368938401048493</c:v>
                </c:pt>
                <c:pt idx="181">
                  <c:v>1.0454128440366972</c:v>
                </c:pt>
                <c:pt idx="182">
                  <c:v>1.0414809960681519</c:v>
                </c:pt>
                <c:pt idx="183">
                  <c:v>1.0412844036697249</c:v>
                </c:pt>
                <c:pt idx="184">
                  <c:v>1.0386631716906947</c:v>
                </c:pt>
                <c:pt idx="185">
                  <c:v>1.0408256880733946</c:v>
                </c:pt>
                <c:pt idx="186">
                  <c:v>1.0463302752293577</c:v>
                </c:pt>
                <c:pt idx="187">
                  <c:v>1.0443643512450851</c:v>
                </c:pt>
                <c:pt idx="188">
                  <c:v>1.0439056356487548</c:v>
                </c:pt>
                <c:pt idx="189">
                  <c:v>1.0417431192660551</c:v>
                </c:pt>
                <c:pt idx="190">
                  <c:v>1.05</c:v>
                </c:pt>
                <c:pt idx="191">
                  <c:v>1.050262123197903</c:v>
                </c:pt>
                <c:pt idx="192">
                  <c:v>1.0498034076015728</c:v>
                </c:pt>
                <c:pt idx="193">
                  <c:v>1.0469855832241153</c:v>
                </c:pt>
                <c:pt idx="194">
                  <c:v>1.0530799475753605</c:v>
                </c:pt>
                <c:pt idx="195">
                  <c:v>1.0504587155963303</c:v>
                </c:pt>
                <c:pt idx="196">
                  <c:v>1.0524246395806029</c:v>
                </c:pt>
                <c:pt idx="197">
                  <c:v>1.0543905635648756</c:v>
                </c:pt>
                <c:pt idx="198">
                  <c:v>1.0528833551769332</c:v>
                </c:pt>
                <c:pt idx="199">
                  <c:v>1.0543905635648756</c:v>
                </c:pt>
                <c:pt idx="200">
                  <c:v>1.0506553079947576</c:v>
                </c:pt>
                <c:pt idx="201">
                  <c:v>1.0517693315858454</c:v>
                </c:pt>
                <c:pt idx="202">
                  <c:v>1.0491480996068152</c:v>
                </c:pt>
                <c:pt idx="203">
                  <c:v>1.0482961992136304</c:v>
                </c:pt>
                <c:pt idx="204">
                  <c:v>1.0471821756225426</c:v>
                </c:pt>
                <c:pt idx="205">
                  <c:v>1.0445609436435124</c:v>
                </c:pt>
                <c:pt idx="206">
                  <c:v>1.0437090432503278</c:v>
                </c:pt>
                <c:pt idx="207">
                  <c:v>1.0486893840104849</c:v>
                </c:pt>
                <c:pt idx="208">
                  <c:v>1.0498034076015728</c:v>
                </c:pt>
                <c:pt idx="209">
                  <c:v>1.0432503276539973</c:v>
                </c:pt>
                <c:pt idx="210">
                  <c:v>1.0476408912188728</c:v>
                </c:pt>
                <c:pt idx="211">
                  <c:v>1.0471821756225426</c:v>
                </c:pt>
                <c:pt idx="212">
                  <c:v>1.0486893840104849</c:v>
                </c:pt>
                <c:pt idx="213">
                  <c:v>1.0526212319790302</c:v>
                </c:pt>
                <c:pt idx="214">
                  <c:v>1.0568152031454783</c:v>
                </c:pt>
                <c:pt idx="215">
                  <c:v>1.056356487549148</c:v>
                </c:pt>
                <c:pt idx="216">
                  <c:v>1.0583224115334207</c:v>
                </c:pt>
                <c:pt idx="217">
                  <c:v>1.0585190039318479</c:v>
                </c:pt>
                <c:pt idx="218">
                  <c:v>1.0650720838794234</c:v>
                </c:pt>
                <c:pt idx="219">
                  <c:v>1.0722804718217562</c:v>
                </c:pt>
                <c:pt idx="220">
                  <c:v>1.0705766710353866</c:v>
                </c:pt>
                <c:pt idx="221">
                  <c:v>1.0768676277850591</c:v>
                </c:pt>
                <c:pt idx="222">
                  <c:v>1.0731979030144168</c:v>
                </c:pt>
                <c:pt idx="223">
                  <c:v>1.079488859764089</c:v>
                </c:pt>
                <c:pt idx="224">
                  <c:v>1.0873525557011796</c:v>
                </c:pt>
                <c:pt idx="225">
                  <c:v>1.0950196592398427</c:v>
                </c:pt>
                <c:pt idx="226">
                  <c:v>1.106618610747051</c:v>
                </c:pt>
                <c:pt idx="227">
                  <c:v>1.1168414154652686</c:v>
                </c:pt>
                <c:pt idx="228">
                  <c:v>1.1271297509829621</c:v>
                </c:pt>
                <c:pt idx="229">
                  <c:v>1.1384665792922672</c:v>
                </c:pt>
                <c:pt idx="230">
                  <c:v>1.1465923984272608</c:v>
                </c:pt>
                <c:pt idx="231">
                  <c:v>1.1459370904325032</c:v>
                </c:pt>
                <c:pt idx="232">
                  <c:v>1.1509174311926604</c:v>
                </c:pt>
                <c:pt idx="233">
                  <c:v>1.1435124508519003</c:v>
                </c:pt>
                <c:pt idx="234">
                  <c:v>1.1433158584534731</c:v>
                </c:pt>
                <c:pt idx="235">
                  <c:v>1.1422018348623852</c:v>
                </c:pt>
                <c:pt idx="236">
                  <c:v>1.1382699868938402</c:v>
                </c:pt>
                <c:pt idx="237">
                  <c:v>1.1400393184796855</c:v>
                </c:pt>
                <c:pt idx="238">
                  <c:v>1.1369593709043251</c:v>
                </c:pt>
                <c:pt idx="239">
                  <c:v>1.1210353866317169</c:v>
                </c:pt>
                <c:pt idx="240">
                  <c:v>1.1304062909567496</c:v>
                </c:pt>
                <c:pt idx="241">
                  <c:v>1.1188073394495412</c:v>
                </c:pt>
                <c:pt idx="242">
                  <c:v>1.1135648754914811</c:v>
                </c:pt>
                <c:pt idx="243">
                  <c:v>1.1017693315858454</c:v>
                </c:pt>
                <c:pt idx="244">
                  <c:v>1.0932503276539973</c:v>
                </c:pt>
                <c:pt idx="245">
                  <c:v>1.0915465268676279</c:v>
                </c:pt>
                <c:pt idx="246">
                  <c:v>1.0751638269986894</c:v>
                </c:pt>
                <c:pt idx="247">
                  <c:v>1.0683486238532109</c:v>
                </c:pt>
                <c:pt idx="248">
                  <c:v>1.0574705111402358</c:v>
                </c:pt>
                <c:pt idx="249">
                  <c:v>1.0555045871559634</c:v>
                </c:pt>
                <c:pt idx="250">
                  <c:v>1.0513106159895151</c:v>
                </c:pt>
                <c:pt idx="251">
                  <c:v>1.0511140235910879</c:v>
                </c:pt>
                <c:pt idx="252">
                  <c:v>1.0437090432503278</c:v>
                </c:pt>
                <c:pt idx="253">
                  <c:v>1.0434469200524246</c:v>
                </c:pt>
                <c:pt idx="254">
                  <c:v>1.0445609436435124</c:v>
                </c:pt>
                <c:pt idx="255">
                  <c:v>1.0439056356487548</c:v>
                </c:pt>
                <c:pt idx="256">
                  <c:v>1.0437090432503278</c:v>
                </c:pt>
                <c:pt idx="257">
                  <c:v>1.0441022280471821</c:v>
                </c:pt>
                <c:pt idx="258">
                  <c:v>1.0441022280471821</c:v>
                </c:pt>
                <c:pt idx="259">
                  <c:v>1.0458715596330275</c:v>
                </c:pt>
                <c:pt idx="260">
                  <c:v>1.0491480996068152</c:v>
                </c:pt>
                <c:pt idx="261">
                  <c:v>1.0434469200524246</c:v>
                </c:pt>
                <c:pt idx="262">
                  <c:v>1.0491480996068152</c:v>
                </c:pt>
                <c:pt idx="263">
                  <c:v>1.0467234600262123</c:v>
                </c:pt>
                <c:pt idx="264">
                  <c:v>1.0458715596330275</c:v>
                </c:pt>
                <c:pt idx="265">
                  <c:v>1.0493446920052425</c:v>
                </c:pt>
                <c:pt idx="266">
                  <c:v>1.0484927916120577</c:v>
                </c:pt>
                <c:pt idx="267">
                  <c:v>1.0493446920052425</c:v>
                </c:pt>
                <c:pt idx="268">
                  <c:v>1.0471821756225426</c:v>
                </c:pt>
                <c:pt idx="269">
                  <c:v>1.0530799475753605</c:v>
                </c:pt>
                <c:pt idx="270">
                  <c:v>1.0498034076015728</c:v>
                </c:pt>
                <c:pt idx="271">
                  <c:v>1.0522280471821757</c:v>
                </c:pt>
                <c:pt idx="272">
                  <c:v>1.0535386631716908</c:v>
                </c:pt>
                <c:pt idx="273">
                  <c:v>1.0526212319790302</c:v>
                </c:pt>
                <c:pt idx="274">
                  <c:v>1.0524246395806029</c:v>
                </c:pt>
                <c:pt idx="275">
                  <c:v>1.0530799475753605</c:v>
                </c:pt>
                <c:pt idx="276">
                  <c:v>1.05</c:v>
                </c:pt>
                <c:pt idx="277">
                  <c:v>1.0528833551769332</c:v>
                </c:pt>
                <c:pt idx="278">
                  <c:v>1.0506553079947576</c:v>
                </c:pt>
                <c:pt idx="279">
                  <c:v>1.0511140235910879</c:v>
                </c:pt>
                <c:pt idx="280">
                  <c:v>1.0530799475753605</c:v>
                </c:pt>
                <c:pt idx="281">
                  <c:v>1.0528833551769332</c:v>
                </c:pt>
                <c:pt idx="282">
                  <c:v>1.0558977719528178</c:v>
                </c:pt>
                <c:pt idx="283">
                  <c:v>1.0539318479685451</c:v>
                </c:pt>
                <c:pt idx="284">
                  <c:v>1.0491480996068152</c:v>
                </c:pt>
                <c:pt idx="285">
                  <c:v>1.0463302752293577</c:v>
                </c:pt>
                <c:pt idx="286">
                  <c:v>1.0447575360419397</c:v>
                </c:pt>
                <c:pt idx="287">
                  <c:v>1.0434469200524246</c:v>
                </c:pt>
                <c:pt idx="288">
                  <c:v>1.0450196592398426</c:v>
                </c:pt>
                <c:pt idx="289">
                  <c:v>1.0391218872870249</c:v>
                </c:pt>
                <c:pt idx="290">
                  <c:v>1.0373525557011796</c:v>
                </c:pt>
                <c:pt idx="291">
                  <c:v>1.0430537352555702</c:v>
                </c:pt>
                <c:pt idx="292">
                  <c:v>1.0382044560943644</c:v>
                </c:pt>
                <c:pt idx="293">
                  <c:v>1.0441022280471821</c:v>
                </c:pt>
                <c:pt idx="294">
                  <c:v>1.0441022280471821</c:v>
                </c:pt>
                <c:pt idx="295">
                  <c:v>1.0421363040629095</c:v>
                </c:pt>
                <c:pt idx="296">
                  <c:v>1.0421363040629095</c:v>
                </c:pt>
                <c:pt idx="297">
                  <c:v>1.0432503276539973</c:v>
                </c:pt>
                <c:pt idx="298">
                  <c:v>1.0368938401048493</c:v>
                </c:pt>
                <c:pt idx="299">
                  <c:v>1.0467234600262123</c:v>
                </c:pt>
                <c:pt idx="300">
                  <c:v>1.0452162516382699</c:v>
                </c:pt>
                <c:pt idx="301">
                  <c:v>1.0478374836173001</c:v>
                </c:pt>
                <c:pt idx="302">
                  <c:v>1.050262123197903</c:v>
                </c:pt>
                <c:pt idx="303">
                  <c:v>1.0498034076015728</c:v>
                </c:pt>
                <c:pt idx="304">
                  <c:v>1.0456749672346002</c:v>
                </c:pt>
                <c:pt idx="305">
                  <c:v>1.0489515072083879</c:v>
                </c:pt>
                <c:pt idx="306">
                  <c:v>1.0493446920052425</c:v>
                </c:pt>
                <c:pt idx="307">
                  <c:v>1.0486893840104849</c:v>
                </c:pt>
                <c:pt idx="308">
                  <c:v>1.0496068152031455</c:v>
                </c:pt>
                <c:pt idx="309">
                  <c:v>1.0509174311926606</c:v>
                </c:pt>
                <c:pt idx="310">
                  <c:v>1.0522280471821757</c:v>
                </c:pt>
                <c:pt idx="311">
                  <c:v>1.0506553079947576</c:v>
                </c:pt>
                <c:pt idx="312">
                  <c:v>1.0530799475753605</c:v>
                </c:pt>
                <c:pt idx="313">
                  <c:v>1.0578636959370904</c:v>
                </c:pt>
                <c:pt idx="314">
                  <c:v>1.0552424639580602</c:v>
                </c:pt>
                <c:pt idx="315">
                  <c:v>1.0583224115334207</c:v>
                </c:pt>
                <c:pt idx="316">
                  <c:v>1.0629095674967235</c:v>
                </c:pt>
                <c:pt idx="317">
                  <c:v>1.0615989515072084</c:v>
                </c:pt>
                <c:pt idx="318">
                  <c:v>1.0631061598951508</c:v>
                </c:pt>
                <c:pt idx="319">
                  <c:v>1.0690039318479685</c:v>
                </c:pt>
                <c:pt idx="320">
                  <c:v>1.0670380078636958</c:v>
                </c:pt>
                <c:pt idx="321">
                  <c:v>1.0773263433813893</c:v>
                </c:pt>
                <c:pt idx="322">
                  <c:v>1.0817169069462647</c:v>
                </c:pt>
                <c:pt idx="323">
                  <c:v>1.0810615989515071</c:v>
                </c:pt>
                <c:pt idx="324">
                  <c:v>1.0895806028833552</c:v>
                </c:pt>
                <c:pt idx="325">
                  <c:v>1.1024246395806028</c:v>
                </c:pt>
                <c:pt idx="326">
                  <c:v>1.1037352555701179</c:v>
                </c:pt>
                <c:pt idx="327">
                  <c:v>1.108781127129751</c:v>
                </c:pt>
                <c:pt idx="328">
                  <c:v>1.1286369593709042</c:v>
                </c:pt>
                <c:pt idx="329">
                  <c:v>1.1358453473132373</c:v>
                </c:pt>
                <c:pt idx="330">
                  <c:v>1.1423984272608125</c:v>
                </c:pt>
                <c:pt idx="331">
                  <c:v>1.1544560943643511</c:v>
                </c:pt>
                <c:pt idx="332">
                  <c:v>1.1675622542595019</c:v>
                </c:pt>
                <c:pt idx="333">
                  <c:v>1.1828309305373526</c:v>
                </c:pt>
                <c:pt idx="334">
                  <c:v>1.2140891218872869</c:v>
                </c:pt>
                <c:pt idx="335">
                  <c:v>1.2365661861074706</c:v>
                </c:pt>
                <c:pt idx="336">
                  <c:v>1.2638925294888597</c:v>
                </c:pt>
                <c:pt idx="337">
                  <c:v>1.2999344692005241</c:v>
                </c:pt>
                <c:pt idx="338">
                  <c:v>1.3370249017038007</c:v>
                </c:pt>
                <c:pt idx="339">
                  <c:v>1.3785714285714286</c:v>
                </c:pt>
                <c:pt idx="340">
                  <c:v>1.4294233289646134</c:v>
                </c:pt>
                <c:pt idx="341">
                  <c:v>1.4484272608125819</c:v>
                </c:pt>
                <c:pt idx="342">
                  <c:v>1.4897116644823067</c:v>
                </c:pt>
                <c:pt idx="343">
                  <c:v>1.4949541284403669</c:v>
                </c:pt>
                <c:pt idx="344">
                  <c:v>1.5203145478374838</c:v>
                </c:pt>
                <c:pt idx="345">
                  <c:v>1.5570117955439056</c:v>
                </c:pt>
                <c:pt idx="346">
                  <c:v>1.573394495412844</c:v>
                </c:pt>
                <c:pt idx="347">
                  <c:v>1.5773263433813893</c:v>
                </c:pt>
                <c:pt idx="348">
                  <c:v>1.5614023591087811</c:v>
                </c:pt>
                <c:pt idx="349">
                  <c:v>1.5340760157273918</c:v>
                </c:pt>
                <c:pt idx="350">
                  <c:v>1.5273263433813893</c:v>
                </c:pt>
                <c:pt idx="351">
                  <c:v>1.523394495412844</c:v>
                </c:pt>
                <c:pt idx="352">
                  <c:v>1.5170380078636958</c:v>
                </c:pt>
                <c:pt idx="353">
                  <c:v>1.5089777195281782</c:v>
                </c:pt>
                <c:pt idx="354">
                  <c:v>1.5137614678899083</c:v>
                </c:pt>
                <c:pt idx="355">
                  <c:v>1.5340760157273918</c:v>
                </c:pt>
                <c:pt idx="356">
                  <c:v>1.5299475753604193</c:v>
                </c:pt>
                <c:pt idx="357">
                  <c:v>1.5058977719528177</c:v>
                </c:pt>
                <c:pt idx="358">
                  <c:v>1.4998034076015727</c:v>
                </c:pt>
                <c:pt idx="359">
                  <c:v>1.4634993446920053</c:v>
                </c:pt>
                <c:pt idx="360">
                  <c:v>1.4198558322411534</c:v>
                </c:pt>
                <c:pt idx="361">
                  <c:v>1.3617300131061598</c:v>
                </c:pt>
                <c:pt idx="362">
                  <c:v>1.31435124508519</c:v>
                </c:pt>
                <c:pt idx="363">
                  <c:v>1.2435779816513761</c:v>
                </c:pt>
                <c:pt idx="364">
                  <c:v>1.1900393184796854</c:v>
                </c:pt>
                <c:pt idx="365">
                  <c:v>1.1498689384010485</c:v>
                </c:pt>
                <c:pt idx="366">
                  <c:v>1.1142201834862386</c:v>
                </c:pt>
                <c:pt idx="367">
                  <c:v>1.0980996068152031</c:v>
                </c:pt>
                <c:pt idx="368">
                  <c:v>1.0775229357798166</c:v>
                </c:pt>
                <c:pt idx="369">
                  <c:v>1.0659895150720839</c:v>
                </c:pt>
                <c:pt idx="370">
                  <c:v>1.0633682830930538</c:v>
                </c:pt>
                <c:pt idx="371">
                  <c:v>1.0532765399737878</c:v>
                </c:pt>
                <c:pt idx="372">
                  <c:v>1.0530799475753605</c:v>
                </c:pt>
                <c:pt idx="373">
                  <c:v>1.0506553079947576</c:v>
                </c:pt>
                <c:pt idx="374">
                  <c:v>1.046526867627785</c:v>
                </c:pt>
                <c:pt idx="375">
                  <c:v>1.0452162516382699</c:v>
                </c:pt>
                <c:pt idx="376">
                  <c:v>1.0414809960681519</c:v>
                </c:pt>
                <c:pt idx="377">
                  <c:v>1.0423984272608127</c:v>
                </c:pt>
                <c:pt idx="378">
                  <c:v>1.0399737876802098</c:v>
                </c:pt>
                <c:pt idx="379">
                  <c:v>1.0419397116644824</c:v>
                </c:pt>
                <c:pt idx="380">
                  <c:v>1.04259501965924</c:v>
                </c:pt>
                <c:pt idx="381">
                  <c:v>1.0414809960681519</c:v>
                </c:pt>
                <c:pt idx="382">
                  <c:v>1.0414809960681519</c:v>
                </c:pt>
                <c:pt idx="383">
                  <c:v>1.0471821756225426</c:v>
                </c:pt>
                <c:pt idx="384">
                  <c:v>1.0454128440366972</c:v>
                </c:pt>
                <c:pt idx="385">
                  <c:v>1.0421363040629095</c:v>
                </c:pt>
                <c:pt idx="386">
                  <c:v>1.0489515072083879</c:v>
                </c:pt>
                <c:pt idx="387">
                  <c:v>1.0513106159895151</c:v>
                </c:pt>
                <c:pt idx="388">
                  <c:v>1.0587811271297509</c:v>
                </c:pt>
                <c:pt idx="389">
                  <c:v>1.0615989515072084</c:v>
                </c:pt>
                <c:pt idx="390">
                  <c:v>1.0670380078636958</c:v>
                </c:pt>
                <c:pt idx="391">
                  <c:v>1.069659239842726</c:v>
                </c:pt>
                <c:pt idx="392">
                  <c:v>1.0694626474442988</c:v>
                </c:pt>
                <c:pt idx="393">
                  <c:v>1.0804062909567498</c:v>
                </c:pt>
                <c:pt idx="394">
                  <c:v>1.0884665792922674</c:v>
                </c:pt>
                <c:pt idx="395">
                  <c:v>1.0922018348623854</c:v>
                </c:pt>
                <c:pt idx="396">
                  <c:v>1.0958715596330275</c:v>
                </c:pt>
                <c:pt idx="397">
                  <c:v>1.0984927916120577</c:v>
                </c:pt>
                <c:pt idx="398">
                  <c:v>1.1068152031454783</c:v>
                </c:pt>
                <c:pt idx="399">
                  <c:v>1.1212319790301442</c:v>
                </c:pt>
                <c:pt idx="400">
                  <c:v>1.1262778505897773</c:v>
                </c:pt>
                <c:pt idx="401">
                  <c:v>1.1199213630406291</c:v>
                </c:pt>
                <c:pt idx="402">
                  <c:v>1.1351900393184797</c:v>
                </c:pt>
                <c:pt idx="403">
                  <c:v>1.1323722149410222</c:v>
                </c:pt>
                <c:pt idx="404">
                  <c:v>1.1389252948885977</c:v>
                </c:pt>
                <c:pt idx="405">
                  <c:v>1.1332241153342071</c:v>
                </c:pt>
                <c:pt idx="406">
                  <c:v>1.1467889908256881</c:v>
                </c:pt>
                <c:pt idx="407">
                  <c:v>1.1522280471821755</c:v>
                </c:pt>
                <c:pt idx="408">
                  <c:v>1.158781127129751</c:v>
                </c:pt>
                <c:pt idx="409">
                  <c:v>1.1767365661861076</c:v>
                </c:pt>
                <c:pt idx="410">
                  <c:v>1.1819790301441677</c:v>
                </c:pt>
                <c:pt idx="411">
                  <c:v>1.1790956749672346</c:v>
                </c:pt>
                <c:pt idx="412">
                  <c:v>1.1970511140235911</c:v>
                </c:pt>
                <c:pt idx="413">
                  <c:v>1.2079292267365662</c:v>
                </c:pt>
                <c:pt idx="414">
                  <c:v>1.2098951507208389</c:v>
                </c:pt>
                <c:pt idx="415">
                  <c:v>1.221035386631717</c:v>
                </c:pt>
                <c:pt idx="416">
                  <c:v>1.2254259501965925</c:v>
                </c:pt>
                <c:pt idx="417">
                  <c:v>1.2485583224115335</c:v>
                </c:pt>
                <c:pt idx="418">
                  <c:v>1.2570773263433814</c:v>
                </c:pt>
                <c:pt idx="419">
                  <c:v>1.2739187418086502</c:v>
                </c:pt>
                <c:pt idx="420">
                  <c:v>1.2957404980340761</c:v>
                </c:pt>
                <c:pt idx="421">
                  <c:v>1.3147444298820445</c:v>
                </c:pt>
                <c:pt idx="422">
                  <c:v>1.3344036697247708</c:v>
                </c:pt>
                <c:pt idx="423">
                  <c:v>1.3645478374836173</c:v>
                </c:pt>
                <c:pt idx="424">
                  <c:v>1.3697903014416775</c:v>
                </c:pt>
                <c:pt idx="425">
                  <c:v>1.3503931847968544</c:v>
                </c:pt>
                <c:pt idx="426">
                  <c:v>1.3401048492791612</c:v>
                </c:pt>
                <c:pt idx="427">
                  <c:v>1.3152031454783748</c:v>
                </c:pt>
                <c:pt idx="428">
                  <c:v>1.2931192660550459</c:v>
                </c:pt>
                <c:pt idx="429">
                  <c:v>1.2475098296199214</c:v>
                </c:pt>
                <c:pt idx="430">
                  <c:v>1.2070773263433814</c:v>
                </c:pt>
                <c:pt idx="431">
                  <c:v>1.1777850589777195</c:v>
                </c:pt>
                <c:pt idx="432">
                  <c:v>1.1452817824377457</c:v>
                </c:pt>
                <c:pt idx="433">
                  <c:v>1.1230013106159895</c:v>
                </c:pt>
                <c:pt idx="434">
                  <c:v>1.108781127129751</c:v>
                </c:pt>
                <c:pt idx="435">
                  <c:v>1.0923984272608125</c:v>
                </c:pt>
                <c:pt idx="436">
                  <c:v>1.0836828309305373</c:v>
                </c:pt>
                <c:pt idx="437">
                  <c:v>1.0845347313237221</c:v>
                </c:pt>
                <c:pt idx="438">
                  <c:v>1.0899737876802096</c:v>
                </c:pt>
                <c:pt idx="439">
                  <c:v>1.0878112712975099</c:v>
                </c:pt>
                <c:pt idx="440">
                  <c:v>1.0886631716906947</c:v>
                </c:pt>
                <c:pt idx="441">
                  <c:v>1.0965268676277851</c:v>
                </c:pt>
                <c:pt idx="442">
                  <c:v>1.0976408912188729</c:v>
                </c:pt>
                <c:pt idx="443">
                  <c:v>1.106618610747051</c:v>
                </c:pt>
                <c:pt idx="444">
                  <c:v>1.1127129750982963</c:v>
                </c:pt>
                <c:pt idx="445">
                  <c:v>1.1256225425950197</c:v>
                </c:pt>
                <c:pt idx="446">
                  <c:v>1.1345347313237222</c:v>
                </c:pt>
                <c:pt idx="447">
                  <c:v>1.13564875491481</c:v>
                </c:pt>
                <c:pt idx="448">
                  <c:v>1.1526867627785058</c:v>
                </c:pt>
                <c:pt idx="449">
                  <c:v>1.1644823066841417</c:v>
                </c:pt>
                <c:pt idx="450">
                  <c:v>1.1941677588466579</c:v>
                </c:pt>
                <c:pt idx="451">
                  <c:v>1.1935124508519004</c:v>
                </c:pt>
                <c:pt idx="452">
                  <c:v>1.2212975098296199</c:v>
                </c:pt>
                <c:pt idx="453">
                  <c:v>1.2439711664482307</c:v>
                </c:pt>
                <c:pt idx="454">
                  <c:v>1.2693315858453473</c:v>
                </c:pt>
                <c:pt idx="455">
                  <c:v>1.2806684141546527</c:v>
                </c:pt>
                <c:pt idx="456">
                  <c:v>1.317824377457405</c:v>
                </c:pt>
                <c:pt idx="457">
                  <c:v>1.3571428571428572</c:v>
                </c:pt>
                <c:pt idx="458">
                  <c:v>1.4056356487549149</c:v>
                </c:pt>
                <c:pt idx="459">
                  <c:v>1.4467234600262122</c:v>
                </c:pt>
                <c:pt idx="460">
                  <c:v>1.5019659239842726</c:v>
                </c:pt>
                <c:pt idx="461">
                  <c:v>1.5452162516382701</c:v>
                </c:pt>
                <c:pt idx="462">
                  <c:v>1.5745085190039319</c:v>
                </c:pt>
                <c:pt idx="463">
                  <c:v>1.6072739187418086</c:v>
                </c:pt>
                <c:pt idx="464">
                  <c:v>1.6046526867627784</c:v>
                </c:pt>
                <c:pt idx="465">
                  <c:v>1.5807994757536044</c:v>
                </c:pt>
                <c:pt idx="466">
                  <c:v>1.5345347313237223</c:v>
                </c:pt>
                <c:pt idx="467">
                  <c:v>1.4875491480996068</c:v>
                </c:pt>
                <c:pt idx="468">
                  <c:v>1.4198558322411534</c:v>
                </c:pt>
                <c:pt idx="469">
                  <c:v>1.3846657929226738</c:v>
                </c:pt>
                <c:pt idx="470">
                  <c:v>1.3029488859764089</c:v>
                </c:pt>
                <c:pt idx="471">
                  <c:v>1.2339449541284404</c:v>
                </c:pt>
                <c:pt idx="472">
                  <c:v>1.1963958060288336</c:v>
                </c:pt>
                <c:pt idx="473">
                  <c:v>1.1487549148099607</c:v>
                </c:pt>
                <c:pt idx="474">
                  <c:v>1.1144823066841416</c:v>
                </c:pt>
                <c:pt idx="475">
                  <c:v>1.0923984272608125</c:v>
                </c:pt>
                <c:pt idx="476">
                  <c:v>1.0819134993446919</c:v>
                </c:pt>
                <c:pt idx="477">
                  <c:v>1.0692660550458715</c:v>
                </c:pt>
                <c:pt idx="478">
                  <c:v>1.0703145478374836</c:v>
                </c:pt>
                <c:pt idx="479">
                  <c:v>1.0650720838794234</c:v>
                </c:pt>
                <c:pt idx="480">
                  <c:v>1.060091743119266</c:v>
                </c:pt>
                <c:pt idx="481">
                  <c:v>1.0587811271297509</c:v>
                </c:pt>
                <c:pt idx="482">
                  <c:v>1.060091743119266</c:v>
                </c:pt>
                <c:pt idx="483">
                  <c:v>1.0596330275229358</c:v>
                </c:pt>
                <c:pt idx="484">
                  <c:v>1.0568152031454783</c:v>
                </c:pt>
                <c:pt idx="485">
                  <c:v>1.0583224115334207</c:v>
                </c:pt>
                <c:pt idx="486">
                  <c:v>1.060091743119266</c:v>
                </c:pt>
                <c:pt idx="487">
                  <c:v>1.0637614678899083</c:v>
                </c:pt>
                <c:pt idx="488">
                  <c:v>1.0688073394495412</c:v>
                </c:pt>
                <c:pt idx="489">
                  <c:v>1.0692660550458715</c:v>
                </c:pt>
                <c:pt idx="490">
                  <c:v>1.0760157273918742</c:v>
                </c:pt>
                <c:pt idx="491">
                  <c:v>1.0865006553079948</c:v>
                </c:pt>
                <c:pt idx="492">
                  <c:v>1.0895806028833552</c:v>
                </c:pt>
                <c:pt idx="493">
                  <c:v>1.0996068152031455</c:v>
                </c:pt>
                <c:pt idx="494">
                  <c:v>1.102686762778506</c:v>
                </c:pt>
                <c:pt idx="495">
                  <c:v>1.1112057667103539</c:v>
                </c:pt>
                <c:pt idx="496">
                  <c:v>1.1247051114023592</c:v>
                </c:pt>
                <c:pt idx="497">
                  <c:v>1.1292922673656618</c:v>
                </c:pt>
                <c:pt idx="498">
                  <c:v>1.1410878112712974</c:v>
                </c:pt>
                <c:pt idx="499">
                  <c:v>1.1535386631716906</c:v>
                </c:pt>
                <c:pt idx="500">
                  <c:v>1.1738532110091744</c:v>
                </c:pt>
                <c:pt idx="501">
                  <c:v>1.1865661861074706</c:v>
                </c:pt>
                <c:pt idx="502">
                  <c:v>1.1924639580602883</c:v>
                </c:pt>
                <c:pt idx="503">
                  <c:v>1.2114678899082569</c:v>
                </c:pt>
                <c:pt idx="504">
                  <c:v>1.2228047182175623</c:v>
                </c:pt>
                <c:pt idx="505">
                  <c:v>1.2234600262123199</c:v>
                </c:pt>
                <c:pt idx="506">
                  <c:v>1.2295543905635649</c:v>
                </c:pt>
                <c:pt idx="507">
                  <c:v>1.2361074705111403</c:v>
                </c:pt>
                <c:pt idx="508">
                  <c:v>1.234600262123198</c:v>
                </c:pt>
                <c:pt idx="509">
                  <c:v>1.2182175622542595</c:v>
                </c:pt>
                <c:pt idx="510">
                  <c:v>1.2149410222804717</c:v>
                </c:pt>
                <c:pt idx="511">
                  <c:v>1.2116644823066842</c:v>
                </c:pt>
                <c:pt idx="512">
                  <c:v>1.1852555701179555</c:v>
                </c:pt>
                <c:pt idx="513">
                  <c:v>1.1788990825688073</c:v>
                </c:pt>
                <c:pt idx="514">
                  <c:v>1.1600917431192661</c:v>
                </c:pt>
                <c:pt idx="515">
                  <c:v>1.1448230668414154</c:v>
                </c:pt>
                <c:pt idx="516">
                  <c:v>1.1376146788990826</c:v>
                </c:pt>
                <c:pt idx="517">
                  <c:v>1.1216906946264744</c:v>
                </c:pt>
                <c:pt idx="518">
                  <c:v>1.1177588466579291</c:v>
                </c:pt>
                <c:pt idx="519">
                  <c:v>1.1118610747051114</c:v>
                </c:pt>
                <c:pt idx="520">
                  <c:v>1.1138269986893841</c:v>
                </c:pt>
                <c:pt idx="521">
                  <c:v>1.1096330275229358</c:v>
                </c:pt>
                <c:pt idx="522">
                  <c:v>1.1129095674967235</c:v>
                </c:pt>
                <c:pt idx="523">
                  <c:v>1.1135648754914811</c:v>
                </c:pt>
                <c:pt idx="524">
                  <c:v>1.1277850589777194</c:v>
                </c:pt>
                <c:pt idx="525">
                  <c:v>1.132175622542595</c:v>
                </c:pt>
                <c:pt idx="526">
                  <c:v>1.1430537352555701</c:v>
                </c:pt>
                <c:pt idx="527">
                  <c:v>1.145478374836173</c:v>
                </c:pt>
                <c:pt idx="528">
                  <c:v>1.1677588466579292</c:v>
                </c:pt>
                <c:pt idx="529">
                  <c:v>1.1804062909567496</c:v>
                </c:pt>
                <c:pt idx="530">
                  <c:v>1.199213630406291</c:v>
                </c:pt>
                <c:pt idx="531">
                  <c:v>1.1998689384010486</c:v>
                </c:pt>
                <c:pt idx="532">
                  <c:v>1.218872870249017</c:v>
                </c:pt>
                <c:pt idx="533">
                  <c:v>1.2483617300131062</c:v>
                </c:pt>
                <c:pt idx="534">
                  <c:v>1.2463958060288336</c:v>
                </c:pt>
                <c:pt idx="535">
                  <c:v>1.2739187418086502</c:v>
                </c:pt>
                <c:pt idx="536">
                  <c:v>1.2861730013106161</c:v>
                </c:pt>
                <c:pt idx="537">
                  <c:v>1.304521625163827</c:v>
                </c:pt>
                <c:pt idx="538">
                  <c:v>1.2935779816513762</c:v>
                </c:pt>
                <c:pt idx="539">
                  <c:v>1.3049148099606815</c:v>
                </c:pt>
                <c:pt idx="540">
                  <c:v>1.3034076015727392</c:v>
                </c:pt>
                <c:pt idx="541">
                  <c:v>1.3029488859764089</c:v>
                </c:pt>
                <c:pt idx="542">
                  <c:v>1.3009829619921363</c:v>
                </c:pt>
                <c:pt idx="543">
                  <c:v>1.3038663171690694</c:v>
                </c:pt>
                <c:pt idx="544">
                  <c:v>1.281127129750983</c:v>
                </c:pt>
                <c:pt idx="545">
                  <c:v>1.2754259501965923</c:v>
                </c:pt>
                <c:pt idx="546">
                  <c:v>1.2505242463958059</c:v>
                </c:pt>
                <c:pt idx="547">
                  <c:v>1.2302096985583224</c:v>
                </c:pt>
                <c:pt idx="548">
                  <c:v>1.2059633027522936</c:v>
                </c:pt>
                <c:pt idx="549">
                  <c:v>1.1743119266055047</c:v>
                </c:pt>
                <c:pt idx="550">
                  <c:v>1.1559633027522935</c:v>
                </c:pt>
                <c:pt idx="551">
                  <c:v>1.1361074705111402</c:v>
                </c:pt>
                <c:pt idx="552">
                  <c:v>1.1284403669724772</c:v>
                </c:pt>
                <c:pt idx="553">
                  <c:v>1.115989515072084</c:v>
                </c:pt>
                <c:pt idx="554">
                  <c:v>1.0939056356487549</c:v>
                </c:pt>
                <c:pt idx="555">
                  <c:v>1.0845347313237221</c:v>
                </c:pt>
                <c:pt idx="556">
                  <c:v>1.0686107470511139</c:v>
                </c:pt>
                <c:pt idx="557">
                  <c:v>1.0620576671035387</c:v>
                </c:pt>
                <c:pt idx="558">
                  <c:v>1.053735255570118</c:v>
                </c:pt>
                <c:pt idx="559">
                  <c:v>1.05</c:v>
                </c:pt>
                <c:pt idx="560">
                  <c:v>1.0489515072083879</c:v>
                </c:pt>
                <c:pt idx="561">
                  <c:v>1.0419397116644824</c:v>
                </c:pt>
                <c:pt idx="562">
                  <c:v>1.0443643512450851</c:v>
                </c:pt>
                <c:pt idx="563">
                  <c:v>1.0417431192660551</c:v>
                </c:pt>
                <c:pt idx="564">
                  <c:v>1.0412844036697249</c:v>
                </c:pt>
                <c:pt idx="565">
                  <c:v>1.0419397116644824</c:v>
                </c:pt>
                <c:pt idx="566">
                  <c:v>1.0417431192660551</c:v>
                </c:pt>
                <c:pt idx="567">
                  <c:v>1.0419397116644824</c:v>
                </c:pt>
                <c:pt idx="568">
                  <c:v>1.0434469200524246</c:v>
                </c:pt>
                <c:pt idx="569">
                  <c:v>1.0443643512450851</c:v>
                </c:pt>
                <c:pt idx="570">
                  <c:v>1.0454128440366972</c:v>
                </c:pt>
                <c:pt idx="571">
                  <c:v>1.0410878112712976</c:v>
                </c:pt>
                <c:pt idx="572">
                  <c:v>1.0406290956749673</c:v>
                </c:pt>
                <c:pt idx="573">
                  <c:v>1.042791612057667</c:v>
                </c:pt>
                <c:pt idx="574">
                  <c:v>1.04259501965924</c:v>
                </c:pt>
                <c:pt idx="575">
                  <c:v>1.0482961992136304</c:v>
                </c:pt>
                <c:pt idx="576">
                  <c:v>1.0460681520314548</c:v>
                </c:pt>
                <c:pt idx="577">
                  <c:v>1.0473787680209699</c:v>
                </c:pt>
                <c:pt idx="578">
                  <c:v>1.0469855832241153</c:v>
                </c:pt>
                <c:pt idx="579">
                  <c:v>1.0489515072083879</c:v>
                </c:pt>
                <c:pt idx="580">
                  <c:v>1.0509174311926606</c:v>
                </c:pt>
                <c:pt idx="581">
                  <c:v>1.0517693315858454</c:v>
                </c:pt>
                <c:pt idx="582">
                  <c:v>1.0602883355176933</c:v>
                </c:pt>
                <c:pt idx="583">
                  <c:v>1.0528833551769332</c:v>
                </c:pt>
                <c:pt idx="584">
                  <c:v>1.053735255570118</c:v>
                </c:pt>
                <c:pt idx="585">
                  <c:v>1.0568152031454783</c:v>
                </c:pt>
                <c:pt idx="586">
                  <c:v>1.0674967234600261</c:v>
                </c:pt>
                <c:pt idx="587">
                  <c:v>1.0659895150720839</c:v>
                </c:pt>
                <c:pt idx="588">
                  <c:v>1.0617955439056357</c:v>
                </c:pt>
                <c:pt idx="589">
                  <c:v>1.0663826998689383</c:v>
                </c:pt>
                <c:pt idx="590">
                  <c:v>1.0679554390563566</c:v>
                </c:pt>
                <c:pt idx="591">
                  <c:v>1.0663826998689383</c:v>
                </c:pt>
                <c:pt idx="592">
                  <c:v>1.0707732634338138</c:v>
                </c:pt>
                <c:pt idx="593">
                  <c:v>1.0722804718217562</c:v>
                </c:pt>
                <c:pt idx="594">
                  <c:v>1.0738532110091743</c:v>
                </c:pt>
                <c:pt idx="595">
                  <c:v>1.0858453473132372</c:v>
                </c:pt>
                <c:pt idx="596">
                  <c:v>1.0919397116644822</c:v>
                </c:pt>
                <c:pt idx="597">
                  <c:v>1.086959370904325</c:v>
                </c:pt>
                <c:pt idx="598">
                  <c:v>1.0996068152031455</c:v>
                </c:pt>
                <c:pt idx="599">
                  <c:v>1.0961336828309305</c:v>
                </c:pt>
                <c:pt idx="600">
                  <c:v>1.0978374836173002</c:v>
                </c:pt>
                <c:pt idx="601">
                  <c:v>1.0941677588466578</c:v>
                </c:pt>
                <c:pt idx="602">
                  <c:v>1.0902359108781128</c:v>
                </c:pt>
                <c:pt idx="603">
                  <c:v>1.0925950196592398</c:v>
                </c:pt>
                <c:pt idx="604">
                  <c:v>1.0876146788990826</c:v>
                </c:pt>
                <c:pt idx="605">
                  <c:v>1.0790956749672347</c:v>
                </c:pt>
                <c:pt idx="606">
                  <c:v>1.0747051114023591</c:v>
                </c:pt>
                <c:pt idx="607">
                  <c:v>1.0686107470511139</c:v>
                </c:pt>
                <c:pt idx="608">
                  <c:v>1.0614023591087811</c:v>
                </c:pt>
                <c:pt idx="609">
                  <c:v>1.0557011795543905</c:v>
                </c:pt>
                <c:pt idx="610">
                  <c:v>1.056356487549148</c:v>
                </c:pt>
                <c:pt idx="611">
                  <c:v>1.0574705111402358</c:v>
                </c:pt>
                <c:pt idx="612">
                  <c:v>1.0519659239842727</c:v>
                </c:pt>
                <c:pt idx="613">
                  <c:v>1.0535386631716908</c:v>
                </c:pt>
                <c:pt idx="614">
                  <c:v>1.0576671035386631</c:v>
                </c:pt>
                <c:pt idx="615">
                  <c:v>1.0572083879423329</c:v>
                </c:pt>
                <c:pt idx="616">
                  <c:v>1.0570117955439056</c:v>
                </c:pt>
                <c:pt idx="617">
                  <c:v>1.060091743119266</c:v>
                </c:pt>
                <c:pt idx="618">
                  <c:v>1.0545871559633027</c:v>
                </c:pt>
                <c:pt idx="619">
                  <c:v>1.060091743119266</c:v>
                </c:pt>
                <c:pt idx="620">
                  <c:v>1.0539318479685451</c:v>
                </c:pt>
                <c:pt idx="621">
                  <c:v>1.0548492791612059</c:v>
                </c:pt>
                <c:pt idx="622">
                  <c:v>1.0587811271297509</c:v>
                </c:pt>
                <c:pt idx="623">
                  <c:v>1.0558977719528178</c:v>
                </c:pt>
                <c:pt idx="624">
                  <c:v>1.0528833551769332</c:v>
                </c:pt>
                <c:pt idx="625">
                  <c:v>1.0545871559633027</c:v>
                </c:pt>
                <c:pt idx="626">
                  <c:v>1.0486893840104849</c:v>
                </c:pt>
                <c:pt idx="627">
                  <c:v>1.0511140235910879</c:v>
                </c:pt>
                <c:pt idx="628">
                  <c:v>1.0511140235910879</c:v>
                </c:pt>
                <c:pt idx="629">
                  <c:v>1.0469855832241153</c:v>
                </c:pt>
                <c:pt idx="630">
                  <c:v>1.0524246395806029</c:v>
                </c:pt>
                <c:pt idx="631">
                  <c:v>1.0489515072083879</c:v>
                </c:pt>
                <c:pt idx="632">
                  <c:v>1.0539318479685451</c:v>
                </c:pt>
                <c:pt idx="633">
                  <c:v>1.0604849279161206</c:v>
                </c:pt>
                <c:pt idx="634">
                  <c:v>1.060091743119266</c:v>
                </c:pt>
                <c:pt idx="635">
                  <c:v>1.0585190039318479</c:v>
                </c:pt>
                <c:pt idx="636">
                  <c:v>1.0686107470511139</c:v>
                </c:pt>
                <c:pt idx="637">
                  <c:v>1.0714285714285714</c:v>
                </c:pt>
                <c:pt idx="638">
                  <c:v>1.075557011795544</c:v>
                </c:pt>
                <c:pt idx="639">
                  <c:v>1.0838794233289646</c:v>
                </c:pt>
                <c:pt idx="640">
                  <c:v>1.0925950196592398</c:v>
                </c:pt>
                <c:pt idx="641">
                  <c:v>1.1102883355176933</c:v>
                </c:pt>
                <c:pt idx="642">
                  <c:v>1.1131716906946265</c:v>
                </c:pt>
                <c:pt idx="643">
                  <c:v>1.1207732634338139</c:v>
                </c:pt>
                <c:pt idx="644">
                  <c:v>1.139384010484928</c:v>
                </c:pt>
                <c:pt idx="645">
                  <c:v>1.1452817824377457</c:v>
                </c:pt>
                <c:pt idx="646">
                  <c:v>1.1664482306684141</c:v>
                </c:pt>
                <c:pt idx="647">
                  <c:v>1.1787024901703802</c:v>
                </c:pt>
                <c:pt idx="648">
                  <c:v>1.1885321100917432</c:v>
                </c:pt>
                <c:pt idx="649">
                  <c:v>1.2105504587155964</c:v>
                </c:pt>
                <c:pt idx="650">
                  <c:v>1.211205766710354</c:v>
                </c:pt>
                <c:pt idx="651">
                  <c:v>1.2216906946264745</c:v>
                </c:pt>
                <c:pt idx="652">
                  <c:v>1.2282437745740498</c:v>
                </c:pt>
                <c:pt idx="653">
                  <c:v>1.222608125819135</c:v>
                </c:pt>
                <c:pt idx="654">
                  <c:v>1.2175622542595019</c:v>
                </c:pt>
                <c:pt idx="655">
                  <c:v>1.2108125819134994</c:v>
                </c:pt>
                <c:pt idx="656">
                  <c:v>1.1959370904325033</c:v>
                </c:pt>
                <c:pt idx="657">
                  <c:v>1.1941677588466579</c:v>
                </c:pt>
                <c:pt idx="658">
                  <c:v>1.1867627785058978</c:v>
                </c:pt>
                <c:pt idx="659">
                  <c:v>1.1754259501965925</c:v>
                </c:pt>
                <c:pt idx="660">
                  <c:v>1.1642857142857144</c:v>
                </c:pt>
                <c:pt idx="661">
                  <c:v>1.1555045871559633</c:v>
                </c:pt>
                <c:pt idx="662">
                  <c:v>1.1570773263433813</c:v>
                </c:pt>
                <c:pt idx="663">
                  <c:v>1.1496068152031456</c:v>
                </c:pt>
                <c:pt idx="664">
                  <c:v>1.1531454783748361</c:v>
                </c:pt>
                <c:pt idx="665">
                  <c:v>1.1592398427260813</c:v>
                </c:pt>
                <c:pt idx="666">
                  <c:v>1.1524901703800787</c:v>
                </c:pt>
                <c:pt idx="667">
                  <c:v>1.166251638269987</c:v>
                </c:pt>
                <c:pt idx="668">
                  <c:v>1.1631716906946266</c:v>
                </c:pt>
                <c:pt idx="669">
                  <c:v>1.1718872870249017</c:v>
                </c:pt>
                <c:pt idx="670">
                  <c:v>1.1708387942332896</c:v>
                </c:pt>
                <c:pt idx="671">
                  <c:v>1.1771297509829619</c:v>
                </c:pt>
                <c:pt idx="672">
                  <c:v>1.1741153342070774</c:v>
                </c:pt>
                <c:pt idx="673">
                  <c:v>1.1677588466579292</c:v>
                </c:pt>
                <c:pt idx="674">
                  <c:v>1.1830275229357798</c:v>
                </c:pt>
                <c:pt idx="675">
                  <c:v>1.1749672346002622</c:v>
                </c:pt>
                <c:pt idx="676">
                  <c:v>1.1836828309305374</c:v>
                </c:pt>
                <c:pt idx="677">
                  <c:v>1.1880733944954129</c:v>
                </c:pt>
                <c:pt idx="678">
                  <c:v>1.2038007863695936</c:v>
                </c:pt>
                <c:pt idx="679">
                  <c:v>1.2038007863695936</c:v>
                </c:pt>
                <c:pt idx="680">
                  <c:v>1.2005242463958061</c:v>
                </c:pt>
                <c:pt idx="681">
                  <c:v>1.2157929226736566</c:v>
                </c:pt>
                <c:pt idx="682">
                  <c:v>1.2162516382699868</c:v>
                </c:pt>
                <c:pt idx="683">
                  <c:v>1.2245740498034077</c:v>
                </c:pt>
                <c:pt idx="684">
                  <c:v>1.2201834862385321</c:v>
                </c:pt>
                <c:pt idx="685">
                  <c:v>1.2285058977719527</c:v>
                </c:pt>
                <c:pt idx="686">
                  <c:v>1.2275884665792922</c:v>
                </c:pt>
                <c:pt idx="687">
                  <c:v>1.2313237221494102</c:v>
                </c:pt>
                <c:pt idx="688">
                  <c:v>1.2252293577981652</c:v>
                </c:pt>
                <c:pt idx="689">
                  <c:v>1.2098951507208389</c:v>
                </c:pt>
                <c:pt idx="690">
                  <c:v>1.2116644823066842</c:v>
                </c:pt>
                <c:pt idx="691">
                  <c:v>1.2020314547837483</c:v>
                </c:pt>
                <c:pt idx="692">
                  <c:v>1.2036041939711664</c:v>
                </c:pt>
                <c:pt idx="693">
                  <c:v>1.1983617300131062</c:v>
                </c:pt>
                <c:pt idx="694">
                  <c:v>1.1863040629095676</c:v>
                </c:pt>
                <c:pt idx="695">
                  <c:v>1.1841415465268676</c:v>
                </c:pt>
                <c:pt idx="696">
                  <c:v>1.195740498034076</c:v>
                </c:pt>
                <c:pt idx="697">
                  <c:v>1.2029488859764088</c:v>
                </c:pt>
                <c:pt idx="698">
                  <c:v>1.2096985583224116</c:v>
                </c:pt>
                <c:pt idx="699">
                  <c:v>1.2236566186107471</c:v>
                </c:pt>
                <c:pt idx="700">
                  <c:v>1.2352555701179555</c:v>
                </c:pt>
                <c:pt idx="701">
                  <c:v>1.2529488859764089</c:v>
                </c:pt>
                <c:pt idx="702">
                  <c:v>1.2658584534731323</c:v>
                </c:pt>
                <c:pt idx="703">
                  <c:v>1.2863695937090434</c:v>
                </c:pt>
                <c:pt idx="704">
                  <c:v>1.2992791612057668</c:v>
                </c:pt>
                <c:pt idx="705">
                  <c:v>1.3217562254259501</c:v>
                </c:pt>
                <c:pt idx="706">
                  <c:v>1.3387942332896461</c:v>
                </c:pt>
                <c:pt idx="707">
                  <c:v>1.3385976408912188</c:v>
                </c:pt>
                <c:pt idx="708">
                  <c:v>1.3418741808650065</c:v>
                </c:pt>
                <c:pt idx="709">
                  <c:v>1.3427260812581914</c:v>
                </c:pt>
                <c:pt idx="710">
                  <c:v>1.3307339449541284</c:v>
                </c:pt>
                <c:pt idx="711">
                  <c:v>1.3274574049803407</c:v>
                </c:pt>
                <c:pt idx="712">
                  <c:v>1.3193315858453474</c:v>
                </c:pt>
                <c:pt idx="713">
                  <c:v>1.3051769331585845</c:v>
                </c:pt>
                <c:pt idx="714">
                  <c:v>1.2798165137614679</c:v>
                </c:pt>
                <c:pt idx="715">
                  <c:v>1.2739187418086502</c:v>
                </c:pt>
                <c:pt idx="716">
                  <c:v>1.2544560943643512</c:v>
                </c:pt>
                <c:pt idx="717">
                  <c:v>1.2465923984272609</c:v>
                </c:pt>
                <c:pt idx="718">
                  <c:v>1.2262778505897771</c:v>
                </c:pt>
                <c:pt idx="719">
                  <c:v>1.2293577981651376</c:v>
                </c:pt>
                <c:pt idx="720">
                  <c:v>1.2291612057667103</c:v>
                </c:pt>
                <c:pt idx="721">
                  <c:v>1.2350589777195282</c:v>
                </c:pt>
                <c:pt idx="722">
                  <c:v>1.2442332896461337</c:v>
                </c:pt>
                <c:pt idx="723">
                  <c:v>1.2416120576671035</c:v>
                </c:pt>
                <c:pt idx="724">
                  <c:v>1.2376802096985584</c:v>
                </c:pt>
                <c:pt idx="725">
                  <c:v>1.2339449541284404</c:v>
                </c:pt>
                <c:pt idx="726">
                  <c:v>1.2490170380078638</c:v>
                </c:pt>
                <c:pt idx="727">
                  <c:v>1.2429226736566186</c:v>
                </c:pt>
                <c:pt idx="728">
                  <c:v>1.2488204456094365</c:v>
                </c:pt>
                <c:pt idx="729">
                  <c:v>1.2334862385321101</c:v>
                </c:pt>
                <c:pt idx="730">
                  <c:v>1.2315203145478375</c:v>
                </c:pt>
                <c:pt idx="731">
                  <c:v>1.2256225425950196</c:v>
                </c:pt>
                <c:pt idx="732">
                  <c:v>1.2221494102228048</c:v>
                </c:pt>
                <c:pt idx="733">
                  <c:v>1.2271952817824379</c:v>
                </c:pt>
                <c:pt idx="734">
                  <c:v>1.2228047182175623</c:v>
                </c:pt>
                <c:pt idx="735">
                  <c:v>1.209043250327654</c:v>
                </c:pt>
                <c:pt idx="736">
                  <c:v>1.2239187418086501</c:v>
                </c:pt>
                <c:pt idx="737">
                  <c:v>1.2234600262123199</c:v>
                </c:pt>
                <c:pt idx="738">
                  <c:v>1.2448885976408912</c:v>
                </c:pt>
                <c:pt idx="739">
                  <c:v>1.2568807339449541</c:v>
                </c:pt>
                <c:pt idx="740">
                  <c:v>1.2765399737876801</c:v>
                </c:pt>
                <c:pt idx="741">
                  <c:v>1.2918086500655308</c:v>
                </c:pt>
                <c:pt idx="742">
                  <c:v>1.3014416775884665</c:v>
                </c:pt>
                <c:pt idx="743">
                  <c:v>1.3366317169069464</c:v>
                </c:pt>
                <c:pt idx="744">
                  <c:v>1.3796199213630407</c:v>
                </c:pt>
                <c:pt idx="745">
                  <c:v>1.3700524246395807</c:v>
                </c:pt>
                <c:pt idx="746">
                  <c:v>1.4091087811271297</c:v>
                </c:pt>
                <c:pt idx="747">
                  <c:v>1.430078636959371</c:v>
                </c:pt>
                <c:pt idx="748">
                  <c:v>1.4375491480996068</c:v>
                </c:pt>
                <c:pt idx="749">
                  <c:v>1.4379423328964613</c:v>
                </c:pt>
                <c:pt idx="750">
                  <c:v>1.4279161205766711</c:v>
                </c:pt>
                <c:pt idx="751">
                  <c:v>1.4152686762778506</c:v>
                </c:pt>
                <c:pt idx="752">
                  <c:v>1.4110747051114023</c:v>
                </c:pt>
                <c:pt idx="753">
                  <c:v>1.4019003931847969</c:v>
                </c:pt>
                <c:pt idx="754">
                  <c:v>1.3828964613368284</c:v>
                </c:pt>
                <c:pt idx="755">
                  <c:v>1.3763433813892529</c:v>
                </c:pt>
                <c:pt idx="756">
                  <c:v>1.3726736566186108</c:v>
                </c:pt>
                <c:pt idx="757">
                  <c:v>1.3576015727391875</c:v>
                </c:pt>
                <c:pt idx="758">
                  <c:v>1.3632372214941022</c:v>
                </c:pt>
                <c:pt idx="759">
                  <c:v>1.3573394495412843</c:v>
                </c:pt>
                <c:pt idx="760">
                  <c:v>1.351048492791612</c:v>
                </c:pt>
                <c:pt idx="761">
                  <c:v>1.3460026212319791</c:v>
                </c:pt>
                <c:pt idx="762">
                  <c:v>1.3527522935779817</c:v>
                </c:pt>
                <c:pt idx="763">
                  <c:v>1.3381389252948885</c:v>
                </c:pt>
                <c:pt idx="764">
                  <c:v>1.3366317169069464</c:v>
                </c:pt>
                <c:pt idx="765">
                  <c:v>1.3163171690694626</c:v>
                </c:pt>
                <c:pt idx="766">
                  <c:v>1.2839449541284402</c:v>
                </c:pt>
                <c:pt idx="767">
                  <c:v>1.265399737876802</c:v>
                </c:pt>
                <c:pt idx="768">
                  <c:v>1.2511795543905635</c:v>
                </c:pt>
                <c:pt idx="769">
                  <c:v>1.2271952817824379</c:v>
                </c:pt>
                <c:pt idx="770">
                  <c:v>1.2108125819134994</c:v>
                </c:pt>
                <c:pt idx="771">
                  <c:v>1.1876146788990827</c:v>
                </c:pt>
                <c:pt idx="772">
                  <c:v>1.1865661861074706</c:v>
                </c:pt>
                <c:pt idx="773">
                  <c:v>1.1692660550458716</c:v>
                </c:pt>
                <c:pt idx="774">
                  <c:v>1.1629750982961993</c:v>
                </c:pt>
                <c:pt idx="775">
                  <c:v>1.1546526867627784</c:v>
                </c:pt>
                <c:pt idx="776">
                  <c:v>1.1533420707732633</c:v>
                </c:pt>
                <c:pt idx="777">
                  <c:v>1.145478374836173</c:v>
                </c:pt>
                <c:pt idx="778">
                  <c:v>1.1378112712975099</c:v>
                </c:pt>
                <c:pt idx="779">
                  <c:v>1.1361074705111402</c:v>
                </c:pt>
                <c:pt idx="780">
                  <c:v>1.1404325032765399</c:v>
                </c:pt>
                <c:pt idx="781">
                  <c:v>1.1446264744429882</c:v>
                </c:pt>
                <c:pt idx="782">
                  <c:v>1.148951507208388</c:v>
                </c:pt>
                <c:pt idx="783">
                  <c:v>1.1467889908256881</c:v>
                </c:pt>
                <c:pt idx="784">
                  <c:v>1.1511795543905636</c:v>
                </c:pt>
                <c:pt idx="785">
                  <c:v>1.1574705111402359</c:v>
                </c:pt>
                <c:pt idx="786">
                  <c:v>1.1657929226736565</c:v>
                </c:pt>
                <c:pt idx="787">
                  <c:v>1.1616644823066842</c:v>
                </c:pt>
                <c:pt idx="788">
                  <c:v>1.1692660550458716</c:v>
                </c:pt>
                <c:pt idx="789">
                  <c:v>1.1743119266055047</c:v>
                </c:pt>
                <c:pt idx="790">
                  <c:v>1.1823722149410223</c:v>
                </c:pt>
                <c:pt idx="791">
                  <c:v>1.18826998689384</c:v>
                </c:pt>
                <c:pt idx="792">
                  <c:v>1.1804062909567496</c:v>
                </c:pt>
                <c:pt idx="793">
                  <c:v>1.1780471821756224</c:v>
                </c:pt>
                <c:pt idx="794">
                  <c:v>1.1705766710353867</c:v>
                </c:pt>
                <c:pt idx="795">
                  <c:v>1.1900393184796854</c:v>
                </c:pt>
                <c:pt idx="796">
                  <c:v>1.1979030144167759</c:v>
                </c:pt>
                <c:pt idx="797">
                  <c:v>1.2101572739187418</c:v>
                </c:pt>
                <c:pt idx="798">
                  <c:v>1.1944298820445609</c:v>
                </c:pt>
                <c:pt idx="799">
                  <c:v>1.2125163826998691</c:v>
                </c:pt>
                <c:pt idx="800">
                  <c:v>1.2020314547837483</c:v>
                </c:pt>
                <c:pt idx="801">
                  <c:v>1.2201834862385321</c:v>
                </c:pt>
                <c:pt idx="802">
                  <c:v>1.2236566186107471</c:v>
                </c:pt>
                <c:pt idx="803">
                  <c:v>1.2273918741808649</c:v>
                </c:pt>
                <c:pt idx="804">
                  <c:v>1.2254259501965925</c:v>
                </c:pt>
                <c:pt idx="805">
                  <c:v>1.2125163826998691</c:v>
                </c:pt>
                <c:pt idx="806">
                  <c:v>1.2182175622542595</c:v>
                </c:pt>
                <c:pt idx="807">
                  <c:v>1.2182175622542595</c:v>
                </c:pt>
                <c:pt idx="808">
                  <c:v>1.2239187418086501</c:v>
                </c:pt>
                <c:pt idx="809">
                  <c:v>1.2144823066841415</c:v>
                </c:pt>
                <c:pt idx="810">
                  <c:v>1.2140891218872869</c:v>
                </c:pt>
                <c:pt idx="811">
                  <c:v>1.2216906946264745</c:v>
                </c:pt>
                <c:pt idx="812">
                  <c:v>1.2278505897771952</c:v>
                </c:pt>
                <c:pt idx="813">
                  <c:v>1.2516382699868938</c:v>
                </c:pt>
                <c:pt idx="814">
                  <c:v>1.2721494102228048</c:v>
                </c:pt>
                <c:pt idx="815">
                  <c:v>1.2981651376146788</c:v>
                </c:pt>
                <c:pt idx="816">
                  <c:v>1.331389252948886</c:v>
                </c:pt>
                <c:pt idx="817">
                  <c:v>1.3671690694626475</c:v>
                </c:pt>
                <c:pt idx="818">
                  <c:v>1.3857798165137614</c:v>
                </c:pt>
                <c:pt idx="819">
                  <c:v>1.4270642201834862</c:v>
                </c:pt>
                <c:pt idx="820">
                  <c:v>1.4742463958060288</c:v>
                </c:pt>
                <c:pt idx="821">
                  <c:v>1.5057011795543906</c:v>
                </c:pt>
                <c:pt idx="822">
                  <c:v>1.55262123197903</c:v>
                </c:pt>
                <c:pt idx="823">
                  <c:v>1.6096330275229358</c:v>
                </c:pt>
                <c:pt idx="824">
                  <c:v>1.6699213630406291</c:v>
                </c:pt>
                <c:pt idx="825">
                  <c:v>1.7282437745740498</c:v>
                </c:pt>
                <c:pt idx="826">
                  <c:v>1.8073394495412844</c:v>
                </c:pt>
                <c:pt idx="827">
                  <c:v>1.8490825688073396</c:v>
                </c:pt>
                <c:pt idx="828">
                  <c:v>1.887483617300131</c:v>
                </c:pt>
                <c:pt idx="829">
                  <c:v>1.9379423328964613</c:v>
                </c:pt>
                <c:pt idx="830">
                  <c:v>1.9661205766710355</c:v>
                </c:pt>
                <c:pt idx="831">
                  <c:v>2</c:v>
                </c:pt>
                <c:pt idx="832">
                  <c:v>1.973132372214941</c:v>
                </c:pt>
                <c:pt idx="833">
                  <c:v>1.9934469200524245</c:v>
                </c:pt>
                <c:pt idx="834">
                  <c:v>1.9556356487549147</c:v>
                </c:pt>
                <c:pt idx="835">
                  <c:v>1.8925294888597641</c:v>
                </c:pt>
                <c:pt idx="836">
                  <c:v>1.8071428571428572</c:v>
                </c:pt>
                <c:pt idx="837">
                  <c:v>1.7118610747051113</c:v>
                </c:pt>
                <c:pt idx="838">
                  <c:v>1.6423984272608125</c:v>
                </c:pt>
                <c:pt idx="839">
                  <c:v>1.5281782437745739</c:v>
                </c:pt>
                <c:pt idx="840">
                  <c:v>1.4372870249017038</c:v>
                </c:pt>
                <c:pt idx="841">
                  <c:v>1.3826998689384009</c:v>
                </c:pt>
                <c:pt idx="842">
                  <c:v>1.3461992136304062</c:v>
                </c:pt>
                <c:pt idx="843">
                  <c:v>1.2975098296199215</c:v>
                </c:pt>
                <c:pt idx="844">
                  <c:v>1.284862385321101</c:v>
                </c:pt>
                <c:pt idx="845">
                  <c:v>1.2724115334207078</c:v>
                </c:pt>
                <c:pt idx="846">
                  <c:v>1.2855176933158585</c:v>
                </c:pt>
                <c:pt idx="847">
                  <c:v>1.2747706422018348</c:v>
                </c:pt>
                <c:pt idx="848">
                  <c:v>1.2883355176933158</c:v>
                </c:pt>
                <c:pt idx="849">
                  <c:v>1.2876802096985585</c:v>
                </c:pt>
                <c:pt idx="850">
                  <c:v>1.3025557011795543</c:v>
                </c:pt>
                <c:pt idx="851">
                  <c:v>1.3258846657929226</c:v>
                </c:pt>
                <c:pt idx="852">
                  <c:v>1.340956749672346</c:v>
                </c:pt>
                <c:pt idx="853">
                  <c:v>1.3453473132372216</c:v>
                </c:pt>
                <c:pt idx="854">
                  <c:v>1.3676277850589778</c:v>
                </c:pt>
                <c:pt idx="855">
                  <c:v>1.3822411533420706</c:v>
                </c:pt>
                <c:pt idx="856">
                  <c:v>1.3914154652686763</c:v>
                </c:pt>
                <c:pt idx="857">
                  <c:v>1.3953473132372216</c:v>
                </c:pt>
                <c:pt idx="858">
                  <c:v>1.393381389252949</c:v>
                </c:pt>
                <c:pt idx="859">
                  <c:v>1.3842070773263435</c:v>
                </c:pt>
                <c:pt idx="860">
                  <c:v>1.3724115334207077</c:v>
                </c:pt>
                <c:pt idx="861">
                  <c:v>1.3707077326343382</c:v>
                </c:pt>
                <c:pt idx="862">
                  <c:v>1.3422673656618611</c:v>
                </c:pt>
                <c:pt idx="863">
                  <c:v>1.314089121887287</c:v>
                </c:pt>
                <c:pt idx="864">
                  <c:v>1.2802752293577981</c:v>
                </c:pt>
                <c:pt idx="865">
                  <c:v>1.2389908256880733</c:v>
                </c:pt>
                <c:pt idx="866">
                  <c:v>1.2252293577981652</c:v>
                </c:pt>
                <c:pt idx="867">
                  <c:v>1.2007208387942332</c:v>
                </c:pt>
                <c:pt idx="868">
                  <c:v>1.1769331585845348</c:v>
                </c:pt>
                <c:pt idx="869">
                  <c:v>1.1780471821756224</c:v>
                </c:pt>
                <c:pt idx="870">
                  <c:v>1.1564220183486238</c:v>
                </c:pt>
                <c:pt idx="871">
                  <c:v>1.1564220183486238</c:v>
                </c:pt>
                <c:pt idx="872">
                  <c:v>1.159043250327654</c:v>
                </c:pt>
                <c:pt idx="873">
                  <c:v>1.1697247706422018</c:v>
                </c:pt>
                <c:pt idx="874">
                  <c:v>1.1690694626474443</c:v>
                </c:pt>
                <c:pt idx="875">
                  <c:v>1.178440366972477</c:v>
                </c:pt>
                <c:pt idx="876">
                  <c:v>1.18564875491481</c:v>
                </c:pt>
                <c:pt idx="877">
                  <c:v>1.2022935779816515</c:v>
                </c:pt>
                <c:pt idx="878">
                  <c:v>1.2160550458715595</c:v>
                </c:pt>
                <c:pt idx="879">
                  <c:v>1.2393840104849279</c:v>
                </c:pt>
                <c:pt idx="880">
                  <c:v>1.2596985583224116</c:v>
                </c:pt>
                <c:pt idx="881">
                  <c:v>1.2776539973787679</c:v>
                </c:pt>
                <c:pt idx="882">
                  <c:v>1.2990170380078636</c:v>
                </c:pt>
                <c:pt idx="883">
                  <c:v>1.3081913499344693</c:v>
                </c:pt>
                <c:pt idx="884">
                  <c:v>1.3191349934469201</c:v>
                </c:pt>
                <c:pt idx="885">
                  <c:v>1.3324377457404981</c:v>
                </c:pt>
                <c:pt idx="886">
                  <c:v>1.3387942332896461</c:v>
                </c:pt>
                <c:pt idx="887">
                  <c:v>1.3302752293577982</c:v>
                </c:pt>
                <c:pt idx="888">
                  <c:v>1.3152031454783748</c:v>
                </c:pt>
                <c:pt idx="889">
                  <c:v>1.310615989515072</c:v>
                </c:pt>
                <c:pt idx="890">
                  <c:v>1.2953473132372215</c:v>
                </c:pt>
                <c:pt idx="891">
                  <c:v>1.284862385321101</c:v>
                </c:pt>
                <c:pt idx="892">
                  <c:v>1.245740498034076</c:v>
                </c:pt>
                <c:pt idx="893">
                  <c:v>1.2160550458715595</c:v>
                </c:pt>
                <c:pt idx="894">
                  <c:v>1.2020314547837483</c:v>
                </c:pt>
                <c:pt idx="895">
                  <c:v>1.1703800786369594</c:v>
                </c:pt>
                <c:pt idx="896">
                  <c:v>1.1535386631716906</c:v>
                </c:pt>
                <c:pt idx="897">
                  <c:v>1.1304062909567496</c:v>
                </c:pt>
                <c:pt idx="898">
                  <c:v>1.118610747051114</c:v>
                </c:pt>
                <c:pt idx="899">
                  <c:v>1.1168414154652686</c:v>
                </c:pt>
                <c:pt idx="900">
                  <c:v>1.1046526867627784</c:v>
                </c:pt>
                <c:pt idx="901">
                  <c:v>1.1057011795543905</c:v>
                </c:pt>
                <c:pt idx="902">
                  <c:v>1.092857142857143</c:v>
                </c:pt>
                <c:pt idx="903">
                  <c:v>1.0945609436435124</c:v>
                </c:pt>
                <c:pt idx="904">
                  <c:v>1.089121887287025</c:v>
                </c:pt>
                <c:pt idx="905">
                  <c:v>1.0866972477064221</c:v>
                </c:pt>
                <c:pt idx="906">
                  <c:v>1.0858453473132372</c:v>
                </c:pt>
                <c:pt idx="907">
                  <c:v>1.0919397116644822</c:v>
                </c:pt>
                <c:pt idx="908">
                  <c:v>1.0882699868938401</c:v>
                </c:pt>
                <c:pt idx="909">
                  <c:v>1.0922018348623854</c:v>
                </c:pt>
                <c:pt idx="910">
                  <c:v>1.0987549148099607</c:v>
                </c:pt>
                <c:pt idx="911">
                  <c:v>1.1004587155963304</c:v>
                </c:pt>
                <c:pt idx="912">
                  <c:v>1.1155307994757535</c:v>
                </c:pt>
                <c:pt idx="913">
                  <c:v>1.1112057667103539</c:v>
                </c:pt>
                <c:pt idx="914">
                  <c:v>1.1199213630406291</c:v>
                </c:pt>
                <c:pt idx="915">
                  <c:v>1.1290956749672345</c:v>
                </c:pt>
                <c:pt idx="916">
                  <c:v>1.1338794233289646</c:v>
                </c:pt>
                <c:pt idx="917">
                  <c:v>1.1428571428571428</c:v>
                </c:pt>
                <c:pt idx="918">
                  <c:v>1.165137614678899</c:v>
                </c:pt>
                <c:pt idx="919">
                  <c:v>1.1692660550458716</c:v>
                </c:pt>
                <c:pt idx="920">
                  <c:v>1.1861074705111403</c:v>
                </c:pt>
                <c:pt idx="921">
                  <c:v>1.1948230668414155</c:v>
                </c:pt>
                <c:pt idx="922">
                  <c:v>1.2208387942332897</c:v>
                </c:pt>
                <c:pt idx="923">
                  <c:v>1.2365661861074706</c:v>
                </c:pt>
                <c:pt idx="924">
                  <c:v>1.2490170380078638</c:v>
                </c:pt>
                <c:pt idx="925">
                  <c:v>1.2621231979030143</c:v>
                </c:pt>
                <c:pt idx="926">
                  <c:v>1.2693315858453473</c:v>
                </c:pt>
                <c:pt idx="927">
                  <c:v>1.2861730013106161</c:v>
                </c:pt>
                <c:pt idx="928">
                  <c:v>1.3020969855832241</c:v>
                </c:pt>
                <c:pt idx="929">
                  <c:v>1.3014416775884665</c:v>
                </c:pt>
                <c:pt idx="930">
                  <c:v>1.3156618610747051</c:v>
                </c:pt>
                <c:pt idx="931">
                  <c:v>1.3268020969855832</c:v>
                </c:pt>
                <c:pt idx="932">
                  <c:v>1.3317824377457406</c:v>
                </c:pt>
                <c:pt idx="933">
                  <c:v>1.3340104849279162</c:v>
                </c:pt>
                <c:pt idx="934">
                  <c:v>1.3245740498034075</c:v>
                </c:pt>
                <c:pt idx="935">
                  <c:v>1.3468545216251639</c:v>
                </c:pt>
                <c:pt idx="936">
                  <c:v>1.3455439056356489</c:v>
                </c:pt>
                <c:pt idx="937">
                  <c:v>1.3396461336828309</c:v>
                </c:pt>
                <c:pt idx="938">
                  <c:v>1.3422673656618611</c:v>
                </c:pt>
                <c:pt idx="939">
                  <c:v>1.3254914809960683</c:v>
                </c:pt>
                <c:pt idx="940">
                  <c:v>1.3125819134993446</c:v>
                </c:pt>
                <c:pt idx="941">
                  <c:v>1.3119266055045871</c:v>
                </c:pt>
                <c:pt idx="942">
                  <c:v>1.2992791612057668</c:v>
                </c:pt>
                <c:pt idx="943">
                  <c:v>1.2813237221494103</c:v>
                </c:pt>
                <c:pt idx="944">
                  <c:v>1.26913499344692</c:v>
                </c:pt>
                <c:pt idx="945">
                  <c:v>1.254259501965924</c:v>
                </c:pt>
                <c:pt idx="946">
                  <c:v>1.2652031454783748</c:v>
                </c:pt>
                <c:pt idx="947">
                  <c:v>1.2634338138925294</c:v>
                </c:pt>
                <c:pt idx="948">
                  <c:v>1.2522935779816513</c:v>
                </c:pt>
                <c:pt idx="949">
                  <c:v>1.2649410222804718</c:v>
                </c:pt>
                <c:pt idx="950">
                  <c:v>1.2621231979030143</c:v>
                </c:pt>
                <c:pt idx="951">
                  <c:v>1.2531454783748361</c:v>
                </c:pt>
                <c:pt idx="952">
                  <c:v>1.2494757536041941</c:v>
                </c:pt>
                <c:pt idx="953">
                  <c:v>1.238335517693316</c:v>
                </c:pt>
                <c:pt idx="954">
                  <c:v>1.2400393184796854</c:v>
                </c:pt>
                <c:pt idx="955">
                  <c:v>1.2278505897771952</c:v>
                </c:pt>
                <c:pt idx="956">
                  <c:v>1.2304718217562254</c:v>
                </c:pt>
                <c:pt idx="957">
                  <c:v>1.2081913499344692</c:v>
                </c:pt>
                <c:pt idx="958">
                  <c:v>1.2062254259501966</c:v>
                </c:pt>
                <c:pt idx="959">
                  <c:v>1.1906946264744429</c:v>
                </c:pt>
                <c:pt idx="960">
                  <c:v>1.1710353866317169</c:v>
                </c:pt>
                <c:pt idx="961">
                  <c:v>1.1738532110091744</c:v>
                </c:pt>
                <c:pt idx="962">
                  <c:v>1.1592398427260813</c:v>
                </c:pt>
                <c:pt idx="963">
                  <c:v>1.1502621231979031</c:v>
                </c:pt>
                <c:pt idx="964">
                  <c:v>1.1551114023591087</c:v>
                </c:pt>
                <c:pt idx="965">
                  <c:v>1.1548492791612057</c:v>
                </c:pt>
                <c:pt idx="966">
                  <c:v>1.1539973787680209</c:v>
                </c:pt>
                <c:pt idx="967">
                  <c:v>1.1515727391874182</c:v>
                </c:pt>
                <c:pt idx="968">
                  <c:v>1.1541939711664482</c:v>
                </c:pt>
                <c:pt idx="969">
                  <c:v>1.1505242463958061</c:v>
                </c:pt>
                <c:pt idx="970">
                  <c:v>1.1581258191349935</c:v>
                </c:pt>
                <c:pt idx="971">
                  <c:v>1.1433158584534731</c:v>
                </c:pt>
                <c:pt idx="972">
                  <c:v>1.141743119266055</c:v>
                </c:pt>
                <c:pt idx="973">
                  <c:v>1.1358453473132373</c:v>
                </c:pt>
                <c:pt idx="974">
                  <c:v>1.1177588466579291</c:v>
                </c:pt>
                <c:pt idx="975">
                  <c:v>1.1098951507208388</c:v>
                </c:pt>
                <c:pt idx="976">
                  <c:v>1.0998034076015728</c:v>
                </c:pt>
                <c:pt idx="977">
                  <c:v>1.0943643512450851</c:v>
                </c:pt>
                <c:pt idx="978">
                  <c:v>1.0804062909567498</c:v>
                </c:pt>
                <c:pt idx="979">
                  <c:v>1.069921363040629</c:v>
                </c:pt>
                <c:pt idx="980">
                  <c:v>1.0646788990825689</c:v>
                </c:pt>
                <c:pt idx="981">
                  <c:v>1.0602883355176933</c:v>
                </c:pt>
                <c:pt idx="982">
                  <c:v>1.0589777195281782</c:v>
                </c:pt>
                <c:pt idx="983">
                  <c:v>1.0558977719528178</c:v>
                </c:pt>
                <c:pt idx="984">
                  <c:v>1.0557011795543905</c:v>
                </c:pt>
                <c:pt idx="985">
                  <c:v>1.0594364351245085</c:v>
                </c:pt>
                <c:pt idx="986">
                  <c:v>1.0522280471821757</c:v>
                </c:pt>
                <c:pt idx="987">
                  <c:v>1.0515727391874181</c:v>
                </c:pt>
                <c:pt idx="988">
                  <c:v>1.0498034076015728</c:v>
                </c:pt>
                <c:pt idx="989">
                  <c:v>1.0517693315858454</c:v>
                </c:pt>
                <c:pt idx="990">
                  <c:v>1.0532765399737878</c:v>
                </c:pt>
                <c:pt idx="991">
                  <c:v>1.0509174311926606</c:v>
                </c:pt>
                <c:pt idx="992">
                  <c:v>1.056356487549148</c:v>
                </c:pt>
                <c:pt idx="993">
                  <c:v>1.0515727391874181</c:v>
                </c:pt>
                <c:pt idx="994">
                  <c:v>1.0629095674967235</c:v>
                </c:pt>
                <c:pt idx="995">
                  <c:v>1.0557011795543905</c:v>
                </c:pt>
                <c:pt idx="996">
                  <c:v>1.0561598951507207</c:v>
                </c:pt>
                <c:pt idx="997">
                  <c:v>1.0572083879423329</c:v>
                </c:pt>
                <c:pt idx="998">
                  <c:v>1.0627129750982962</c:v>
                </c:pt>
                <c:pt idx="999">
                  <c:v>1.0611402359108781</c:v>
                </c:pt>
                <c:pt idx="1000">
                  <c:v>1.0663826998689383</c:v>
                </c:pt>
                <c:pt idx="1001">
                  <c:v>1.0668414154652686</c:v>
                </c:pt>
                <c:pt idx="1002">
                  <c:v>1.0714285714285714</c:v>
                </c:pt>
                <c:pt idx="1003">
                  <c:v>1.069921363040629</c:v>
                </c:pt>
                <c:pt idx="1004">
                  <c:v>1.0786369593709044</c:v>
                </c:pt>
                <c:pt idx="1005">
                  <c:v>1.0790956749672347</c:v>
                </c:pt>
                <c:pt idx="1006">
                  <c:v>1.0845347313237221</c:v>
                </c:pt>
                <c:pt idx="1007">
                  <c:v>1.089121887287025</c:v>
                </c:pt>
                <c:pt idx="1008">
                  <c:v>1.0880078636959372</c:v>
                </c:pt>
                <c:pt idx="1009">
                  <c:v>1.0912844036697247</c:v>
                </c:pt>
                <c:pt idx="1010">
                  <c:v>1.0935124508519003</c:v>
                </c:pt>
                <c:pt idx="1011">
                  <c:v>1.0908912188728703</c:v>
                </c:pt>
                <c:pt idx="1012">
                  <c:v>1.0937090432503276</c:v>
                </c:pt>
                <c:pt idx="1013">
                  <c:v>1.0895806028833552</c:v>
                </c:pt>
                <c:pt idx="1014">
                  <c:v>1.1035386631716908</c:v>
                </c:pt>
                <c:pt idx="1015">
                  <c:v>1.1039973787680211</c:v>
                </c:pt>
                <c:pt idx="1016">
                  <c:v>1.1048492791612057</c:v>
                </c:pt>
                <c:pt idx="1017">
                  <c:v>1.1177588466579291</c:v>
                </c:pt>
                <c:pt idx="1018">
                  <c:v>1.1127129750982963</c:v>
                </c:pt>
                <c:pt idx="1019">
                  <c:v>1.1177588466579291</c:v>
                </c:pt>
                <c:pt idx="1020">
                  <c:v>1.1328309305373525</c:v>
                </c:pt>
                <c:pt idx="1021">
                  <c:v>1.1325688073394495</c:v>
                </c:pt>
                <c:pt idx="1022">
                  <c:v>1.1437090432503276</c:v>
                </c:pt>
                <c:pt idx="1023">
                  <c:v>1.1583879423328964</c:v>
                </c:pt>
                <c:pt idx="1024">
                  <c:v>1.1636304062909568</c:v>
                </c:pt>
                <c:pt idx="1025">
                  <c:v>1.1721494102228047</c:v>
                </c:pt>
                <c:pt idx="1026">
                  <c:v>1.1828309305373526</c:v>
                </c:pt>
                <c:pt idx="1027">
                  <c:v>1.1915465268676277</c:v>
                </c:pt>
                <c:pt idx="1028">
                  <c:v>1.2029488859764088</c:v>
                </c:pt>
                <c:pt idx="1029">
                  <c:v>1.2110091743119267</c:v>
                </c:pt>
                <c:pt idx="1030">
                  <c:v>1.215399737876802</c:v>
                </c:pt>
                <c:pt idx="1031">
                  <c:v>1.2157929226736566</c:v>
                </c:pt>
                <c:pt idx="1032">
                  <c:v>1.2182175622542595</c:v>
                </c:pt>
                <c:pt idx="1033">
                  <c:v>1.2079292267365662</c:v>
                </c:pt>
                <c:pt idx="1034">
                  <c:v>1.2018348623853212</c:v>
                </c:pt>
                <c:pt idx="1035">
                  <c:v>1.1983617300131062</c:v>
                </c:pt>
                <c:pt idx="1036">
                  <c:v>1.1865661861074706</c:v>
                </c:pt>
                <c:pt idx="1037">
                  <c:v>1.1891874180865007</c:v>
                </c:pt>
                <c:pt idx="1038">
                  <c:v>1.1657929226736565</c:v>
                </c:pt>
                <c:pt idx="1039">
                  <c:v>1.158781127129751</c:v>
                </c:pt>
                <c:pt idx="1040">
                  <c:v>1.1570773263433813</c:v>
                </c:pt>
                <c:pt idx="1041">
                  <c:v>1.1461336828309305</c:v>
                </c:pt>
                <c:pt idx="1042">
                  <c:v>1.1422018348623852</c:v>
                </c:pt>
                <c:pt idx="1043">
                  <c:v>1.139384010484928</c:v>
                </c:pt>
                <c:pt idx="1044">
                  <c:v>1.1251638269986894</c:v>
                </c:pt>
                <c:pt idx="1045">
                  <c:v>1.1271297509829621</c:v>
                </c:pt>
                <c:pt idx="1046">
                  <c:v>1.1218872870249017</c:v>
                </c:pt>
                <c:pt idx="1047">
                  <c:v>1.1168414154652686</c:v>
                </c:pt>
                <c:pt idx="1048">
                  <c:v>1.1173001310615989</c:v>
                </c:pt>
                <c:pt idx="1049">
                  <c:v>1.1153342070773264</c:v>
                </c:pt>
                <c:pt idx="1050">
                  <c:v>1.1074705111402359</c:v>
                </c:pt>
                <c:pt idx="1051">
                  <c:v>1.1081258191349934</c:v>
                </c:pt>
                <c:pt idx="1052">
                  <c:v>1.1068152031454783</c:v>
                </c:pt>
                <c:pt idx="1053">
                  <c:v>1.1085845347313237</c:v>
                </c:pt>
                <c:pt idx="1054">
                  <c:v>1.1089777195281783</c:v>
                </c:pt>
                <c:pt idx="1055">
                  <c:v>1.1092398427260812</c:v>
                </c:pt>
                <c:pt idx="1056">
                  <c:v>1.1118610747051114</c:v>
                </c:pt>
                <c:pt idx="1057">
                  <c:v>1.105045871559633</c:v>
                </c:pt>
                <c:pt idx="1058">
                  <c:v>1.108781127129751</c:v>
                </c:pt>
                <c:pt idx="1059">
                  <c:v>1.1013761467889909</c:v>
                </c:pt>
                <c:pt idx="1060">
                  <c:v>1.1061598951507208</c:v>
                </c:pt>
                <c:pt idx="1061">
                  <c:v>1.1063564875491481</c:v>
                </c:pt>
                <c:pt idx="1062">
                  <c:v>1.1079292267365661</c:v>
                </c:pt>
                <c:pt idx="1063">
                  <c:v>1.1161861074705111</c:v>
                </c:pt>
                <c:pt idx="1064">
                  <c:v>1.112254259501966</c:v>
                </c:pt>
                <c:pt idx="1065">
                  <c:v>1.1135648754914811</c:v>
                </c:pt>
                <c:pt idx="1066">
                  <c:v>1.1174967234600262</c:v>
                </c:pt>
                <c:pt idx="1067">
                  <c:v>1.1230013106159895</c:v>
                </c:pt>
                <c:pt idx="1068">
                  <c:v>1.122346002621232</c:v>
                </c:pt>
                <c:pt idx="1069">
                  <c:v>1.1290956749672345</c:v>
                </c:pt>
                <c:pt idx="1070">
                  <c:v>1.1279816513761467</c:v>
                </c:pt>
                <c:pt idx="1071">
                  <c:v>1.122346002621232</c:v>
                </c:pt>
                <c:pt idx="1072">
                  <c:v>1.1277850589777194</c:v>
                </c:pt>
                <c:pt idx="1073">
                  <c:v>1.122346002621232</c:v>
                </c:pt>
                <c:pt idx="1074">
                  <c:v>1.1227391874180865</c:v>
                </c:pt>
                <c:pt idx="1075">
                  <c:v>1.1153342070773264</c:v>
                </c:pt>
                <c:pt idx="1076">
                  <c:v>1.1177588466579291</c:v>
                </c:pt>
                <c:pt idx="1077">
                  <c:v>1.1120576671035387</c:v>
                </c:pt>
                <c:pt idx="1078">
                  <c:v>1.1048492791612057</c:v>
                </c:pt>
                <c:pt idx="1079">
                  <c:v>1.0937090432503276</c:v>
                </c:pt>
                <c:pt idx="1080">
                  <c:v>1.1081258191349934</c:v>
                </c:pt>
                <c:pt idx="1081">
                  <c:v>1.1030799475753603</c:v>
                </c:pt>
                <c:pt idx="1082">
                  <c:v>1.1030799475753603</c:v>
                </c:pt>
                <c:pt idx="1083">
                  <c:v>1.1102883355176933</c:v>
                </c:pt>
                <c:pt idx="1084">
                  <c:v>1.1072739187418086</c:v>
                </c:pt>
                <c:pt idx="1085">
                  <c:v>1.1166448230668413</c:v>
                </c:pt>
                <c:pt idx="1086">
                  <c:v>1.1233944954128441</c:v>
                </c:pt>
                <c:pt idx="1087">
                  <c:v>1.1218872870249017</c:v>
                </c:pt>
                <c:pt idx="1088">
                  <c:v>1.1271297509829621</c:v>
                </c:pt>
                <c:pt idx="1089">
                  <c:v>1.1351900393184797</c:v>
                </c:pt>
                <c:pt idx="1090">
                  <c:v>1.1485583224115334</c:v>
                </c:pt>
                <c:pt idx="1091">
                  <c:v>1.1446264744429882</c:v>
                </c:pt>
                <c:pt idx="1092">
                  <c:v>1.1631716906946266</c:v>
                </c:pt>
                <c:pt idx="1093">
                  <c:v>1.1515727391874182</c:v>
                </c:pt>
                <c:pt idx="1094">
                  <c:v>1.1646788990825687</c:v>
                </c:pt>
                <c:pt idx="1095">
                  <c:v>1.1677588466579292</c:v>
                </c:pt>
                <c:pt idx="1096">
                  <c:v>1.1649410222804719</c:v>
                </c:pt>
                <c:pt idx="1097">
                  <c:v>1.1790956749672346</c:v>
                </c:pt>
                <c:pt idx="1098">
                  <c:v>1.1839449541284404</c:v>
                </c:pt>
                <c:pt idx="1099">
                  <c:v>1.1797509829619921</c:v>
                </c:pt>
                <c:pt idx="1100">
                  <c:v>1.1841415465268676</c:v>
                </c:pt>
                <c:pt idx="1101">
                  <c:v>1.1869593709043251</c:v>
                </c:pt>
                <c:pt idx="1102">
                  <c:v>1.195478374836173</c:v>
                </c:pt>
                <c:pt idx="1103">
                  <c:v>1.2036041939711664</c:v>
                </c:pt>
                <c:pt idx="1104">
                  <c:v>1.2092398427260813</c:v>
                </c:pt>
                <c:pt idx="1105">
                  <c:v>1.2228047182175623</c:v>
                </c:pt>
                <c:pt idx="1106">
                  <c:v>1.2398427260812581</c:v>
                </c:pt>
                <c:pt idx="1107">
                  <c:v>1.2398427260812581</c:v>
                </c:pt>
                <c:pt idx="1108">
                  <c:v>1.2522935779816513</c:v>
                </c:pt>
                <c:pt idx="1109">
                  <c:v>1.2649410222804718</c:v>
                </c:pt>
                <c:pt idx="1110">
                  <c:v>1.2717562254259502</c:v>
                </c:pt>
                <c:pt idx="1111">
                  <c:v>1.2765399737876801</c:v>
                </c:pt>
                <c:pt idx="1112">
                  <c:v>1.2837483617300132</c:v>
                </c:pt>
                <c:pt idx="1113">
                  <c:v>1.2878768020969855</c:v>
                </c:pt>
                <c:pt idx="1114">
                  <c:v>1.3009829619921363</c:v>
                </c:pt>
                <c:pt idx="1115">
                  <c:v>1.2769986893840106</c:v>
                </c:pt>
                <c:pt idx="1116">
                  <c:v>1.2719528178243775</c:v>
                </c:pt>
                <c:pt idx="1117">
                  <c:v>1.2564220183486239</c:v>
                </c:pt>
                <c:pt idx="1118">
                  <c:v>1.2304718217562254</c:v>
                </c:pt>
                <c:pt idx="1119">
                  <c:v>1.2278505897771952</c:v>
                </c:pt>
                <c:pt idx="1120">
                  <c:v>1.1963958060288336</c:v>
                </c:pt>
                <c:pt idx="1121">
                  <c:v>1.1830275229357798</c:v>
                </c:pt>
                <c:pt idx="1122">
                  <c:v>1.1738532110091744</c:v>
                </c:pt>
                <c:pt idx="1123">
                  <c:v>1.1618610747051115</c:v>
                </c:pt>
                <c:pt idx="1124">
                  <c:v>1.155307994757536</c:v>
                </c:pt>
                <c:pt idx="1125">
                  <c:v>1.1518348623853212</c:v>
                </c:pt>
                <c:pt idx="1126">
                  <c:v>1.1498689384010485</c:v>
                </c:pt>
                <c:pt idx="1127">
                  <c:v>1.1406946264744431</c:v>
                </c:pt>
                <c:pt idx="1128">
                  <c:v>1.1600917431192661</c:v>
                </c:pt>
                <c:pt idx="1129">
                  <c:v>1.1583879423328964</c:v>
                </c:pt>
                <c:pt idx="1130">
                  <c:v>1.1644823066841417</c:v>
                </c:pt>
                <c:pt idx="1131">
                  <c:v>1.1788990825688073</c:v>
                </c:pt>
                <c:pt idx="1132">
                  <c:v>1.1800131061598951</c:v>
                </c:pt>
                <c:pt idx="1133">
                  <c:v>1.1843381389252949</c:v>
                </c:pt>
                <c:pt idx="1134">
                  <c:v>1.1836828309305374</c:v>
                </c:pt>
                <c:pt idx="1135">
                  <c:v>1.1861074705111403</c:v>
                </c:pt>
                <c:pt idx="1136">
                  <c:v>1.1941677588466579</c:v>
                </c:pt>
                <c:pt idx="1137">
                  <c:v>1.1928571428571428</c:v>
                </c:pt>
                <c:pt idx="1138">
                  <c:v>1.1950851900393185</c:v>
                </c:pt>
                <c:pt idx="1139">
                  <c:v>1.1918086500655307</c:v>
                </c:pt>
                <c:pt idx="1140">
                  <c:v>1.192005242463958</c:v>
                </c:pt>
                <c:pt idx="1141">
                  <c:v>1.2013761467889907</c:v>
                </c:pt>
                <c:pt idx="1142">
                  <c:v>1.1996723460026213</c:v>
                </c:pt>
                <c:pt idx="1143">
                  <c:v>1.1961336828309306</c:v>
                </c:pt>
                <c:pt idx="1144">
                  <c:v>1.1823722149410223</c:v>
                </c:pt>
                <c:pt idx="1145">
                  <c:v>1.1911533420707732</c:v>
                </c:pt>
                <c:pt idx="1146">
                  <c:v>1.1826343381389253</c:v>
                </c:pt>
                <c:pt idx="1147">
                  <c:v>1.1714941022280472</c:v>
                </c:pt>
                <c:pt idx="1148">
                  <c:v>1.1716906946264745</c:v>
                </c:pt>
                <c:pt idx="1149">
                  <c:v>1.155307994757536</c:v>
                </c:pt>
                <c:pt idx="1150">
                  <c:v>1.1620576671035387</c:v>
                </c:pt>
                <c:pt idx="1151">
                  <c:v>1.1480996068152032</c:v>
                </c:pt>
                <c:pt idx="1152">
                  <c:v>1.1435124508519003</c:v>
                </c:pt>
                <c:pt idx="1153">
                  <c:v>1.139121887287025</c:v>
                </c:pt>
                <c:pt idx="1154">
                  <c:v>1.1361074705111402</c:v>
                </c:pt>
                <c:pt idx="1155">
                  <c:v>1.1343381389252949</c:v>
                </c:pt>
                <c:pt idx="1156">
                  <c:v>1.1212319790301442</c:v>
                </c:pt>
                <c:pt idx="1157">
                  <c:v>1.1188073394495412</c:v>
                </c:pt>
                <c:pt idx="1158">
                  <c:v>1.1164482306684143</c:v>
                </c:pt>
                <c:pt idx="1159">
                  <c:v>1.1035386631716908</c:v>
                </c:pt>
                <c:pt idx="1160">
                  <c:v>1.1055045871559632</c:v>
                </c:pt>
                <c:pt idx="1161">
                  <c:v>1.0958715596330275</c:v>
                </c:pt>
                <c:pt idx="1162">
                  <c:v>1.0908912188728703</c:v>
                </c:pt>
                <c:pt idx="1163">
                  <c:v>1.09305373525557</c:v>
                </c:pt>
                <c:pt idx="1164">
                  <c:v>1.0943643512450851</c:v>
                </c:pt>
                <c:pt idx="1165">
                  <c:v>1.0797509829619922</c:v>
                </c:pt>
                <c:pt idx="1166">
                  <c:v>1.0860419397116645</c:v>
                </c:pt>
                <c:pt idx="1167">
                  <c:v>1.0806028833551768</c:v>
                </c:pt>
                <c:pt idx="1168">
                  <c:v>1.0817169069462647</c:v>
                </c:pt>
                <c:pt idx="1169">
                  <c:v>1.0834207077326343</c:v>
                </c:pt>
                <c:pt idx="1170">
                  <c:v>1.0878112712975099</c:v>
                </c:pt>
                <c:pt idx="1171">
                  <c:v>1.0866972477064221</c:v>
                </c:pt>
                <c:pt idx="1172">
                  <c:v>1.0923984272608125</c:v>
                </c:pt>
                <c:pt idx="1173">
                  <c:v>1.1007208387942333</c:v>
                </c:pt>
                <c:pt idx="1174">
                  <c:v>1.106618610747051</c:v>
                </c:pt>
                <c:pt idx="1175">
                  <c:v>1.106618610747051</c:v>
                </c:pt>
                <c:pt idx="1176">
                  <c:v>1.1179554390563564</c:v>
                </c:pt>
                <c:pt idx="1177">
                  <c:v>1.1184141546526867</c:v>
                </c:pt>
                <c:pt idx="1178">
                  <c:v>1.1299475753604193</c:v>
                </c:pt>
                <c:pt idx="1179">
                  <c:v>1.1271297509829621</c:v>
                </c:pt>
                <c:pt idx="1180">
                  <c:v>1.1288990825688074</c:v>
                </c:pt>
                <c:pt idx="1181">
                  <c:v>1.1448230668414154</c:v>
                </c:pt>
                <c:pt idx="1182">
                  <c:v>1.149213630406291</c:v>
                </c:pt>
                <c:pt idx="1183">
                  <c:v>1.1498689384010485</c:v>
                </c:pt>
                <c:pt idx="1184">
                  <c:v>1.1555045871559633</c:v>
                </c:pt>
                <c:pt idx="1185">
                  <c:v>1.1574705111402359</c:v>
                </c:pt>
                <c:pt idx="1186">
                  <c:v>1.1623197903014417</c:v>
                </c:pt>
                <c:pt idx="1187">
                  <c:v>1.1692660550458716</c:v>
                </c:pt>
                <c:pt idx="1188">
                  <c:v>1.1699213630406291</c:v>
                </c:pt>
                <c:pt idx="1189">
                  <c:v>1.1638269986893841</c:v>
                </c:pt>
                <c:pt idx="1190">
                  <c:v>1.1610091743119266</c:v>
                </c:pt>
                <c:pt idx="1191">
                  <c:v>1.1610091743119266</c:v>
                </c:pt>
                <c:pt idx="1192">
                  <c:v>1.1428571428571428</c:v>
                </c:pt>
                <c:pt idx="1193">
                  <c:v>1.155307994757536</c:v>
                </c:pt>
                <c:pt idx="1194">
                  <c:v>1.1450196592398427</c:v>
                </c:pt>
                <c:pt idx="1195">
                  <c:v>1.1494102228047183</c:v>
                </c:pt>
                <c:pt idx="1196">
                  <c:v>1.1461336828309305</c:v>
                </c:pt>
                <c:pt idx="1197">
                  <c:v>1.1406946264744431</c:v>
                </c:pt>
                <c:pt idx="1198">
                  <c:v>1.1380733944954129</c:v>
                </c:pt>
                <c:pt idx="1199">
                  <c:v>1.1505242463958061</c:v>
                </c:pt>
                <c:pt idx="1200">
                  <c:v>1.1511795543905636</c:v>
                </c:pt>
                <c:pt idx="1201">
                  <c:v>1.1463302752293578</c:v>
                </c:pt>
                <c:pt idx="1202">
                  <c:v>1.1485583224115334</c:v>
                </c:pt>
                <c:pt idx="1203">
                  <c:v>1.1513761467889909</c:v>
                </c:pt>
                <c:pt idx="1204">
                  <c:v>1.1479030144167759</c:v>
                </c:pt>
                <c:pt idx="1205">
                  <c:v>1.159043250327654</c:v>
                </c:pt>
                <c:pt idx="1206">
                  <c:v>1.1596985583224115</c:v>
                </c:pt>
                <c:pt idx="1207">
                  <c:v>1.1605504587155964</c:v>
                </c:pt>
                <c:pt idx="1208">
                  <c:v>1.1629750982961993</c:v>
                </c:pt>
                <c:pt idx="1209">
                  <c:v>1.1594364351245086</c:v>
                </c:pt>
                <c:pt idx="1210">
                  <c:v>1.159043250327654</c:v>
                </c:pt>
                <c:pt idx="1211">
                  <c:v>1.1539973787680209</c:v>
                </c:pt>
                <c:pt idx="1212">
                  <c:v>1.1400393184796855</c:v>
                </c:pt>
                <c:pt idx="1213">
                  <c:v>1.1351900393184797</c:v>
                </c:pt>
                <c:pt idx="1214">
                  <c:v>1.1286369593709042</c:v>
                </c:pt>
                <c:pt idx="1215">
                  <c:v>1.1114023591087812</c:v>
                </c:pt>
                <c:pt idx="1216">
                  <c:v>1.1043905635648754</c:v>
                </c:pt>
                <c:pt idx="1217">
                  <c:v>1.089121887287025</c:v>
                </c:pt>
                <c:pt idx="1218">
                  <c:v>1.09305373525557</c:v>
                </c:pt>
                <c:pt idx="1219">
                  <c:v>1.0790956749672347</c:v>
                </c:pt>
                <c:pt idx="1220">
                  <c:v>1.0792922673656618</c:v>
                </c:pt>
                <c:pt idx="1221">
                  <c:v>1.0768676277850591</c:v>
                </c:pt>
                <c:pt idx="1222">
                  <c:v>1.0768676277850591</c:v>
                </c:pt>
                <c:pt idx="1223">
                  <c:v>1.0731979030144168</c:v>
                </c:pt>
                <c:pt idx="1224">
                  <c:v>1.0792922673656618</c:v>
                </c:pt>
                <c:pt idx="1225">
                  <c:v>1.079488859764089</c:v>
                </c:pt>
                <c:pt idx="1226">
                  <c:v>1.0747051114023591</c:v>
                </c:pt>
                <c:pt idx="1227">
                  <c:v>1.0720838794233289</c:v>
                </c:pt>
                <c:pt idx="1228">
                  <c:v>1.0775229357798166</c:v>
                </c:pt>
                <c:pt idx="1229">
                  <c:v>1.0758191349934469</c:v>
                </c:pt>
                <c:pt idx="1230">
                  <c:v>1.0768676277850591</c:v>
                </c:pt>
                <c:pt idx="1231">
                  <c:v>1.0797509829619922</c:v>
                </c:pt>
                <c:pt idx="1232">
                  <c:v>1.0781782437745742</c:v>
                </c:pt>
                <c:pt idx="1233">
                  <c:v>1.0856487549148099</c:v>
                </c:pt>
                <c:pt idx="1234">
                  <c:v>1.0858453473132372</c:v>
                </c:pt>
                <c:pt idx="1235">
                  <c:v>1.0840760157273919</c:v>
                </c:pt>
                <c:pt idx="1236">
                  <c:v>1.0878112712975099</c:v>
                </c:pt>
                <c:pt idx="1237">
                  <c:v>1.0866972477064221</c:v>
                </c:pt>
                <c:pt idx="1238">
                  <c:v>1.0823722149410222</c:v>
                </c:pt>
                <c:pt idx="1239">
                  <c:v>1.0895806028833552</c:v>
                </c:pt>
                <c:pt idx="1240">
                  <c:v>1.0902359108781128</c:v>
                </c:pt>
                <c:pt idx="1241">
                  <c:v>1.0915465268676279</c:v>
                </c:pt>
                <c:pt idx="1242">
                  <c:v>1.0863040629095675</c:v>
                </c:pt>
                <c:pt idx="1243">
                  <c:v>1.0865006553079948</c:v>
                </c:pt>
                <c:pt idx="1244">
                  <c:v>1.0904325032765401</c:v>
                </c:pt>
                <c:pt idx="1245">
                  <c:v>1.0937090432503276</c:v>
                </c:pt>
                <c:pt idx="1246">
                  <c:v>1.09521625163827</c:v>
                </c:pt>
                <c:pt idx="1247">
                  <c:v>1.0987549148099607</c:v>
                </c:pt>
                <c:pt idx="1248">
                  <c:v>1.1009174311926606</c:v>
                </c:pt>
                <c:pt idx="1249">
                  <c:v>1.1083224115334207</c:v>
                </c:pt>
                <c:pt idx="1250">
                  <c:v>1.1144823066841416</c:v>
                </c:pt>
                <c:pt idx="1251">
                  <c:v>1.1210353866317169</c:v>
                </c:pt>
                <c:pt idx="1252">
                  <c:v>1.1264744429882045</c:v>
                </c:pt>
                <c:pt idx="1253">
                  <c:v>1.1371559633027524</c:v>
                </c:pt>
                <c:pt idx="1254">
                  <c:v>1.139384010484928</c:v>
                </c:pt>
                <c:pt idx="1255">
                  <c:v>1.1435124508519003</c:v>
                </c:pt>
                <c:pt idx="1256">
                  <c:v>1.1544560943643511</c:v>
                </c:pt>
                <c:pt idx="1257">
                  <c:v>1.1671035386631716</c:v>
                </c:pt>
                <c:pt idx="1258">
                  <c:v>1.1878768020969857</c:v>
                </c:pt>
                <c:pt idx="1259">
                  <c:v>1.1902359108781126</c:v>
                </c:pt>
                <c:pt idx="1260">
                  <c:v>1.1895806028833551</c:v>
                </c:pt>
                <c:pt idx="1261">
                  <c:v>1.1889252948885976</c:v>
                </c:pt>
                <c:pt idx="1262">
                  <c:v>1.1987549148099608</c:v>
                </c:pt>
                <c:pt idx="1263">
                  <c:v>1.195478374836173</c:v>
                </c:pt>
                <c:pt idx="1264">
                  <c:v>1.1977064220183486</c:v>
                </c:pt>
                <c:pt idx="1265">
                  <c:v>1.1980996068152032</c:v>
                </c:pt>
                <c:pt idx="1266">
                  <c:v>1.1900393184796854</c:v>
                </c:pt>
                <c:pt idx="1267">
                  <c:v>1.1911533420707732</c:v>
                </c:pt>
                <c:pt idx="1268">
                  <c:v>1.1931192660550458</c:v>
                </c:pt>
                <c:pt idx="1269">
                  <c:v>1.1928571428571428</c:v>
                </c:pt>
                <c:pt idx="1270">
                  <c:v>1.182175622542595</c:v>
                </c:pt>
                <c:pt idx="1271">
                  <c:v>1.1847968545216252</c:v>
                </c:pt>
                <c:pt idx="1272">
                  <c:v>1.1819790301441677</c:v>
                </c:pt>
                <c:pt idx="1273">
                  <c:v>1.1830275229357798</c:v>
                </c:pt>
                <c:pt idx="1274">
                  <c:v>1.1734600262123198</c:v>
                </c:pt>
                <c:pt idx="1275">
                  <c:v>1.1795543905635648</c:v>
                </c:pt>
                <c:pt idx="1276">
                  <c:v>1.1813237221494102</c:v>
                </c:pt>
                <c:pt idx="1277">
                  <c:v>1.1721494102228047</c:v>
                </c:pt>
                <c:pt idx="1278">
                  <c:v>1.1741153342070774</c:v>
                </c:pt>
                <c:pt idx="1279">
                  <c:v>1.1749672346002622</c:v>
                </c:pt>
                <c:pt idx="1280">
                  <c:v>1.1800131061598951</c:v>
                </c:pt>
                <c:pt idx="1281">
                  <c:v>1.1828309305373526</c:v>
                </c:pt>
                <c:pt idx="1282">
                  <c:v>1.1830275229357798</c:v>
                </c:pt>
                <c:pt idx="1283">
                  <c:v>1.1749672346002622</c:v>
                </c:pt>
                <c:pt idx="1284">
                  <c:v>1.1721494102228047</c:v>
                </c:pt>
                <c:pt idx="1285">
                  <c:v>1.1695281782437745</c:v>
                </c:pt>
                <c:pt idx="1286">
                  <c:v>1.1671035386631716</c:v>
                </c:pt>
                <c:pt idx="1287">
                  <c:v>1.1666448230668414</c:v>
                </c:pt>
                <c:pt idx="1288">
                  <c:v>1.1675622542595019</c:v>
                </c:pt>
                <c:pt idx="1289">
                  <c:v>1.1579292267365662</c:v>
                </c:pt>
                <c:pt idx="1290">
                  <c:v>1.1561598951507208</c:v>
                </c:pt>
                <c:pt idx="1291">
                  <c:v>1.1564220183486238</c:v>
                </c:pt>
                <c:pt idx="1292">
                  <c:v>1.1533420707732633</c:v>
                </c:pt>
                <c:pt idx="1293">
                  <c:v>1.1572739187418086</c:v>
                </c:pt>
                <c:pt idx="1294">
                  <c:v>1.1592398427260813</c:v>
                </c:pt>
                <c:pt idx="1295">
                  <c:v>1.158781127129751</c:v>
                </c:pt>
                <c:pt idx="1296">
                  <c:v>1.1677588466579292</c:v>
                </c:pt>
                <c:pt idx="1297">
                  <c:v>1.1644823066841417</c:v>
                </c:pt>
                <c:pt idx="1298">
                  <c:v>1.1603538663171691</c:v>
                </c:pt>
                <c:pt idx="1299">
                  <c:v>1.168872870249017</c:v>
                </c:pt>
                <c:pt idx="1300">
                  <c:v>1.1697247706422018</c:v>
                </c:pt>
                <c:pt idx="1301">
                  <c:v>1.162516382699869</c:v>
                </c:pt>
                <c:pt idx="1302">
                  <c:v>1.1598951507208388</c:v>
                </c:pt>
                <c:pt idx="1303">
                  <c:v>1.1603538663171691</c:v>
                </c:pt>
                <c:pt idx="1304">
                  <c:v>1.1511795543905636</c:v>
                </c:pt>
                <c:pt idx="1305">
                  <c:v>1.145478374836173</c:v>
                </c:pt>
                <c:pt idx="1306">
                  <c:v>1.1397771952817823</c:v>
                </c:pt>
                <c:pt idx="1307">
                  <c:v>1.1275884665792923</c:v>
                </c:pt>
                <c:pt idx="1308">
                  <c:v>1.1201179554390563</c:v>
                </c:pt>
                <c:pt idx="1309">
                  <c:v>1.1114023591087812</c:v>
                </c:pt>
                <c:pt idx="1310">
                  <c:v>1.1094364351245085</c:v>
                </c:pt>
                <c:pt idx="1311">
                  <c:v>1.1063564875491481</c:v>
                </c:pt>
                <c:pt idx="1312">
                  <c:v>1.098951507208388</c:v>
                </c:pt>
                <c:pt idx="1313">
                  <c:v>1.0948230668414154</c:v>
                </c:pt>
                <c:pt idx="1314">
                  <c:v>1.0950196592398427</c:v>
                </c:pt>
                <c:pt idx="1315">
                  <c:v>1.0963302752293578</c:v>
                </c:pt>
                <c:pt idx="1316">
                  <c:v>1.09521625163827</c:v>
                </c:pt>
                <c:pt idx="1317">
                  <c:v>1.1000655307994758</c:v>
                </c:pt>
                <c:pt idx="1318">
                  <c:v>1.1092398427260812</c:v>
                </c:pt>
                <c:pt idx="1319">
                  <c:v>1.1041939711664481</c:v>
                </c:pt>
                <c:pt idx="1320">
                  <c:v>1.112516382699869</c:v>
                </c:pt>
                <c:pt idx="1321">
                  <c:v>1.1247051114023592</c:v>
                </c:pt>
                <c:pt idx="1322">
                  <c:v>1.1179554390563564</c:v>
                </c:pt>
                <c:pt idx="1323">
                  <c:v>1.1214285714285714</c:v>
                </c:pt>
                <c:pt idx="1324">
                  <c:v>1.1240498034076016</c:v>
                </c:pt>
                <c:pt idx="1325">
                  <c:v>1.1308650065530799</c:v>
                </c:pt>
                <c:pt idx="1326">
                  <c:v>1.1410878112712974</c:v>
                </c:pt>
                <c:pt idx="1327">
                  <c:v>1.1465923984272608</c:v>
                </c:pt>
                <c:pt idx="1328">
                  <c:v>1.1494102228047183</c:v>
                </c:pt>
                <c:pt idx="1329">
                  <c:v>1.1476408912188729</c:v>
                </c:pt>
                <c:pt idx="1330">
                  <c:v>1.1533420707732633</c:v>
                </c:pt>
                <c:pt idx="1331">
                  <c:v>1.1548492791612057</c:v>
                </c:pt>
                <c:pt idx="1332">
                  <c:v>1.1511795543905636</c:v>
                </c:pt>
                <c:pt idx="1333">
                  <c:v>1.1640235910878114</c:v>
                </c:pt>
                <c:pt idx="1334">
                  <c:v>1.1579292267365662</c:v>
                </c:pt>
                <c:pt idx="1335">
                  <c:v>1.1669069462647443</c:v>
                </c:pt>
                <c:pt idx="1336">
                  <c:v>1.165137614678899</c:v>
                </c:pt>
                <c:pt idx="1337">
                  <c:v>1.1671035386631716</c:v>
                </c:pt>
                <c:pt idx="1338">
                  <c:v>1.172346002621232</c:v>
                </c:pt>
                <c:pt idx="1339">
                  <c:v>1.1673001310615989</c:v>
                </c:pt>
                <c:pt idx="1340">
                  <c:v>1.1682175622542594</c:v>
                </c:pt>
                <c:pt idx="1341">
                  <c:v>1.1697247706422018</c:v>
                </c:pt>
                <c:pt idx="1342">
                  <c:v>1.1790956749672346</c:v>
                </c:pt>
                <c:pt idx="1343">
                  <c:v>1.1806684141546526</c:v>
                </c:pt>
                <c:pt idx="1344">
                  <c:v>1.1787024901703802</c:v>
                </c:pt>
                <c:pt idx="1345">
                  <c:v>1.1771297509829619</c:v>
                </c:pt>
                <c:pt idx="1346">
                  <c:v>1.1775884665792922</c:v>
                </c:pt>
                <c:pt idx="1347">
                  <c:v>1.1731979030144168</c:v>
                </c:pt>
                <c:pt idx="1348">
                  <c:v>1.1714941022280472</c:v>
                </c:pt>
                <c:pt idx="1349">
                  <c:v>1.1592398427260813</c:v>
                </c:pt>
                <c:pt idx="1350">
                  <c:v>1.1583879423328964</c:v>
                </c:pt>
                <c:pt idx="1351">
                  <c:v>1.1500655307994758</c:v>
                </c:pt>
                <c:pt idx="1352">
                  <c:v>1.1496068152031456</c:v>
                </c:pt>
                <c:pt idx="1353">
                  <c:v>1.1426605504587155</c:v>
                </c:pt>
                <c:pt idx="1354">
                  <c:v>1.139384010484928</c:v>
                </c:pt>
                <c:pt idx="1355">
                  <c:v>1.1367627785058978</c:v>
                </c:pt>
                <c:pt idx="1356">
                  <c:v>1.1413499344692006</c:v>
                </c:pt>
                <c:pt idx="1357">
                  <c:v>1.1428571428571428</c:v>
                </c:pt>
                <c:pt idx="1358">
                  <c:v>1.1408912188728704</c:v>
                </c:pt>
                <c:pt idx="1359">
                  <c:v>1.1509174311926604</c:v>
                </c:pt>
                <c:pt idx="1360">
                  <c:v>1.1463302752293578</c:v>
                </c:pt>
                <c:pt idx="1361">
                  <c:v>1.1469855832241154</c:v>
                </c:pt>
                <c:pt idx="1362">
                  <c:v>1.1448230668414154</c:v>
                </c:pt>
                <c:pt idx="1363">
                  <c:v>1.1443643512450852</c:v>
                </c:pt>
                <c:pt idx="1364">
                  <c:v>1.1502621231979031</c:v>
                </c:pt>
                <c:pt idx="1365">
                  <c:v>1.1479030144167759</c:v>
                </c:pt>
                <c:pt idx="1366">
                  <c:v>1.1561598951507208</c:v>
                </c:pt>
                <c:pt idx="1367">
                  <c:v>1.1551114023591087</c:v>
                </c:pt>
                <c:pt idx="1368">
                  <c:v>1.1513761467889909</c:v>
                </c:pt>
                <c:pt idx="1369">
                  <c:v>1.1551114023591087</c:v>
                </c:pt>
                <c:pt idx="1370">
                  <c:v>1.1480996068152032</c:v>
                </c:pt>
                <c:pt idx="1371">
                  <c:v>1.1487549148099607</c:v>
                </c:pt>
                <c:pt idx="1372">
                  <c:v>1.1502621231979031</c:v>
                </c:pt>
                <c:pt idx="1373">
                  <c:v>1.1498689384010485</c:v>
                </c:pt>
                <c:pt idx="1374">
                  <c:v>1.1443643512450852</c:v>
                </c:pt>
                <c:pt idx="1375">
                  <c:v>1.1494102228047183</c:v>
                </c:pt>
                <c:pt idx="1376">
                  <c:v>1.1487549148099607</c:v>
                </c:pt>
                <c:pt idx="1377">
                  <c:v>1.1439711664482306</c:v>
                </c:pt>
                <c:pt idx="1378">
                  <c:v>1.1371559633027524</c:v>
                </c:pt>
                <c:pt idx="1379">
                  <c:v>1.1295543905635648</c:v>
                </c:pt>
                <c:pt idx="1380">
                  <c:v>1.1347968545216252</c:v>
                </c:pt>
                <c:pt idx="1381">
                  <c:v>1.1247051114023592</c:v>
                </c:pt>
                <c:pt idx="1382">
                  <c:v>1.1251638269986894</c:v>
                </c:pt>
                <c:pt idx="1383">
                  <c:v>1.1203800786369593</c:v>
                </c:pt>
                <c:pt idx="1384">
                  <c:v>1.1302096985583223</c:v>
                </c:pt>
                <c:pt idx="1385">
                  <c:v>1.1290956749672345</c:v>
                </c:pt>
                <c:pt idx="1386">
                  <c:v>1.1363040629095675</c:v>
                </c:pt>
                <c:pt idx="1387">
                  <c:v>1.1354521625163827</c:v>
                </c:pt>
                <c:pt idx="1388">
                  <c:v>1.1365006553079948</c:v>
                </c:pt>
                <c:pt idx="1389">
                  <c:v>1.1461336828309305</c:v>
                </c:pt>
                <c:pt idx="1390">
                  <c:v>1.1463302752293578</c:v>
                </c:pt>
                <c:pt idx="1391">
                  <c:v>1.1522280471821755</c:v>
                </c:pt>
                <c:pt idx="1392">
                  <c:v>1.1592398427260813</c:v>
                </c:pt>
                <c:pt idx="1393">
                  <c:v>1.1734600262123198</c:v>
                </c:pt>
                <c:pt idx="1394">
                  <c:v>1.17608125819135</c:v>
                </c:pt>
                <c:pt idx="1395">
                  <c:v>1.1738532110091744</c:v>
                </c:pt>
                <c:pt idx="1396">
                  <c:v>1.178440366972477</c:v>
                </c:pt>
                <c:pt idx="1397">
                  <c:v>1.1846002621231979</c:v>
                </c:pt>
                <c:pt idx="1398">
                  <c:v>1.1900393184796854</c:v>
                </c:pt>
                <c:pt idx="1399">
                  <c:v>1.1876146788990827</c:v>
                </c:pt>
                <c:pt idx="1400">
                  <c:v>1.1906946264744429</c:v>
                </c:pt>
                <c:pt idx="1401">
                  <c:v>1.2003276539973788</c:v>
                </c:pt>
                <c:pt idx="1402">
                  <c:v>1.1891874180865007</c:v>
                </c:pt>
                <c:pt idx="1403">
                  <c:v>1.195740498034076</c:v>
                </c:pt>
                <c:pt idx="1404">
                  <c:v>1.1924639580602883</c:v>
                </c:pt>
                <c:pt idx="1405">
                  <c:v>1.2077326343381389</c:v>
                </c:pt>
                <c:pt idx="1406">
                  <c:v>1.211205766710354</c:v>
                </c:pt>
                <c:pt idx="1407">
                  <c:v>1.2131716906946264</c:v>
                </c:pt>
                <c:pt idx="1408">
                  <c:v>1.2206422018348624</c:v>
                </c:pt>
                <c:pt idx="1409">
                  <c:v>1.2359108781127131</c:v>
                </c:pt>
                <c:pt idx="1410">
                  <c:v>1.232437745740498</c:v>
                </c:pt>
                <c:pt idx="1411">
                  <c:v>1.2459370904325033</c:v>
                </c:pt>
                <c:pt idx="1412">
                  <c:v>1.2378768020969857</c:v>
                </c:pt>
                <c:pt idx="1413">
                  <c:v>1.2411533420707732</c:v>
                </c:pt>
                <c:pt idx="1414">
                  <c:v>1.248165137614679</c:v>
                </c:pt>
                <c:pt idx="1415">
                  <c:v>1.2365661861074706</c:v>
                </c:pt>
                <c:pt idx="1416">
                  <c:v>1.2177588466579292</c:v>
                </c:pt>
                <c:pt idx="1417">
                  <c:v>1.2059633027522936</c:v>
                </c:pt>
                <c:pt idx="1418">
                  <c:v>1.1913499344692005</c:v>
                </c:pt>
                <c:pt idx="1419">
                  <c:v>1.1843381389252949</c:v>
                </c:pt>
                <c:pt idx="1420">
                  <c:v>1.165137614678899</c:v>
                </c:pt>
                <c:pt idx="1421">
                  <c:v>1.1570773263433813</c:v>
                </c:pt>
                <c:pt idx="1422">
                  <c:v>1.1365006553079948</c:v>
                </c:pt>
                <c:pt idx="1423">
                  <c:v>1.1341415465268676</c:v>
                </c:pt>
                <c:pt idx="1424">
                  <c:v>1.1227391874180865</c:v>
                </c:pt>
                <c:pt idx="1425">
                  <c:v>1.1129095674967235</c:v>
                </c:pt>
                <c:pt idx="1426">
                  <c:v>1.1171035386631716</c:v>
                </c:pt>
                <c:pt idx="1427">
                  <c:v>1.1094364351245085</c:v>
                </c:pt>
                <c:pt idx="1428">
                  <c:v>1.105045871559633</c:v>
                </c:pt>
                <c:pt idx="1429">
                  <c:v>1.0954783748361729</c:v>
                </c:pt>
                <c:pt idx="1430">
                  <c:v>1.0908912188728703</c:v>
                </c:pt>
                <c:pt idx="1431">
                  <c:v>1.0871559633027523</c:v>
                </c:pt>
                <c:pt idx="1432">
                  <c:v>1.089121887287025</c:v>
                </c:pt>
                <c:pt idx="1433">
                  <c:v>1.0845347313237221</c:v>
                </c:pt>
                <c:pt idx="1434">
                  <c:v>1.0849934469200524</c:v>
                </c:pt>
                <c:pt idx="1435">
                  <c:v>1.0764744429882045</c:v>
                </c:pt>
                <c:pt idx="1436">
                  <c:v>1.0768676277850591</c:v>
                </c:pt>
                <c:pt idx="1437">
                  <c:v>1.0709698558322411</c:v>
                </c:pt>
                <c:pt idx="1438">
                  <c:v>1.0777850589777196</c:v>
                </c:pt>
                <c:pt idx="1439">
                  <c:v>1.0718872870249017</c:v>
                </c:pt>
                <c:pt idx="1440">
                  <c:v>1.0817169069462647</c:v>
                </c:pt>
                <c:pt idx="1441">
                  <c:v>1.079488859764089</c:v>
                </c:pt>
                <c:pt idx="1442">
                  <c:v>1.0792922673656618</c:v>
                </c:pt>
                <c:pt idx="1443">
                  <c:v>1.0827653997378768</c:v>
                </c:pt>
                <c:pt idx="1444">
                  <c:v>1.0781782437745742</c:v>
                </c:pt>
                <c:pt idx="1445">
                  <c:v>1.0925950196592398</c:v>
                </c:pt>
                <c:pt idx="1446">
                  <c:v>1.086959370904325</c:v>
                </c:pt>
                <c:pt idx="1447">
                  <c:v>1.0893184796854523</c:v>
                </c:pt>
                <c:pt idx="1448">
                  <c:v>1.0971821756225426</c:v>
                </c:pt>
                <c:pt idx="1449">
                  <c:v>1.0958715596330275</c:v>
                </c:pt>
                <c:pt idx="1450">
                  <c:v>1.098951507208388</c:v>
                </c:pt>
                <c:pt idx="1451">
                  <c:v>1.1024246395806028</c:v>
                </c:pt>
                <c:pt idx="1452">
                  <c:v>1.1046526867627784</c:v>
                </c:pt>
                <c:pt idx="1453">
                  <c:v>1.1028833551769333</c:v>
                </c:pt>
                <c:pt idx="1454">
                  <c:v>1.1061598951507208</c:v>
                </c:pt>
                <c:pt idx="1455">
                  <c:v>1.1177588466579291</c:v>
                </c:pt>
                <c:pt idx="1456">
                  <c:v>1.1118610747051114</c:v>
                </c:pt>
                <c:pt idx="1457">
                  <c:v>1.1140235910878113</c:v>
                </c:pt>
                <c:pt idx="1458">
                  <c:v>1.122083879423329</c:v>
                </c:pt>
                <c:pt idx="1459">
                  <c:v>1.1144823066841416</c:v>
                </c:pt>
                <c:pt idx="1460">
                  <c:v>1.114875491480996</c:v>
                </c:pt>
                <c:pt idx="1461">
                  <c:v>1.1256225425950197</c:v>
                </c:pt>
                <c:pt idx="1462">
                  <c:v>1.1227391874180865</c:v>
                </c:pt>
                <c:pt idx="1463">
                  <c:v>1.1184141546526867</c:v>
                </c:pt>
                <c:pt idx="1464">
                  <c:v>1.1227391874180865</c:v>
                </c:pt>
                <c:pt idx="1465">
                  <c:v>1.1190694626474442</c:v>
                </c:pt>
                <c:pt idx="1466">
                  <c:v>1.125819134993447</c:v>
                </c:pt>
                <c:pt idx="1467">
                  <c:v>1.1227391874180865</c:v>
                </c:pt>
                <c:pt idx="1468">
                  <c:v>1.1203800786369593</c:v>
                </c:pt>
                <c:pt idx="1469">
                  <c:v>1.1199213630406291</c:v>
                </c:pt>
                <c:pt idx="1470">
                  <c:v>1.1214285714285714</c:v>
                </c:pt>
                <c:pt idx="1471">
                  <c:v>1.1194626474442988</c:v>
                </c:pt>
                <c:pt idx="1472">
                  <c:v>1.1260157273918743</c:v>
                </c:pt>
                <c:pt idx="1473">
                  <c:v>1.1197247706422018</c:v>
                </c:pt>
                <c:pt idx="1474">
                  <c:v>1.1194626474442988</c:v>
                </c:pt>
                <c:pt idx="1475">
                  <c:v>1.1247051114023592</c:v>
                </c:pt>
                <c:pt idx="1476">
                  <c:v>1.1171035386631716</c:v>
                </c:pt>
                <c:pt idx="1477">
                  <c:v>1.1140235910878113</c:v>
                </c:pt>
                <c:pt idx="1478">
                  <c:v>1.1096330275229358</c:v>
                </c:pt>
                <c:pt idx="1479">
                  <c:v>1.1131716906946265</c:v>
                </c:pt>
                <c:pt idx="1480">
                  <c:v>1.1127129750982963</c:v>
                </c:pt>
                <c:pt idx="1481">
                  <c:v>1.1030799475753603</c:v>
                </c:pt>
                <c:pt idx="1482">
                  <c:v>1.0969855832241153</c:v>
                </c:pt>
                <c:pt idx="1483">
                  <c:v>1.1007208387942333</c:v>
                </c:pt>
                <c:pt idx="1484">
                  <c:v>1.0978374836173002</c:v>
                </c:pt>
                <c:pt idx="1485">
                  <c:v>1.1020314547837484</c:v>
                </c:pt>
                <c:pt idx="1486">
                  <c:v>1.1033420707732635</c:v>
                </c:pt>
                <c:pt idx="1487">
                  <c:v>1.1037352555701179</c:v>
                </c:pt>
                <c:pt idx="1488">
                  <c:v>1.1061598951507208</c:v>
                </c:pt>
                <c:pt idx="1489">
                  <c:v>1.1053079947575359</c:v>
                </c:pt>
                <c:pt idx="1490">
                  <c:v>1.114875491480996</c:v>
                </c:pt>
                <c:pt idx="1491">
                  <c:v>1.1184141546526867</c:v>
                </c:pt>
                <c:pt idx="1492">
                  <c:v>1.1249672346002622</c:v>
                </c:pt>
                <c:pt idx="1493">
                  <c:v>1.131913499344692</c:v>
                </c:pt>
                <c:pt idx="1494">
                  <c:v>1.1395806028833553</c:v>
                </c:pt>
                <c:pt idx="1495">
                  <c:v>1.1367627785058978</c:v>
                </c:pt>
                <c:pt idx="1496">
                  <c:v>1.1507208387942334</c:v>
                </c:pt>
                <c:pt idx="1497">
                  <c:v>1.1605504587155964</c:v>
                </c:pt>
                <c:pt idx="1498">
                  <c:v>1.1620576671035387</c:v>
                </c:pt>
                <c:pt idx="1499">
                  <c:v>1.1730013106159896</c:v>
                </c:pt>
                <c:pt idx="1500">
                  <c:v>1.1806684141546526</c:v>
                </c:pt>
                <c:pt idx="1501">
                  <c:v>1.1952817824377457</c:v>
                </c:pt>
                <c:pt idx="1502">
                  <c:v>1.2031454783748361</c:v>
                </c:pt>
                <c:pt idx="1503">
                  <c:v>1.2092398427260813</c:v>
                </c:pt>
                <c:pt idx="1504">
                  <c:v>1.2142857142857142</c:v>
                </c:pt>
                <c:pt idx="1505">
                  <c:v>1.2256225425950196</c:v>
                </c:pt>
                <c:pt idx="1506">
                  <c:v>1.234600262123198</c:v>
                </c:pt>
                <c:pt idx="1507">
                  <c:v>1.2389908256880733</c:v>
                </c:pt>
                <c:pt idx="1508">
                  <c:v>1.2374180865006552</c:v>
                </c:pt>
                <c:pt idx="1509">
                  <c:v>1.2465923984272609</c:v>
                </c:pt>
                <c:pt idx="1510">
                  <c:v>1.2433158584534731</c:v>
                </c:pt>
                <c:pt idx="1511">
                  <c:v>1.2260812581913498</c:v>
                </c:pt>
                <c:pt idx="1512">
                  <c:v>1.2230013106159896</c:v>
                </c:pt>
                <c:pt idx="1513">
                  <c:v>1.2334862385321101</c:v>
                </c:pt>
                <c:pt idx="1514">
                  <c:v>1.2177588466579292</c:v>
                </c:pt>
                <c:pt idx="1515">
                  <c:v>1.211205766710354</c:v>
                </c:pt>
                <c:pt idx="1516">
                  <c:v>1.2101572739187418</c:v>
                </c:pt>
                <c:pt idx="1517">
                  <c:v>1.2036041939711664</c:v>
                </c:pt>
                <c:pt idx="1518">
                  <c:v>1.1946264744429882</c:v>
                </c:pt>
                <c:pt idx="1519">
                  <c:v>1.1983617300131062</c:v>
                </c:pt>
                <c:pt idx="1520">
                  <c:v>1.1972477064220184</c:v>
                </c:pt>
                <c:pt idx="1521">
                  <c:v>1.1902359108781126</c:v>
                </c:pt>
                <c:pt idx="1522">
                  <c:v>1.1876146788990827</c:v>
                </c:pt>
                <c:pt idx="1523">
                  <c:v>1.1832896461336828</c:v>
                </c:pt>
                <c:pt idx="1524">
                  <c:v>1.1775884665792922</c:v>
                </c:pt>
                <c:pt idx="1525">
                  <c:v>1.1677588466579292</c:v>
                </c:pt>
                <c:pt idx="1526">
                  <c:v>1.1531454783748361</c:v>
                </c:pt>
                <c:pt idx="1527">
                  <c:v>1.1482961992136305</c:v>
                </c:pt>
                <c:pt idx="1528">
                  <c:v>1.1437090432503276</c:v>
                </c:pt>
                <c:pt idx="1529">
                  <c:v>1.1361074705111402</c:v>
                </c:pt>
                <c:pt idx="1530">
                  <c:v>1.1256225425950197</c:v>
                </c:pt>
                <c:pt idx="1531">
                  <c:v>1.1288990825688074</c:v>
                </c:pt>
                <c:pt idx="1532">
                  <c:v>1.1243119266055046</c:v>
                </c:pt>
                <c:pt idx="1533">
                  <c:v>1.1074705111402359</c:v>
                </c:pt>
                <c:pt idx="1534">
                  <c:v>1.1033420707732635</c:v>
                </c:pt>
                <c:pt idx="1535">
                  <c:v>1.1004587155963304</c:v>
                </c:pt>
                <c:pt idx="1536">
                  <c:v>1.1043905635648754</c:v>
                </c:pt>
                <c:pt idx="1537">
                  <c:v>1.0971821756225426</c:v>
                </c:pt>
                <c:pt idx="1538">
                  <c:v>1.0939056356487549</c:v>
                </c:pt>
                <c:pt idx="1539">
                  <c:v>1.0956749672346002</c:v>
                </c:pt>
                <c:pt idx="1540">
                  <c:v>1.0984927916120577</c:v>
                </c:pt>
                <c:pt idx="1541">
                  <c:v>1.0963302752293578</c:v>
                </c:pt>
                <c:pt idx="1542">
                  <c:v>1.0956749672346002</c:v>
                </c:pt>
                <c:pt idx="1543">
                  <c:v>1.0969855832241153</c:v>
                </c:pt>
                <c:pt idx="1544">
                  <c:v>1.1013761467889909</c:v>
                </c:pt>
                <c:pt idx="1545">
                  <c:v>1.1061598951507208</c:v>
                </c:pt>
                <c:pt idx="1546">
                  <c:v>1.1072739187418086</c:v>
                </c:pt>
                <c:pt idx="1547">
                  <c:v>1.106618610747051</c:v>
                </c:pt>
                <c:pt idx="1548">
                  <c:v>1.1142201834862386</c:v>
                </c:pt>
                <c:pt idx="1549">
                  <c:v>1.1043905635648754</c:v>
                </c:pt>
                <c:pt idx="1550">
                  <c:v>1.1247051114023592</c:v>
                </c:pt>
                <c:pt idx="1551">
                  <c:v>1.1225425950196593</c:v>
                </c:pt>
                <c:pt idx="1552">
                  <c:v>1.1302096985583223</c:v>
                </c:pt>
                <c:pt idx="1553">
                  <c:v>1.1292922673656618</c:v>
                </c:pt>
                <c:pt idx="1554">
                  <c:v>1.1279816513761467</c:v>
                </c:pt>
                <c:pt idx="1555">
                  <c:v>1.1334862385321101</c:v>
                </c:pt>
                <c:pt idx="1556">
                  <c:v>1.139384010484928</c:v>
                </c:pt>
                <c:pt idx="1557">
                  <c:v>1.1295543905635648</c:v>
                </c:pt>
                <c:pt idx="1558">
                  <c:v>1.1351900393184797</c:v>
                </c:pt>
                <c:pt idx="1559">
                  <c:v>1.1351900393184797</c:v>
                </c:pt>
                <c:pt idx="1560">
                  <c:v>1.1374180865006553</c:v>
                </c:pt>
                <c:pt idx="1561">
                  <c:v>1.1439711664482306</c:v>
                </c:pt>
                <c:pt idx="1562">
                  <c:v>1.1358453473132373</c:v>
                </c:pt>
                <c:pt idx="1563">
                  <c:v>1.1315203145478374</c:v>
                </c:pt>
                <c:pt idx="1564">
                  <c:v>1.1341415465268676</c:v>
                </c:pt>
                <c:pt idx="1565">
                  <c:v>1.1347968545216252</c:v>
                </c:pt>
                <c:pt idx="1566">
                  <c:v>1.1334862385321101</c:v>
                </c:pt>
                <c:pt idx="1567">
                  <c:v>1.1308650065530799</c:v>
                </c:pt>
                <c:pt idx="1568">
                  <c:v>1.1238532110091743</c:v>
                </c:pt>
                <c:pt idx="1569">
                  <c:v>1.1174967234600262</c:v>
                </c:pt>
                <c:pt idx="1570">
                  <c:v>1.1199213630406291</c:v>
                </c:pt>
                <c:pt idx="1571">
                  <c:v>1.1081258191349934</c:v>
                </c:pt>
                <c:pt idx="1572">
                  <c:v>1.1059633027522935</c:v>
                </c:pt>
                <c:pt idx="1573">
                  <c:v>1.1072739187418086</c:v>
                </c:pt>
                <c:pt idx="1574">
                  <c:v>1.102686762778506</c:v>
                </c:pt>
                <c:pt idx="1575">
                  <c:v>1.1070117955439056</c:v>
                </c:pt>
                <c:pt idx="1576">
                  <c:v>1.1039973787680211</c:v>
                </c:pt>
                <c:pt idx="1577">
                  <c:v>1.1035386631716908</c:v>
                </c:pt>
                <c:pt idx="1578">
                  <c:v>1.0969855832241153</c:v>
                </c:pt>
                <c:pt idx="1579">
                  <c:v>1.1033420707732635</c:v>
                </c:pt>
                <c:pt idx="1580">
                  <c:v>1.1061598951507208</c:v>
                </c:pt>
                <c:pt idx="1581">
                  <c:v>1.1081258191349934</c:v>
                </c:pt>
                <c:pt idx="1582">
                  <c:v>1.1079292267365661</c:v>
                </c:pt>
                <c:pt idx="1583">
                  <c:v>1.1063564875491481</c:v>
                </c:pt>
                <c:pt idx="1584">
                  <c:v>1.112254259501966</c:v>
                </c:pt>
                <c:pt idx="1585">
                  <c:v>1.1144823066841416</c:v>
                </c:pt>
                <c:pt idx="1586">
                  <c:v>1.1068152031454783</c:v>
                </c:pt>
                <c:pt idx="1587">
                  <c:v>1.1203800786369593</c:v>
                </c:pt>
                <c:pt idx="1588">
                  <c:v>1.1334862385321101</c:v>
                </c:pt>
                <c:pt idx="1589">
                  <c:v>1.1264744429882045</c:v>
                </c:pt>
                <c:pt idx="1590">
                  <c:v>1.1363040629095675</c:v>
                </c:pt>
                <c:pt idx="1591">
                  <c:v>1.1384665792922672</c:v>
                </c:pt>
                <c:pt idx="1592">
                  <c:v>1.1487549148099607</c:v>
                </c:pt>
                <c:pt idx="1593">
                  <c:v>1.1520314547837485</c:v>
                </c:pt>
                <c:pt idx="1594">
                  <c:v>1.1618610747051115</c:v>
                </c:pt>
                <c:pt idx="1595">
                  <c:v>1.1767365661861076</c:v>
                </c:pt>
                <c:pt idx="1596">
                  <c:v>1.1745085190039319</c:v>
                </c:pt>
                <c:pt idx="1597">
                  <c:v>1.1804062909567496</c:v>
                </c:pt>
                <c:pt idx="1598">
                  <c:v>1.1876146788990827</c:v>
                </c:pt>
                <c:pt idx="1599">
                  <c:v>1.1895806028833551</c:v>
                </c:pt>
                <c:pt idx="1600">
                  <c:v>1.2009829619921364</c:v>
                </c:pt>
                <c:pt idx="1601">
                  <c:v>1.2024901703800785</c:v>
                </c:pt>
                <c:pt idx="1602">
                  <c:v>1.2088466579292267</c:v>
                </c:pt>
                <c:pt idx="1603">
                  <c:v>1.2026867627785058</c:v>
                </c:pt>
                <c:pt idx="1604">
                  <c:v>1.2173656618610746</c:v>
                </c:pt>
                <c:pt idx="1605">
                  <c:v>1.2249672346002622</c:v>
                </c:pt>
                <c:pt idx="1606">
                  <c:v>1.2085845347313238</c:v>
                </c:pt>
                <c:pt idx="1607">
                  <c:v>1.2260812581913498</c:v>
                </c:pt>
                <c:pt idx="1608">
                  <c:v>1.2105504587155964</c:v>
                </c:pt>
                <c:pt idx="1609">
                  <c:v>1.2208387942332897</c:v>
                </c:pt>
                <c:pt idx="1610">
                  <c:v>1.2140891218872869</c:v>
                </c:pt>
                <c:pt idx="1611">
                  <c:v>1.2095019659239843</c:v>
                </c:pt>
                <c:pt idx="1612">
                  <c:v>1.2022935779816515</c:v>
                </c:pt>
                <c:pt idx="1613">
                  <c:v>1.1941677588466579</c:v>
                </c:pt>
                <c:pt idx="1614">
                  <c:v>1.1961336828309306</c:v>
                </c:pt>
                <c:pt idx="1615">
                  <c:v>1.185910878112713</c:v>
                </c:pt>
                <c:pt idx="1616">
                  <c:v>1.1852555701179555</c:v>
                </c:pt>
                <c:pt idx="1617">
                  <c:v>1.1749672346002622</c:v>
                </c:pt>
                <c:pt idx="1618">
                  <c:v>1.1810615989515072</c:v>
                </c:pt>
                <c:pt idx="1619">
                  <c:v>1.1815203145478375</c:v>
                </c:pt>
                <c:pt idx="1620">
                  <c:v>1.1775884665792922</c:v>
                </c:pt>
                <c:pt idx="1621">
                  <c:v>1.1830275229357798</c:v>
                </c:pt>
                <c:pt idx="1622">
                  <c:v>1.1738532110091744</c:v>
                </c:pt>
                <c:pt idx="1623">
                  <c:v>1.1736566186107471</c:v>
                </c:pt>
                <c:pt idx="1624">
                  <c:v>1.1813237221494102</c:v>
                </c:pt>
                <c:pt idx="1625">
                  <c:v>1.1725425950196593</c:v>
                </c:pt>
                <c:pt idx="1626">
                  <c:v>1.1710353866317169</c:v>
                </c:pt>
                <c:pt idx="1627">
                  <c:v>1.1736566186107471</c:v>
                </c:pt>
                <c:pt idx="1628">
                  <c:v>1.1731979030144168</c:v>
                </c:pt>
                <c:pt idx="1629">
                  <c:v>1.1699213630406291</c:v>
                </c:pt>
                <c:pt idx="1630">
                  <c:v>1.1695281782437745</c:v>
                </c:pt>
                <c:pt idx="1631">
                  <c:v>1.1618610747051115</c:v>
                </c:pt>
                <c:pt idx="1632">
                  <c:v>1.1673001310615989</c:v>
                </c:pt>
                <c:pt idx="1633">
                  <c:v>1.1743119266055047</c:v>
                </c:pt>
                <c:pt idx="1634">
                  <c:v>1.1657929226736565</c:v>
                </c:pt>
                <c:pt idx="1635">
                  <c:v>1.1684141546526867</c:v>
                </c:pt>
                <c:pt idx="1636">
                  <c:v>1.1653342070773263</c:v>
                </c:pt>
                <c:pt idx="1637">
                  <c:v>1.1640235910878114</c:v>
                </c:pt>
                <c:pt idx="1638">
                  <c:v>1.1498689384010485</c:v>
                </c:pt>
                <c:pt idx="1639">
                  <c:v>1.149213630406291</c:v>
                </c:pt>
                <c:pt idx="1640">
                  <c:v>1.1479030144167759</c:v>
                </c:pt>
                <c:pt idx="1641">
                  <c:v>1.1369593709043251</c:v>
                </c:pt>
                <c:pt idx="1642">
                  <c:v>1.1476408912188729</c:v>
                </c:pt>
                <c:pt idx="1643">
                  <c:v>1.1284403669724772</c:v>
                </c:pt>
                <c:pt idx="1644">
                  <c:v>1.1264744429882045</c:v>
                </c:pt>
                <c:pt idx="1645">
                  <c:v>1.1253604193971167</c:v>
                </c:pt>
                <c:pt idx="1646">
                  <c:v>1.1245085190039319</c:v>
                </c:pt>
                <c:pt idx="1647">
                  <c:v>1.1233944954128441</c:v>
                </c:pt>
                <c:pt idx="1648">
                  <c:v>1.1249672346002622</c:v>
                </c:pt>
                <c:pt idx="1649">
                  <c:v>1.1179554390563564</c:v>
                </c:pt>
                <c:pt idx="1650">
                  <c:v>1.1275884665792923</c:v>
                </c:pt>
                <c:pt idx="1651">
                  <c:v>1.1243119266055046</c:v>
                </c:pt>
                <c:pt idx="1652">
                  <c:v>1.1194626474442988</c:v>
                </c:pt>
                <c:pt idx="1653">
                  <c:v>1.1249672346002622</c:v>
                </c:pt>
                <c:pt idx="1654">
                  <c:v>1.1192660550458715</c:v>
                </c:pt>
                <c:pt idx="1655">
                  <c:v>1.1236566186107471</c:v>
                </c:pt>
                <c:pt idx="1656">
                  <c:v>1.1188073394495412</c:v>
                </c:pt>
                <c:pt idx="1657">
                  <c:v>1.1245085190039319</c:v>
                </c:pt>
                <c:pt idx="1658">
                  <c:v>1.1277850589777194</c:v>
                </c:pt>
                <c:pt idx="1659">
                  <c:v>1.1203800786369593</c:v>
                </c:pt>
                <c:pt idx="1660">
                  <c:v>1.1207732634338139</c:v>
                </c:pt>
                <c:pt idx="1661">
                  <c:v>1.1153342070773264</c:v>
                </c:pt>
                <c:pt idx="1662">
                  <c:v>1.1297509829619921</c:v>
                </c:pt>
                <c:pt idx="1663">
                  <c:v>1.1197247706422018</c:v>
                </c:pt>
                <c:pt idx="1664">
                  <c:v>1.1238532110091743</c:v>
                </c:pt>
                <c:pt idx="1665">
                  <c:v>1.1233944954128441</c:v>
                </c:pt>
                <c:pt idx="1666">
                  <c:v>1.1264744429882045</c:v>
                </c:pt>
                <c:pt idx="1667">
                  <c:v>1.125819134993447</c:v>
                </c:pt>
                <c:pt idx="1668">
                  <c:v>1.1323722149410222</c:v>
                </c:pt>
                <c:pt idx="1669">
                  <c:v>1.1341415465268676</c:v>
                </c:pt>
                <c:pt idx="1670">
                  <c:v>1.142005242463958</c:v>
                </c:pt>
                <c:pt idx="1671">
                  <c:v>1.1428571428571428</c:v>
                </c:pt>
                <c:pt idx="1672">
                  <c:v>1.1496068152031456</c:v>
                </c:pt>
                <c:pt idx="1673">
                  <c:v>1.1574705111402359</c:v>
                </c:pt>
                <c:pt idx="1674">
                  <c:v>1.1557667103538662</c:v>
                </c:pt>
                <c:pt idx="1675">
                  <c:v>1.1684141546526867</c:v>
                </c:pt>
                <c:pt idx="1676">
                  <c:v>1.1679554390563565</c:v>
                </c:pt>
                <c:pt idx="1677">
                  <c:v>1.1836828309305374</c:v>
                </c:pt>
                <c:pt idx="1678">
                  <c:v>1.1764744429882044</c:v>
                </c:pt>
                <c:pt idx="1679">
                  <c:v>1.1777850589777195</c:v>
                </c:pt>
                <c:pt idx="1680">
                  <c:v>1.1963958060288336</c:v>
                </c:pt>
                <c:pt idx="1681">
                  <c:v>1.1928571428571428</c:v>
                </c:pt>
                <c:pt idx="1682">
                  <c:v>1.1906946264744429</c:v>
                </c:pt>
                <c:pt idx="1683">
                  <c:v>1.195740498034076</c:v>
                </c:pt>
                <c:pt idx="1684">
                  <c:v>1.2020314547837483</c:v>
                </c:pt>
                <c:pt idx="1685">
                  <c:v>1.1926605504587156</c:v>
                </c:pt>
                <c:pt idx="1686">
                  <c:v>1.1913499344692005</c:v>
                </c:pt>
                <c:pt idx="1687">
                  <c:v>1.1854521625163827</c:v>
                </c:pt>
                <c:pt idx="1688">
                  <c:v>1.1725425950196593</c:v>
                </c:pt>
                <c:pt idx="1689">
                  <c:v>1.1725425950196593</c:v>
                </c:pt>
                <c:pt idx="1690">
                  <c:v>1.1756225425950197</c:v>
                </c:pt>
                <c:pt idx="1691">
                  <c:v>1.1682175622542594</c:v>
                </c:pt>
                <c:pt idx="1692">
                  <c:v>1.1531454783748361</c:v>
                </c:pt>
                <c:pt idx="1693">
                  <c:v>1.1474442988204456</c:v>
                </c:pt>
                <c:pt idx="1694">
                  <c:v>1.1518348623853212</c:v>
                </c:pt>
                <c:pt idx="1695">
                  <c:v>1.1397771952817823</c:v>
                </c:pt>
                <c:pt idx="1696">
                  <c:v>1.1349934469200524</c:v>
                </c:pt>
                <c:pt idx="1697">
                  <c:v>1.1292922673656618</c:v>
                </c:pt>
                <c:pt idx="1698">
                  <c:v>1.1266710353866318</c:v>
                </c:pt>
                <c:pt idx="1699">
                  <c:v>1.1247051114023592</c:v>
                </c:pt>
                <c:pt idx="1700">
                  <c:v>1.112254259501966</c:v>
                </c:pt>
                <c:pt idx="1701">
                  <c:v>1.1129095674967235</c:v>
                </c:pt>
                <c:pt idx="1702">
                  <c:v>1.1028833551769333</c:v>
                </c:pt>
                <c:pt idx="1703">
                  <c:v>1.1061598951507208</c:v>
                </c:pt>
                <c:pt idx="1704">
                  <c:v>1.0974442988204456</c:v>
                </c:pt>
                <c:pt idx="1705">
                  <c:v>1.0937090432503276</c:v>
                </c:pt>
                <c:pt idx="1706">
                  <c:v>1.0965268676277851</c:v>
                </c:pt>
                <c:pt idx="1707">
                  <c:v>1.0886631716906947</c:v>
                </c:pt>
                <c:pt idx="1708">
                  <c:v>1.0849934469200524</c:v>
                </c:pt>
                <c:pt idx="1709">
                  <c:v>1.0873525557011796</c:v>
                </c:pt>
                <c:pt idx="1710">
                  <c:v>1.0884665792922674</c:v>
                </c:pt>
                <c:pt idx="1711">
                  <c:v>1.086959370904325</c:v>
                </c:pt>
                <c:pt idx="1712">
                  <c:v>1.0884665792922674</c:v>
                </c:pt>
                <c:pt idx="1713">
                  <c:v>1.0878112712975099</c:v>
                </c:pt>
                <c:pt idx="1714">
                  <c:v>1.0902359108781128</c:v>
                </c:pt>
                <c:pt idx="1715">
                  <c:v>1.0922018348623854</c:v>
                </c:pt>
                <c:pt idx="1716">
                  <c:v>1.0912844036697247</c:v>
                </c:pt>
                <c:pt idx="1717">
                  <c:v>1.1022280471821757</c:v>
                </c:pt>
                <c:pt idx="1718">
                  <c:v>1.0961336828309305</c:v>
                </c:pt>
                <c:pt idx="1719">
                  <c:v>1.1061598951507208</c:v>
                </c:pt>
                <c:pt idx="1720">
                  <c:v>1.1129095674967235</c:v>
                </c:pt>
                <c:pt idx="1721">
                  <c:v>1.1024246395806028</c:v>
                </c:pt>
                <c:pt idx="1722">
                  <c:v>1.1129095674967235</c:v>
                </c:pt>
                <c:pt idx="1723">
                  <c:v>1.122346002621232</c:v>
                </c:pt>
                <c:pt idx="1724">
                  <c:v>1.1197247706422018</c:v>
                </c:pt>
                <c:pt idx="1725">
                  <c:v>1.1290956749672345</c:v>
                </c:pt>
                <c:pt idx="1726">
                  <c:v>1.13564875491481</c:v>
                </c:pt>
                <c:pt idx="1727">
                  <c:v>1.1456749672346003</c:v>
                </c:pt>
                <c:pt idx="1728">
                  <c:v>1.1467889908256881</c:v>
                </c:pt>
                <c:pt idx="1729">
                  <c:v>1.148951507208388</c:v>
                </c:pt>
                <c:pt idx="1730">
                  <c:v>1.1610091743119266</c:v>
                </c:pt>
                <c:pt idx="1731">
                  <c:v>1.1718872870249017</c:v>
                </c:pt>
                <c:pt idx="1732">
                  <c:v>1.166251638269987</c:v>
                </c:pt>
                <c:pt idx="1733">
                  <c:v>1.172346002621232</c:v>
                </c:pt>
                <c:pt idx="1734">
                  <c:v>1.1775884665792922</c:v>
                </c:pt>
                <c:pt idx="1735">
                  <c:v>1.1815203145478375</c:v>
                </c:pt>
                <c:pt idx="1736">
                  <c:v>1.182175622542595</c:v>
                </c:pt>
                <c:pt idx="1737">
                  <c:v>1.1819790301441677</c:v>
                </c:pt>
                <c:pt idx="1738">
                  <c:v>1.1767365661861076</c:v>
                </c:pt>
                <c:pt idx="1739">
                  <c:v>1.1675622542595019</c:v>
                </c:pt>
                <c:pt idx="1740">
                  <c:v>1.1671035386631716</c:v>
                </c:pt>
                <c:pt idx="1741">
                  <c:v>1.1614023591087812</c:v>
                </c:pt>
                <c:pt idx="1742">
                  <c:v>1.1526867627785058</c:v>
                </c:pt>
                <c:pt idx="1743">
                  <c:v>1.1533420707732633</c:v>
                </c:pt>
                <c:pt idx="1744">
                  <c:v>1.1509174311926604</c:v>
                </c:pt>
                <c:pt idx="1745">
                  <c:v>1.1395806028833553</c:v>
                </c:pt>
                <c:pt idx="1746">
                  <c:v>1.1487549148099607</c:v>
                </c:pt>
                <c:pt idx="1747">
                  <c:v>1.1367627785058978</c:v>
                </c:pt>
                <c:pt idx="1748">
                  <c:v>1.1323722149410222</c:v>
                </c:pt>
                <c:pt idx="1749">
                  <c:v>1.1351900393184797</c:v>
                </c:pt>
                <c:pt idx="1750">
                  <c:v>1.1351900393184797</c:v>
                </c:pt>
                <c:pt idx="1751">
                  <c:v>1.1310615989515072</c:v>
                </c:pt>
                <c:pt idx="1752">
                  <c:v>1.1292922673656618</c:v>
                </c:pt>
                <c:pt idx="1753">
                  <c:v>1.125819134993447</c:v>
                </c:pt>
                <c:pt idx="1754">
                  <c:v>1.1275884665792923</c:v>
                </c:pt>
                <c:pt idx="1755">
                  <c:v>1.1043905635648754</c:v>
                </c:pt>
                <c:pt idx="1756">
                  <c:v>1.1112057667103539</c:v>
                </c:pt>
                <c:pt idx="1757">
                  <c:v>1.1057011795543905</c:v>
                </c:pt>
                <c:pt idx="1758">
                  <c:v>1.1068152031454783</c:v>
                </c:pt>
                <c:pt idx="1759">
                  <c:v>1.0958715596330275</c:v>
                </c:pt>
                <c:pt idx="1760">
                  <c:v>1.0925950196592398</c:v>
                </c:pt>
                <c:pt idx="1761">
                  <c:v>1.09305373525557</c:v>
                </c:pt>
                <c:pt idx="1762">
                  <c:v>1.0884665792922674</c:v>
                </c:pt>
                <c:pt idx="1763">
                  <c:v>1.0856487549148099</c:v>
                </c:pt>
                <c:pt idx="1764">
                  <c:v>1.0866972477064221</c:v>
                </c:pt>
                <c:pt idx="1765">
                  <c:v>1.0775229357798166</c:v>
                </c:pt>
                <c:pt idx="1766">
                  <c:v>1.0849934469200524</c:v>
                </c:pt>
                <c:pt idx="1767">
                  <c:v>1.0758191349934469</c:v>
                </c:pt>
                <c:pt idx="1768">
                  <c:v>1.0777850589777196</c:v>
                </c:pt>
                <c:pt idx="1769">
                  <c:v>1.0720838794233289</c:v>
                </c:pt>
                <c:pt idx="1770">
                  <c:v>1.0773263433813893</c:v>
                </c:pt>
                <c:pt idx="1771">
                  <c:v>1.0764744429882045</c:v>
                </c:pt>
                <c:pt idx="1772">
                  <c:v>1.0762123197903015</c:v>
                </c:pt>
                <c:pt idx="1773">
                  <c:v>1.0716251638269987</c:v>
                </c:pt>
                <c:pt idx="1774">
                  <c:v>1.0790956749672347</c:v>
                </c:pt>
                <c:pt idx="1775">
                  <c:v>1.0790956749672347</c:v>
                </c:pt>
                <c:pt idx="1776">
                  <c:v>1.0727391874180865</c:v>
                </c:pt>
                <c:pt idx="1777">
                  <c:v>1.0786369593709044</c:v>
                </c:pt>
                <c:pt idx="1778">
                  <c:v>1.0788335517693315</c:v>
                </c:pt>
                <c:pt idx="1779">
                  <c:v>1.0801441677588466</c:v>
                </c:pt>
                <c:pt idx="1780">
                  <c:v>1.0865006553079948</c:v>
                </c:pt>
                <c:pt idx="1781">
                  <c:v>1.0812581913499344</c:v>
                </c:pt>
                <c:pt idx="1782">
                  <c:v>1.0840760157273919</c:v>
                </c:pt>
                <c:pt idx="1783">
                  <c:v>1.083224115334207</c:v>
                </c:pt>
                <c:pt idx="1784">
                  <c:v>1.0819134993446919</c:v>
                </c:pt>
                <c:pt idx="1785">
                  <c:v>1.0806028833551768</c:v>
                </c:pt>
                <c:pt idx="1786">
                  <c:v>1.0792922673656618</c:v>
                </c:pt>
                <c:pt idx="1787">
                  <c:v>1.0817169069462647</c:v>
                </c:pt>
                <c:pt idx="1788">
                  <c:v>1.0777850589777196</c:v>
                </c:pt>
                <c:pt idx="1789">
                  <c:v>1.0784403669724771</c:v>
                </c:pt>
                <c:pt idx="1790">
                  <c:v>1.0758191349934469</c:v>
                </c:pt>
                <c:pt idx="1791">
                  <c:v>1.0843381389252948</c:v>
                </c:pt>
                <c:pt idx="1792">
                  <c:v>1.0819134993446919</c:v>
                </c:pt>
                <c:pt idx="1793">
                  <c:v>1.0876146788990826</c:v>
                </c:pt>
                <c:pt idx="1794">
                  <c:v>1.0806028833551768</c:v>
                </c:pt>
                <c:pt idx="1795">
                  <c:v>1.0912844036697247</c:v>
                </c:pt>
                <c:pt idx="1796">
                  <c:v>1.0906290956749671</c:v>
                </c:pt>
                <c:pt idx="1797">
                  <c:v>1.0937090432503276</c:v>
                </c:pt>
                <c:pt idx="1798">
                  <c:v>1.0956749672346002</c:v>
                </c:pt>
                <c:pt idx="1799">
                  <c:v>1.0958715596330275</c:v>
                </c:pt>
                <c:pt idx="1800">
                  <c:v>1.1059633027522935</c:v>
                </c:pt>
                <c:pt idx="1801">
                  <c:v>1.0996068152031455</c:v>
                </c:pt>
                <c:pt idx="1802">
                  <c:v>1.1033420707732635</c:v>
                </c:pt>
                <c:pt idx="1803">
                  <c:v>1.1057011795543905</c:v>
                </c:pt>
                <c:pt idx="1804">
                  <c:v>1.1105504587155963</c:v>
                </c:pt>
                <c:pt idx="1805">
                  <c:v>1.1135648754914811</c:v>
                </c:pt>
                <c:pt idx="1806">
                  <c:v>1.1174967234600262</c:v>
                </c:pt>
                <c:pt idx="1807">
                  <c:v>1.1194626474442988</c:v>
                </c:pt>
                <c:pt idx="1808">
                  <c:v>1.1118610747051114</c:v>
                </c:pt>
                <c:pt idx="1809">
                  <c:v>1.1214285714285714</c:v>
                </c:pt>
                <c:pt idx="1810">
                  <c:v>1.1207732634338139</c:v>
                </c:pt>
                <c:pt idx="1811">
                  <c:v>1.1133682830930538</c:v>
                </c:pt>
                <c:pt idx="1812">
                  <c:v>1.1264744429882045</c:v>
                </c:pt>
                <c:pt idx="1813">
                  <c:v>1.1146788990825689</c:v>
                </c:pt>
                <c:pt idx="1814">
                  <c:v>1.1146788990825689</c:v>
                </c:pt>
                <c:pt idx="1815">
                  <c:v>1.1155307994757535</c:v>
                </c:pt>
                <c:pt idx="1816">
                  <c:v>1.1127129750982963</c:v>
                </c:pt>
                <c:pt idx="1817">
                  <c:v>1.1105504587155963</c:v>
                </c:pt>
                <c:pt idx="1818">
                  <c:v>1.1070117955439056</c:v>
                </c:pt>
                <c:pt idx="1819">
                  <c:v>1.1046526867627784</c:v>
                </c:pt>
                <c:pt idx="1820">
                  <c:v>1.1118610747051114</c:v>
                </c:pt>
                <c:pt idx="1821">
                  <c:v>1.1053079947575359</c:v>
                </c:pt>
                <c:pt idx="1822">
                  <c:v>1.1039973787680211</c:v>
                </c:pt>
                <c:pt idx="1823">
                  <c:v>1.1102883355176933</c:v>
                </c:pt>
                <c:pt idx="1824">
                  <c:v>1.1074705111402359</c:v>
                </c:pt>
                <c:pt idx="1825">
                  <c:v>1.108781127129751</c:v>
                </c:pt>
                <c:pt idx="1826">
                  <c:v>1.1114023591087812</c:v>
                </c:pt>
                <c:pt idx="1827">
                  <c:v>1.115989515072084</c:v>
                </c:pt>
                <c:pt idx="1828">
                  <c:v>1.1153342070773264</c:v>
                </c:pt>
                <c:pt idx="1829">
                  <c:v>1.1133682830930538</c:v>
                </c:pt>
                <c:pt idx="1830">
                  <c:v>1.1184141546526867</c:v>
                </c:pt>
                <c:pt idx="1831">
                  <c:v>1.1218872870249017</c:v>
                </c:pt>
                <c:pt idx="1832">
                  <c:v>1.1161861074705111</c:v>
                </c:pt>
                <c:pt idx="1833">
                  <c:v>1.112516382699869</c:v>
                </c:pt>
                <c:pt idx="1834">
                  <c:v>1.1194626474442988</c:v>
                </c:pt>
                <c:pt idx="1835">
                  <c:v>1.1199213630406291</c:v>
                </c:pt>
                <c:pt idx="1836">
                  <c:v>1.1201179554390563</c:v>
                </c:pt>
                <c:pt idx="1837">
                  <c:v>1.1227391874180865</c:v>
                </c:pt>
                <c:pt idx="1838">
                  <c:v>1.1201179554390563</c:v>
                </c:pt>
                <c:pt idx="1839">
                  <c:v>1.1243119266055046</c:v>
                </c:pt>
                <c:pt idx="1840">
                  <c:v>1.1233944954128441</c:v>
                </c:pt>
                <c:pt idx="1841">
                  <c:v>1.1203800786369593</c:v>
                </c:pt>
                <c:pt idx="1842">
                  <c:v>1.1174967234600262</c:v>
                </c:pt>
                <c:pt idx="1843">
                  <c:v>1.1279816513761467</c:v>
                </c:pt>
                <c:pt idx="1844">
                  <c:v>1.122346002621232</c:v>
                </c:pt>
                <c:pt idx="1845">
                  <c:v>1.1214285714285714</c:v>
                </c:pt>
                <c:pt idx="1846">
                  <c:v>1.1151376146788992</c:v>
                </c:pt>
                <c:pt idx="1847">
                  <c:v>1.1168414154652686</c:v>
                </c:pt>
                <c:pt idx="1848">
                  <c:v>1.1118610747051114</c:v>
                </c:pt>
                <c:pt idx="1849">
                  <c:v>1.1197247706422018</c:v>
                </c:pt>
                <c:pt idx="1850">
                  <c:v>1.1129095674967235</c:v>
                </c:pt>
                <c:pt idx="1851">
                  <c:v>1.1129095674967235</c:v>
                </c:pt>
                <c:pt idx="1852">
                  <c:v>1.1129095674967235</c:v>
                </c:pt>
                <c:pt idx="1853">
                  <c:v>1.1173001310615989</c:v>
                </c:pt>
                <c:pt idx="1854">
                  <c:v>1.1089777195281783</c:v>
                </c:pt>
                <c:pt idx="1855">
                  <c:v>1.1127129750982963</c:v>
                </c:pt>
                <c:pt idx="1856">
                  <c:v>1.1096330275229358</c:v>
                </c:pt>
                <c:pt idx="1857">
                  <c:v>1.106618610747051</c:v>
                </c:pt>
                <c:pt idx="1858">
                  <c:v>1.1138269986893841</c:v>
                </c:pt>
                <c:pt idx="1859">
                  <c:v>1.0963302752293578</c:v>
                </c:pt>
                <c:pt idx="1860">
                  <c:v>1.1004587155963304</c:v>
                </c:pt>
                <c:pt idx="1861">
                  <c:v>1.1013761467889909</c:v>
                </c:pt>
                <c:pt idx="1862">
                  <c:v>1.1068152031454783</c:v>
                </c:pt>
                <c:pt idx="1863">
                  <c:v>1.0987549148099607</c:v>
                </c:pt>
                <c:pt idx="1864">
                  <c:v>1.1017693315858454</c:v>
                </c:pt>
                <c:pt idx="1865">
                  <c:v>1.0954783748361729</c:v>
                </c:pt>
                <c:pt idx="1866">
                  <c:v>1.102686762778506</c:v>
                </c:pt>
                <c:pt idx="1867">
                  <c:v>1.1009174311926606</c:v>
                </c:pt>
                <c:pt idx="1868">
                  <c:v>1.0950196592398427</c:v>
                </c:pt>
                <c:pt idx="1869">
                  <c:v>1.1009174311926606</c:v>
                </c:pt>
                <c:pt idx="1870">
                  <c:v>1.0984927916120577</c:v>
                </c:pt>
                <c:pt idx="1871">
                  <c:v>1.0974442988204456</c:v>
                </c:pt>
                <c:pt idx="1872">
                  <c:v>1.1007208387942333</c:v>
                </c:pt>
                <c:pt idx="1873">
                  <c:v>1.1055045871559632</c:v>
                </c:pt>
                <c:pt idx="1874">
                  <c:v>1.1085845347313237</c:v>
                </c:pt>
                <c:pt idx="1875">
                  <c:v>1.1083224115334207</c:v>
                </c:pt>
                <c:pt idx="1876">
                  <c:v>1.1135648754914811</c:v>
                </c:pt>
                <c:pt idx="1877">
                  <c:v>1.1135648754914811</c:v>
                </c:pt>
                <c:pt idx="1878">
                  <c:v>1.1070117955439056</c:v>
                </c:pt>
                <c:pt idx="1879">
                  <c:v>1.1140235910878113</c:v>
                </c:pt>
                <c:pt idx="1880">
                  <c:v>1.1133682830930538</c:v>
                </c:pt>
                <c:pt idx="1881">
                  <c:v>1.1133682830930538</c:v>
                </c:pt>
                <c:pt idx="1882">
                  <c:v>1.118610747051114</c:v>
                </c:pt>
                <c:pt idx="1883">
                  <c:v>1.1190694626474442</c:v>
                </c:pt>
                <c:pt idx="1884">
                  <c:v>1.1118610747051114</c:v>
                </c:pt>
                <c:pt idx="1885">
                  <c:v>1.1146788990825689</c:v>
                </c:pt>
                <c:pt idx="1886">
                  <c:v>1.1098951507208388</c:v>
                </c:pt>
                <c:pt idx="1887">
                  <c:v>1.1157929226736567</c:v>
                </c:pt>
                <c:pt idx="1888">
                  <c:v>1.1089777195281783</c:v>
                </c:pt>
                <c:pt idx="1889">
                  <c:v>1.1114023591087812</c:v>
                </c:pt>
                <c:pt idx="1890">
                  <c:v>1.1114023591087812</c:v>
                </c:pt>
                <c:pt idx="1891">
                  <c:v>1.1011140235910879</c:v>
                </c:pt>
                <c:pt idx="1892">
                  <c:v>1.1035386631716908</c:v>
                </c:pt>
                <c:pt idx="1893">
                  <c:v>1.1037352555701179</c:v>
                </c:pt>
                <c:pt idx="1894">
                  <c:v>1.1033420707732635</c:v>
                </c:pt>
                <c:pt idx="1895">
                  <c:v>1.1022280471821757</c:v>
                </c:pt>
                <c:pt idx="1896">
                  <c:v>1.1004587155963304</c:v>
                </c:pt>
                <c:pt idx="1897">
                  <c:v>1.0998034076015728</c:v>
                </c:pt>
                <c:pt idx="1898">
                  <c:v>1.0965268676277851</c:v>
                </c:pt>
                <c:pt idx="1899">
                  <c:v>1.0974442988204456</c:v>
                </c:pt>
                <c:pt idx="1900">
                  <c:v>1.0897771952817825</c:v>
                </c:pt>
                <c:pt idx="1901">
                  <c:v>1.0945609436435124</c:v>
                </c:pt>
                <c:pt idx="1902">
                  <c:v>1.0932503276539973</c:v>
                </c:pt>
                <c:pt idx="1903">
                  <c:v>1.0876146788990826</c:v>
                </c:pt>
                <c:pt idx="1904">
                  <c:v>1.0971821756225426</c:v>
                </c:pt>
                <c:pt idx="1905">
                  <c:v>1.0899737876802096</c:v>
                </c:pt>
                <c:pt idx="1906">
                  <c:v>1.0845347313237221</c:v>
                </c:pt>
                <c:pt idx="1907">
                  <c:v>1.0935124508519003</c:v>
                </c:pt>
                <c:pt idx="1908">
                  <c:v>1.0873525557011796</c:v>
                </c:pt>
                <c:pt idx="1909">
                  <c:v>1.0893184796854523</c:v>
                </c:pt>
                <c:pt idx="1910">
                  <c:v>1.0845347313237221</c:v>
                </c:pt>
                <c:pt idx="1911">
                  <c:v>1.0847313237221494</c:v>
                </c:pt>
                <c:pt idx="1912">
                  <c:v>1.0941677588466578</c:v>
                </c:pt>
                <c:pt idx="1913">
                  <c:v>1.0827653997378768</c:v>
                </c:pt>
                <c:pt idx="1914">
                  <c:v>1.0880078636959372</c:v>
                </c:pt>
                <c:pt idx="1915">
                  <c:v>1.0886631716906947</c:v>
                </c:pt>
                <c:pt idx="1916">
                  <c:v>1.0814547837483617</c:v>
                </c:pt>
                <c:pt idx="1917">
                  <c:v>1.0856487549148099</c:v>
                </c:pt>
                <c:pt idx="1918">
                  <c:v>1.0762123197903015</c:v>
                </c:pt>
                <c:pt idx="1919">
                  <c:v>1.0819134993446919</c:v>
                </c:pt>
                <c:pt idx="1920">
                  <c:v>1.0817169069462647</c:v>
                </c:pt>
                <c:pt idx="1921">
                  <c:v>1.0834207077326343</c:v>
                </c:pt>
                <c:pt idx="1922">
                  <c:v>1.083224115334207</c:v>
                </c:pt>
                <c:pt idx="1923">
                  <c:v>1.0807994757536041</c:v>
                </c:pt>
                <c:pt idx="1924">
                  <c:v>1.0810615989515071</c:v>
                </c:pt>
                <c:pt idx="1925">
                  <c:v>1.0790956749672347</c:v>
                </c:pt>
                <c:pt idx="1926">
                  <c:v>1.0792922673656618</c:v>
                </c:pt>
                <c:pt idx="1927">
                  <c:v>1.0777850589777196</c:v>
                </c:pt>
                <c:pt idx="1928">
                  <c:v>1.0817169069462647</c:v>
                </c:pt>
                <c:pt idx="1929">
                  <c:v>1.0851900393184797</c:v>
                </c:pt>
                <c:pt idx="1930">
                  <c:v>1.0807994757536041</c:v>
                </c:pt>
                <c:pt idx="1931">
                  <c:v>1.0880078636959372</c:v>
                </c:pt>
                <c:pt idx="1932">
                  <c:v>1.0856487549148099</c:v>
                </c:pt>
                <c:pt idx="1933">
                  <c:v>1.0876146788990826</c:v>
                </c:pt>
                <c:pt idx="1934">
                  <c:v>1.0863040629095675</c:v>
                </c:pt>
                <c:pt idx="1935">
                  <c:v>1.0823722149410222</c:v>
                </c:pt>
                <c:pt idx="1936">
                  <c:v>1.0847313237221494</c:v>
                </c:pt>
                <c:pt idx="1937">
                  <c:v>1.0908912188728703</c:v>
                </c:pt>
                <c:pt idx="1938">
                  <c:v>1.0834207077326343</c:v>
                </c:pt>
                <c:pt idx="1939">
                  <c:v>1.0923984272608125</c:v>
                </c:pt>
                <c:pt idx="1940">
                  <c:v>1.0963302752293578</c:v>
                </c:pt>
                <c:pt idx="1941">
                  <c:v>1.0899737876802096</c:v>
                </c:pt>
                <c:pt idx="1942">
                  <c:v>1.1061598951507208</c:v>
                </c:pt>
                <c:pt idx="1943">
                  <c:v>1.1118610747051114</c:v>
                </c:pt>
                <c:pt idx="1944">
                  <c:v>1.1216906946264744</c:v>
                </c:pt>
                <c:pt idx="1945">
                  <c:v>1.1264744429882045</c:v>
                </c:pt>
                <c:pt idx="1946">
                  <c:v>1.1469855832241154</c:v>
                </c:pt>
                <c:pt idx="1947">
                  <c:v>1.148951507208388</c:v>
                </c:pt>
                <c:pt idx="1948">
                  <c:v>1.1531454783748361</c:v>
                </c:pt>
                <c:pt idx="1949">
                  <c:v>1.1404325032765399</c:v>
                </c:pt>
                <c:pt idx="1950">
                  <c:v>1.1397771952817823</c:v>
                </c:pt>
                <c:pt idx="1951">
                  <c:v>1.1328309305373525</c:v>
                </c:pt>
                <c:pt idx="1952">
                  <c:v>1.1210353866317169</c:v>
                </c:pt>
                <c:pt idx="1953">
                  <c:v>1.1286369593709042</c:v>
                </c:pt>
                <c:pt idx="1954">
                  <c:v>1.1153342070773264</c:v>
                </c:pt>
                <c:pt idx="1955">
                  <c:v>1.1129095674967235</c:v>
                </c:pt>
                <c:pt idx="1956">
                  <c:v>1.1061598951507208</c:v>
                </c:pt>
                <c:pt idx="1957">
                  <c:v>1.0978374836173002</c:v>
                </c:pt>
                <c:pt idx="1958">
                  <c:v>1.0976408912188729</c:v>
                </c:pt>
                <c:pt idx="1959">
                  <c:v>1.096788990825688</c:v>
                </c:pt>
                <c:pt idx="1960">
                  <c:v>1.0932503276539973</c:v>
                </c:pt>
                <c:pt idx="1961">
                  <c:v>1.0958715596330275</c:v>
                </c:pt>
                <c:pt idx="1962">
                  <c:v>1.0961336828309305</c:v>
                </c:pt>
                <c:pt idx="1963">
                  <c:v>1.0882699868938401</c:v>
                </c:pt>
                <c:pt idx="1964">
                  <c:v>1.0873525557011796</c:v>
                </c:pt>
                <c:pt idx="1965">
                  <c:v>1.0982961992136304</c:v>
                </c:pt>
                <c:pt idx="1966">
                  <c:v>1.0882699868938401</c:v>
                </c:pt>
                <c:pt idx="1967">
                  <c:v>1.0886631716906947</c:v>
                </c:pt>
                <c:pt idx="1968">
                  <c:v>1.0950196592398427</c:v>
                </c:pt>
                <c:pt idx="1969">
                  <c:v>1.096788990825688</c:v>
                </c:pt>
                <c:pt idx="1970">
                  <c:v>1.1129095674967235</c:v>
                </c:pt>
                <c:pt idx="1971">
                  <c:v>1.102686762778506</c:v>
                </c:pt>
                <c:pt idx="1972">
                  <c:v>1.1059633027522935</c:v>
                </c:pt>
                <c:pt idx="1973">
                  <c:v>1.1076671035386632</c:v>
                </c:pt>
                <c:pt idx="1974">
                  <c:v>1.1102883355176933</c:v>
                </c:pt>
                <c:pt idx="1975">
                  <c:v>1.1112057667103539</c:v>
                </c:pt>
                <c:pt idx="1976">
                  <c:v>1.1168414154652686</c:v>
                </c:pt>
                <c:pt idx="1977">
                  <c:v>1.1142201834862386</c:v>
                </c:pt>
                <c:pt idx="1978">
                  <c:v>1.1127129750982963</c:v>
                </c:pt>
                <c:pt idx="1979">
                  <c:v>1.1142201834862386</c:v>
                </c:pt>
                <c:pt idx="1980">
                  <c:v>1.1164482306684143</c:v>
                </c:pt>
                <c:pt idx="1981">
                  <c:v>1.1105504587155963</c:v>
                </c:pt>
                <c:pt idx="1982">
                  <c:v>1.1210353866317169</c:v>
                </c:pt>
                <c:pt idx="1983">
                  <c:v>1.1184141546526867</c:v>
                </c:pt>
                <c:pt idx="1984">
                  <c:v>1.1153342070773264</c:v>
                </c:pt>
                <c:pt idx="1985">
                  <c:v>1.1109436435124509</c:v>
                </c:pt>
                <c:pt idx="1986">
                  <c:v>1.1079292267365661</c:v>
                </c:pt>
                <c:pt idx="1987">
                  <c:v>1.1131716906946265</c:v>
                </c:pt>
                <c:pt idx="1988">
                  <c:v>1.1100917431192661</c:v>
                </c:pt>
                <c:pt idx="1989">
                  <c:v>1.1017693315858454</c:v>
                </c:pt>
                <c:pt idx="1990">
                  <c:v>1.0976408912188729</c:v>
                </c:pt>
                <c:pt idx="1991">
                  <c:v>1.0996068152031455</c:v>
                </c:pt>
                <c:pt idx="1992">
                  <c:v>1.1009174311926606</c:v>
                </c:pt>
                <c:pt idx="1993">
                  <c:v>1.0908912188728703</c:v>
                </c:pt>
                <c:pt idx="1994">
                  <c:v>1.0908912188728703</c:v>
                </c:pt>
                <c:pt idx="1995">
                  <c:v>1.0858453473132372</c:v>
                </c:pt>
                <c:pt idx="1996">
                  <c:v>1.0836828309305373</c:v>
                </c:pt>
                <c:pt idx="1997">
                  <c:v>1.0823722149410222</c:v>
                </c:pt>
                <c:pt idx="1998">
                  <c:v>1.0843381389252948</c:v>
                </c:pt>
                <c:pt idx="1999">
                  <c:v>1.0821100917431192</c:v>
                </c:pt>
                <c:pt idx="2000">
                  <c:v>1.0865006553079948</c:v>
                </c:pt>
                <c:pt idx="2001">
                  <c:v>1.0760157273918742</c:v>
                </c:pt>
                <c:pt idx="2002">
                  <c:v>1.0801441677588466</c:v>
                </c:pt>
                <c:pt idx="2003">
                  <c:v>1.0786369593709044</c:v>
                </c:pt>
                <c:pt idx="2004">
                  <c:v>1.0804062909567498</c:v>
                </c:pt>
                <c:pt idx="2005">
                  <c:v>1.0845347313237221</c:v>
                </c:pt>
                <c:pt idx="2006">
                  <c:v>1.0830275229357798</c:v>
                </c:pt>
                <c:pt idx="2007">
                  <c:v>1.0821100917431192</c:v>
                </c:pt>
                <c:pt idx="2008">
                  <c:v>1.0856487549148099</c:v>
                </c:pt>
                <c:pt idx="2009">
                  <c:v>1.0893184796854523</c:v>
                </c:pt>
                <c:pt idx="2010">
                  <c:v>1.0834207077326343</c:v>
                </c:pt>
                <c:pt idx="2011">
                  <c:v>1.0830275229357798</c:v>
                </c:pt>
                <c:pt idx="2012">
                  <c:v>1.0814547837483617</c:v>
                </c:pt>
                <c:pt idx="2013">
                  <c:v>1.0804062909567498</c:v>
                </c:pt>
                <c:pt idx="2014">
                  <c:v>1.0792922673656618</c:v>
                </c:pt>
                <c:pt idx="2015">
                  <c:v>1.0827653997378768</c:v>
                </c:pt>
                <c:pt idx="2016">
                  <c:v>1.0860419397116645</c:v>
                </c:pt>
                <c:pt idx="2017">
                  <c:v>1.0840760157273919</c:v>
                </c:pt>
                <c:pt idx="2018">
                  <c:v>1.0790956749672347</c:v>
                </c:pt>
                <c:pt idx="2019">
                  <c:v>1.0758191349934469</c:v>
                </c:pt>
                <c:pt idx="2020">
                  <c:v>1.0784403669724771</c:v>
                </c:pt>
                <c:pt idx="2021">
                  <c:v>1.0810615989515071</c:v>
                </c:pt>
                <c:pt idx="2022">
                  <c:v>1.0720838794233289</c:v>
                </c:pt>
                <c:pt idx="2023">
                  <c:v>1.077129750982962</c:v>
                </c:pt>
                <c:pt idx="2024">
                  <c:v>1.0762123197903015</c:v>
                </c:pt>
                <c:pt idx="2025">
                  <c:v>1.0830275229357798</c:v>
                </c:pt>
                <c:pt idx="2026">
                  <c:v>1.0810615989515071</c:v>
                </c:pt>
                <c:pt idx="2027">
                  <c:v>1.0810615989515071</c:v>
                </c:pt>
                <c:pt idx="2028">
                  <c:v>1.0827653997378768</c:v>
                </c:pt>
                <c:pt idx="2029">
                  <c:v>1.086959370904325</c:v>
                </c:pt>
                <c:pt idx="2030">
                  <c:v>1.0814547837483617</c:v>
                </c:pt>
                <c:pt idx="2031">
                  <c:v>1.0860419397116645</c:v>
                </c:pt>
                <c:pt idx="2032">
                  <c:v>1.0884665792922674</c:v>
                </c:pt>
                <c:pt idx="2033">
                  <c:v>1.0865006553079948</c:v>
                </c:pt>
                <c:pt idx="2034">
                  <c:v>1.0880078636959372</c:v>
                </c:pt>
                <c:pt idx="2035">
                  <c:v>1.0863040629095675</c:v>
                </c:pt>
                <c:pt idx="2036">
                  <c:v>1.0899737876802096</c:v>
                </c:pt>
                <c:pt idx="2037">
                  <c:v>1.085386631716907</c:v>
                </c:pt>
                <c:pt idx="2038">
                  <c:v>1.0897771952817825</c:v>
                </c:pt>
                <c:pt idx="2039">
                  <c:v>1.0834207077326343</c:v>
                </c:pt>
                <c:pt idx="2040">
                  <c:v>1.0801441677588466</c:v>
                </c:pt>
                <c:pt idx="2041">
                  <c:v>1.0821100917431192</c:v>
                </c:pt>
                <c:pt idx="2042">
                  <c:v>1.079488859764089</c:v>
                </c:pt>
                <c:pt idx="2043">
                  <c:v>1.0747051114023591</c:v>
                </c:pt>
                <c:pt idx="2044">
                  <c:v>1.0819134993446919</c:v>
                </c:pt>
                <c:pt idx="2045">
                  <c:v>1.0799475753604193</c:v>
                </c:pt>
                <c:pt idx="2046">
                  <c:v>1.0825688073394495</c:v>
                </c:pt>
                <c:pt idx="2047">
                  <c:v>1.0812581913499344</c:v>
                </c:pt>
                <c:pt idx="2048">
                  <c:v>1.0817169069462647</c:v>
                </c:pt>
                <c:pt idx="2049">
                  <c:v>1.0784403669724771</c:v>
                </c:pt>
                <c:pt idx="2050">
                  <c:v>1.0819134993446919</c:v>
                </c:pt>
                <c:pt idx="2051">
                  <c:v>1.0784403669724771</c:v>
                </c:pt>
                <c:pt idx="2052">
                  <c:v>1.0801441677588466</c:v>
                </c:pt>
                <c:pt idx="2053">
                  <c:v>1.077129750982962</c:v>
                </c:pt>
                <c:pt idx="2054">
                  <c:v>1.0836828309305373</c:v>
                </c:pt>
                <c:pt idx="2055">
                  <c:v>1.0806028833551768</c:v>
                </c:pt>
                <c:pt idx="2056">
                  <c:v>1.085386631716907</c:v>
                </c:pt>
                <c:pt idx="2057">
                  <c:v>1.0838794233289646</c:v>
                </c:pt>
                <c:pt idx="2058">
                  <c:v>1.0834207077326343</c:v>
                </c:pt>
                <c:pt idx="2059">
                  <c:v>1.0912844036697247</c:v>
                </c:pt>
                <c:pt idx="2060">
                  <c:v>1.0823722149410222</c:v>
                </c:pt>
                <c:pt idx="2061">
                  <c:v>1.0919397116644822</c:v>
                </c:pt>
                <c:pt idx="2062">
                  <c:v>1.0819134993446919</c:v>
                </c:pt>
                <c:pt idx="2063">
                  <c:v>1.0886631716906947</c:v>
                </c:pt>
                <c:pt idx="2064">
                  <c:v>1.0871559633027523</c:v>
                </c:pt>
                <c:pt idx="2065">
                  <c:v>1.0897771952817825</c:v>
                </c:pt>
                <c:pt idx="2066">
                  <c:v>1.0976408912188729</c:v>
                </c:pt>
                <c:pt idx="2067">
                  <c:v>1.0965268676277851</c:v>
                </c:pt>
                <c:pt idx="2068">
                  <c:v>1.0899737876802096</c:v>
                </c:pt>
                <c:pt idx="2069">
                  <c:v>1.0904325032765401</c:v>
                </c:pt>
                <c:pt idx="2070">
                  <c:v>1.0912844036697247</c:v>
                </c:pt>
                <c:pt idx="2071">
                  <c:v>1.0935124508519003</c:v>
                </c:pt>
                <c:pt idx="2072">
                  <c:v>1.09521625163827</c:v>
                </c:pt>
                <c:pt idx="2073">
                  <c:v>1.0948230668414154</c:v>
                </c:pt>
                <c:pt idx="2074">
                  <c:v>1.0958715596330275</c:v>
                </c:pt>
                <c:pt idx="2075">
                  <c:v>1.0994102228047182</c:v>
                </c:pt>
                <c:pt idx="2076">
                  <c:v>1.1011140235910879</c:v>
                </c:pt>
                <c:pt idx="2077">
                  <c:v>1.0994102228047182</c:v>
                </c:pt>
                <c:pt idx="2078">
                  <c:v>1.0919397116644822</c:v>
                </c:pt>
                <c:pt idx="2079">
                  <c:v>1.0950196592398427</c:v>
                </c:pt>
                <c:pt idx="2080">
                  <c:v>1.0971821756225426</c:v>
                </c:pt>
                <c:pt idx="2081">
                  <c:v>1.0969855832241153</c:v>
                </c:pt>
                <c:pt idx="2082">
                  <c:v>1.0954783748361729</c:v>
                </c:pt>
                <c:pt idx="2083">
                  <c:v>1.09521625163827</c:v>
                </c:pt>
                <c:pt idx="2084">
                  <c:v>1.1004587155963304</c:v>
                </c:pt>
                <c:pt idx="2085">
                  <c:v>1.1043905635648754</c:v>
                </c:pt>
                <c:pt idx="2086">
                  <c:v>1.1079292267365661</c:v>
                </c:pt>
                <c:pt idx="2087">
                  <c:v>1.0971821756225426</c:v>
                </c:pt>
                <c:pt idx="2088">
                  <c:v>1.0971821756225426</c:v>
                </c:pt>
                <c:pt idx="2089">
                  <c:v>1.0965268676277851</c:v>
                </c:pt>
                <c:pt idx="2090">
                  <c:v>1.0996068152031455</c:v>
                </c:pt>
                <c:pt idx="2091">
                  <c:v>1.0984927916120577</c:v>
                </c:pt>
                <c:pt idx="2092">
                  <c:v>1.09521625163827</c:v>
                </c:pt>
                <c:pt idx="2093">
                  <c:v>1.0987549148099607</c:v>
                </c:pt>
                <c:pt idx="2094">
                  <c:v>1.0991480996068153</c:v>
                </c:pt>
                <c:pt idx="2095">
                  <c:v>1.0847313237221494</c:v>
                </c:pt>
                <c:pt idx="2096">
                  <c:v>1.0882699868938401</c:v>
                </c:pt>
                <c:pt idx="2097">
                  <c:v>1.0917431192660549</c:v>
                </c:pt>
                <c:pt idx="2098">
                  <c:v>1.0915465268676279</c:v>
                </c:pt>
                <c:pt idx="2099">
                  <c:v>1.0834207077326343</c:v>
                </c:pt>
                <c:pt idx="2100">
                  <c:v>1.0747051114023591</c:v>
                </c:pt>
                <c:pt idx="2101">
                  <c:v>1.0825688073394495</c:v>
                </c:pt>
                <c:pt idx="2102">
                  <c:v>1.0819134993446919</c:v>
                </c:pt>
                <c:pt idx="2103">
                  <c:v>1.0849934469200524</c:v>
                </c:pt>
                <c:pt idx="2104">
                  <c:v>1.0834207077326343</c:v>
                </c:pt>
                <c:pt idx="2105">
                  <c:v>1.083224115334207</c:v>
                </c:pt>
                <c:pt idx="2106">
                  <c:v>1.0775229357798166</c:v>
                </c:pt>
                <c:pt idx="2107">
                  <c:v>1.0790956749672347</c:v>
                </c:pt>
                <c:pt idx="2108">
                  <c:v>1.0784403669724771</c:v>
                </c:pt>
                <c:pt idx="2109">
                  <c:v>1.0758191349934469</c:v>
                </c:pt>
                <c:pt idx="2110">
                  <c:v>1.0806028833551768</c:v>
                </c:pt>
                <c:pt idx="2111">
                  <c:v>1.0716251638269987</c:v>
                </c:pt>
                <c:pt idx="2112">
                  <c:v>1.0707732634338138</c:v>
                </c:pt>
                <c:pt idx="2113">
                  <c:v>1.077129750982962</c:v>
                </c:pt>
                <c:pt idx="2114">
                  <c:v>1.0690039318479685</c:v>
                </c:pt>
                <c:pt idx="2115">
                  <c:v>1.0731979030144168</c:v>
                </c:pt>
                <c:pt idx="2116">
                  <c:v>1.069659239842726</c:v>
                </c:pt>
                <c:pt idx="2117">
                  <c:v>1.0731979030144168</c:v>
                </c:pt>
                <c:pt idx="2118">
                  <c:v>1.0688073394495412</c:v>
                </c:pt>
                <c:pt idx="2119">
                  <c:v>1.0668414154652686</c:v>
                </c:pt>
                <c:pt idx="2120">
                  <c:v>1.0692660550458715</c:v>
                </c:pt>
                <c:pt idx="2121">
                  <c:v>1.0679554390563566</c:v>
                </c:pt>
                <c:pt idx="2122">
                  <c:v>1.0707732634338138</c:v>
                </c:pt>
                <c:pt idx="2123">
                  <c:v>1.0714285714285714</c:v>
                </c:pt>
                <c:pt idx="2124">
                  <c:v>1.0714285714285714</c:v>
                </c:pt>
                <c:pt idx="2125">
                  <c:v>1.0705766710353866</c:v>
                </c:pt>
                <c:pt idx="2126">
                  <c:v>1.0722804718217562</c:v>
                </c:pt>
                <c:pt idx="2127">
                  <c:v>1.0714285714285714</c:v>
                </c:pt>
                <c:pt idx="2128">
                  <c:v>1.0716251638269987</c:v>
                </c:pt>
                <c:pt idx="2129">
                  <c:v>1.0659895150720839</c:v>
                </c:pt>
                <c:pt idx="2130">
                  <c:v>1.0712319790301441</c:v>
                </c:pt>
                <c:pt idx="2131">
                  <c:v>1.0648754914809961</c:v>
                </c:pt>
                <c:pt idx="2132">
                  <c:v>1.0705766710353866</c:v>
                </c:pt>
                <c:pt idx="2133">
                  <c:v>1.0666448230668415</c:v>
                </c:pt>
                <c:pt idx="2134">
                  <c:v>1.0725425950196592</c:v>
                </c:pt>
                <c:pt idx="2135">
                  <c:v>1.069921363040629</c:v>
                </c:pt>
                <c:pt idx="2136">
                  <c:v>1.0727391874180865</c:v>
                </c:pt>
                <c:pt idx="2137">
                  <c:v>1.0753604193971167</c:v>
                </c:pt>
                <c:pt idx="2138">
                  <c:v>1.0720838794233289</c:v>
                </c:pt>
                <c:pt idx="2139">
                  <c:v>1.0705766710353866</c:v>
                </c:pt>
                <c:pt idx="2140">
                  <c:v>1.0725425950196592</c:v>
                </c:pt>
                <c:pt idx="2141">
                  <c:v>1.0701179554390563</c:v>
                </c:pt>
                <c:pt idx="2142">
                  <c:v>1.0725425950196592</c:v>
                </c:pt>
                <c:pt idx="2143">
                  <c:v>1.0716251638269987</c:v>
                </c:pt>
                <c:pt idx="2144">
                  <c:v>1.0766710353866318</c:v>
                </c:pt>
                <c:pt idx="2145">
                  <c:v>1.0705766710353866</c:v>
                </c:pt>
                <c:pt idx="2146">
                  <c:v>1.0668414154652686</c:v>
                </c:pt>
                <c:pt idx="2147">
                  <c:v>1.0838794233289646</c:v>
                </c:pt>
                <c:pt idx="2148">
                  <c:v>1.077129750982962</c:v>
                </c:pt>
                <c:pt idx="2149">
                  <c:v>1.0768676277850591</c:v>
                </c:pt>
                <c:pt idx="2150">
                  <c:v>1.0825688073394495</c:v>
                </c:pt>
                <c:pt idx="2151">
                  <c:v>1.0807994757536041</c:v>
                </c:pt>
                <c:pt idx="2152">
                  <c:v>1.0779816513761469</c:v>
                </c:pt>
                <c:pt idx="2153">
                  <c:v>1.085386631716907</c:v>
                </c:pt>
                <c:pt idx="2154">
                  <c:v>1.079488859764089</c:v>
                </c:pt>
                <c:pt idx="2155">
                  <c:v>1.0840760157273919</c:v>
                </c:pt>
                <c:pt idx="2156">
                  <c:v>1.0823722149410222</c:v>
                </c:pt>
                <c:pt idx="2157">
                  <c:v>1.0792922673656618</c:v>
                </c:pt>
                <c:pt idx="2158">
                  <c:v>1.0810615989515071</c:v>
                </c:pt>
                <c:pt idx="2159">
                  <c:v>1.0878112712975099</c:v>
                </c:pt>
                <c:pt idx="2160">
                  <c:v>1.0922018348623854</c:v>
                </c:pt>
                <c:pt idx="2161">
                  <c:v>1.0884665792922674</c:v>
                </c:pt>
                <c:pt idx="2162">
                  <c:v>1.089121887287025</c:v>
                </c:pt>
                <c:pt idx="2163">
                  <c:v>1.0902359108781128</c:v>
                </c:pt>
                <c:pt idx="2164">
                  <c:v>1.0941677588466578</c:v>
                </c:pt>
                <c:pt idx="2165">
                  <c:v>1.0897771952817825</c:v>
                </c:pt>
                <c:pt idx="2166">
                  <c:v>1.0897771952817825</c:v>
                </c:pt>
                <c:pt idx="2167">
                  <c:v>1.0932503276539973</c:v>
                </c:pt>
                <c:pt idx="2168">
                  <c:v>1.09521625163827</c:v>
                </c:pt>
                <c:pt idx="2169">
                  <c:v>1.0943643512450851</c:v>
                </c:pt>
                <c:pt idx="2170">
                  <c:v>1.0984927916120577</c:v>
                </c:pt>
                <c:pt idx="2171">
                  <c:v>1.0948230668414154</c:v>
                </c:pt>
                <c:pt idx="2172">
                  <c:v>1.0922018348623854</c:v>
                </c:pt>
                <c:pt idx="2173">
                  <c:v>1.0996068152031455</c:v>
                </c:pt>
                <c:pt idx="2174">
                  <c:v>1.0935124508519003</c:v>
                </c:pt>
                <c:pt idx="2175">
                  <c:v>1.0984927916120577</c:v>
                </c:pt>
                <c:pt idx="2176">
                  <c:v>1.0884665792922674</c:v>
                </c:pt>
                <c:pt idx="2177">
                  <c:v>1.1017693315858454</c:v>
                </c:pt>
                <c:pt idx="2178">
                  <c:v>1.0991480996068153</c:v>
                </c:pt>
                <c:pt idx="2179">
                  <c:v>1.1028833551769333</c:v>
                </c:pt>
                <c:pt idx="2180">
                  <c:v>1.1043905635648754</c:v>
                </c:pt>
                <c:pt idx="2181">
                  <c:v>1.098951507208388</c:v>
                </c:pt>
                <c:pt idx="2182">
                  <c:v>1.0980996068152031</c:v>
                </c:pt>
                <c:pt idx="2183">
                  <c:v>1.1035386631716908</c:v>
                </c:pt>
                <c:pt idx="2184">
                  <c:v>1.098951507208388</c:v>
                </c:pt>
                <c:pt idx="2185">
                  <c:v>1.0998034076015728</c:v>
                </c:pt>
                <c:pt idx="2186">
                  <c:v>1.0948230668414154</c:v>
                </c:pt>
                <c:pt idx="2187">
                  <c:v>1.0976408912188729</c:v>
                </c:pt>
                <c:pt idx="2188">
                  <c:v>1.1020314547837484</c:v>
                </c:pt>
                <c:pt idx="2189">
                  <c:v>1.1035386631716908</c:v>
                </c:pt>
                <c:pt idx="2190">
                  <c:v>1.098951507208388</c:v>
                </c:pt>
                <c:pt idx="2191">
                  <c:v>1.1048492791612057</c:v>
                </c:pt>
                <c:pt idx="2192">
                  <c:v>1.0987549148099607</c:v>
                </c:pt>
                <c:pt idx="2193">
                  <c:v>1.102686762778506</c:v>
                </c:pt>
                <c:pt idx="2194">
                  <c:v>1.0976408912188729</c:v>
                </c:pt>
                <c:pt idx="2195">
                  <c:v>1.0984927916120577</c:v>
                </c:pt>
                <c:pt idx="2196">
                  <c:v>1.0994102228047182</c:v>
                </c:pt>
                <c:pt idx="2197">
                  <c:v>1.0987549148099607</c:v>
                </c:pt>
                <c:pt idx="2198">
                  <c:v>1.1000655307994758</c:v>
                </c:pt>
                <c:pt idx="2199">
                  <c:v>1.09521625163827</c:v>
                </c:pt>
                <c:pt idx="2200">
                  <c:v>1.1035386631716908</c:v>
                </c:pt>
                <c:pt idx="2201">
                  <c:v>1.1004587155963304</c:v>
                </c:pt>
                <c:pt idx="2202">
                  <c:v>1.1055045871559632</c:v>
                </c:pt>
                <c:pt idx="2203">
                  <c:v>1.1033420707732635</c:v>
                </c:pt>
                <c:pt idx="2204">
                  <c:v>1.1096330275229358</c:v>
                </c:pt>
                <c:pt idx="2205">
                  <c:v>1.1002621231979031</c:v>
                </c:pt>
                <c:pt idx="2206">
                  <c:v>1.0971821756225426</c:v>
                </c:pt>
                <c:pt idx="2207">
                  <c:v>1.1096330275229358</c:v>
                </c:pt>
                <c:pt idx="2208">
                  <c:v>1.0963302752293578</c:v>
                </c:pt>
                <c:pt idx="2209">
                  <c:v>1.0996068152031455</c:v>
                </c:pt>
                <c:pt idx="2210">
                  <c:v>1.1017693315858454</c:v>
                </c:pt>
                <c:pt idx="2211">
                  <c:v>1.0976408912188729</c:v>
                </c:pt>
                <c:pt idx="2212">
                  <c:v>1.0991480996068153</c:v>
                </c:pt>
                <c:pt idx="2213">
                  <c:v>1.1100917431192661</c:v>
                </c:pt>
                <c:pt idx="2214">
                  <c:v>1.0987549148099607</c:v>
                </c:pt>
                <c:pt idx="2215">
                  <c:v>1.1022280471821757</c:v>
                </c:pt>
                <c:pt idx="2216">
                  <c:v>1.0943643512450851</c:v>
                </c:pt>
                <c:pt idx="2217">
                  <c:v>1.0958715596330275</c:v>
                </c:pt>
                <c:pt idx="2218">
                  <c:v>1.0950196592398427</c:v>
                </c:pt>
                <c:pt idx="2219">
                  <c:v>1.0908912188728703</c:v>
                </c:pt>
                <c:pt idx="2220">
                  <c:v>1.0932503276539973</c:v>
                </c:pt>
                <c:pt idx="2221">
                  <c:v>1.0906290956749671</c:v>
                </c:pt>
                <c:pt idx="2222">
                  <c:v>1.0897771952817825</c:v>
                </c:pt>
                <c:pt idx="2223">
                  <c:v>1.0863040629095675</c:v>
                </c:pt>
                <c:pt idx="2224">
                  <c:v>1.0863040629095675</c:v>
                </c:pt>
                <c:pt idx="2225">
                  <c:v>1.0863040629095675</c:v>
                </c:pt>
                <c:pt idx="2226">
                  <c:v>1.0779816513761469</c:v>
                </c:pt>
                <c:pt idx="2227">
                  <c:v>1.0814547837483617</c:v>
                </c:pt>
                <c:pt idx="2228">
                  <c:v>1.0786369593709044</c:v>
                </c:pt>
                <c:pt idx="2229">
                  <c:v>1.0843381389252948</c:v>
                </c:pt>
                <c:pt idx="2230">
                  <c:v>1.0817169069462647</c:v>
                </c:pt>
                <c:pt idx="2231">
                  <c:v>1.0838794233289646</c:v>
                </c:pt>
                <c:pt idx="2232">
                  <c:v>1.083224115334207</c:v>
                </c:pt>
                <c:pt idx="2233">
                  <c:v>1.0810615989515071</c:v>
                </c:pt>
                <c:pt idx="2234">
                  <c:v>1.0893184796854523</c:v>
                </c:pt>
                <c:pt idx="2235">
                  <c:v>1.0899737876802096</c:v>
                </c:pt>
                <c:pt idx="2236">
                  <c:v>1.0897771952817825</c:v>
                </c:pt>
                <c:pt idx="2237">
                  <c:v>1.0937090432503276</c:v>
                </c:pt>
                <c:pt idx="2238">
                  <c:v>1.0948230668414154</c:v>
                </c:pt>
                <c:pt idx="2239">
                  <c:v>1.0915465268676279</c:v>
                </c:pt>
                <c:pt idx="2240">
                  <c:v>1.0884665792922674</c:v>
                </c:pt>
                <c:pt idx="2241">
                  <c:v>1.0906290956749671</c:v>
                </c:pt>
                <c:pt idx="2242">
                  <c:v>1.0982961992136304</c:v>
                </c:pt>
                <c:pt idx="2243">
                  <c:v>1.0922018348623854</c:v>
                </c:pt>
                <c:pt idx="2244">
                  <c:v>1.0974442988204456</c:v>
                </c:pt>
                <c:pt idx="2245">
                  <c:v>1.0987549148099607</c:v>
                </c:pt>
                <c:pt idx="2246">
                  <c:v>1.0923984272608125</c:v>
                </c:pt>
                <c:pt idx="2247">
                  <c:v>1.0987549148099607</c:v>
                </c:pt>
                <c:pt idx="2248">
                  <c:v>1.0974442988204456</c:v>
                </c:pt>
                <c:pt idx="2249">
                  <c:v>1.1028833551769333</c:v>
                </c:pt>
                <c:pt idx="2250">
                  <c:v>1.0996068152031455</c:v>
                </c:pt>
                <c:pt idx="2251">
                  <c:v>1.0984927916120577</c:v>
                </c:pt>
                <c:pt idx="2252">
                  <c:v>1.1022280471821757</c:v>
                </c:pt>
                <c:pt idx="2253">
                  <c:v>1.0939056356487549</c:v>
                </c:pt>
                <c:pt idx="2254">
                  <c:v>1.0939056356487549</c:v>
                </c:pt>
                <c:pt idx="2255">
                  <c:v>1.0948230668414154</c:v>
                </c:pt>
                <c:pt idx="2256">
                  <c:v>1.0987549148099607</c:v>
                </c:pt>
                <c:pt idx="2257">
                  <c:v>1.0980996068152031</c:v>
                </c:pt>
                <c:pt idx="2258">
                  <c:v>1.0948230668414154</c:v>
                </c:pt>
                <c:pt idx="2259">
                  <c:v>1.0915465268676279</c:v>
                </c:pt>
                <c:pt idx="2260">
                  <c:v>1.0976408912188729</c:v>
                </c:pt>
                <c:pt idx="2261">
                  <c:v>1.0939056356487549</c:v>
                </c:pt>
                <c:pt idx="2262">
                  <c:v>1.0932503276539973</c:v>
                </c:pt>
                <c:pt idx="2263">
                  <c:v>1.0987549148099607</c:v>
                </c:pt>
                <c:pt idx="2264">
                  <c:v>1.0917431192660549</c:v>
                </c:pt>
                <c:pt idx="2265">
                  <c:v>1.0847313237221494</c:v>
                </c:pt>
                <c:pt idx="2266">
                  <c:v>1.086959370904325</c:v>
                </c:pt>
                <c:pt idx="2267">
                  <c:v>1.0804062909567498</c:v>
                </c:pt>
                <c:pt idx="2268">
                  <c:v>1.0801441677588466</c:v>
                </c:pt>
                <c:pt idx="2269">
                  <c:v>1.0775229357798166</c:v>
                </c:pt>
                <c:pt idx="2270">
                  <c:v>1.0718872870249017</c:v>
                </c:pt>
                <c:pt idx="2271">
                  <c:v>1.069659239842726</c:v>
                </c:pt>
                <c:pt idx="2272">
                  <c:v>1.0692660550458715</c:v>
                </c:pt>
                <c:pt idx="2273">
                  <c:v>1.069659239842726</c:v>
                </c:pt>
                <c:pt idx="2274">
                  <c:v>1.067300131061599</c:v>
                </c:pt>
                <c:pt idx="2275">
                  <c:v>1.0686107470511139</c:v>
                </c:pt>
                <c:pt idx="2276">
                  <c:v>1.0681520314547837</c:v>
                </c:pt>
                <c:pt idx="2277">
                  <c:v>1.0679554390563566</c:v>
                </c:pt>
                <c:pt idx="2278">
                  <c:v>1.0646788990825689</c:v>
                </c:pt>
                <c:pt idx="2279">
                  <c:v>1.063564875491481</c:v>
                </c:pt>
                <c:pt idx="2280">
                  <c:v>1.0637614678899083</c:v>
                </c:pt>
                <c:pt idx="2281">
                  <c:v>1.0666448230668415</c:v>
                </c:pt>
                <c:pt idx="2282">
                  <c:v>1.0627129750982962</c:v>
                </c:pt>
                <c:pt idx="2283">
                  <c:v>1.0617955439056357</c:v>
                </c:pt>
                <c:pt idx="2284">
                  <c:v>1.0620576671035387</c:v>
                </c:pt>
                <c:pt idx="2285">
                  <c:v>1.0686107470511139</c:v>
                </c:pt>
                <c:pt idx="2286">
                  <c:v>1.0633682830930538</c:v>
                </c:pt>
                <c:pt idx="2287">
                  <c:v>1.0655307994757537</c:v>
                </c:pt>
                <c:pt idx="2288">
                  <c:v>1.0615989515072084</c:v>
                </c:pt>
                <c:pt idx="2289">
                  <c:v>1.0646788990825689</c:v>
                </c:pt>
                <c:pt idx="2290">
                  <c:v>1.0661861074705112</c:v>
                </c:pt>
                <c:pt idx="2291">
                  <c:v>1.0692660550458715</c:v>
                </c:pt>
                <c:pt idx="2292">
                  <c:v>1.0631061598951508</c:v>
                </c:pt>
                <c:pt idx="2293">
                  <c:v>1.0614023591087811</c:v>
                </c:pt>
                <c:pt idx="2294">
                  <c:v>1.0681520314547837</c:v>
                </c:pt>
                <c:pt idx="2295">
                  <c:v>1.0650720838794234</c:v>
                </c:pt>
                <c:pt idx="2296">
                  <c:v>1.0650720838794234</c:v>
                </c:pt>
                <c:pt idx="2297">
                  <c:v>1.0670380078636958</c:v>
                </c:pt>
                <c:pt idx="2298">
                  <c:v>1.0650720838794234</c:v>
                </c:pt>
                <c:pt idx="2299">
                  <c:v>1.0653342070773264</c:v>
                </c:pt>
                <c:pt idx="2300">
                  <c:v>1.0663826998689383</c:v>
                </c:pt>
                <c:pt idx="2301">
                  <c:v>1.0659895150720839</c:v>
                </c:pt>
                <c:pt idx="2302">
                  <c:v>1.0655307994757537</c:v>
                </c:pt>
                <c:pt idx="2303">
                  <c:v>1.069921363040629</c:v>
                </c:pt>
                <c:pt idx="2304">
                  <c:v>1.0620576671035387</c:v>
                </c:pt>
                <c:pt idx="2305">
                  <c:v>1.069921363040629</c:v>
                </c:pt>
                <c:pt idx="2306">
                  <c:v>1.063564875491481</c:v>
                </c:pt>
                <c:pt idx="2307">
                  <c:v>1.0676933158584534</c:v>
                </c:pt>
                <c:pt idx="2308">
                  <c:v>1.0629095674967235</c:v>
                </c:pt>
                <c:pt idx="2309">
                  <c:v>1.0646788990825689</c:v>
                </c:pt>
                <c:pt idx="2310">
                  <c:v>1.0596330275229358</c:v>
                </c:pt>
                <c:pt idx="2311">
                  <c:v>1.0709698558322411</c:v>
                </c:pt>
                <c:pt idx="2312">
                  <c:v>1.0653342070773264</c:v>
                </c:pt>
                <c:pt idx="2313">
                  <c:v>1.0655307994757537</c:v>
                </c:pt>
                <c:pt idx="2314">
                  <c:v>1.063564875491481</c:v>
                </c:pt>
                <c:pt idx="2315">
                  <c:v>1.0663826998689383</c:v>
                </c:pt>
                <c:pt idx="2316">
                  <c:v>1.0705766710353866</c:v>
                </c:pt>
                <c:pt idx="2317">
                  <c:v>1.0703145478374836</c:v>
                </c:pt>
                <c:pt idx="2318">
                  <c:v>1.0707732634338138</c:v>
                </c:pt>
                <c:pt idx="2319">
                  <c:v>1.0714285714285714</c:v>
                </c:pt>
                <c:pt idx="2320">
                  <c:v>1.0718872870249017</c:v>
                </c:pt>
                <c:pt idx="2321">
                  <c:v>1.0766710353866318</c:v>
                </c:pt>
                <c:pt idx="2322">
                  <c:v>1.0731979030144168</c:v>
                </c:pt>
                <c:pt idx="2323">
                  <c:v>1.0720838794233289</c:v>
                </c:pt>
                <c:pt idx="2324">
                  <c:v>1.0747051114023591</c:v>
                </c:pt>
                <c:pt idx="2325">
                  <c:v>1.0731979030144168</c:v>
                </c:pt>
                <c:pt idx="2326">
                  <c:v>1.0686107470511139</c:v>
                </c:pt>
                <c:pt idx="2327">
                  <c:v>1.067300131061599</c:v>
                </c:pt>
                <c:pt idx="2328">
                  <c:v>1.0703145478374836</c:v>
                </c:pt>
                <c:pt idx="2329">
                  <c:v>1.0747051114023591</c:v>
                </c:pt>
                <c:pt idx="2330">
                  <c:v>1.0738532110091743</c:v>
                </c:pt>
                <c:pt idx="2331">
                  <c:v>1.0712319790301441</c:v>
                </c:pt>
                <c:pt idx="2332">
                  <c:v>1.0703145478374836</c:v>
                </c:pt>
                <c:pt idx="2333">
                  <c:v>1.0714285714285714</c:v>
                </c:pt>
                <c:pt idx="2334">
                  <c:v>1.0683486238532109</c:v>
                </c:pt>
                <c:pt idx="2335">
                  <c:v>1.0709698558322411</c:v>
                </c:pt>
                <c:pt idx="2336">
                  <c:v>1.0701179554390563</c:v>
                </c:pt>
                <c:pt idx="2337">
                  <c:v>1.0679554390563566</c:v>
                </c:pt>
                <c:pt idx="2338">
                  <c:v>1.0722804718217562</c:v>
                </c:pt>
                <c:pt idx="2339">
                  <c:v>1.0707732634338138</c:v>
                </c:pt>
                <c:pt idx="2340">
                  <c:v>1.0615989515072084</c:v>
                </c:pt>
                <c:pt idx="2341">
                  <c:v>1.059829619921363</c:v>
                </c:pt>
                <c:pt idx="2342">
                  <c:v>1.0666448230668415</c:v>
                </c:pt>
                <c:pt idx="2343">
                  <c:v>1.0716251638269987</c:v>
                </c:pt>
                <c:pt idx="2344">
                  <c:v>1.0642201834862386</c:v>
                </c:pt>
                <c:pt idx="2345">
                  <c:v>1.0650720838794234</c:v>
                </c:pt>
                <c:pt idx="2346">
                  <c:v>1.0666448230668415</c:v>
                </c:pt>
                <c:pt idx="2347">
                  <c:v>1.0666448230668415</c:v>
                </c:pt>
                <c:pt idx="2348">
                  <c:v>1.0631061598951508</c:v>
                </c:pt>
                <c:pt idx="2349">
                  <c:v>1.0674967234600261</c:v>
                </c:pt>
                <c:pt idx="2350">
                  <c:v>1.0627129750982962</c:v>
                </c:pt>
                <c:pt idx="2351">
                  <c:v>1.0661861074705112</c:v>
                </c:pt>
                <c:pt idx="2352">
                  <c:v>1.0631061598951508</c:v>
                </c:pt>
                <c:pt idx="2353">
                  <c:v>1.0622542595019659</c:v>
                </c:pt>
                <c:pt idx="2354">
                  <c:v>1.0686107470511139</c:v>
                </c:pt>
                <c:pt idx="2355">
                  <c:v>1.0674967234600261</c:v>
                </c:pt>
                <c:pt idx="2356">
                  <c:v>1.0650720838794234</c:v>
                </c:pt>
                <c:pt idx="2357">
                  <c:v>1.059829619921363</c:v>
                </c:pt>
                <c:pt idx="2358">
                  <c:v>1.059829619921363</c:v>
                </c:pt>
                <c:pt idx="2359">
                  <c:v>1.0602883355176933</c:v>
                </c:pt>
                <c:pt idx="2360">
                  <c:v>1.0653342070773264</c:v>
                </c:pt>
                <c:pt idx="2361">
                  <c:v>1.0631061598951508</c:v>
                </c:pt>
                <c:pt idx="2362">
                  <c:v>1.067300131061599</c:v>
                </c:pt>
                <c:pt idx="2363">
                  <c:v>1.063564875491481</c:v>
                </c:pt>
                <c:pt idx="2364">
                  <c:v>1.0609436435124509</c:v>
                </c:pt>
                <c:pt idx="2365">
                  <c:v>1.063564875491481</c:v>
                </c:pt>
                <c:pt idx="2366">
                  <c:v>1.0594364351245085</c:v>
                </c:pt>
                <c:pt idx="2367">
                  <c:v>1.0624508519003932</c:v>
                </c:pt>
                <c:pt idx="2368">
                  <c:v>1.0614023591087811</c:v>
                </c:pt>
                <c:pt idx="2369">
                  <c:v>1.0589777195281782</c:v>
                </c:pt>
                <c:pt idx="2370">
                  <c:v>1.0572083879423329</c:v>
                </c:pt>
                <c:pt idx="2371">
                  <c:v>1.060091743119266</c:v>
                </c:pt>
                <c:pt idx="2372">
                  <c:v>1.0589777195281782</c:v>
                </c:pt>
                <c:pt idx="2373">
                  <c:v>1.0627129750982962</c:v>
                </c:pt>
                <c:pt idx="2374">
                  <c:v>1.0617955439056357</c:v>
                </c:pt>
                <c:pt idx="2375">
                  <c:v>1.0570117955439056</c:v>
                </c:pt>
                <c:pt idx="2376">
                  <c:v>1.0550458715596331</c:v>
                </c:pt>
                <c:pt idx="2377">
                  <c:v>1.0609436435124509</c:v>
                </c:pt>
                <c:pt idx="2378">
                  <c:v>1.0653342070773264</c:v>
                </c:pt>
                <c:pt idx="2379">
                  <c:v>1.0686107470511139</c:v>
                </c:pt>
                <c:pt idx="2380">
                  <c:v>1.0604849279161206</c:v>
                </c:pt>
                <c:pt idx="2381">
                  <c:v>1.0701179554390563</c:v>
                </c:pt>
                <c:pt idx="2382">
                  <c:v>1.0674967234600261</c:v>
                </c:pt>
                <c:pt idx="2383">
                  <c:v>1.0716251638269987</c:v>
                </c:pt>
                <c:pt idx="2384">
                  <c:v>1.0703145478374836</c:v>
                </c:pt>
                <c:pt idx="2385">
                  <c:v>1.0686107470511139</c:v>
                </c:pt>
                <c:pt idx="2386">
                  <c:v>1.0740498034076016</c:v>
                </c:pt>
                <c:pt idx="2387">
                  <c:v>1.0718872870249017</c:v>
                </c:pt>
                <c:pt idx="2388">
                  <c:v>1.0694626474442988</c:v>
                </c:pt>
                <c:pt idx="2389">
                  <c:v>1.0668414154652686</c:v>
                </c:pt>
                <c:pt idx="2390">
                  <c:v>1.0725425950196592</c:v>
                </c:pt>
                <c:pt idx="2391">
                  <c:v>1.065727391874181</c:v>
                </c:pt>
                <c:pt idx="2392">
                  <c:v>1.0705766710353866</c:v>
                </c:pt>
                <c:pt idx="2393">
                  <c:v>1.0745085190039319</c:v>
                </c:pt>
                <c:pt idx="2394">
                  <c:v>1.0725425950196592</c:v>
                </c:pt>
                <c:pt idx="2395">
                  <c:v>1.0718872870249017</c:v>
                </c:pt>
                <c:pt idx="2396">
                  <c:v>1.0676933158584534</c:v>
                </c:pt>
                <c:pt idx="2397">
                  <c:v>1.069659239842726</c:v>
                </c:pt>
                <c:pt idx="2398">
                  <c:v>1.0707732634338138</c:v>
                </c:pt>
                <c:pt idx="2399">
                  <c:v>1.0716251638269987</c:v>
                </c:pt>
                <c:pt idx="2400">
                  <c:v>1.0712319790301441</c:v>
                </c:pt>
                <c:pt idx="2401">
                  <c:v>1.0679554390563566</c:v>
                </c:pt>
                <c:pt idx="2402">
                  <c:v>1.0661861074705112</c:v>
                </c:pt>
                <c:pt idx="2403">
                  <c:v>1.0681520314547837</c:v>
                </c:pt>
                <c:pt idx="2404">
                  <c:v>1.0690039318479685</c:v>
                </c:pt>
                <c:pt idx="2405">
                  <c:v>1.0681520314547837</c:v>
                </c:pt>
                <c:pt idx="2406">
                  <c:v>1.0640235910878113</c:v>
                </c:pt>
                <c:pt idx="2407">
                  <c:v>1.0725425950196592</c:v>
                </c:pt>
                <c:pt idx="2408">
                  <c:v>1.0731979030144168</c:v>
                </c:pt>
                <c:pt idx="2409">
                  <c:v>1.0707732634338138</c:v>
                </c:pt>
                <c:pt idx="2410">
                  <c:v>1.0661861074705112</c:v>
                </c:pt>
                <c:pt idx="2411">
                  <c:v>1.0692660550458715</c:v>
                </c:pt>
                <c:pt idx="2412">
                  <c:v>1.0666448230668415</c:v>
                </c:pt>
                <c:pt idx="2413">
                  <c:v>1.0703145478374836</c:v>
                </c:pt>
                <c:pt idx="2414">
                  <c:v>1.0679554390563566</c:v>
                </c:pt>
                <c:pt idx="2415">
                  <c:v>1.0694626474442988</c:v>
                </c:pt>
                <c:pt idx="2416">
                  <c:v>1.0742463958060289</c:v>
                </c:pt>
                <c:pt idx="2417">
                  <c:v>1.0768676277850591</c:v>
                </c:pt>
                <c:pt idx="2418">
                  <c:v>1.0801441677588466</c:v>
                </c:pt>
                <c:pt idx="2419">
                  <c:v>1.0758191349934469</c:v>
                </c:pt>
                <c:pt idx="2420">
                  <c:v>1.0727391874180865</c:v>
                </c:pt>
                <c:pt idx="2421">
                  <c:v>1.0722804718217562</c:v>
                </c:pt>
                <c:pt idx="2422">
                  <c:v>1.0768676277850591</c:v>
                </c:pt>
                <c:pt idx="2423">
                  <c:v>1.0753604193971167</c:v>
                </c:pt>
                <c:pt idx="2424">
                  <c:v>1.0701179554390563</c:v>
                </c:pt>
                <c:pt idx="2425">
                  <c:v>1.0792922673656618</c:v>
                </c:pt>
                <c:pt idx="2426">
                  <c:v>1.0766710353866318</c:v>
                </c:pt>
                <c:pt idx="2427">
                  <c:v>1.0762123197903015</c:v>
                </c:pt>
                <c:pt idx="2428">
                  <c:v>1.0814547837483617</c:v>
                </c:pt>
                <c:pt idx="2429">
                  <c:v>1.0694626474442988</c:v>
                </c:pt>
                <c:pt idx="2430">
                  <c:v>1.0701179554390563</c:v>
                </c:pt>
                <c:pt idx="2431">
                  <c:v>1.0701179554390563</c:v>
                </c:pt>
                <c:pt idx="2432">
                  <c:v>1.063564875491481</c:v>
                </c:pt>
                <c:pt idx="2433">
                  <c:v>1.0646788990825689</c:v>
                </c:pt>
                <c:pt idx="2434">
                  <c:v>1.0661861074705112</c:v>
                </c:pt>
                <c:pt idx="2435">
                  <c:v>1.0624508519003932</c:v>
                </c:pt>
                <c:pt idx="2436">
                  <c:v>1.0581258191349934</c:v>
                </c:pt>
                <c:pt idx="2437">
                  <c:v>1.0587811271297509</c:v>
                </c:pt>
                <c:pt idx="2438">
                  <c:v>1.0583224115334207</c:v>
                </c:pt>
                <c:pt idx="2439">
                  <c:v>1.0568152031454783</c:v>
                </c:pt>
                <c:pt idx="2440">
                  <c:v>1.0615989515072084</c:v>
                </c:pt>
                <c:pt idx="2441">
                  <c:v>1.0607470511140236</c:v>
                </c:pt>
                <c:pt idx="2442">
                  <c:v>1.0561598951507207</c:v>
                </c:pt>
                <c:pt idx="2443">
                  <c:v>1.0545871559633027</c:v>
                </c:pt>
                <c:pt idx="2444">
                  <c:v>1.0552424639580602</c:v>
                </c:pt>
                <c:pt idx="2445">
                  <c:v>1.0539318479685451</c:v>
                </c:pt>
                <c:pt idx="2446">
                  <c:v>1.0578636959370904</c:v>
                </c:pt>
                <c:pt idx="2447">
                  <c:v>1.0517693315858454</c:v>
                </c:pt>
                <c:pt idx="2448">
                  <c:v>1.0552424639580602</c:v>
                </c:pt>
                <c:pt idx="2449">
                  <c:v>1.0557011795543905</c:v>
                </c:pt>
                <c:pt idx="2450">
                  <c:v>1.0578636959370904</c:v>
                </c:pt>
                <c:pt idx="2451">
                  <c:v>1.0535386631716908</c:v>
                </c:pt>
                <c:pt idx="2452">
                  <c:v>1.0594364351245085</c:v>
                </c:pt>
                <c:pt idx="2453">
                  <c:v>1.0557011795543905</c:v>
                </c:pt>
                <c:pt idx="2454">
                  <c:v>1.0558977719528178</c:v>
                </c:pt>
                <c:pt idx="2455">
                  <c:v>1.0581258191349934</c:v>
                </c:pt>
                <c:pt idx="2456">
                  <c:v>1.0576671035386631</c:v>
                </c:pt>
                <c:pt idx="2457">
                  <c:v>1.0545871559633027</c:v>
                </c:pt>
                <c:pt idx="2458">
                  <c:v>1.0583224115334207</c:v>
                </c:pt>
                <c:pt idx="2459">
                  <c:v>1.0570117955439056</c:v>
                </c:pt>
                <c:pt idx="2460">
                  <c:v>1.0570117955439056</c:v>
                </c:pt>
                <c:pt idx="2461">
                  <c:v>1.0587811271297509</c:v>
                </c:pt>
                <c:pt idx="2462">
                  <c:v>1.0611402359108781</c:v>
                </c:pt>
                <c:pt idx="2463">
                  <c:v>1.0607470511140236</c:v>
                </c:pt>
                <c:pt idx="2464">
                  <c:v>1.0578636959370904</c:v>
                </c:pt>
                <c:pt idx="2465">
                  <c:v>1.0611402359108781</c:v>
                </c:pt>
                <c:pt idx="2466">
                  <c:v>1.0602883355176933</c:v>
                </c:pt>
                <c:pt idx="2467">
                  <c:v>1.0670380078636958</c:v>
                </c:pt>
                <c:pt idx="2468">
                  <c:v>1.0594364351245085</c:v>
                </c:pt>
                <c:pt idx="2469">
                  <c:v>1.0624508519003932</c:v>
                </c:pt>
                <c:pt idx="2470">
                  <c:v>1.0622542595019659</c:v>
                </c:pt>
                <c:pt idx="2471">
                  <c:v>1.0661861074705112</c:v>
                </c:pt>
                <c:pt idx="2472">
                  <c:v>1.0681520314547837</c:v>
                </c:pt>
                <c:pt idx="2473">
                  <c:v>1.0688073394495412</c:v>
                </c:pt>
                <c:pt idx="2474">
                  <c:v>1.0633682830930538</c:v>
                </c:pt>
                <c:pt idx="2475">
                  <c:v>1.0648754914809961</c:v>
                </c:pt>
                <c:pt idx="2476">
                  <c:v>1.0607470511140236</c:v>
                </c:pt>
                <c:pt idx="2477">
                  <c:v>1.0615989515072084</c:v>
                </c:pt>
                <c:pt idx="2478">
                  <c:v>1.0585190039318479</c:v>
                </c:pt>
                <c:pt idx="2479">
                  <c:v>1.0581258191349934</c:v>
                </c:pt>
                <c:pt idx="2480">
                  <c:v>1.0572083879423329</c:v>
                </c:pt>
                <c:pt idx="2481">
                  <c:v>1.0581258191349934</c:v>
                </c:pt>
                <c:pt idx="2482">
                  <c:v>1.0585190039318479</c:v>
                </c:pt>
                <c:pt idx="2483">
                  <c:v>1.0543905635648756</c:v>
                </c:pt>
                <c:pt idx="2484">
                  <c:v>1.0594364351245085</c:v>
                </c:pt>
                <c:pt idx="2485">
                  <c:v>1.0574705111402358</c:v>
                </c:pt>
                <c:pt idx="2486">
                  <c:v>1.0509174311926606</c:v>
                </c:pt>
                <c:pt idx="2487">
                  <c:v>1.0506553079947576</c:v>
                </c:pt>
                <c:pt idx="2488">
                  <c:v>1.0530799475753605</c:v>
                </c:pt>
                <c:pt idx="2489">
                  <c:v>1.0535386631716908</c:v>
                </c:pt>
                <c:pt idx="2490">
                  <c:v>1.0561598951507207</c:v>
                </c:pt>
                <c:pt idx="2491">
                  <c:v>1.0541939711664483</c:v>
                </c:pt>
                <c:pt idx="2492">
                  <c:v>1.0526212319790302</c:v>
                </c:pt>
                <c:pt idx="2493">
                  <c:v>1.0550458715596331</c:v>
                </c:pt>
                <c:pt idx="2494">
                  <c:v>1.0543905635648756</c:v>
                </c:pt>
                <c:pt idx="2495">
                  <c:v>1.0578636959370904</c:v>
                </c:pt>
                <c:pt idx="2496">
                  <c:v>1.0528833551769332</c:v>
                </c:pt>
                <c:pt idx="2497">
                  <c:v>1.0570117955439056</c:v>
                </c:pt>
                <c:pt idx="2498">
                  <c:v>1.0548492791612059</c:v>
                </c:pt>
                <c:pt idx="2499">
                  <c:v>1.0550458715596331</c:v>
                </c:pt>
                <c:pt idx="2500">
                  <c:v>1.0558977719528178</c:v>
                </c:pt>
                <c:pt idx="2501">
                  <c:v>1.0589777195281782</c:v>
                </c:pt>
                <c:pt idx="2502">
                  <c:v>1.0572083879423329</c:v>
                </c:pt>
                <c:pt idx="2503">
                  <c:v>1.056356487549148</c:v>
                </c:pt>
                <c:pt idx="2504">
                  <c:v>1.056356487549148</c:v>
                </c:pt>
                <c:pt idx="2505">
                  <c:v>1.0550458715596331</c:v>
                </c:pt>
                <c:pt idx="2506">
                  <c:v>1.0574705111402358</c:v>
                </c:pt>
                <c:pt idx="2507">
                  <c:v>1.0585190039318479</c:v>
                </c:pt>
                <c:pt idx="2508">
                  <c:v>1.0615989515072084</c:v>
                </c:pt>
                <c:pt idx="2509">
                  <c:v>1.0589777195281782</c:v>
                </c:pt>
                <c:pt idx="2510">
                  <c:v>1.0583224115334207</c:v>
                </c:pt>
                <c:pt idx="2511">
                  <c:v>1.0550458715596331</c:v>
                </c:pt>
                <c:pt idx="2512">
                  <c:v>1.0548492791612059</c:v>
                </c:pt>
                <c:pt idx="2513">
                  <c:v>1.0572083879423329</c:v>
                </c:pt>
                <c:pt idx="2514">
                  <c:v>1.0565530799475753</c:v>
                </c:pt>
                <c:pt idx="2515">
                  <c:v>1.0604849279161206</c:v>
                </c:pt>
                <c:pt idx="2516">
                  <c:v>1.0594364351245085</c:v>
                </c:pt>
                <c:pt idx="2517">
                  <c:v>1.0550458715596331</c:v>
                </c:pt>
                <c:pt idx="2518">
                  <c:v>1.0611402359108781</c:v>
                </c:pt>
                <c:pt idx="2519">
                  <c:v>1.0541939711664483</c:v>
                </c:pt>
                <c:pt idx="2520">
                  <c:v>1.0574705111402358</c:v>
                </c:pt>
                <c:pt idx="2521">
                  <c:v>1.053735255570118</c:v>
                </c:pt>
                <c:pt idx="2522">
                  <c:v>1.056356487549148</c:v>
                </c:pt>
                <c:pt idx="2523">
                  <c:v>1.0498034076015728</c:v>
                </c:pt>
                <c:pt idx="2524">
                  <c:v>1.0524246395806029</c:v>
                </c:pt>
                <c:pt idx="2525">
                  <c:v>1.0498034076015728</c:v>
                </c:pt>
                <c:pt idx="2526">
                  <c:v>1.0511140235910879</c:v>
                </c:pt>
                <c:pt idx="2527">
                  <c:v>1.0530799475753605</c:v>
                </c:pt>
                <c:pt idx="2528">
                  <c:v>1.0511140235910879</c:v>
                </c:pt>
                <c:pt idx="2529">
                  <c:v>1.0509174311926606</c:v>
                </c:pt>
                <c:pt idx="2530">
                  <c:v>1.0515727391874181</c:v>
                </c:pt>
                <c:pt idx="2531">
                  <c:v>1.0522280471821757</c:v>
                </c:pt>
                <c:pt idx="2532">
                  <c:v>1.0528833551769332</c:v>
                </c:pt>
                <c:pt idx="2533">
                  <c:v>1.0541939711664483</c:v>
                </c:pt>
                <c:pt idx="2534">
                  <c:v>1.0484927916120577</c:v>
                </c:pt>
                <c:pt idx="2535">
                  <c:v>1.0482961992136304</c:v>
                </c:pt>
                <c:pt idx="2536">
                  <c:v>1.0513106159895151</c:v>
                </c:pt>
                <c:pt idx="2537">
                  <c:v>1.0463302752293577</c:v>
                </c:pt>
                <c:pt idx="2538">
                  <c:v>1.05</c:v>
                </c:pt>
                <c:pt idx="2539">
                  <c:v>1.05</c:v>
                </c:pt>
                <c:pt idx="2540">
                  <c:v>1.0530799475753605</c:v>
                </c:pt>
                <c:pt idx="2541">
                  <c:v>1.0471821756225426</c:v>
                </c:pt>
                <c:pt idx="2542">
                  <c:v>1.0454128440366972</c:v>
                </c:pt>
                <c:pt idx="2543">
                  <c:v>1.0458715596330275</c:v>
                </c:pt>
                <c:pt idx="2544">
                  <c:v>1.0509174311926606</c:v>
                </c:pt>
                <c:pt idx="2545">
                  <c:v>1.0460681520314548</c:v>
                </c:pt>
                <c:pt idx="2546">
                  <c:v>1.0434469200524246</c:v>
                </c:pt>
                <c:pt idx="2547">
                  <c:v>1.053735255570118</c:v>
                </c:pt>
                <c:pt idx="2548">
                  <c:v>1.0467234600262123</c:v>
                </c:pt>
                <c:pt idx="2549">
                  <c:v>1.0458715596330275</c:v>
                </c:pt>
                <c:pt idx="2550">
                  <c:v>1.0482961992136304</c:v>
                </c:pt>
                <c:pt idx="2551">
                  <c:v>1.0467234600262123</c:v>
                </c:pt>
                <c:pt idx="2552">
                  <c:v>1.0441022280471821</c:v>
                </c:pt>
                <c:pt idx="2553">
                  <c:v>1.0496068152031455</c:v>
                </c:pt>
                <c:pt idx="2554">
                  <c:v>1.0506553079947576</c:v>
                </c:pt>
                <c:pt idx="2555">
                  <c:v>1.0496068152031455</c:v>
                </c:pt>
                <c:pt idx="2556">
                  <c:v>1.0478374836173001</c:v>
                </c:pt>
                <c:pt idx="2557">
                  <c:v>1.0482961992136304</c:v>
                </c:pt>
                <c:pt idx="2558">
                  <c:v>1.046526867627785</c:v>
                </c:pt>
                <c:pt idx="2559">
                  <c:v>1.05</c:v>
                </c:pt>
                <c:pt idx="2560">
                  <c:v>1.0452162516382699</c:v>
                </c:pt>
                <c:pt idx="2561">
                  <c:v>1.0522280471821757</c:v>
                </c:pt>
                <c:pt idx="2562">
                  <c:v>1.0491480996068152</c:v>
                </c:pt>
                <c:pt idx="2563">
                  <c:v>1.0456749672346002</c:v>
                </c:pt>
                <c:pt idx="2564">
                  <c:v>1.0506553079947576</c:v>
                </c:pt>
                <c:pt idx="2565">
                  <c:v>1.0539318479685451</c:v>
                </c:pt>
                <c:pt idx="2566">
                  <c:v>1.0539318479685451</c:v>
                </c:pt>
                <c:pt idx="2567">
                  <c:v>1.0519659239842727</c:v>
                </c:pt>
                <c:pt idx="2568">
                  <c:v>1.0524246395806029</c:v>
                </c:pt>
                <c:pt idx="2569">
                  <c:v>1.05</c:v>
                </c:pt>
                <c:pt idx="2570">
                  <c:v>1.0480340760157274</c:v>
                </c:pt>
                <c:pt idx="2571">
                  <c:v>1.0460681520314548</c:v>
                </c:pt>
                <c:pt idx="2572">
                  <c:v>1.0491480996068152</c:v>
                </c:pt>
                <c:pt idx="2573">
                  <c:v>1.0460681520314548</c:v>
                </c:pt>
                <c:pt idx="2574">
                  <c:v>1.0504587155963303</c:v>
                </c:pt>
                <c:pt idx="2575">
                  <c:v>1.0463302752293577</c:v>
                </c:pt>
                <c:pt idx="2576">
                  <c:v>1.0476408912188728</c:v>
                </c:pt>
                <c:pt idx="2577">
                  <c:v>1.0460681520314548</c:v>
                </c:pt>
                <c:pt idx="2578">
                  <c:v>1.0473787680209699</c:v>
                </c:pt>
                <c:pt idx="2579">
                  <c:v>1.0467234600262123</c:v>
                </c:pt>
                <c:pt idx="2580">
                  <c:v>1.0417431192660551</c:v>
                </c:pt>
                <c:pt idx="2581">
                  <c:v>1.0454128440366972</c:v>
                </c:pt>
                <c:pt idx="2582">
                  <c:v>1.0437090432503278</c:v>
                </c:pt>
                <c:pt idx="2583">
                  <c:v>1.0439056356487548</c:v>
                </c:pt>
                <c:pt idx="2584">
                  <c:v>1.0491480996068152</c:v>
                </c:pt>
                <c:pt idx="2585">
                  <c:v>1.04259501965924</c:v>
                </c:pt>
                <c:pt idx="2586">
                  <c:v>1.0460681520314548</c:v>
                </c:pt>
                <c:pt idx="2587">
                  <c:v>1.0463302752293577</c:v>
                </c:pt>
                <c:pt idx="2588">
                  <c:v>1.0489515072083879</c:v>
                </c:pt>
                <c:pt idx="2589">
                  <c:v>1.0434469200524246</c:v>
                </c:pt>
                <c:pt idx="2590">
                  <c:v>1.0421363040629095</c:v>
                </c:pt>
                <c:pt idx="2591">
                  <c:v>1.0408256880733946</c:v>
                </c:pt>
                <c:pt idx="2592">
                  <c:v>1.0410878112712976</c:v>
                </c:pt>
                <c:pt idx="2593">
                  <c:v>1.0441022280471821</c:v>
                </c:pt>
                <c:pt idx="2594">
                  <c:v>1.04043250327654</c:v>
                </c:pt>
                <c:pt idx="2595">
                  <c:v>1.0406290956749673</c:v>
                </c:pt>
                <c:pt idx="2596">
                  <c:v>1.0437090432503278</c:v>
                </c:pt>
                <c:pt idx="2597">
                  <c:v>1.0447575360419397</c:v>
                </c:pt>
                <c:pt idx="2598">
                  <c:v>1.0419397116644824</c:v>
                </c:pt>
                <c:pt idx="2599">
                  <c:v>1.0456749672346002</c:v>
                </c:pt>
                <c:pt idx="2600">
                  <c:v>1.0430537352555702</c:v>
                </c:pt>
                <c:pt idx="2601">
                  <c:v>1.0471821756225426</c:v>
                </c:pt>
                <c:pt idx="2602">
                  <c:v>1.0450196592398426</c:v>
                </c:pt>
                <c:pt idx="2603">
                  <c:v>1.0434469200524246</c:v>
                </c:pt>
                <c:pt idx="2604">
                  <c:v>1.0458715596330275</c:v>
                </c:pt>
                <c:pt idx="2605">
                  <c:v>1.0454128440366972</c:v>
                </c:pt>
                <c:pt idx="2606">
                  <c:v>1.0509174311926606</c:v>
                </c:pt>
                <c:pt idx="2607">
                  <c:v>1.0484927916120577</c:v>
                </c:pt>
                <c:pt idx="2608">
                  <c:v>1.0498034076015728</c:v>
                </c:pt>
                <c:pt idx="2609">
                  <c:v>1.0517693315858454</c:v>
                </c:pt>
                <c:pt idx="2610">
                  <c:v>1.0452162516382699</c:v>
                </c:pt>
                <c:pt idx="2611">
                  <c:v>1.0526212319790302</c:v>
                </c:pt>
                <c:pt idx="2612">
                  <c:v>1.0471821756225426</c:v>
                </c:pt>
                <c:pt idx="2613">
                  <c:v>1.0513106159895151</c:v>
                </c:pt>
                <c:pt idx="2614">
                  <c:v>1.0526212319790302</c:v>
                </c:pt>
                <c:pt idx="2615">
                  <c:v>1.0541939711664483</c:v>
                </c:pt>
                <c:pt idx="2616">
                  <c:v>1.0543905635648756</c:v>
                </c:pt>
                <c:pt idx="2617">
                  <c:v>1.0596330275229358</c:v>
                </c:pt>
                <c:pt idx="2618">
                  <c:v>1.0515727391874181</c:v>
                </c:pt>
                <c:pt idx="2619">
                  <c:v>1.0607470511140236</c:v>
                </c:pt>
                <c:pt idx="2620">
                  <c:v>1.0550458715596331</c:v>
                </c:pt>
                <c:pt idx="2621">
                  <c:v>1.0568152031454783</c:v>
                </c:pt>
                <c:pt idx="2622">
                  <c:v>1.0609436435124509</c:v>
                </c:pt>
                <c:pt idx="2623">
                  <c:v>1.056356487549148</c:v>
                </c:pt>
                <c:pt idx="2624">
                  <c:v>1.0572083879423329</c:v>
                </c:pt>
                <c:pt idx="2625">
                  <c:v>1.0570117955439056</c:v>
                </c:pt>
                <c:pt idx="2626">
                  <c:v>1.0532765399737878</c:v>
                </c:pt>
                <c:pt idx="2627">
                  <c:v>1.0568152031454783</c:v>
                </c:pt>
                <c:pt idx="2628">
                  <c:v>1.0558977719528178</c:v>
                </c:pt>
                <c:pt idx="2629">
                  <c:v>1.0530799475753605</c:v>
                </c:pt>
                <c:pt idx="2630">
                  <c:v>1.0484927916120577</c:v>
                </c:pt>
                <c:pt idx="2631">
                  <c:v>1.0445609436435124</c:v>
                </c:pt>
                <c:pt idx="2632">
                  <c:v>1.0511140235910879</c:v>
                </c:pt>
                <c:pt idx="2633">
                  <c:v>1.0511140235910879</c:v>
                </c:pt>
                <c:pt idx="2634">
                  <c:v>1.0489515072083879</c:v>
                </c:pt>
                <c:pt idx="2635">
                  <c:v>1.0482961992136304</c:v>
                </c:pt>
                <c:pt idx="2636">
                  <c:v>1.0467234600262123</c:v>
                </c:pt>
                <c:pt idx="2637">
                  <c:v>1.0509174311926606</c:v>
                </c:pt>
                <c:pt idx="2638">
                  <c:v>1.0478374836173001</c:v>
                </c:pt>
                <c:pt idx="2639">
                  <c:v>1.0568152031454783</c:v>
                </c:pt>
                <c:pt idx="2640">
                  <c:v>1.0515727391874181</c:v>
                </c:pt>
                <c:pt idx="2641">
                  <c:v>1.0513106159895151</c:v>
                </c:pt>
                <c:pt idx="2642">
                  <c:v>1.0511140235910879</c:v>
                </c:pt>
                <c:pt idx="2643">
                  <c:v>1.0486893840104849</c:v>
                </c:pt>
                <c:pt idx="2644">
                  <c:v>1.0476408912188728</c:v>
                </c:pt>
                <c:pt idx="2645">
                  <c:v>1.0493446920052425</c:v>
                </c:pt>
                <c:pt idx="2646">
                  <c:v>1.0493446920052425</c:v>
                </c:pt>
                <c:pt idx="2647">
                  <c:v>1.05</c:v>
                </c:pt>
                <c:pt idx="2648">
                  <c:v>1.0528833551769332</c:v>
                </c:pt>
                <c:pt idx="2649">
                  <c:v>1.0539318479685451</c:v>
                </c:pt>
                <c:pt idx="2650">
                  <c:v>1.0498034076015728</c:v>
                </c:pt>
                <c:pt idx="2651">
                  <c:v>1.0489515072083879</c:v>
                </c:pt>
                <c:pt idx="2652">
                  <c:v>1.0519659239842727</c:v>
                </c:pt>
                <c:pt idx="2653">
                  <c:v>1.0530799475753605</c:v>
                </c:pt>
                <c:pt idx="2654">
                  <c:v>1.0506553079947576</c:v>
                </c:pt>
                <c:pt idx="2655">
                  <c:v>1.0524246395806029</c:v>
                </c:pt>
                <c:pt idx="2656">
                  <c:v>1.0506553079947576</c:v>
                </c:pt>
                <c:pt idx="2657">
                  <c:v>1.0458715596330275</c:v>
                </c:pt>
                <c:pt idx="2658">
                  <c:v>1.0511140235910879</c:v>
                </c:pt>
                <c:pt idx="2659">
                  <c:v>1.0463302752293577</c:v>
                </c:pt>
                <c:pt idx="2660">
                  <c:v>1.0478374836173001</c:v>
                </c:pt>
                <c:pt idx="2661">
                  <c:v>1.0450196592398426</c:v>
                </c:pt>
                <c:pt idx="2662">
                  <c:v>1.0476408912188728</c:v>
                </c:pt>
                <c:pt idx="2663">
                  <c:v>1.0509174311926606</c:v>
                </c:pt>
                <c:pt idx="2664">
                  <c:v>1.0430537352555702</c:v>
                </c:pt>
                <c:pt idx="2665">
                  <c:v>1.0463302752293577</c:v>
                </c:pt>
                <c:pt idx="2666">
                  <c:v>1.042791612057667</c:v>
                </c:pt>
                <c:pt idx="2667">
                  <c:v>1.0434469200524246</c:v>
                </c:pt>
                <c:pt idx="2668">
                  <c:v>1.0463302752293577</c:v>
                </c:pt>
                <c:pt idx="2669">
                  <c:v>1.0469855832241153</c:v>
                </c:pt>
                <c:pt idx="2670">
                  <c:v>1.0463302752293577</c:v>
                </c:pt>
                <c:pt idx="2671">
                  <c:v>1.046526867627785</c:v>
                </c:pt>
                <c:pt idx="2672">
                  <c:v>1.0430537352555702</c:v>
                </c:pt>
                <c:pt idx="2673">
                  <c:v>1.0454128440366972</c:v>
                </c:pt>
                <c:pt idx="2674">
                  <c:v>1.0445609436435124</c:v>
                </c:pt>
                <c:pt idx="2675">
                  <c:v>1.0496068152031455</c:v>
                </c:pt>
                <c:pt idx="2676">
                  <c:v>1.0509174311926606</c:v>
                </c:pt>
                <c:pt idx="2677">
                  <c:v>1.046526867627785</c:v>
                </c:pt>
                <c:pt idx="2678">
                  <c:v>1.0526212319790302</c:v>
                </c:pt>
                <c:pt idx="2679">
                  <c:v>1.0478374836173001</c:v>
                </c:pt>
                <c:pt idx="2680">
                  <c:v>1.0498034076015728</c:v>
                </c:pt>
                <c:pt idx="2681">
                  <c:v>1.0498034076015728</c:v>
                </c:pt>
                <c:pt idx="2682">
                  <c:v>1.0482961992136304</c:v>
                </c:pt>
                <c:pt idx="2683">
                  <c:v>1.0491480996068152</c:v>
                </c:pt>
                <c:pt idx="2684">
                  <c:v>1.05</c:v>
                </c:pt>
                <c:pt idx="2685">
                  <c:v>1.0504587155963303</c:v>
                </c:pt>
                <c:pt idx="2686">
                  <c:v>1.053735255570118</c:v>
                </c:pt>
                <c:pt idx="2687">
                  <c:v>1.0491480996068152</c:v>
                </c:pt>
                <c:pt idx="2688">
                  <c:v>1.0489515072083879</c:v>
                </c:pt>
                <c:pt idx="2689">
                  <c:v>1.0558977719528178</c:v>
                </c:pt>
                <c:pt idx="2690">
                  <c:v>1.0506553079947576</c:v>
                </c:pt>
                <c:pt idx="2691">
                  <c:v>1.0519659239842727</c:v>
                </c:pt>
                <c:pt idx="2692">
                  <c:v>1.0519659239842727</c:v>
                </c:pt>
                <c:pt idx="2693">
                  <c:v>1.0482961992136304</c:v>
                </c:pt>
                <c:pt idx="2694">
                  <c:v>1.0548492791612059</c:v>
                </c:pt>
                <c:pt idx="2695">
                  <c:v>1.0526212319790302</c:v>
                </c:pt>
                <c:pt idx="2696">
                  <c:v>1.0522280471821757</c:v>
                </c:pt>
                <c:pt idx="2697">
                  <c:v>1.0578636959370904</c:v>
                </c:pt>
                <c:pt idx="2698">
                  <c:v>1.0478374836173001</c:v>
                </c:pt>
                <c:pt idx="2699">
                  <c:v>1.0557011795543905</c:v>
                </c:pt>
                <c:pt idx="2700">
                  <c:v>1.053735255570118</c:v>
                </c:pt>
                <c:pt idx="2701">
                  <c:v>1.0513106159895151</c:v>
                </c:pt>
                <c:pt idx="2702">
                  <c:v>1.050262123197903</c:v>
                </c:pt>
                <c:pt idx="2703">
                  <c:v>1.0491480996068152</c:v>
                </c:pt>
                <c:pt idx="2704">
                  <c:v>1.0476408912188728</c:v>
                </c:pt>
                <c:pt idx="2705">
                  <c:v>1.0482961992136304</c:v>
                </c:pt>
                <c:pt idx="2706">
                  <c:v>1.0450196592398426</c:v>
                </c:pt>
                <c:pt idx="2707">
                  <c:v>1.0504587155963303</c:v>
                </c:pt>
                <c:pt idx="2708">
                  <c:v>1.0447575360419397</c:v>
                </c:pt>
                <c:pt idx="2709">
                  <c:v>1.0486893840104849</c:v>
                </c:pt>
                <c:pt idx="2710">
                  <c:v>1.0450196592398426</c:v>
                </c:pt>
                <c:pt idx="2711">
                  <c:v>1.0460681520314548</c:v>
                </c:pt>
                <c:pt idx="2712">
                  <c:v>1.0454128440366972</c:v>
                </c:pt>
                <c:pt idx="2713">
                  <c:v>1.0463302752293577</c:v>
                </c:pt>
                <c:pt idx="2714">
                  <c:v>1.0417431192660551</c:v>
                </c:pt>
                <c:pt idx="2715">
                  <c:v>1.0456749672346002</c:v>
                </c:pt>
                <c:pt idx="2716">
                  <c:v>1.0434469200524246</c:v>
                </c:pt>
                <c:pt idx="2717">
                  <c:v>1.046526867627785</c:v>
                </c:pt>
                <c:pt idx="2718">
                  <c:v>1.0412844036697249</c:v>
                </c:pt>
                <c:pt idx="2719">
                  <c:v>1.0447575360419397</c:v>
                </c:pt>
                <c:pt idx="2720">
                  <c:v>1.0434469200524246</c:v>
                </c:pt>
                <c:pt idx="2721">
                  <c:v>1.0452162516382699</c:v>
                </c:pt>
                <c:pt idx="2722">
                  <c:v>1.0393184796854522</c:v>
                </c:pt>
                <c:pt idx="2723">
                  <c:v>1.0397771952817825</c:v>
                </c:pt>
                <c:pt idx="2724">
                  <c:v>1.0471821756225426</c:v>
                </c:pt>
                <c:pt idx="2725">
                  <c:v>1.0458715596330275</c:v>
                </c:pt>
                <c:pt idx="2726">
                  <c:v>1.0460681520314548</c:v>
                </c:pt>
                <c:pt idx="2727">
                  <c:v>1.0432503276539973</c:v>
                </c:pt>
                <c:pt idx="2728">
                  <c:v>1.0414809960681519</c:v>
                </c:pt>
                <c:pt idx="2729">
                  <c:v>1.0454128440366972</c:v>
                </c:pt>
                <c:pt idx="2730">
                  <c:v>1.0469855832241153</c:v>
                </c:pt>
                <c:pt idx="2731">
                  <c:v>1.0456749672346002</c:v>
                </c:pt>
                <c:pt idx="2732">
                  <c:v>1.0430537352555702</c:v>
                </c:pt>
                <c:pt idx="2733">
                  <c:v>1.0412844036697249</c:v>
                </c:pt>
                <c:pt idx="2734">
                  <c:v>1.042791612057667</c:v>
                </c:pt>
                <c:pt idx="2735">
                  <c:v>1.0447575360419397</c:v>
                </c:pt>
                <c:pt idx="2736">
                  <c:v>1.0469855832241153</c:v>
                </c:pt>
                <c:pt idx="2737">
                  <c:v>1.0417431192660551</c:v>
                </c:pt>
                <c:pt idx="2738">
                  <c:v>1.0412844036697249</c:v>
                </c:pt>
                <c:pt idx="2739">
                  <c:v>1.0452162516382699</c:v>
                </c:pt>
                <c:pt idx="2740">
                  <c:v>1.05</c:v>
                </c:pt>
                <c:pt idx="2741">
                  <c:v>1.04043250327654</c:v>
                </c:pt>
                <c:pt idx="2742">
                  <c:v>1.0456749672346002</c:v>
                </c:pt>
                <c:pt idx="2743">
                  <c:v>1.0432503276539973</c:v>
                </c:pt>
                <c:pt idx="2744">
                  <c:v>1.040170380078637</c:v>
                </c:pt>
                <c:pt idx="2745">
                  <c:v>1.0496068152031455</c:v>
                </c:pt>
                <c:pt idx="2746">
                  <c:v>1.042791612057667</c:v>
                </c:pt>
                <c:pt idx="2747">
                  <c:v>1.04043250327654</c:v>
                </c:pt>
                <c:pt idx="2748">
                  <c:v>1.04259501965924</c:v>
                </c:pt>
                <c:pt idx="2749">
                  <c:v>1.042791612057667</c:v>
                </c:pt>
                <c:pt idx="2750">
                  <c:v>1.0371559633027523</c:v>
                </c:pt>
                <c:pt idx="2751">
                  <c:v>1.0406290956749673</c:v>
                </c:pt>
                <c:pt idx="2752">
                  <c:v>1.0430537352555702</c:v>
                </c:pt>
                <c:pt idx="2753">
                  <c:v>1.0345347313237221</c:v>
                </c:pt>
                <c:pt idx="2754">
                  <c:v>1.0412844036697249</c:v>
                </c:pt>
                <c:pt idx="2755">
                  <c:v>1.0375491480996069</c:v>
                </c:pt>
                <c:pt idx="2756">
                  <c:v>1.0347313237221494</c:v>
                </c:pt>
                <c:pt idx="2757">
                  <c:v>1.0393184796854522</c:v>
                </c:pt>
                <c:pt idx="2758">
                  <c:v>1.0410878112712976</c:v>
                </c:pt>
                <c:pt idx="2759">
                  <c:v>1.04043250327654</c:v>
                </c:pt>
                <c:pt idx="2760">
                  <c:v>1.0412844036697249</c:v>
                </c:pt>
                <c:pt idx="2761">
                  <c:v>1.038859764089122</c:v>
                </c:pt>
                <c:pt idx="2762">
                  <c:v>1.0434469200524246</c:v>
                </c:pt>
                <c:pt idx="2763">
                  <c:v>1.0382044560943644</c:v>
                </c:pt>
                <c:pt idx="2764">
                  <c:v>1.0397771952817825</c:v>
                </c:pt>
                <c:pt idx="2765">
                  <c:v>1.0384665792922674</c:v>
                </c:pt>
                <c:pt idx="2766">
                  <c:v>1.0437090432503278</c:v>
                </c:pt>
                <c:pt idx="2767">
                  <c:v>1.0399737876802098</c:v>
                </c:pt>
                <c:pt idx="2768">
                  <c:v>1.0443643512450851</c:v>
                </c:pt>
                <c:pt idx="2769">
                  <c:v>1.0384665792922674</c:v>
                </c:pt>
                <c:pt idx="2770">
                  <c:v>1.04043250327654</c:v>
                </c:pt>
                <c:pt idx="2771">
                  <c:v>1.0368938401048493</c:v>
                </c:pt>
                <c:pt idx="2772">
                  <c:v>1.0371559633027523</c:v>
                </c:pt>
                <c:pt idx="2773">
                  <c:v>1.0395150720838795</c:v>
                </c:pt>
                <c:pt idx="2774">
                  <c:v>1.0406290956749673</c:v>
                </c:pt>
                <c:pt idx="2775">
                  <c:v>1.0417431192660551</c:v>
                </c:pt>
                <c:pt idx="2776">
                  <c:v>1.0430537352555702</c:v>
                </c:pt>
                <c:pt idx="2777">
                  <c:v>1.0434469200524246</c:v>
                </c:pt>
                <c:pt idx="2778">
                  <c:v>1.0384665792922674</c:v>
                </c:pt>
                <c:pt idx="2779">
                  <c:v>1.0437090432503278</c:v>
                </c:pt>
                <c:pt idx="2780">
                  <c:v>1.0421363040629095</c:v>
                </c:pt>
                <c:pt idx="2781">
                  <c:v>1.0432503276539973</c:v>
                </c:pt>
                <c:pt idx="2782">
                  <c:v>1.0408256880733946</c:v>
                </c:pt>
                <c:pt idx="2783">
                  <c:v>1.0441022280471821</c:v>
                </c:pt>
                <c:pt idx="2784">
                  <c:v>1.0380078636959371</c:v>
                </c:pt>
                <c:pt idx="2785">
                  <c:v>1.04043250327654</c:v>
                </c:pt>
                <c:pt idx="2786">
                  <c:v>1.0406290956749673</c:v>
                </c:pt>
                <c:pt idx="2787">
                  <c:v>1.0452162516382699</c:v>
                </c:pt>
                <c:pt idx="2788">
                  <c:v>1.0432503276539973</c:v>
                </c:pt>
                <c:pt idx="2789">
                  <c:v>1.0441022280471821</c:v>
                </c:pt>
                <c:pt idx="2790">
                  <c:v>1.0414809960681519</c:v>
                </c:pt>
                <c:pt idx="2791">
                  <c:v>1.0414809960681519</c:v>
                </c:pt>
                <c:pt idx="2792">
                  <c:v>1.0419397116644824</c:v>
                </c:pt>
                <c:pt idx="2793">
                  <c:v>1.0421363040629095</c:v>
                </c:pt>
                <c:pt idx="2794">
                  <c:v>1.04259501965924</c:v>
                </c:pt>
                <c:pt idx="2795">
                  <c:v>1.0410878112712976</c:v>
                </c:pt>
                <c:pt idx="2796">
                  <c:v>1.0430537352555702</c:v>
                </c:pt>
                <c:pt idx="2797">
                  <c:v>1.0408256880733946</c:v>
                </c:pt>
                <c:pt idx="2798">
                  <c:v>1.042791612057667</c:v>
                </c:pt>
                <c:pt idx="2799">
                  <c:v>1.0456749672346002</c:v>
                </c:pt>
                <c:pt idx="2800">
                  <c:v>1.0432503276539973</c:v>
                </c:pt>
                <c:pt idx="2801">
                  <c:v>1.0412844036697249</c:v>
                </c:pt>
                <c:pt idx="2802">
                  <c:v>1.0430537352555702</c:v>
                </c:pt>
                <c:pt idx="2803">
                  <c:v>1.0460681520314548</c:v>
                </c:pt>
                <c:pt idx="2804">
                  <c:v>1.0423984272608127</c:v>
                </c:pt>
                <c:pt idx="2805">
                  <c:v>1.04043250327654</c:v>
                </c:pt>
                <c:pt idx="2806">
                  <c:v>1.04259501965924</c:v>
                </c:pt>
                <c:pt idx="2807">
                  <c:v>1.0423984272608127</c:v>
                </c:pt>
                <c:pt idx="2808">
                  <c:v>1.0430537352555702</c:v>
                </c:pt>
                <c:pt idx="2809">
                  <c:v>1.0480340760157274</c:v>
                </c:pt>
                <c:pt idx="2810">
                  <c:v>1.0437090432503278</c:v>
                </c:pt>
                <c:pt idx="2811">
                  <c:v>1.0458715596330275</c:v>
                </c:pt>
                <c:pt idx="2812">
                  <c:v>1.0423984272608127</c:v>
                </c:pt>
                <c:pt idx="2813">
                  <c:v>1.0456749672346002</c:v>
                </c:pt>
                <c:pt idx="2814">
                  <c:v>1.0478374836173001</c:v>
                </c:pt>
                <c:pt idx="2815">
                  <c:v>1.0458715596330275</c:v>
                </c:pt>
                <c:pt idx="2816">
                  <c:v>1.0410878112712976</c:v>
                </c:pt>
                <c:pt idx="2817">
                  <c:v>1.0408256880733946</c:v>
                </c:pt>
                <c:pt idx="2818">
                  <c:v>1.0452162516382699</c:v>
                </c:pt>
                <c:pt idx="2819">
                  <c:v>1.0399737876802098</c:v>
                </c:pt>
                <c:pt idx="2820">
                  <c:v>1.0445609436435124</c:v>
                </c:pt>
                <c:pt idx="2821">
                  <c:v>1.0432503276539973</c:v>
                </c:pt>
                <c:pt idx="2822">
                  <c:v>1.0399737876802098</c:v>
                </c:pt>
                <c:pt idx="2823">
                  <c:v>1.0473787680209699</c:v>
                </c:pt>
                <c:pt idx="2824">
                  <c:v>1.0452162516382699</c:v>
                </c:pt>
                <c:pt idx="2825">
                  <c:v>1.0434469200524246</c:v>
                </c:pt>
                <c:pt idx="2826">
                  <c:v>1.0406290956749673</c:v>
                </c:pt>
                <c:pt idx="2827">
                  <c:v>1.0417431192660551</c:v>
                </c:pt>
                <c:pt idx="2828">
                  <c:v>1.0380078636959371</c:v>
                </c:pt>
                <c:pt idx="2829">
                  <c:v>1.0484927916120577</c:v>
                </c:pt>
                <c:pt idx="2830">
                  <c:v>1.0443643512450851</c:v>
                </c:pt>
                <c:pt idx="2831">
                  <c:v>1.042791612057667</c:v>
                </c:pt>
                <c:pt idx="2832">
                  <c:v>1.0421363040629095</c:v>
                </c:pt>
                <c:pt idx="2833">
                  <c:v>1.0410878112712976</c:v>
                </c:pt>
                <c:pt idx="2834">
                  <c:v>1.0450196592398426</c:v>
                </c:pt>
                <c:pt idx="2835">
                  <c:v>1.0489515072083879</c:v>
                </c:pt>
                <c:pt idx="2836">
                  <c:v>1.0443643512450851</c:v>
                </c:pt>
                <c:pt idx="2837">
                  <c:v>1.0486893840104849</c:v>
                </c:pt>
                <c:pt idx="2838">
                  <c:v>1.0498034076015728</c:v>
                </c:pt>
                <c:pt idx="2839">
                  <c:v>1.0410878112712976</c:v>
                </c:pt>
                <c:pt idx="2840">
                  <c:v>1.0458715596330275</c:v>
                </c:pt>
                <c:pt idx="2841">
                  <c:v>1.0463302752293577</c:v>
                </c:pt>
                <c:pt idx="2842">
                  <c:v>1.0471821756225426</c:v>
                </c:pt>
                <c:pt idx="2843">
                  <c:v>1.0414809960681519</c:v>
                </c:pt>
                <c:pt idx="2844">
                  <c:v>1.0473787680209699</c:v>
                </c:pt>
                <c:pt idx="2845">
                  <c:v>1.0450196592398426</c:v>
                </c:pt>
                <c:pt idx="2846">
                  <c:v>1.0443643512450851</c:v>
                </c:pt>
                <c:pt idx="2847">
                  <c:v>1.0450196592398426</c:v>
                </c:pt>
                <c:pt idx="2848">
                  <c:v>1.0414809960681519</c:v>
                </c:pt>
                <c:pt idx="2849">
                  <c:v>1.0439056356487548</c:v>
                </c:pt>
                <c:pt idx="2850">
                  <c:v>1.0471821756225426</c:v>
                </c:pt>
                <c:pt idx="2851">
                  <c:v>1.0406290956749673</c:v>
                </c:pt>
                <c:pt idx="2852">
                  <c:v>1.0456749672346002</c:v>
                </c:pt>
                <c:pt idx="2853">
                  <c:v>1.0414809960681519</c:v>
                </c:pt>
                <c:pt idx="2854">
                  <c:v>1.0414809960681519</c:v>
                </c:pt>
                <c:pt idx="2855">
                  <c:v>1.0456749672346002</c:v>
                </c:pt>
                <c:pt idx="2856">
                  <c:v>1.0437090432503278</c:v>
                </c:pt>
                <c:pt idx="2857">
                  <c:v>1.0397771952817825</c:v>
                </c:pt>
                <c:pt idx="2858">
                  <c:v>1.0450196592398426</c:v>
                </c:pt>
                <c:pt idx="2859">
                  <c:v>1.040170380078637</c:v>
                </c:pt>
                <c:pt idx="2860">
                  <c:v>1.0417431192660551</c:v>
                </c:pt>
                <c:pt idx="2861">
                  <c:v>1.0447575360419397</c:v>
                </c:pt>
                <c:pt idx="2862">
                  <c:v>1.040170380078637</c:v>
                </c:pt>
                <c:pt idx="2863">
                  <c:v>1.0386631716906947</c:v>
                </c:pt>
                <c:pt idx="2864">
                  <c:v>1.0421363040629095</c:v>
                </c:pt>
                <c:pt idx="2865">
                  <c:v>1.0441022280471821</c:v>
                </c:pt>
                <c:pt idx="2866">
                  <c:v>1.0419397116644824</c:v>
                </c:pt>
                <c:pt idx="2867">
                  <c:v>1.0421363040629095</c:v>
                </c:pt>
                <c:pt idx="2868">
                  <c:v>1.0471821756225426</c:v>
                </c:pt>
                <c:pt idx="2869">
                  <c:v>1.0414809960681519</c:v>
                </c:pt>
                <c:pt idx="2870">
                  <c:v>1.0447575360419397</c:v>
                </c:pt>
                <c:pt idx="2871">
                  <c:v>1.040170380078637</c:v>
                </c:pt>
                <c:pt idx="2872">
                  <c:v>1.0441022280471821</c:v>
                </c:pt>
                <c:pt idx="2873">
                  <c:v>1.0430537352555702</c:v>
                </c:pt>
                <c:pt idx="2874">
                  <c:v>1.0408256880733946</c:v>
                </c:pt>
                <c:pt idx="2875">
                  <c:v>1.0458715596330275</c:v>
                </c:pt>
                <c:pt idx="2876">
                  <c:v>1.0432503276539973</c:v>
                </c:pt>
                <c:pt idx="2877">
                  <c:v>1.0395150720838795</c:v>
                </c:pt>
                <c:pt idx="2878">
                  <c:v>1.0406290956749673</c:v>
                </c:pt>
                <c:pt idx="2879">
                  <c:v>1.0406290956749673</c:v>
                </c:pt>
                <c:pt idx="2880">
                  <c:v>1.0460681520314548</c:v>
                </c:pt>
                <c:pt idx="2881">
                  <c:v>1.0380078636959371</c:v>
                </c:pt>
                <c:pt idx="2882">
                  <c:v>1.0408256880733946</c:v>
                </c:pt>
                <c:pt idx="2883">
                  <c:v>1.0454128440366972</c:v>
                </c:pt>
                <c:pt idx="2884">
                  <c:v>1.0430537352555702</c:v>
                </c:pt>
                <c:pt idx="2885">
                  <c:v>1.0423984272608127</c:v>
                </c:pt>
                <c:pt idx="2886">
                  <c:v>1.0419397116644824</c:v>
                </c:pt>
                <c:pt idx="2887">
                  <c:v>1.0419397116644824</c:v>
                </c:pt>
                <c:pt idx="2888">
                  <c:v>1.0414809960681519</c:v>
                </c:pt>
                <c:pt idx="2889">
                  <c:v>1.04259501965924</c:v>
                </c:pt>
                <c:pt idx="2890">
                  <c:v>1.0386631716906947</c:v>
                </c:pt>
                <c:pt idx="2891">
                  <c:v>1.0432503276539973</c:v>
                </c:pt>
                <c:pt idx="2892">
                  <c:v>1.0414809960681519</c:v>
                </c:pt>
                <c:pt idx="2893">
                  <c:v>1.0430537352555702</c:v>
                </c:pt>
                <c:pt idx="2894">
                  <c:v>1.0417431192660551</c:v>
                </c:pt>
                <c:pt idx="2895">
                  <c:v>1.0443643512450851</c:v>
                </c:pt>
                <c:pt idx="2896">
                  <c:v>1.0482961992136304</c:v>
                </c:pt>
                <c:pt idx="2897">
                  <c:v>1.0434469200524246</c:v>
                </c:pt>
                <c:pt idx="2898">
                  <c:v>1.042791612057667</c:v>
                </c:pt>
                <c:pt idx="2899">
                  <c:v>1.0391218872870249</c:v>
                </c:pt>
                <c:pt idx="2900">
                  <c:v>1.0460681520314548</c:v>
                </c:pt>
                <c:pt idx="2901">
                  <c:v>1.0473787680209699</c:v>
                </c:pt>
                <c:pt idx="2902">
                  <c:v>1.0478374836173001</c:v>
                </c:pt>
                <c:pt idx="2903">
                  <c:v>1.0450196592398426</c:v>
                </c:pt>
                <c:pt idx="2904">
                  <c:v>1.0423984272608127</c:v>
                </c:pt>
                <c:pt idx="2905">
                  <c:v>1.0397771952817825</c:v>
                </c:pt>
                <c:pt idx="2906">
                  <c:v>1.0458715596330275</c:v>
                </c:pt>
                <c:pt idx="2907">
                  <c:v>1.0414809960681519</c:v>
                </c:pt>
                <c:pt idx="2908">
                  <c:v>1.0476408912188728</c:v>
                </c:pt>
                <c:pt idx="2909">
                  <c:v>1.0454128440366972</c:v>
                </c:pt>
                <c:pt idx="2910">
                  <c:v>1.0450196592398426</c:v>
                </c:pt>
                <c:pt idx="2911">
                  <c:v>1.0469855832241153</c:v>
                </c:pt>
                <c:pt idx="2912">
                  <c:v>1.0406290956749673</c:v>
                </c:pt>
                <c:pt idx="2913">
                  <c:v>1.0471821756225426</c:v>
                </c:pt>
                <c:pt idx="2914">
                  <c:v>1.0454128440366972</c:v>
                </c:pt>
                <c:pt idx="2915">
                  <c:v>1.0441022280471821</c:v>
                </c:pt>
                <c:pt idx="2916">
                  <c:v>1.0478374836173001</c:v>
                </c:pt>
                <c:pt idx="2917">
                  <c:v>1.046526867627785</c:v>
                </c:pt>
                <c:pt idx="2918">
                  <c:v>1.0467234600262123</c:v>
                </c:pt>
                <c:pt idx="2919">
                  <c:v>1.0482961992136304</c:v>
                </c:pt>
                <c:pt idx="2920">
                  <c:v>1.0467234600262123</c:v>
                </c:pt>
                <c:pt idx="2921">
                  <c:v>1.0421363040629095</c:v>
                </c:pt>
                <c:pt idx="2922">
                  <c:v>1.05</c:v>
                </c:pt>
                <c:pt idx="2923">
                  <c:v>1.0469855832241153</c:v>
                </c:pt>
                <c:pt idx="2924">
                  <c:v>1.0469855832241153</c:v>
                </c:pt>
                <c:pt idx="2925">
                  <c:v>1.0450196592398426</c:v>
                </c:pt>
                <c:pt idx="2926">
                  <c:v>1.046526867627785</c:v>
                </c:pt>
                <c:pt idx="2927">
                  <c:v>1.0476408912188728</c:v>
                </c:pt>
                <c:pt idx="2928">
                  <c:v>1.0482961992136304</c:v>
                </c:pt>
                <c:pt idx="2929">
                  <c:v>1.0484927916120577</c:v>
                </c:pt>
                <c:pt idx="2930">
                  <c:v>1.0430537352555702</c:v>
                </c:pt>
                <c:pt idx="2931">
                  <c:v>1.0476408912188728</c:v>
                </c:pt>
                <c:pt idx="2932">
                  <c:v>1.0498034076015728</c:v>
                </c:pt>
                <c:pt idx="2933">
                  <c:v>1.0491480996068152</c:v>
                </c:pt>
                <c:pt idx="2934">
                  <c:v>1.0480340760157274</c:v>
                </c:pt>
                <c:pt idx="2935">
                  <c:v>1.0496068152031455</c:v>
                </c:pt>
                <c:pt idx="2936">
                  <c:v>1.0480340760157274</c:v>
                </c:pt>
                <c:pt idx="2937">
                  <c:v>1.0489515072083879</c:v>
                </c:pt>
                <c:pt idx="2938">
                  <c:v>1.0482961992136304</c:v>
                </c:pt>
                <c:pt idx="2939">
                  <c:v>1.0456749672346002</c:v>
                </c:pt>
                <c:pt idx="2940">
                  <c:v>1.0482961992136304</c:v>
                </c:pt>
                <c:pt idx="2941">
                  <c:v>1.0511140235910879</c:v>
                </c:pt>
                <c:pt idx="2942">
                  <c:v>1.0471821756225426</c:v>
                </c:pt>
                <c:pt idx="2943">
                  <c:v>1.0467234600262123</c:v>
                </c:pt>
                <c:pt idx="2944">
                  <c:v>1.0496068152031455</c:v>
                </c:pt>
                <c:pt idx="2945">
                  <c:v>1.0515727391874181</c:v>
                </c:pt>
                <c:pt idx="2946">
                  <c:v>1.0528833551769332</c:v>
                </c:pt>
                <c:pt idx="2947">
                  <c:v>1.050262123197903</c:v>
                </c:pt>
                <c:pt idx="2948">
                  <c:v>1.0555045871559634</c:v>
                </c:pt>
                <c:pt idx="2949">
                  <c:v>1.0558977719528178</c:v>
                </c:pt>
                <c:pt idx="2950">
                  <c:v>1.0524246395806029</c:v>
                </c:pt>
                <c:pt idx="2951">
                  <c:v>1.0555045871559634</c:v>
                </c:pt>
                <c:pt idx="2952">
                  <c:v>1.0561598951507207</c:v>
                </c:pt>
                <c:pt idx="2953">
                  <c:v>1.0596330275229358</c:v>
                </c:pt>
                <c:pt idx="2954">
                  <c:v>1.0576671035386631</c:v>
                </c:pt>
                <c:pt idx="2955">
                  <c:v>1.0557011795543905</c:v>
                </c:pt>
                <c:pt idx="2956">
                  <c:v>1.0615989515072084</c:v>
                </c:pt>
                <c:pt idx="2957">
                  <c:v>1.0622542595019659</c:v>
                </c:pt>
                <c:pt idx="2958">
                  <c:v>1.0670380078636958</c:v>
                </c:pt>
                <c:pt idx="2959">
                  <c:v>1.0801441677588466</c:v>
                </c:pt>
                <c:pt idx="2960">
                  <c:v>1.0902359108781128</c:v>
                </c:pt>
                <c:pt idx="2961">
                  <c:v>1.09305373525557</c:v>
                </c:pt>
                <c:pt idx="2962">
                  <c:v>1.098951507208388</c:v>
                </c:pt>
                <c:pt idx="2963">
                  <c:v>1.1201179554390563</c:v>
                </c:pt>
                <c:pt idx="2964">
                  <c:v>1.1231979030144168</c:v>
                </c:pt>
                <c:pt idx="2965">
                  <c:v>1.1315203145478374</c:v>
                </c:pt>
                <c:pt idx="2966">
                  <c:v>1.1231979030144168</c:v>
                </c:pt>
                <c:pt idx="2967">
                  <c:v>1.1190694626474442</c:v>
                </c:pt>
                <c:pt idx="2968">
                  <c:v>1.1218872870249017</c:v>
                </c:pt>
                <c:pt idx="2969">
                  <c:v>1.1109436435124509</c:v>
                </c:pt>
                <c:pt idx="2970">
                  <c:v>1.098951507208388</c:v>
                </c:pt>
                <c:pt idx="2971">
                  <c:v>1.1009174311926606</c:v>
                </c:pt>
                <c:pt idx="2972">
                  <c:v>1.0994102228047182</c:v>
                </c:pt>
                <c:pt idx="2973">
                  <c:v>1.0945609436435124</c:v>
                </c:pt>
                <c:pt idx="2974">
                  <c:v>1.0908912188728703</c:v>
                </c:pt>
                <c:pt idx="2975">
                  <c:v>1.089121887287025</c:v>
                </c:pt>
                <c:pt idx="2976">
                  <c:v>1.0845347313237221</c:v>
                </c:pt>
                <c:pt idx="2977">
                  <c:v>1.0773263433813893</c:v>
                </c:pt>
                <c:pt idx="2978">
                  <c:v>1.0729357798165138</c:v>
                </c:pt>
                <c:pt idx="2979">
                  <c:v>1.065727391874181</c:v>
                </c:pt>
                <c:pt idx="2980">
                  <c:v>1.0604849279161206</c:v>
                </c:pt>
                <c:pt idx="2981">
                  <c:v>1.0548492791612059</c:v>
                </c:pt>
                <c:pt idx="2982">
                  <c:v>1.0489515072083879</c:v>
                </c:pt>
                <c:pt idx="2983">
                  <c:v>1.0493446920052425</c:v>
                </c:pt>
                <c:pt idx="2984">
                  <c:v>1.0467234600262123</c:v>
                </c:pt>
                <c:pt idx="2985">
                  <c:v>1.0484927916120577</c:v>
                </c:pt>
                <c:pt idx="2986">
                  <c:v>1.0460681520314548</c:v>
                </c:pt>
                <c:pt idx="2987">
                  <c:v>1.0498034076015728</c:v>
                </c:pt>
                <c:pt idx="2988">
                  <c:v>1.0437090432503278</c:v>
                </c:pt>
                <c:pt idx="2989">
                  <c:v>1.0441022280471821</c:v>
                </c:pt>
                <c:pt idx="2990">
                  <c:v>1.0410878112712976</c:v>
                </c:pt>
                <c:pt idx="2991">
                  <c:v>1.0397771952817825</c:v>
                </c:pt>
                <c:pt idx="2992">
                  <c:v>1.0445609436435124</c:v>
                </c:pt>
                <c:pt idx="2993">
                  <c:v>1.0445609436435124</c:v>
                </c:pt>
                <c:pt idx="2994">
                  <c:v>1.040170380078637</c:v>
                </c:pt>
                <c:pt idx="2995">
                  <c:v>1.04043250327654</c:v>
                </c:pt>
                <c:pt idx="2996">
                  <c:v>1.0437090432503278</c:v>
                </c:pt>
                <c:pt idx="2997">
                  <c:v>1.0408256880733946</c:v>
                </c:pt>
                <c:pt idx="2998">
                  <c:v>1.0417431192660551</c:v>
                </c:pt>
                <c:pt idx="2999">
                  <c:v>1.0456749672346002</c:v>
                </c:pt>
                <c:pt idx="3000">
                  <c:v>1.0395150720838795</c:v>
                </c:pt>
                <c:pt idx="3001">
                  <c:v>1.0410878112712976</c:v>
                </c:pt>
                <c:pt idx="3002">
                  <c:v>1.038859764089122</c:v>
                </c:pt>
                <c:pt idx="3003">
                  <c:v>1.040170380078637</c:v>
                </c:pt>
                <c:pt idx="3004">
                  <c:v>1.0380078636959371</c:v>
                </c:pt>
                <c:pt idx="3005">
                  <c:v>1.0408256880733946</c:v>
                </c:pt>
                <c:pt idx="3006">
                  <c:v>1.0384665792922674</c:v>
                </c:pt>
                <c:pt idx="3007">
                  <c:v>1.0375491480996069</c:v>
                </c:pt>
                <c:pt idx="3008">
                  <c:v>1.0371559633027523</c:v>
                </c:pt>
                <c:pt idx="3009">
                  <c:v>1.036697247706422</c:v>
                </c:pt>
                <c:pt idx="3010">
                  <c:v>1.0365006553079947</c:v>
                </c:pt>
                <c:pt idx="3011">
                  <c:v>1.0417431192660551</c:v>
                </c:pt>
                <c:pt idx="3012">
                  <c:v>1.036697247706422</c:v>
                </c:pt>
                <c:pt idx="3013">
                  <c:v>1.0378112712975098</c:v>
                </c:pt>
                <c:pt idx="3014">
                  <c:v>1.036697247706422</c:v>
                </c:pt>
                <c:pt idx="3015">
                  <c:v>1.0371559633027523</c:v>
                </c:pt>
                <c:pt idx="3016">
                  <c:v>1.0384665792922674</c:v>
                </c:pt>
                <c:pt idx="3017">
                  <c:v>1.0371559633027523</c:v>
                </c:pt>
                <c:pt idx="3018">
                  <c:v>1.0386631716906947</c:v>
                </c:pt>
                <c:pt idx="3019">
                  <c:v>1.0397771952817825</c:v>
                </c:pt>
                <c:pt idx="3020">
                  <c:v>1.0368938401048493</c:v>
                </c:pt>
                <c:pt idx="3021">
                  <c:v>1.0399737876802098</c:v>
                </c:pt>
                <c:pt idx="3022">
                  <c:v>1.0368938401048493</c:v>
                </c:pt>
                <c:pt idx="3023">
                  <c:v>1.038859764089122</c:v>
                </c:pt>
                <c:pt idx="3024">
                  <c:v>1.0437090432503278</c:v>
                </c:pt>
                <c:pt idx="3025">
                  <c:v>1.0447575360419397</c:v>
                </c:pt>
                <c:pt idx="3026">
                  <c:v>1.0412844036697249</c:v>
                </c:pt>
                <c:pt idx="3027">
                  <c:v>1.0384665792922674</c:v>
                </c:pt>
                <c:pt idx="3028">
                  <c:v>1.0410878112712976</c:v>
                </c:pt>
                <c:pt idx="3029">
                  <c:v>1.0412844036697249</c:v>
                </c:pt>
                <c:pt idx="3030">
                  <c:v>1.0432503276539973</c:v>
                </c:pt>
                <c:pt idx="3031">
                  <c:v>1.0423984272608127</c:v>
                </c:pt>
                <c:pt idx="3032">
                  <c:v>1.0384665792922674</c:v>
                </c:pt>
                <c:pt idx="3033">
                  <c:v>1.0393184796854522</c:v>
                </c:pt>
                <c:pt idx="3034">
                  <c:v>1.0397771952817825</c:v>
                </c:pt>
                <c:pt idx="3035">
                  <c:v>1.0391218872870249</c:v>
                </c:pt>
                <c:pt idx="3036">
                  <c:v>1.0458715596330275</c:v>
                </c:pt>
                <c:pt idx="3037">
                  <c:v>1.0417431192660551</c:v>
                </c:pt>
                <c:pt idx="3038">
                  <c:v>1.0439056356487548</c:v>
                </c:pt>
                <c:pt idx="3039">
                  <c:v>1.0456749672346002</c:v>
                </c:pt>
                <c:pt idx="3040">
                  <c:v>1.0375491480996069</c:v>
                </c:pt>
                <c:pt idx="3041">
                  <c:v>1.0454128440366972</c:v>
                </c:pt>
                <c:pt idx="3042">
                  <c:v>1.040170380078637</c:v>
                </c:pt>
                <c:pt idx="3043">
                  <c:v>1.04259501965924</c:v>
                </c:pt>
                <c:pt idx="3044">
                  <c:v>1.0432503276539973</c:v>
                </c:pt>
                <c:pt idx="3045">
                  <c:v>1.0441022280471821</c:v>
                </c:pt>
                <c:pt idx="3046">
                  <c:v>1.0450196592398426</c:v>
                </c:pt>
                <c:pt idx="3047">
                  <c:v>1.0421363040629095</c:v>
                </c:pt>
                <c:pt idx="3048">
                  <c:v>1.04259501965924</c:v>
                </c:pt>
                <c:pt idx="3049">
                  <c:v>1.0399737876802098</c:v>
                </c:pt>
                <c:pt idx="3050">
                  <c:v>1.0421363040629095</c:v>
                </c:pt>
                <c:pt idx="3051">
                  <c:v>1.0384665792922674</c:v>
                </c:pt>
                <c:pt idx="3052">
                  <c:v>1.0445609436435124</c:v>
                </c:pt>
                <c:pt idx="3053">
                  <c:v>1.0445609436435124</c:v>
                </c:pt>
                <c:pt idx="3054">
                  <c:v>1.0408256880733946</c:v>
                </c:pt>
                <c:pt idx="3055">
                  <c:v>1.0445609436435124</c:v>
                </c:pt>
                <c:pt idx="3056">
                  <c:v>1.0458715596330275</c:v>
                </c:pt>
                <c:pt idx="3057">
                  <c:v>1.0458715596330275</c:v>
                </c:pt>
                <c:pt idx="3058">
                  <c:v>1.0432503276539973</c:v>
                </c:pt>
                <c:pt idx="3059">
                  <c:v>1.0434469200524246</c:v>
                </c:pt>
                <c:pt idx="3060">
                  <c:v>1.0450196592398426</c:v>
                </c:pt>
                <c:pt idx="3061">
                  <c:v>1.042791612057667</c:v>
                </c:pt>
                <c:pt idx="3062">
                  <c:v>1.0421363040629095</c:v>
                </c:pt>
                <c:pt idx="3063">
                  <c:v>1.0456749672346002</c:v>
                </c:pt>
                <c:pt idx="3064">
                  <c:v>1.0399737876802098</c:v>
                </c:pt>
                <c:pt idx="3065">
                  <c:v>1.0434469200524246</c:v>
                </c:pt>
                <c:pt idx="3066">
                  <c:v>1.042791612057667</c:v>
                </c:pt>
                <c:pt idx="3067">
                  <c:v>1.0362385321100918</c:v>
                </c:pt>
                <c:pt idx="3068">
                  <c:v>1.0380078636959371</c:v>
                </c:pt>
                <c:pt idx="3069">
                  <c:v>1.0406290956749673</c:v>
                </c:pt>
                <c:pt idx="3070">
                  <c:v>1.0399737876802098</c:v>
                </c:pt>
                <c:pt idx="3071">
                  <c:v>1.0412844036697249</c:v>
                </c:pt>
                <c:pt idx="3072">
                  <c:v>1.0375491480996069</c:v>
                </c:pt>
                <c:pt idx="3073">
                  <c:v>1.0393184796854522</c:v>
                </c:pt>
                <c:pt idx="3074">
                  <c:v>1.0382044560943644</c:v>
                </c:pt>
                <c:pt idx="3075">
                  <c:v>1.038859764089122</c:v>
                </c:pt>
                <c:pt idx="3076">
                  <c:v>1.0419397116644824</c:v>
                </c:pt>
                <c:pt idx="3077">
                  <c:v>1.0371559633027523</c:v>
                </c:pt>
                <c:pt idx="3078">
                  <c:v>1.0375491480996069</c:v>
                </c:pt>
                <c:pt idx="3079">
                  <c:v>1.0353866317169069</c:v>
                </c:pt>
                <c:pt idx="3080">
                  <c:v>1.0362385321100918</c:v>
                </c:pt>
                <c:pt idx="3081">
                  <c:v>1.0368938401048493</c:v>
                </c:pt>
                <c:pt idx="3082">
                  <c:v>1.0419397116644824</c:v>
                </c:pt>
                <c:pt idx="3083">
                  <c:v>1.0358453473132372</c:v>
                </c:pt>
                <c:pt idx="3084">
                  <c:v>1.0371559633027523</c:v>
                </c:pt>
                <c:pt idx="3085">
                  <c:v>1.0378112712975098</c:v>
                </c:pt>
                <c:pt idx="3086">
                  <c:v>1.0316513761467889</c:v>
                </c:pt>
                <c:pt idx="3087">
                  <c:v>1.0345347313237221</c:v>
                </c:pt>
                <c:pt idx="3088">
                  <c:v>1.0375491480996069</c:v>
                </c:pt>
                <c:pt idx="3089">
                  <c:v>1.0373525557011796</c:v>
                </c:pt>
                <c:pt idx="3090">
                  <c:v>1.0360419397116645</c:v>
                </c:pt>
                <c:pt idx="3091">
                  <c:v>1.0368938401048493</c:v>
                </c:pt>
                <c:pt idx="3092">
                  <c:v>1.0384665792922674</c:v>
                </c:pt>
                <c:pt idx="3093">
                  <c:v>1.0353866317169069</c:v>
                </c:pt>
                <c:pt idx="3094">
                  <c:v>1.0378112712975098</c:v>
                </c:pt>
                <c:pt idx="3095">
                  <c:v>1.0368938401048493</c:v>
                </c:pt>
                <c:pt idx="3096">
                  <c:v>1.0391218872870249</c:v>
                </c:pt>
                <c:pt idx="3097">
                  <c:v>1.0375491480996069</c:v>
                </c:pt>
                <c:pt idx="3098">
                  <c:v>1.036697247706422</c:v>
                </c:pt>
                <c:pt idx="3099">
                  <c:v>1.036697247706422</c:v>
                </c:pt>
                <c:pt idx="3100">
                  <c:v>1.0375491480996069</c:v>
                </c:pt>
                <c:pt idx="3101">
                  <c:v>1.0351900393184796</c:v>
                </c:pt>
                <c:pt idx="3102">
                  <c:v>1.0382044560943644</c:v>
                </c:pt>
                <c:pt idx="3103">
                  <c:v>1.0325688073394494</c:v>
                </c:pt>
                <c:pt idx="3104">
                  <c:v>1.0386631716906947</c:v>
                </c:pt>
                <c:pt idx="3105">
                  <c:v>1.0319134993446919</c:v>
                </c:pt>
                <c:pt idx="3106">
                  <c:v>1.036697247706422</c:v>
                </c:pt>
                <c:pt idx="3107">
                  <c:v>1.0406290956749673</c:v>
                </c:pt>
                <c:pt idx="3108">
                  <c:v>1.0351900393184796</c:v>
                </c:pt>
                <c:pt idx="3109">
                  <c:v>1.0382044560943644</c:v>
                </c:pt>
                <c:pt idx="3110">
                  <c:v>1.0391218872870249</c:v>
                </c:pt>
                <c:pt idx="3111">
                  <c:v>1.0358453473132372</c:v>
                </c:pt>
                <c:pt idx="3112">
                  <c:v>1.0371559633027523</c:v>
                </c:pt>
                <c:pt idx="3113">
                  <c:v>1.0338794233289645</c:v>
                </c:pt>
                <c:pt idx="3114">
                  <c:v>1.0345347313237221</c:v>
                </c:pt>
                <c:pt idx="3115">
                  <c:v>1.036697247706422</c:v>
                </c:pt>
                <c:pt idx="3116">
                  <c:v>1.0355832241153342</c:v>
                </c:pt>
                <c:pt idx="3117">
                  <c:v>1.0365006553079947</c:v>
                </c:pt>
                <c:pt idx="3118">
                  <c:v>1.0384665792922674</c:v>
                </c:pt>
                <c:pt idx="3119">
                  <c:v>1.0338794233289645</c:v>
                </c:pt>
                <c:pt idx="3120">
                  <c:v>1.0365006553079947</c:v>
                </c:pt>
                <c:pt idx="3121">
                  <c:v>1.0362385321100918</c:v>
                </c:pt>
                <c:pt idx="3122">
                  <c:v>1.0393184796854522</c:v>
                </c:pt>
                <c:pt idx="3123">
                  <c:v>1.0358453473132372</c:v>
                </c:pt>
                <c:pt idx="3124">
                  <c:v>1.0373525557011796</c:v>
                </c:pt>
                <c:pt idx="3125">
                  <c:v>1.0360419397116645</c:v>
                </c:pt>
                <c:pt idx="3126">
                  <c:v>1.0336173001310616</c:v>
                </c:pt>
                <c:pt idx="3127">
                  <c:v>1.0336173001310616</c:v>
                </c:pt>
                <c:pt idx="3128">
                  <c:v>1.0375491480996069</c:v>
                </c:pt>
                <c:pt idx="3129">
                  <c:v>1.0391218872870249</c:v>
                </c:pt>
                <c:pt idx="3130">
                  <c:v>1.0355832241153342</c:v>
                </c:pt>
                <c:pt idx="3131">
                  <c:v>1.0368938401048493</c:v>
                </c:pt>
                <c:pt idx="3132">
                  <c:v>1.0321100917431192</c:v>
                </c:pt>
                <c:pt idx="3133">
                  <c:v>1.0375491480996069</c:v>
                </c:pt>
                <c:pt idx="3134">
                  <c:v>1.0336173001310616</c:v>
                </c:pt>
                <c:pt idx="3135">
                  <c:v>1.0351900393184796</c:v>
                </c:pt>
                <c:pt idx="3136">
                  <c:v>1.0336173001310616</c:v>
                </c:pt>
                <c:pt idx="3137">
                  <c:v>1.0301441677588468</c:v>
                </c:pt>
                <c:pt idx="3138">
                  <c:v>1.032961992136304</c:v>
                </c:pt>
                <c:pt idx="3139">
                  <c:v>1.0338794233289645</c:v>
                </c:pt>
                <c:pt idx="3140">
                  <c:v>1.0325688073394494</c:v>
                </c:pt>
                <c:pt idx="3141">
                  <c:v>1.0349279161205767</c:v>
                </c:pt>
                <c:pt idx="3142">
                  <c:v>1.0353866317169069</c:v>
                </c:pt>
                <c:pt idx="3143">
                  <c:v>1.0375491480996069</c:v>
                </c:pt>
                <c:pt idx="3144">
                  <c:v>1.033224115334207</c:v>
                </c:pt>
                <c:pt idx="3145">
                  <c:v>1.0349279161205767</c:v>
                </c:pt>
                <c:pt idx="3146">
                  <c:v>1.0338794233289645</c:v>
                </c:pt>
                <c:pt idx="3147">
                  <c:v>1.0342726081258191</c:v>
                </c:pt>
                <c:pt idx="3148">
                  <c:v>1.0349279161205767</c:v>
                </c:pt>
                <c:pt idx="3149">
                  <c:v>1.0314547837483616</c:v>
                </c:pt>
                <c:pt idx="3150">
                  <c:v>1.0307994757536041</c:v>
                </c:pt>
                <c:pt idx="3151">
                  <c:v>1.0296854521625163</c:v>
                </c:pt>
                <c:pt idx="3152">
                  <c:v>1.032961992136304</c:v>
                </c:pt>
                <c:pt idx="3153">
                  <c:v>1.0327653997378767</c:v>
                </c:pt>
                <c:pt idx="3154">
                  <c:v>1.0307994757536041</c:v>
                </c:pt>
                <c:pt idx="3155">
                  <c:v>1.0319134993446919</c:v>
                </c:pt>
                <c:pt idx="3156">
                  <c:v>1.0307994757536041</c:v>
                </c:pt>
                <c:pt idx="3157">
                  <c:v>1.0349279161205767</c:v>
                </c:pt>
                <c:pt idx="3158">
                  <c:v>1.0325688073394494</c:v>
                </c:pt>
                <c:pt idx="3159">
                  <c:v>1.0307994757536041</c:v>
                </c:pt>
                <c:pt idx="3160">
                  <c:v>1.0327653997378767</c:v>
                </c:pt>
                <c:pt idx="3161">
                  <c:v>1.0309960681520314</c:v>
                </c:pt>
                <c:pt idx="3162">
                  <c:v>1.030602883355177</c:v>
                </c:pt>
                <c:pt idx="3163">
                  <c:v>1.0314547837483616</c:v>
                </c:pt>
                <c:pt idx="3164">
                  <c:v>1.0296854521625163</c:v>
                </c:pt>
                <c:pt idx="3165">
                  <c:v>1.0316513761467889</c:v>
                </c:pt>
                <c:pt idx="3166">
                  <c:v>1.0336173001310616</c:v>
                </c:pt>
                <c:pt idx="3167">
                  <c:v>1.0325688073394494</c:v>
                </c:pt>
                <c:pt idx="3168">
                  <c:v>1.0340760157273918</c:v>
                </c:pt>
                <c:pt idx="3169">
                  <c:v>1.0340760157273918</c:v>
                </c:pt>
                <c:pt idx="3170">
                  <c:v>1.0325688073394494</c:v>
                </c:pt>
                <c:pt idx="3171">
                  <c:v>1.0303407601572738</c:v>
                </c:pt>
                <c:pt idx="3172">
                  <c:v>1.0358453473132372</c:v>
                </c:pt>
                <c:pt idx="3173">
                  <c:v>1.0353866317169069</c:v>
                </c:pt>
                <c:pt idx="3174">
                  <c:v>1.0336173001310616</c:v>
                </c:pt>
                <c:pt idx="3175">
                  <c:v>1.0380078636959371</c:v>
                </c:pt>
                <c:pt idx="3176">
                  <c:v>1.0338794233289645</c:v>
                </c:pt>
                <c:pt idx="3177">
                  <c:v>1.0334207077326343</c:v>
                </c:pt>
                <c:pt idx="3178">
                  <c:v>1.0358453473132372</c:v>
                </c:pt>
                <c:pt idx="3179">
                  <c:v>1.0325688073394494</c:v>
                </c:pt>
                <c:pt idx="3180">
                  <c:v>1.0345347313237221</c:v>
                </c:pt>
                <c:pt idx="3181">
                  <c:v>1.0358453473132372</c:v>
                </c:pt>
                <c:pt idx="3182">
                  <c:v>1.0384665792922674</c:v>
                </c:pt>
                <c:pt idx="3183">
                  <c:v>1.0345347313237221</c:v>
                </c:pt>
                <c:pt idx="3184">
                  <c:v>1.0365006553079947</c:v>
                </c:pt>
                <c:pt idx="3185">
                  <c:v>1.0345347313237221</c:v>
                </c:pt>
                <c:pt idx="3186">
                  <c:v>1.0347313237221494</c:v>
                </c:pt>
                <c:pt idx="3187">
                  <c:v>1.0362385321100918</c:v>
                </c:pt>
                <c:pt idx="3188">
                  <c:v>1.0349279161205767</c:v>
                </c:pt>
                <c:pt idx="3189">
                  <c:v>1.0340760157273918</c:v>
                </c:pt>
                <c:pt idx="3190">
                  <c:v>1.0380078636959371</c:v>
                </c:pt>
                <c:pt idx="3191">
                  <c:v>1.036697247706422</c:v>
                </c:pt>
                <c:pt idx="3192">
                  <c:v>1.0399737876802098</c:v>
                </c:pt>
                <c:pt idx="3193">
                  <c:v>1.0397771952817825</c:v>
                </c:pt>
                <c:pt idx="3194">
                  <c:v>1.0384665792922674</c:v>
                </c:pt>
                <c:pt idx="3195">
                  <c:v>1.0382044560943644</c:v>
                </c:pt>
                <c:pt idx="3196">
                  <c:v>1.0375491480996069</c:v>
                </c:pt>
                <c:pt idx="3197">
                  <c:v>1.0360419397116645</c:v>
                </c:pt>
                <c:pt idx="3198">
                  <c:v>1.033224115334207</c:v>
                </c:pt>
                <c:pt idx="3199">
                  <c:v>1.038859764089122</c:v>
                </c:pt>
                <c:pt idx="3200">
                  <c:v>1.0393184796854522</c:v>
                </c:pt>
                <c:pt idx="3201">
                  <c:v>1.038859764089122</c:v>
                </c:pt>
                <c:pt idx="3202">
                  <c:v>1.0382044560943644</c:v>
                </c:pt>
                <c:pt idx="3203">
                  <c:v>1.0368938401048493</c:v>
                </c:pt>
                <c:pt idx="3204">
                  <c:v>1.040170380078637</c:v>
                </c:pt>
                <c:pt idx="3205">
                  <c:v>1.036697247706422</c:v>
                </c:pt>
                <c:pt idx="3206">
                  <c:v>1.04043250327654</c:v>
                </c:pt>
                <c:pt idx="3207">
                  <c:v>1.0391218872870249</c:v>
                </c:pt>
                <c:pt idx="3208">
                  <c:v>1.04043250327654</c:v>
                </c:pt>
                <c:pt idx="3209">
                  <c:v>1.0386631716906947</c:v>
                </c:pt>
                <c:pt idx="3210">
                  <c:v>1.038859764089122</c:v>
                </c:pt>
                <c:pt idx="3211">
                  <c:v>1.0421363040629095</c:v>
                </c:pt>
                <c:pt idx="3212">
                  <c:v>1.0327653997378767</c:v>
                </c:pt>
                <c:pt idx="3213">
                  <c:v>1.0362385321100918</c:v>
                </c:pt>
                <c:pt idx="3214">
                  <c:v>1.0395150720838795</c:v>
                </c:pt>
                <c:pt idx="3215">
                  <c:v>1.0373525557011796</c:v>
                </c:pt>
                <c:pt idx="3216">
                  <c:v>1.0353866317169069</c:v>
                </c:pt>
                <c:pt idx="3217">
                  <c:v>1.0380078636959371</c:v>
                </c:pt>
                <c:pt idx="3218">
                  <c:v>1.0393184796854522</c:v>
                </c:pt>
                <c:pt idx="3219">
                  <c:v>1.036697247706422</c:v>
                </c:pt>
                <c:pt idx="3220">
                  <c:v>1.036697247706422</c:v>
                </c:pt>
                <c:pt idx="3221">
                  <c:v>1.0371559633027523</c:v>
                </c:pt>
                <c:pt idx="3222">
                  <c:v>1.0378112712975098</c:v>
                </c:pt>
                <c:pt idx="3223">
                  <c:v>1.033224115334207</c:v>
                </c:pt>
                <c:pt idx="3224">
                  <c:v>1.0345347313237221</c:v>
                </c:pt>
                <c:pt idx="3225">
                  <c:v>1.0345347313237221</c:v>
                </c:pt>
                <c:pt idx="3226">
                  <c:v>1.0378112712975098</c:v>
                </c:pt>
                <c:pt idx="3227">
                  <c:v>1.0368938401048493</c:v>
                </c:pt>
                <c:pt idx="3228">
                  <c:v>1.0360419397116645</c:v>
                </c:pt>
                <c:pt idx="3229">
                  <c:v>1.0351900393184796</c:v>
                </c:pt>
                <c:pt idx="3230">
                  <c:v>1.0362385321100918</c:v>
                </c:pt>
                <c:pt idx="3231">
                  <c:v>1.0362385321100918</c:v>
                </c:pt>
                <c:pt idx="3232">
                  <c:v>1.0365006553079947</c:v>
                </c:pt>
                <c:pt idx="3233">
                  <c:v>1.0360419397116645</c:v>
                </c:pt>
                <c:pt idx="3234">
                  <c:v>1.0375491480996069</c:v>
                </c:pt>
                <c:pt idx="3235">
                  <c:v>1.0355832241153342</c:v>
                </c:pt>
                <c:pt idx="3236">
                  <c:v>1.0378112712975098</c:v>
                </c:pt>
                <c:pt idx="3237">
                  <c:v>1.0365006553079947</c:v>
                </c:pt>
                <c:pt idx="3238">
                  <c:v>1.0340760157273918</c:v>
                </c:pt>
                <c:pt idx="3239">
                  <c:v>1.0365006553079947</c:v>
                </c:pt>
                <c:pt idx="3240">
                  <c:v>1.036697247706422</c:v>
                </c:pt>
                <c:pt idx="3241">
                  <c:v>1.032961992136304</c:v>
                </c:pt>
                <c:pt idx="3242">
                  <c:v>1.0345347313237221</c:v>
                </c:pt>
                <c:pt idx="3243">
                  <c:v>1.0378112712975098</c:v>
                </c:pt>
                <c:pt idx="3244">
                  <c:v>1.036697247706422</c:v>
                </c:pt>
                <c:pt idx="3245">
                  <c:v>1.0365006553079947</c:v>
                </c:pt>
                <c:pt idx="3246">
                  <c:v>1.0349279161205767</c:v>
                </c:pt>
                <c:pt idx="3247">
                  <c:v>1.0351900393184796</c:v>
                </c:pt>
                <c:pt idx="3248">
                  <c:v>1.0391218872870249</c:v>
                </c:pt>
                <c:pt idx="3249">
                  <c:v>1.0360419397116645</c:v>
                </c:pt>
                <c:pt idx="3250">
                  <c:v>1.040170380078637</c:v>
                </c:pt>
                <c:pt idx="3251">
                  <c:v>1.04043250327654</c:v>
                </c:pt>
                <c:pt idx="3252">
                  <c:v>1.0342726081258191</c:v>
                </c:pt>
                <c:pt idx="3253">
                  <c:v>1.0391218872870249</c:v>
                </c:pt>
                <c:pt idx="3254">
                  <c:v>1.036697247706422</c:v>
                </c:pt>
                <c:pt idx="3255">
                  <c:v>1.0355832241153342</c:v>
                </c:pt>
                <c:pt idx="3256">
                  <c:v>1.0375491480996069</c:v>
                </c:pt>
                <c:pt idx="3257">
                  <c:v>1.0378112712975098</c:v>
                </c:pt>
                <c:pt idx="3258">
                  <c:v>1.04043250327654</c:v>
                </c:pt>
                <c:pt idx="3259">
                  <c:v>1.0362385321100918</c:v>
                </c:pt>
                <c:pt idx="3260">
                  <c:v>1.0373525557011796</c:v>
                </c:pt>
                <c:pt idx="3261">
                  <c:v>1.0386631716906947</c:v>
                </c:pt>
                <c:pt idx="3262">
                  <c:v>1.0393184796854522</c:v>
                </c:pt>
                <c:pt idx="3263">
                  <c:v>1.0406290956749673</c:v>
                </c:pt>
                <c:pt idx="3264">
                  <c:v>1.0391218872870249</c:v>
                </c:pt>
                <c:pt idx="3265">
                  <c:v>1.0371559633027523</c:v>
                </c:pt>
                <c:pt idx="3266">
                  <c:v>1.0408256880733946</c:v>
                </c:pt>
                <c:pt idx="3267">
                  <c:v>1.0417431192660551</c:v>
                </c:pt>
                <c:pt idx="3268">
                  <c:v>1.0375491480996069</c:v>
                </c:pt>
                <c:pt idx="3269">
                  <c:v>1.0375491480996069</c:v>
                </c:pt>
                <c:pt idx="3270">
                  <c:v>1.0345347313237221</c:v>
                </c:pt>
                <c:pt idx="3271">
                  <c:v>1.0384665792922674</c:v>
                </c:pt>
                <c:pt idx="3272">
                  <c:v>1.0375491480996069</c:v>
                </c:pt>
                <c:pt idx="3273">
                  <c:v>1.0419397116644824</c:v>
                </c:pt>
                <c:pt idx="3274">
                  <c:v>1.0362385321100918</c:v>
                </c:pt>
                <c:pt idx="3275">
                  <c:v>1.0380078636959371</c:v>
                </c:pt>
                <c:pt idx="3276">
                  <c:v>1.0382044560943644</c:v>
                </c:pt>
                <c:pt idx="3277">
                  <c:v>1.0360419397116645</c:v>
                </c:pt>
                <c:pt idx="3278">
                  <c:v>1.0358453473132372</c:v>
                </c:pt>
                <c:pt idx="3279">
                  <c:v>1.0368938401048493</c:v>
                </c:pt>
                <c:pt idx="3280">
                  <c:v>1.0380078636959371</c:v>
                </c:pt>
                <c:pt idx="3281">
                  <c:v>1.0384665792922674</c:v>
                </c:pt>
                <c:pt idx="3282">
                  <c:v>1.0368938401048493</c:v>
                </c:pt>
                <c:pt idx="3283">
                  <c:v>1.0395150720838795</c:v>
                </c:pt>
                <c:pt idx="3284">
                  <c:v>1.0434469200524246</c:v>
                </c:pt>
                <c:pt idx="3285">
                  <c:v>1.0386631716906947</c:v>
                </c:pt>
                <c:pt idx="3286">
                  <c:v>1.0373525557011796</c:v>
                </c:pt>
                <c:pt idx="3287">
                  <c:v>1.0412844036697249</c:v>
                </c:pt>
                <c:pt idx="3288">
                  <c:v>1.038859764089122</c:v>
                </c:pt>
                <c:pt idx="3289">
                  <c:v>1.040170380078637</c:v>
                </c:pt>
                <c:pt idx="3290">
                  <c:v>1.0365006553079947</c:v>
                </c:pt>
                <c:pt idx="3291">
                  <c:v>1.0417431192660551</c:v>
                </c:pt>
                <c:pt idx="3292">
                  <c:v>1.0384665792922674</c:v>
                </c:pt>
                <c:pt idx="3293">
                  <c:v>1.0371559633027523</c:v>
                </c:pt>
                <c:pt idx="3294">
                  <c:v>1.0378112712975098</c:v>
                </c:pt>
                <c:pt idx="3295">
                  <c:v>1.0375491480996069</c:v>
                </c:pt>
                <c:pt idx="3296">
                  <c:v>1.0410878112712976</c:v>
                </c:pt>
                <c:pt idx="3297">
                  <c:v>1.0391218872870249</c:v>
                </c:pt>
                <c:pt idx="3298">
                  <c:v>1.0395150720838795</c:v>
                </c:pt>
                <c:pt idx="3299">
                  <c:v>1.0417431192660551</c:v>
                </c:pt>
                <c:pt idx="3300">
                  <c:v>1.0378112712975098</c:v>
                </c:pt>
                <c:pt idx="3301">
                  <c:v>1.0408256880733946</c:v>
                </c:pt>
                <c:pt idx="3302">
                  <c:v>1.0355832241153342</c:v>
                </c:pt>
                <c:pt idx="3303">
                  <c:v>1.0417431192660551</c:v>
                </c:pt>
                <c:pt idx="3304">
                  <c:v>1.038859764089122</c:v>
                </c:pt>
                <c:pt idx="3305">
                  <c:v>1.0368938401048493</c:v>
                </c:pt>
                <c:pt idx="3306">
                  <c:v>1.0365006553079947</c:v>
                </c:pt>
                <c:pt idx="3307">
                  <c:v>1.0355832241153342</c:v>
                </c:pt>
                <c:pt idx="3308">
                  <c:v>1.0423984272608127</c:v>
                </c:pt>
                <c:pt idx="3309">
                  <c:v>1.0382044560943644</c:v>
                </c:pt>
                <c:pt idx="3310">
                  <c:v>1.0375491480996069</c:v>
                </c:pt>
                <c:pt idx="3311">
                  <c:v>1.0360419397116645</c:v>
                </c:pt>
                <c:pt idx="3312">
                  <c:v>1.0373525557011796</c:v>
                </c:pt>
                <c:pt idx="3313">
                  <c:v>1.0391218872870249</c:v>
                </c:pt>
                <c:pt idx="3314">
                  <c:v>1.0371559633027523</c:v>
                </c:pt>
                <c:pt idx="3315">
                  <c:v>1.0360419397116645</c:v>
                </c:pt>
                <c:pt idx="3316">
                  <c:v>1.0338794233289645</c:v>
                </c:pt>
                <c:pt idx="3317">
                  <c:v>1.036697247706422</c:v>
                </c:pt>
                <c:pt idx="3318">
                  <c:v>1.0327653997378767</c:v>
                </c:pt>
                <c:pt idx="3319">
                  <c:v>1.0347313237221494</c:v>
                </c:pt>
                <c:pt idx="3320">
                  <c:v>1.0382044560943644</c:v>
                </c:pt>
                <c:pt idx="3321">
                  <c:v>1.0353866317169069</c:v>
                </c:pt>
                <c:pt idx="3322">
                  <c:v>1.0349279161205767</c:v>
                </c:pt>
                <c:pt idx="3323">
                  <c:v>1.0351900393184796</c:v>
                </c:pt>
                <c:pt idx="3324">
                  <c:v>1.0368938401048493</c:v>
                </c:pt>
                <c:pt idx="3325">
                  <c:v>1.0358453473132372</c:v>
                </c:pt>
                <c:pt idx="3326">
                  <c:v>1.0393184796854522</c:v>
                </c:pt>
                <c:pt idx="3327">
                  <c:v>1.0327653997378767</c:v>
                </c:pt>
                <c:pt idx="3328">
                  <c:v>1.0325688073394494</c:v>
                </c:pt>
                <c:pt idx="3329">
                  <c:v>1.0384665792922674</c:v>
                </c:pt>
                <c:pt idx="3330">
                  <c:v>1.0351900393184796</c:v>
                </c:pt>
                <c:pt idx="3331">
                  <c:v>1.0371559633027523</c:v>
                </c:pt>
                <c:pt idx="3332">
                  <c:v>1.0349279161205767</c:v>
                </c:pt>
                <c:pt idx="3333">
                  <c:v>1.0380078636959371</c:v>
                </c:pt>
                <c:pt idx="3334">
                  <c:v>1.036697247706422</c:v>
                </c:pt>
                <c:pt idx="3335">
                  <c:v>1.0353866317169069</c:v>
                </c:pt>
                <c:pt idx="3336">
                  <c:v>1.0371559633027523</c:v>
                </c:pt>
                <c:pt idx="3337">
                  <c:v>1.0336173001310616</c:v>
                </c:pt>
                <c:pt idx="3338">
                  <c:v>1.0393184796854522</c:v>
                </c:pt>
                <c:pt idx="3339">
                  <c:v>1.0414809960681519</c:v>
                </c:pt>
                <c:pt idx="3340">
                  <c:v>1.0406290956749673</c:v>
                </c:pt>
                <c:pt idx="3341">
                  <c:v>1.0384665792922674</c:v>
                </c:pt>
                <c:pt idx="3342">
                  <c:v>1.0386631716906947</c:v>
                </c:pt>
                <c:pt idx="3343">
                  <c:v>1.0399737876802098</c:v>
                </c:pt>
                <c:pt idx="3344">
                  <c:v>1.040170380078637</c:v>
                </c:pt>
                <c:pt idx="3345">
                  <c:v>1.0399737876802098</c:v>
                </c:pt>
                <c:pt idx="3346">
                  <c:v>1.0373525557011796</c:v>
                </c:pt>
                <c:pt idx="3347">
                  <c:v>1.0412844036697249</c:v>
                </c:pt>
                <c:pt idx="3348">
                  <c:v>1.0373525557011796</c:v>
                </c:pt>
                <c:pt idx="3349">
                  <c:v>1.038859764089122</c:v>
                </c:pt>
                <c:pt idx="3350">
                  <c:v>1.0410878112712976</c:v>
                </c:pt>
                <c:pt idx="3351">
                  <c:v>1.0419397116644824</c:v>
                </c:pt>
                <c:pt idx="3352">
                  <c:v>1.0371559633027523</c:v>
                </c:pt>
                <c:pt idx="3353">
                  <c:v>1.0399737876802098</c:v>
                </c:pt>
                <c:pt idx="3354">
                  <c:v>1.0384665792922674</c:v>
                </c:pt>
                <c:pt idx="3355">
                  <c:v>1.0380078636959371</c:v>
                </c:pt>
                <c:pt idx="3356">
                  <c:v>1.0458715596330275</c:v>
                </c:pt>
                <c:pt idx="3357">
                  <c:v>1.0412844036697249</c:v>
                </c:pt>
                <c:pt idx="3358">
                  <c:v>1.0419397116644824</c:v>
                </c:pt>
                <c:pt idx="3359">
                  <c:v>1.0375491480996069</c:v>
                </c:pt>
                <c:pt idx="3360">
                  <c:v>1.0414809960681519</c:v>
                </c:pt>
                <c:pt idx="3361">
                  <c:v>1.0417431192660551</c:v>
                </c:pt>
                <c:pt idx="3362">
                  <c:v>1.0437090432503278</c:v>
                </c:pt>
                <c:pt idx="3363">
                  <c:v>1.0399737876802098</c:v>
                </c:pt>
                <c:pt idx="3364">
                  <c:v>1.0399737876802098</c:v>
                </c:pt>
                <c:pt idx="3365">
                  <c:v>1.040170380078637</c:v>
                </c:pt>
                <c:pt idx="3366">
                  <c:v>1.0423984272608127</c:v>
                </c:pt>
                <c:pt idx="3367">
                  <c:v>1.0353866317169069</c:v>
                </c:pt>
                <c:pt idx="3368">
                  <c:v>1.0456749672346002</c:v>
                </c:pt>
                <c:pt idx="3369">
                  <c:v>1.0432503276539973</c:v>
                </c:pt>
                <c:pt idx="3370">
                  <c:v>1.0406290956749673</c:v>
                </c:pt>
                <c:pt idx="3371">
                  <c:v>1.0384665792922674</c:v>
                </c:pt>
                <c:pt idx="3372">
                  <c:v>1.0421363040629095</c:v>
                </c:pt>
                <c:pt idx="3373">
                  <c:v>1.042791612057667</c:v>
                </c:pt>
                <c:pt idx="3374">
                  <c:v>1.0434469200524246</c:v>
                </c:pt>
                <c:pt idx="3375">
                  <c:v>1.0406290956749673</c:v>
                </c:pt>
                <c:pt idx="3376">
                  <c:v>1.0397771952817825</c:v>
                </c:pt>
                <c:pt idx="3377">
                  <c:v>1.0395150720838795</c:v>
                </c:pt>
                <c:pt idx="3378">
                  <c:v>1.0432503276539973</c:v>
                </c:pt>
                <c:pt idx="3379">
                  <c:v>1.0362385321100918</c:v>
                </c:pt>
                <c:pt idx="3380">
                  <c:v>1.0395150720838795</c:v>
                </c:pt>
                <c:pt idx="3381">
                  <c:v>1.0362385321100918</c:v>
                </c:pt>
                <c:pt idx="3382">
                  <c:v>1.0371559633027523</c:v>
                </c:pt>
                <c:pt idx="3383">
                  <c:v>1.0432503276539973</c:v>
                </c:pt>
                <c:pt idx="3384">
                  <c:v>1.0368938401048493</c:v>
                </c:pt>
                <c:pt idx="3385">
                  <c:v>1.0406290956749673</c:v>
                </c:pt>
                <c:pt idx="3386">
                  <c:v>1.0393184796854522</c:v>
                </c:pt>
                <c:pt idx="3387">
                  <c:v>1.0378112712975098</c:v>
                </c:pt>
                <c:pt idx="3388">
                  <c:v>1.0399737876802098</c:v>
                </c:pt>
                <c:pt idx="3389">
                  <c:v>1.0368938401048493</c:v>
                </c:pt>
                <c:pt idx="3390">
                  <c:v>1.0380078636959371</c:v>
                </c:pt>
                <c:pt idx="3391">
                  <c:v>1.0368938401048493</c:v>
                </c:pt>
                <c:pt idx="3392">
                  <c:v>1.038859764089122</c:v>
                </c:pt>
                <c:pt idx="3393">
                  <c:v>1.0358453473132372</c:v>
                </c:pt>
                <c:pt idx="3394">
                  <c:v>1.04043250327654</c:v>
                </c:pt>
                <c:pt idx="3395">
                  <c:v>1.0362385321100918</c:v>
                </c:pt>
                <c:pt idx="3396">
                  <c:v>1.0368938401048493</c:v>
                </c:pt>
                <c:pt idx="3397">
                  <c:v>1.0351900393184796</c:v>
                </c:pt>
                <c:pt idx="3398">
                  <c:v>1.0371559633027523</c:v>
                </c:pt>
                <c:pt idx="3399">
                  <c:v>1.0393184796854522</c:v>
                </c:pt>
                <c:pt idx="3400">
                  <c:v>1.0360419397116645</c:v>
                </c:pt>
                <c:pt idx="3401">
                  <c:v>1.040170380078637</c:v>
                </c:pt>
                <c:pt idx="3402">
                  <c:v>1.0397771952817825</c:v>
                </c:pt>
                <c:pt idx="3403">
                  <c:v>1.0365006553079947</c:v>
                </c:pt>
                <c:pt idx="3404">
                  <c:v>1.0395150720838795</c:v>
                </c:pt>
                <c:pt idx="3405">
                  <c:v>1.0430537352555702</c:v>
                </c:pt>
                <c:pt idx="3406">
                  <c:v>1.0410878112712976</c:v>
                </c:pt>
                <c:pt idx="3407">
                  <c:v>1.0386631716906947</c:v>
                </c:pt>
                <c:pt idx="3408">
                  <c:v>1.042791612057667</c:v>
                </c:pt>
                <c:pt idx="3409">
                  <c:v>1.0393184796854522</c:v>
                </c:pt>
                <c:pt idx="3410">
                  <c:v>1.040170380078637</c:v>
                </c:pt>
                <c:pt idx="3411">
                  <c:v>1.0391218872870249</c:v>
                </c:pt>
                <c:pt idx="3412">
                  <c:v>1.0391218872870249</c:v>
                </c:pt>
                <c:pt idx="3413">
                  <c:v>1.0384665792922674</c:v>
                </c:pt>
                <c:pt idx="3414">
                  <c:v>1.0393184796854522</c:v>
                </c:pt>
                <c:pt idx="3415">
                  <c:v>1.0417431192660551</c:v>
                </c:pt>
                <c:pt idx="3416">
                  <c:v>1.0406290956749673</c:v>
                </c:pt>
                <c:pt idx="3417">
                  <c:v>1.040170380078637</c:v>
                </c:pt>
                <c:pt idx="3418">
                  <c:v>1.0410878112712976</c:v>
                </c:pt>
                <c:pt idx="3419">
                  <c:v>1.038859764089122</c:v>
                </c:pt>
                <c:pt idx="3420">
                  <c:v>1.0384665792922674</c:v>
                </c:pt>
                <c:pt idx="3421">
                  <c:v>1.036697247706422</c:v>
                </c:pt>
                <c:pt idx="3422">
                  <c:v>1.0380078636959371</c:v>
                </c:pt>
                <c:pt idx="3423">
                  <c:v>1.0380078636959371</c:v>
                </c:pt>
                <c:pt idx="3424">
                  <c:v>1.0362385321100918</c:v>
                </c:pt>
                <c:pt idx="3425">
                  <c:v>1.0384665792922674</c:v>
                </c:pt>
                <c:pt idx="3426">
                  <c:v>1.036697247706422</c:v>
                </c:pt>
                <c:pt idx="3427">
                  <c:v>1.0386631716906947</c:v>
                </c:pt>
                <c:pt idx="3428">
                  <c:v>1.0358453473132372</c:v>
                </c:pt>
                <c:pt idx="3429">
                  <c:v>1.0347313237221494</c:v>
                </c:pt>
                <c:pt idx="3430">
                  <c:v>1.0371559633027523</c:v>
                </c:pt>
                <c:pt idx="3431">
                  <c:v>1.0362385321100918</c:v>
                </c:pt>
                <c:pt idx="3432">
                  <c:v>1.0345347313237221</c:v>
                </c:pt>
                <c:pt idx="3433">
                  <c:v>1.0338794233289645</c:v>
                </c:pt>
                <c:pt idx="3434">
                  <c:v>1.036697247706422</c:v>
                </c:pt>
                <c:pt idx="3435">
                  <c:v>1.0395150720838795</c:v>
                </c:pt>
                <c:pt idx="3436">
                  <c:v>1.0340760157273918</c:v>
                </c:pt>
                <c:pt idx="3437">
                  <c:v>1.0327653997378767</c:v>
                </c:pt>
                <c:pt idx="3438">
                  <c:v>1.0351900393184796</c:v>
                </c:pt>
                <c:pt idx="3439">
                  <c:v>1.0327653997378767</c:v>
                </c:pt>
                <c:pt idx="3440">
                  <c:v>1.0327653997378767</c:v>
                </c:pt>
                <c:pt idx="3441">
                  <c:v>1.0309960681520314</c:v>
                </c:pt>
                <c:pt idx="3442">
                  <c:v>1.033224115334207</c:v>
                </c:pt>
                <c:pt idx="3443">
                  <c:v>1.0355832241153342</c:v>
                </c:pt>
                <c:pt idx="3444">
                  <c:v>1.0342726081258191</c:v>
                </c:pt>
                <c:pt idx="3445">
                  <c:v>1.0397771952817825</c:v>
                </c:pt>
                <c:pt idx="3446">
                  <c:v>1.0358453473132372</c:v>
                </c:pt>
                <c:pt idx="3447">
                  <c:v>1.0353866317169069</c:v>
                </c:pt>
                <c:pt idx="3448">
                  <c:v>1.0345347313237221</c:v>
                </c:pt>
                <c:pt idx="3449">
                  <c:v>1.0395150720838795</c:v>
                </c:pt>
                <c:pt idx="3450">
                  <c:v>1.0325688073394494</c:v>
                </c:pt>
                <c:pt idx="3451">
                  <c:v>1.0382044560943644</c:v>
                </c:pt>
                <c:pt idx="3452">
                  <c:v>1.0355832241153342</c:v>
                </c:pt>
                <c:pt idx="3453">
                  <c:v>1.0373525557011796</c:v>
                </c:pt>
                <c:pt idx="3454">
                  <c:v>1.0375491480996069</c:v>
                </c:pt>
                <c:pt idx="3455">
                  <c:v>1.0373525557011796</c:v>
                </c:pt>
                <c:pt idx="3456">
                  <c:v>1.0355832241153342</c:v>
                </c:pt>
                <c:pt idx="3457">
                  <c:v>1.0373525557011796</c:v>
                </c:pt>
                <c:pt idx="3458">
                  <c:v>1.0362385321100918</c:v>
                </c:pt>
                <c:pt idx="3459">
                  <c:v>1.038859764089122</c:v>
                </c:pt>
                <c:pt idx="3460">
                  <c:v>1.0353866317169069</c:v>
                </c:pt>
                <c:pt idx="3461">
                  <c:v>1.0386631716906947</c:v>
                </c:pt>
                <c:pt idx="3462">
                  <c:v>1.0336173001310616</c:v>
                </c:pt>
                <c:pt idx="3463">
                  <c:v>1.0371559633027523</c:v>
                </c:pt>
                <c:pt idx="3464">
                  <c:v>1.0375491480996069</c:v>
                </c:pt>
                <c:pt idx="3465">
                  <c:v>1.0397771952817825</c:v>
                </c:pt>
                <c:pt idx="3466">
                  <c:v>1.0353866317169069</c:v>
                </c:pt>
                <c:pt idx="3467">
                  <c:v>1.036697247706422</c:v>
                </c:pt>
                <c:pt idx="3468">
                  <c:v>1.0349279161205767</c:v>
                </c:pt>
                <c:pt idx="3469">
                  <c:v>1.0373525557011796</c:v>
                </c:pt>
                <c:pt idx="3470">
                  <c:v>1.0342726081258191</c:v>
                </c:pt>
                <c:pt idx="3471">
                  <c:v>1.0338794233289645</c:v>
                </c:pt>
                <c:pt idx="3472">
                  <c:v>1.0342726081258191</c:v>
                </c:pt>
                <c:pt idx="3473">
                  <c:v>1.0342726081258191</c:v>
                </c:pt>
                <c:pt idx="3474">
                  <c:v>1.038859764089122</c:v>
                </c:pt>
                <c:pt idx="3475">
                  <c:v>1.0347313237221494</c:v>
                </c:pt>
                <c:pt idx="3476">
                  <c:v>1.0342726081258191</c:v>
                </c:pt>
                <c:pt idx="3477">
                  <c:v>1.0345347313237221</c:v>
                </c:pt>
                <c:pt idx="3478">
                  <c:v>1.0342726081258191</c:v>
                </c:pt>
                <c:pt idx="3479">
                  <c:v>1.0338794233289645</c:v>
                </c:pt>
                <c:pt idx="3480">
                  <c:v>1.036697247706422</c:v>
                </c:pt>
                <c:pt idx="3481">
                  <c:v>1.0342726081258191</c:v>
                </c:pt>
                <c:pt idx="3482">
                  <c:v>1.0365006553079947</c:v>
                </c:pt>
                <c:pt idx="3483">
                  <c:v>1.0353866317169069</c:v>
                </c:pt>
                <c:pt idx="3484">
                  <c:v>1.036697247706422</c:v>
                </c:pt>
                <c:pt idx="3485">
                  <c:v>1.0358453473132372</c:v>
                </c:pt>
                <c:pt idx="3486">
                  <c:v>1.0345347313237221</c:v>
                </c:pt>
                <c:pt idx="3487">
                  <c:v>1.0395150720838795</c:v>
                </c:pt>
                <c:pt idx="3488">
                  <c:v>1.0368938401048493</c:v>
                </c:pt>
                <c:pt idx="3489">
                  <c:v>1.0380078636959371</c:v>
                </c:pt>
                <c:pt idx="3490">
                  <c:v>1.0362385321100918</c:v>
                </c:pt>
                <c:pt idx="3491">
                  <c:v>1.0358453473132372</c:v>
                </c:pt>
                <c:pt idx="3492">
                  <c:v>1.0371559633027523</c:v>
                </c:pt>
                <c:pt idx="3493">
                  <c:v>1.0360419397116645</c:v>
                </c:pt>
                <c:pt idx="3494">
                  <c:v>1.0353866317169069</c:v>
                </c:pt>
                <c:pt idx="3495">
                  <c:v>1.0384665792922674</c:v>
                </c:pt>
                <c:pt idx="3496">
                  <c:v>1.0371559633027523</c:v>
                </c:pt>
                <c:pt idx="3497">
                  <c:v>1.0351900393184796</c:v>
                </c:pt>
                <c:pt idx="3498">
                  <c:v>1.0375491480996069</c:v>
                </c:pt>
                <c:pt idx="3499">
                  <c:v>1.0371559633027523</c:v>
                </c:pt>
                <c:pt idx="3500">
                  <c:v>1.0373525557011796</c:v>
                </c:pt>
                <c:pt idx="3501">
                  <c:v>1.0378112712975098</c:v>
                </c:pt>
                <c:pt idx="3502">
                  <c:v>1.036697247706422</c:v>
                </c:pt>
                <c:pt idx="3503">
                  <c:v>1.0368938401048493</c:v>
                </c:pt>
                <c:pt idx="3504">
                  <c:v>1.0355832241153342</c:v>
                </c:pt>
                <c:pt idx="3505">
                  <c:v>1.0327653997378767</c:v>
                </c:pt>
                <c:pt idx="3506">
                  <c:v>1.0380078636959371</c:v>
                </c:pt>
                <c:pt idx="3507">
                  <c:v>1.0386631716906947</c:v>
                </c:pt>
                <c:pt idx="3508">
                  <c:v>1.0365006553079947</c:v>
                </c:pt>
                <c:pt idx="3509">
                  <c:v>1.0393184796854522</c:v>
                </c:pt>
                <c:pt idx="3510">
                  <c:v>1.0384665792922674</c:v>
                </c:pt>
                <c:pt idx="3511">
                  <c:v>1.0412844036697249</c:v>
                </c:pt>
                <c:pt idx="3512">
                  <c:v>1.0419397116644824</c:v>
                </c:pt>
                <c:pt idx="3513">
                  <c:v>1.0360419397116645</c:v>
                </c:pt>
                <c:pt idx="3514">
                  <c:v>1.0380078636959371</c:v>
                </c:pt>
                <c:pt idx="3515">
                  <c:v>1.0373525557011796</c:v>
                </c:pt>
                <c:pt idx="3516">
                  <c:v>1.0365006553079947</c:v>
                </c:pt>
                <c:pt idx="3517">
                  <c:v>1.0365006553079947</c:v>
                </c:pt>
                <c:pt idx="3518">
                  <c:v>1.0386631716906947</c:v>
                </c:pt>
                <c:pt idx="3519">
                  <c:v>1.0408256880733946</c:v>
                </c:pt>
                <c:pt idx="3520">
                  <c:v>1.0450196592398426</c:v>
                </c:pt>
                <c:pt idx="3521">
                  <c:v>1.0395150720838795</c:v>
                </c:pt>
                <c:pt idx="3522">
                  <c:v>1.0360419397116645</c:v>
                </c:pt>
                <c:pt idx="3523">
                  <c:v>1.0399737876802098</c:v>
                </c:pt>
                <c:pt idx="3524">
                  <c:v>1.0395150720838795</c:v>
                </c:pt>
                <c:pt idx="3525">
                  <c:v>1.0399737876802098</c:v>
                </c:pt>
                <c:pt idx="3526">
                  <c:v>1.0384665792922674</c:v>
                </c:pt>
                <c:pt idx="3527">
                  <c:v>1.0406290956749673</c:v>
                </c:pt>
                <c:pt idx="3528">
                  <c:v>1.0382044560943644</c:v>
                </c:pt>
                <c:pt idx="3529">
                  <c:v>1.0410878112712976</c:v>
                </c:pt>
                <c:pt idx="3530">
                  <c:v>1.0375491480996069</c:v>
                </c:pt>
                <c:pt idx="3531">
                  <c:v>1.0384665792922674</c:v>
                </c:pt>
                <c:pt idx="3532">
                  <c:v>1.0391218872870249</c:v>
                </c:pt>
                <c:pt idx="3533">
                  <c:v>1.0382044560943644</c:v>
                </c:pt>
                <c:pt idx="3534">
                  <c:v>1.0353866317169069</c:v>
                </c:pt>
                <c:pt idx="3535">
                  <c:v>1.0395150720838795</c:v>
                </c:pt>
                <c:pt idx="3536">
                  <c:v>1.0365006553079947</c:v>
                </c:pt>
                <c:pt idx="3537">
                  <c:v>1.0391218872870249</c:v>
                </c:pt>
                <c:pt idx="3538">
                  <c:v>1.0365006553079947</c:v>
                </c:pt>
                <c:pt idx="3539">
                  <c:v>1.0365006553079947</c:v>
                </c:pt>
                <c:pt idx="3540">
                  <c:v>1.0340760157273918</c:v>
                </c:pt>
                <c:pt idx="3541">
                  <c:v>1.0382044560943644</c:v>
                </c:pt>
                <c:pt idx="3542">
                  <c:v>1.036697247706422</c:v>
                </c:pt>
                <c:pt idx="3543">
                  <c:v>1.0355832241153342</c:v>
                </c:pt>
                <c:pt idx="3544">
                  <c:v>1.0340760157273918</c:v>
                </c:pt>
                <c:pt idx="3545">
                  <c:v>1.0353866317169069</c:v>
                </c:pt>
                <c:pt idx="3546">
                  <c:v>1.0362385321100918</c:v>
                </c:pt>
                <c:pt idx="3547">
                  <c:v>1.0393184796854522</c:v>
                </c:pt>
                <c:pt idx="3548">
                  <c:v>1.0342726081258191</c:v>
                </c:pt>
                <c:pt idx="3549">
                  <c:v>1.0349279161205767</c:v>
                </c:pt>
                <c:pt idx="3550">
                  <c:v>1.0349279161205767</c:v>
                </c:pt>
                <c:pt idx="3551">
                  <c:v>1.0323066841415465</c:v>
                </c:pt>
                <c:pt idx="3552">
                  <c:v>1.0349279161205767</c:v>
                </c:pt>
                <c:pt idx="3553">
                  <c:v>1.0360419397116645</c:v>
                </c:pt>
                <c:pt idx="3554">
                  <c:v>1.0351900393184796</c:v>
                </c:pt>
                <c:pt idx="3555">
                  <c:v>1.033224115334207</c:v>
                </c:pt>
                <c:pt idx="3556">
                  <c:v>1.0342726081258191</c:v>
                </c:pt>
                <c:pt idx="3557">
                  <c:v>1.0353866317169069</c:v>
                </c:pt>
                <c:pt idx="3558">
                  <c:v>1.0414809960681519</c:v>
                </c:pt>
                <c:pt idx="3559">
                  <c:v>1.0368938401048493</c:v>
                </c:pt>
                <c:pt idx="3560">
                  <c:v>1.0375491480996069</c:v>
                </c:pt>
                <c:pt idx="3561">
                  <c:v>1.038859764089122</c:v>
                </c:pt>
                <c:pt idx="3562">
                  <c:v>1.0384665792922674</c:v>
                </c:pt>
                <c:pt idx="3563">
                  <c:v>1.0382044560943644</c:v>
                </c:pt>
                <c:pt idx="3564">
                  <c:v>1.0321100917431192</c:v>
                </c:pt>
                <c:pt idx="3565">
                  <c:v>1.0345347313237221</c:v>
                </c:pt>
                <c:pt idx="3566">
                  <c:v>1.0395150720838795</c:v>
                </c:pt>
                <c:pt idx="3567">
                  <c:v>1.0321100917431192</c:v>
                </c:pt>
                <c:pt idx="3568">
                  <c:v>1.0358453473132372</c:v>
                </c:pt>
                <c:pt idx="3569">
                  <c:v>1.0342726081258191</c:v>
                </c:pt>
                <c:pt idx="3570">
                  <c:v>1.0373525557011796</c:v>
                </c:pt>
                <c:pt idx="3571">
                  <c:v>1.0382044560943644</c:v>
                </c:pt>
                <c:pt idx="3572">
                  <c:v>1.0358453473132372</c:v>
                </c:pt>
                <c:pt idx="3573">
                  <c:v>1.0384665792922674</c:v>
                </c:pt>
                <c:pt idx="3574">
                  <c:v>1.0358453473132372</c:v>
                </c:pt>
                <c:pt idx="3575">
                  <c:v>1.0380078636959371</c:v>
                </c:pt>
                <c:pt idx="3576">
                  <c:v>1.0358453473132372</c:v>
                </c:pt>
                <c:pt idx="3577">
                  <c:v>1.0349279161205767</c:v>
                </c:pt>
                <c:pt idx="3578">
                  <c:v>1.036697247706422</c:v>
                </c:pt>
                <c:pt idx="3579">
                  <c:v>1.0384665792922674</c:v>
                </c:pt>
                <c:pt idx="3580">
                  <c:v>1.033224115334207</c:v>
                </c:pt>
                <c:pt idx="3581">
                  <c:v>1.0362385321100918</c:v>
                </c:pt>
                <c:pt idx="3582">
                  <c:v>1.033224115334207</c:v>
                </c:pt>
                <c:pt idx="3583">
                  <c:v>1.0373525557011796</c:v>
                </c:pt>
                <c:pt idx="3584">
                  <c:v>1.0391218872870249</c:v>
                </c:pt>
                <c:pt idx="3585">
                  <c:v>1.0336173001310616</c:v>
                </c:pt>
                <c:pt idx="3586">
                  <c:v>1.0406290956749673</c:v>
                </c:pt>
                <c:pt idx="3587">
                  <c:v>1.0373525557011796</c:v>
                </c:pt>
                <c:pt idx="3588">
                  <c:v>1.0351900393184796</c:v>
                </c:pt>
                <c:pt idx="3589">
                  <c:v>1.036697247706422</c:v>
                </c:pt>
                <c:pt idx="3590">
                  <c:v>1.0342726081258191</c:v>
                </c:pt>
                <c:pt idx="3591">
                  <c:v>1.04043250327654</c:v>
                </c:pt>
                <c:pt idx="3592">
                  <c:v>1.0412844036697249</c:v>
                </c:pt>
                <c:pt idx="3593">
                  <c:v>1.0347313237221494</c:v>
                </c:pt>
                <c:pt idx="3594">
                  <c:v>1.0382044560943644</c:v>
                </c:pt>
                <c:pt idx="3595">
                  <c:v>1.0338794233289645</c:v>
                </c:pt>
                <c:pt idx="3596">
                  <c:v>1.04043250327654</c:v>
                </c:pt>
                <c:pt idx="3597">
                  <c:v>1.0342726081258191</c:v>
                </c:pt>
                <c:pt idx="3598">
                  <c:v>1.0380078636959371</c:v>
                </c:pt>
                <c:pt idx="3599">
                  <c:v>1.0382044560943644</c:v>
                </c:pt>
                <c:pt idx="3600">
                  <c:v>1.0414809960681519</c:v>
                </c:pt>
                <c:pt idx="3601">
                  <c:v>1.0414809960681519</c:v>
                </c:pt>
                <c:pt idx="3602">
                  <c:v>1.038859764089122</c:v>
                </c:pt>
                <c:pt idx="3603">
                  <c:v>1.0406290956749673</c:v>
                </c:pt>
                <c:pt idx="3604">
                  <c:v>1.0395150720838795</c:v>
                </c:pt>
                <c:pt idx="3605">
                  <c:v>1.0434469200524246</c:v>
                </c:pt>
                <c:pt idx="3606">
                  <c:v>1.0443643512450851</c:v>
                </c:pt>
                <c:pt idx="3607">
                  <c:v>1.0447575360419397</c:v>
                </c:pt>
                <c:pt idx="3608">
                  <c:v>1.0458715596330275</c:v>
                </c:pt>
                <c:pt idx="3609">
                  <c:v>1.0469855832241153</c:v>
                </c:pt>
                <c:pt idx="3610">
                  <c:v>1.0498034076015728</c:v>
                </c:pt>
                <c:pt idx="3611">
                  <c:v>1.0539318479685451</c:v>
                </c:pt>
                <c:pt idx="3612">
                  <c:v>1.0594364351245085</c:v>
                </c:pt>
                <c:pt idx="3613">
                  <c:v>1.0607470511140236</c:v>
                </c:pt>
                <c:pt idx="3614">
                  <c:v>1.0712319790301441</c:v>
                </c:pt>
                <c:pt idx="3615">
                  <c:v>1.0849934469200524</c:v>
                </c:pt>
                <c:pt idx="3616">
                  <c:v>1.0943643512450851</c:v>
                </c:pt>
                <c:pt idx="3617">
                  <c:v>1.1022280471821757</c:v>
                </c:pt>
                <c:pt idx="3618">
                  <c:v>1.1131716906946265</c:v>
                </c:pt>
                <c:pt idx="3619">
                  <c:v>1.1312581913499344</c:v>
                </c:pt>
                <c:pt idx="3620">
                  <c:v>1.1292922673656618</c:v>
                </c:pt>
                <c:pt idx="3621">
                  <c:v>1.1387287024901704</c:v>
                </c:pt>
                <c:pt idx="3622">
                  <c:v>1.1332241153342071</c:v>
                </c:pt>
                <c:pt idx="3623">
                  <c:v>1.1295543905635648</c:v>
                </c:pt>
                <c:pt idx="3624">
                  <c:v>1.1240498034076016</c:v>
                </c:pt>
                <c:pt idx="3625">
                  <c:v>1.114875491480996</c:v>
                </c:pt>
                <c:pt idx="3626">
                  <c:v>1.1043905635648754</c:v>
                </c:pt>
                <c:pt idx="3627">
                  <c:v>1.1028833551769333</c:v>
                </c:pt>
                <c:pt idx="3628">
                  <c:v>1.0958715596330275</c:v>
                </c:pt>
                <c:pt idx="3629">
                  <c:v>1.0958715596330275</c:v>
                </c:pt>
                <c:pt idx="3630">
                  <c:v>1.0948230668414154</c:v>
                </c:pt>
                <c:pt idx="3631">
                  <c:v>1.1007208387942333</c:v>
                </c:pt>
                <c:pt idx="3632">
                  <c:v>1.0943643512450851</c:v>
                </c:pt>
                <c:pt idx="3633">
                  <c:v>1.0910878112712976</c:v>
                </c:pt>
                <c:pt idx="3634">
                  <c:v>1.0871559633027523</c:v>
                </c:pt>
                <c:pt idx="3635">
                  <c:v>1.0865006553079948</c:v>
                </c:pt>
                <c:pt idx="3636">
                  <c:v>1.079488859764089</c:v>
                </c:pt>
                <c:pt idx="3637">
                  <c:v>1.075557011795544</c:v>
                </c:pt>
                <c:pt idx="3638">
                  <c:v>1.0742463958060289</c:v>
                </c:pt>
                <c:pt idx="3639">
                  <c:v>1.0620576671035387</c:v>
                </c:pt>
                <c:pt idx="3640">
                  <c:v>1.0611402359108781</c:v>
                </c:pt>
                <c:pt idx="3641">
                  <c:v>1.0522280471821757</c:v>
                </c:pt>
                <c:pt idx="3642">
                  <c:v>1.0486893840104849</c:v>
                </c:pt>
                <c:pt idx="3643">
                  <c:v>1.0458715596330275</c:v>
                </c:pt>
                <c:pt idx="3644">
                  <c:v>1.0450196592398426</c:v>
                </c:pt>
                <c:pt idx="3645">
                  <c:v>1.0423984272608127</c:v>
                </c:pt>
                <c:pt idx="3646">
                  <c:v>1.0439056356487548</c:v>
                </c:pt>
                <c:pt idx="3647">
                  <c:v>1.0417431192660551</c:v>
                </c:pt>
                <c:pt idx="3648">
                  <c:v>1.042791612057667</c:v>
                </c:pt>
                <c:pt idx="3649">
                  <c:v>1.040170380078637</c:v>
                </c:pt>
                <c:pt idx="3650">
                  <c:v>1.0393184796854522</c:v>
                </c:pt>
                <c:pt idx="3651">
                  <c:v>1.0373525557011796</c:v>
                </c:pt>
                <c:pt idx="3652">
                  <c:v>1.0410878112712976</c:v>
                </c:pt>
                <c:pt idx="3653">
                  <c:v>1.0378112712975098</c:v>
                </c:pt>
                <c:pt idx="3654">
                  <c:v>1.036697247706422</c:v>
                </c:pt>
                <c:pt idx="3655">
                  <c:v>1.0351900393184796</c:v>
                </c:pt>
                <c:pt idx="3656">
                  <c:v>1.0378112712975098</c:v>
                </c:pt>
                <c:pt idx="3657">
                  <c:v>1.0375491480996069</c:v>
                </c:pt>
                <c:pt idx="3658">
                  <c:v>1.0296854521625163</c:v>
                </c:pt>
                <c:pt idx="3659">
                  <c:v>1.030602883355177</c:v>
                </c:pt>
                <c:pt idx="3660">
                  <c:v>1.0340760157273918</c:v>
                </c:pt>
                <c:pt idx="3661">
                  <c:v>1.0373525557011796</c:v>
                </c:pt>
                <c:pt idx="3662">
                  <c:v>1.0325688073394494</c:v>
                </c:pt>
                <c:pt idx="3663">
                  <c:v>1.0349279161205767</c:v>
                </c:pt>
                <c:pt idx="3664">
                  <c:v>1.0351900393184796</c:v>
                </c:pt>
                <c:pt idx="3665">
                  <c:v>1.0334207077326343</c:v>
                </c:pt>
                <c:pt idx="3666">
                  <c:v>1.0360419397116645</c:v>
                </c:pt>
                <c:pt idx="3667">
                  <c:v>1.0338794233289645</c:v>
                </c:pt>
                <c:pt idx="3668">
                  <c:v>1.0323066841415465</c:v>
                </c:pt>
                <c:pt idx="3669">
                  <c:v>1.0316513761467889</c:v>
                </c:pt>
                <c:pt idx="3670">
                  <c:v>1.0371559633027523</c:v>
                </c:pt>
                <c:pt idx="3671">
                  <c:v>1.0334207077326343</c:v>
                </c:pt>
                <c:pt idx="3672">
                  <c:v>1.0321100917431192</c:v>
                </c:pt>
                <c:pt idx="3673">
                  <c:v>1.030602883355177</c:v>
                </c:pt>
                <c:pt idx="3674">
                  <c:v>1.0336173001310616</c:v>
                </c:pt>
                <c:pt idx="3675">
                  <c:v>1.0378112712975098</c:v>
                </c:pt>
                <c:pt idx="3676">
                  <c:v>1.0319134993446919</c:v>
                </c:pt>
                <c:pt idx="3677">
                  <c:v>1.0349279161205767</c:v>
                </c:pt>
                <c:pt idx="3678">
                  <c:v>1.0321100917431192</c:v>
                </c:pt>
                <c:pt idx="3679">
                  <c:v>1.0325688073394494</c:v>
                </c:pt>
                <c:pt idx="3680">
                  <c:v>1.0349279161205767</c:v>
                </c:pt>
                <c:pt idx="3681">
                  <c:v>1.0342726081258191</c:v>
                </c:pt>
                <c:pt idx="3682">
                  <c:v>1.0307994757536041</c:v>
                </c:pt>
                <c:pt idx="3683">
                  <c:v>1.0347313237221494</c:v>
                </c:pt>
                <c:pt idx="3684">
                  <c:v>1.0327653997378767</c:v>
                </c:pt>
                <c:pt idx="3685">
                  <c:v>1.0355832241153342</c:v>
                </c:pt>
                <c:pt idx="3686">
                  <c:v>1.0373525557011796</c:v>
                </c:pt>
                <c:pt idx="3687">
                  <c:v>1.0327653997378767</c:v>
                </c:pt>
                <c:pt idx="3688">
                  <c:v>1.0345347313237221</c:v>
                </c:pt>
                <c:pt idx="3689">
                  <c:v>1.0382044560943644</c:v>
                </c:pt>
                <c:pt idx="3690">
                  <c:v>1.0345347313237221</c:v>
                </c:pt>
                <c:pt idx="3691">
                  <c:v>1.0349279161205767</c:v>
                </c:pt>
                <c:pt idx="3692">
                  <c:v>1.0353866317169069</c:v>
                </c:pt>
                <c:pt idx="3693">
                  <c:v>1.033224115334207</c:v>
                </c:pt>
                <c:pt idx="3694">
                  <c:v>1.0373525557011796</c:v>
                </c:pt>
                <c:pt idx="3695">
                  <c:v>1.0386631716906947</c:v>
                </c:pt>
                <c:pt idx="3696">
                  <c:v>1.0345347313237221</c:v>
                </c:pt>
                <c:pt idx="3697">
                  <c:v>1.0397771952817825</c:v>
                </c:pt>
                <c:pt idx="3698">
                  <c:v>1.0380078636959371</c:v>
                </c:pt>
                <c:pt idx="3699">
                  <c:v>1.0358453473132372</c:v>
                </c:pt>
                <c:pt idx="3700">
                  <c:v>1.0417431192660551</c:v>
                </c:pt>
                <c:pt idx="3701">
                  <c:v>1.0338794233289645</c:v>
                </c:pt>
                <c:pt idx="3702">
                  <c:v>1.0395150720838795</c:v>
                </c:pt>
                <c:pt idx="3703">
                  <c:v>1.0371559633027523</c:v>
                </c:pt>
                <c:pt idx="3704">
                  <c:v>1.0378112712975098</c:v>
                </c:pt>
                <c:pt idx="3705">
                  <c:v>1.0410878112712976</c:v>
                </c:pt>
                <c:pt idx="3706">
                  <c:v>1.0378112712975098</c:v>
                </c:pt>
                <c:pt idx="3707">
                  <c:v>1.042791612057667</c:v>
                </c:pt>
                <c:pt idx="3708">
                  <c:v>1.0408256880733946</c:v>
                </c:pt>
                <c:pt idx="3709">
                  <c:v>1.0408256880733946</c:v>
                </c:pt>
                <c:pt idx="3710">
                  <c:v>1.0408256880733946</c:v>
                </c:pt>
                <c:pt idx="3711">
                  <c:v>1.0347313237221494</c:v>
                </c:pt>
                <c:pt idx="3712">
                  <c:v>1.036697247706422</c:v>
                </c:pt>
                <c:pt idx="3713">
                  <c:v>1.0382044560943644</c:v>
                </c:pt>
                <c:pt idx="3714">
                  <c:v>1.0384665792922674</c:v>
                </c:pt>
                <c:pt idx="3715">
                  <c:v>1.0362385321100918</c:v>
                </c:pt>
                <c:pt idx="3716">
                  <c:v>1.0408256880733946</c:v>
                </c:pt>
                <c:pt idx="3717">
                  <c:v>1.0375491480996069</c:v>
                </c:pt>
                <c:pt idx="3718">
                  <c:v>1.0408256880733946</c:v>
                </c:pt>
                <c:pt idx="3719">
                  <c:v>1.0450196592398426</c:v>
                </c:pt>
                <c:pt idx="3720">
                  <c:v>1.0414809960681519</c:v>
                </c:pt>
                <c:pt idx="3721">
                  <c:v>1.0408256880733946</c:v>
                </c:pt>
                <c:pt idx="3722">
                  <c:v>1.0362385321100918</c:v>
                </c:pt>
                <c:pt idx="3723">
                  <c:v>1.0393184796854522</c:v>
                </c:pt>
                <c:pt idx="3724">
                  <c:v>1.0406290956749673</c:v>
                </c:pt>
                <c:pt idx="3725">
                  <c:v>1.04043250327654</c:v>
                </c:pt>
                <c:pt idx="3726">
                  <c:v>1.0417431192660551</c:v>
                </c:pt>
                <c:pt idx="3727">
                  <c:v>1.042791612057667</c:v>
                </c:pt>
                <c:pt idx="3728">
                  <c:v>1.0358453473132372</c:v>
                </c:pt>
                <c:pt idx="3729">
                  <c:v>1.0410878112712976</c:v>
                </c:pt>
                <c:pt idx="3730">
                  <c:v>1.0408256880733946</c:v>
                </c:pt>
                <c:pt idx="3731">
                  <c:v>1.0410878112712976</c:v>
                </c:pt>
                <c:pt idx="3732">
                  <c:v>1.0384665792922674</c:v>
                </c:pt>
                <c:pt idx="3733">
                  <c:v>1.0393184796854522</c:v>
                </c:pt>
                <c:pt idx="3734">
                  <c:v>1.0406290956749673</c:v>
                </c:pt>
                <c:pt idx="3735">
                  <c:v>1.036697247706422</c:v>
                </c:pt>
                <c:pt idx="3736">
                  <c:v>1.0384665792922674</c:v>
                </c:pt>
                <c:pt idx="3737">
                  <c:v>1.0419397116644824</c:v>
                </c:pt>
                <c:pt idx="3738">
                  <c:v>1.0368938401048493</c:v>
                </c:pt>
                <c:pt idx="3739">
                  <c:v>1.0395150720838795</c:v>
                </c:pt>
                <c:pt idx="3740">
                  <c:v>1.04043250327654</c:v>
                </c:pt>
                <c:pt idx="3741">
                  <c:v>1.0397771952817825</c:v>
                </c:pt>
                <c:pt idx="3742">
                  <c:v>1.0386631716906947</c:v>
                </c:pt>
                <c:pt idx="3743">
                  <c:v>1.0353866317169069</c:v>
                </c:pt>
                <c:pt idx="3744">
                  <c:v>1.0378112712975098</c:v>
                </c:pt>
                <c:pt idx="3745">
                  <c:v>1.0368938401048493</c:v>
                </c:pt>
                <c:pt idx="3746">
                  <c:v>1.0360419397116645</c:v>
                </c:pt>
                <c:pt idx="3747">
                  <c:v>1.0342726081258191</c:v>
                </c:pt>
                <c:pt idx="3748">
                  <c:v>1.0380078636959371</c:v>
                </c:pt>
                <c:pt idx="3749">
                  <c:v>1.0360419397116645</c:v>
                </c:pt>
                <c:pt idx="3750">
                  <c:v>1.0316513761467889</c:v>
                </c:pt>
              </c:numCache>
            </c:numRef>
          </c:yVal>
          <c:smooth val="1"/>
          <c:extLst>
            <c:ext xmlns:c16="http://schemas.microsoft.com/office/drawing/2014/chart" uri="{C3380CC4-5D6E-409C-BE32-E72D297353CC}">
              <c16:uniqueId val="{00000005-AF0D-6B40-B238-91EE74584486}"/>
            </c:ext>
          </c:extLst>
        </c:ser>
        <c:ser>
          <c:idx val="6"/>
          <c:order val="6"/>
          <c:tx>
            <c:v>NaoH</c:v>
          </c:tx>
          <c:spPr>
            <a:ln w="19050" cap="rnd">
              <a:solidFill>
                <a:schemeClr val="accent1">
                  <a:tint val="77000"/>
                </a:schemeClr>
              </a:solidFill>
              <a:round/>
            </a:ln>
            <a:effectLst/>
          </c:spPr>
          <c:marker>
            <c:symbol val="none"/>
          </c:marker>
          <c:xVal>
            <c:numRef>
              <c:f>'[Senior Thesis Work P2.xlsx]a,b,g-CD-NaOH'!$K$2:$K$3752</c:f>
              <c:numCache>
                <c:formatCode>General</c:formatCode>
                <c:ptCount val="3751"/>
                <c:pt idx="0">
                  <c:v>5</c:v>
                </c:pt>
                <c:pt idx="1">
                  <c:v>5.0199999999999996</c:v>
                </c:pt>
                <c:pt idx="2">
                  <c:v>5.04</c:v>
                </c:pt>
                <c:pt idx="3">
                  <c:v>5.0599999999999996</c:v>
                </c:pt>
                <c:pt idx="4">
                  <c:v>5.08</c:v>
                </c:pt>
                <c:pt idx="5">
                  <c:v>5.0999999999999996</c:v>
                </c:pt>
                <c:pt idx="6">
                  <c:v>5.12</c:v>
                </c:pt>
                <c:pt idx="7">
                  <c:v>5.14</c:v>
                </c:pt>
                <c:pt idx="8">
                  <c:v>5.16</c:v>
                </c:pt>
                <c:pt idx="9">
                  <c:v>5.18</c:v>
                </c:pt>
                <c:pt idx="10">
                  <c:v>5.2</c:v>
                </c:pt>
                <c:pt idx="11">
                  <c:v>5.22</c:v>
                </c:pt>
                <c:pt idx="12">
                  <c:v>5.24</c:v>
                </c:pt>
                <c:pt idx="13">
                  <c:v>5.26</c:v>
                </c:pt>
                <c:pt idx="14">
                  <c:v>5.28</c:v>
                </c:pt>
                <c:pt idx="15">
                  <c:v>5.3</c:v>
                </c:pt>
                <c:pt idx="16">
                  <c:v>5.32</c:v>
                </c:pt>
                <c:pt idx="17">
                  <c:v>5.34</c:v>
                </c:pt>
                <c:pt idx="18">
                  <c:v>5.36</c:v>
                </c:pt>
                <c:pt idx="19">
                  <c:v>5.38</c:v>
                </c:pt>
                <c:pt idx="20">
                  <c:v>5.4</c:v>
                </c:pt>
                <c:pt idx="21">
                  <c:v>5.42</c:v>
                </c:pt>
                <c:pt idx="22">
                  <c:v>5.44</c:v>
                </c:pt>
                <c:pt idx="23">
                  <c:v>5.46</c:v>
                </c:pt>
                <c:pt idx="24">
                  <c:v>5.48</c:v>
                </c:pt>
                <c:pt idx="25">
                  <c:v>5.5</c:v>
                </c:pt>
                <c:pt idx="26">
                  <c:v>5.52</c:v>
                </c:pt>
                <c:pt idx="27">
                  <c:v>5.54</c:v>
                </c:pt>
                <c:pt idx="28">
                  <c:v>5.56</c:v>
                </c:pt>
                <c:pt idx="29">
                  <c:v>5.58</c:v>
                </c:pt>
                <c:pt idx="30">
                  <c:v>5.6</c:v>
                </c:pt>
                <c:pt idx="31">
                  <c:v>5.62</c:v>
                </c:pt>
                <c:pt idx="32">
                  <c:v>5.64</c:v>
                </c:pt>
                <c:pt idx="33">
                  <c:v>5.66</c:v>
                </c:pt>
                <c:pt idx="34">
                  <c:v>5.68</c:v>
                </c:pt>
                <c:pt idx="35">
                  <c:v>5.7</c:v>
                </c:pt>
                <c:pt idx="36">
                  <c:v>5.72</c:v>
                </c:pt>
                <c:pt idx="37">
                  <c:v>5.74</c:v>
                </c:pt>
                <c:pt idx="38">
                  <c:v>5.76</c:v>
                </c:pt>
                <c:pt idx="39">
                  <c:v>5.78</c:v>
                </c:pt>
                <c:pt idx="40">
                  <c:v>5.8</c:v>
                </c:pt>
                <c:pt idx="41">
                  <c:v>5.82</c:v>
                </c:pt>
                <c:pt idx="42">
                  <c:v>5.84</c:v>
                </c:pt>
                <c:pt idx="43">
                  <c:v>5.86</c:v>
                </c:pt>
                <c:pt idx="44">
                  <c:v>5.88</c:v>
                </c:pt>
                <c:pt idx="45">
                  <c:v>5.9</c:v>
                </c:pt>
                <c:pt idx="46">
                  <c:v>5.92</c:v>
                </c:pt>
                <c:pt idx="47">
                  <c:v>5.94</c:v>
                </c:pt>
                <c:pt idx="48">
                  <c:v>5.96</c:v>
                </c:pt>
                <c:pt idx="49">
                  <c:v>5.98</c:v>
                </c:pt>
                <c:pt idx="50">
                  <c:v>6</c:v>
                </c:pt>
                <c:pt idx="51">
                  <c:v>6.02</c:v>
                </c:pt>
                <c:pt idx="52">
                  <c:v>6.04</c:v>
                </c:pt>
                <c:pt idx="53">
                  <c:v>6.06</c:v>
                </c:pt>
                <c:pt idx="54">
                  <c:v>6.08</c:v>
                </c:pt>
                <c:pt idx="55">
                  <c:v>6.1</c:v>
                </c:pt>
                <c:pt idx="56">
                  <c:v>6.12</c:v>
                </c:pt>
                <c:pt idx="57">
                  <c:v>6.14</c:v>
                </c:pt>
                <c:pt idx="58">
                  <c:v>6.16</c:v>
                </c:pt>
                <c:pt idx="59">
                  <c:v>6.18</c:v>
                </c:pt>
                <c:pt idx="60">
                  <c:v>6.2</c:v>
                </c:pt>
                <c:pt idx="61">
                  <c:v>6.22</c:v>
                </c:pt>
                <c:pt idx="62">
                  <c:v>6.24</c:v>
                </c:pt>
                <c:pt idx="63">
                  <c:v>6.26</c:v>
                </c:pt>
                <c:pt idx="64">
                  <c:v>6.28</c:v>
                </c:pt>
                <c:pt idx="65">
                  <c:v>6.3</c:v>
                </c:pt>
                <c:pt idx="66">
                  <c:v>6.32</c:v>
                </c:pt>
                <c:pt idx="67">
                  <c:v>6.34</c:v>
                </c:pt>
                <c:pt idx="68">
                  <c:v>6.36</c:v>
                </c:pt>
                <c:pt idx="69">
                  <c:v>6.38</c:v>
                </c:pt>
                <c:pt idx="70">
                  <c:v>6.4</c:v>
                </c:pt>
                <c:pt idx="71">
                  <c:v>6.42</c:v>
                </c:pt>
                <c:pt idx="72">
                  <c:v>6.44</c:v>
                </c:pt>
                <c:pt idx="73">
                  <c:v>6.46</c:v>
                </c:pt>
                <c:pt idx="74">
                  <c:v>6.48</c:v>
                </c:pt>
                <c:pt idx="75">
                  <c:v>6.5</c:v>
                </c:pt>
                <c:pt idx="76">
                  <c:v>6.52</c:v>
                </c:pt>
                <c:pt idx="77">
                  <c:v>6.54</c:v>
                </c:pt>
                <c:pt idx="78">
                  <c:v>6.56</c:v>
                </c:pt>
                <c:pt idx="79">
                  <c:v>6.58</c:v>
                </c:pt>
                <c:pt idx="80">
                  <c:v>6.6</c:v>
                </c:pt>
                <c:pt idx="81">
                  <c:v>6.62</c:v>
                </c:pt>
                <c:pt idx="82">
                  <c:v>6.64</c:v>
                </c:pt>
                <c:pt idx="83">
                  <c:v>6.66</c:v>
                </c:pt>
                <c:pt idx="84">
                  <c:v>6.68</c:v>
                </c:pt>
                <c:pt idx="85">
                  <c:v>6.7</c:v>
                </c:pt>
                <c:pt idx="86">
                  <c:v>6.72</c:v>
                </c:pt>
                <c:pt idx="87">
                  <c:v>6.74</c:v>
                </c:pt>
                <c:pt idx="88">
                  <c:v>6.76</c:v>
                </c:pt>
                <c:pt idx="89">
                  <c:v>6.78</c:v>
                </c:pt>
                <c:pt idx="90">
                  <c:v>6.8</c:v>
                </c:pt>
                <c:pt idx="91">
                  <c:v>6.82</c:v>
                </c:pt>
                <c:pt idx="92">
                  <c:v>6.84</c:v>
                </c:pt>
                <c:pt idx="93">
                  <c:v>6.86</c:v>
                </c:pt>
                <c:pt idx="94">
                  <c:v>6.88</c:v>
                </c:pt>
                <c:pt idx="95">
                  <c:v>6.9</c:v>
                </c:pt>
                <c:pt idx="96">
                  <c:v>6.92</c:v>
                </c:pt>
                <c:pt idx="97">
                  <c:v>6.94</c:v>
                </c:pt>
                <c:pt idx="98">
                  <c:v>6.96</c:v>
                </c:pt>
                <c:pt idx="99">
                  <c:v>6.98</c:v>
                </c:pt>
                <c:pt idx="100">
                  <c:v>7</c:v>
                </c:pt>
                <c:pt idx="101">
                  <c:v>7.02</c:v>
                </c:pt>
                <c:pt idx="102">
                  <c:v>7.04</c:v>
                </c:pt>
                <c:pt idx="103">
                  <c:v>7.06</c:v>
                </c:pt>
                <c:pt idx="104">
                  <c:v>7.08</c:v>
                </c:pt>
                <c:pt idx="105">
                  <c:v>7.1</c:v>
                </c:pt>
                <c:pt idx="106">
                  <c:v>7.12</c:v>
                </c:pt>
                <c:pt idx="107">
                  <c:v>7.14</c:v>
                </c:pt>
                <c:pt idx="108">
                  <c:v>7.16</c:v>
                </c:pt>
                <c:pt idx="109">
                  <c:v>7.18</c:v>
                </c:pt>
                <c:pt idx="110">
                  <c:v>7.2</c:v>
                </c:pt>
                <c:pt idx="111">
                  <c:v>7.22</c:v>
                </c:pt>
                <c:pt idx="112">
                  <c:v>7.24</c:v>
                </c:pt>
                <c:pt idx="113">
                  <c:v>7.26</c:v>
                </c:pt>
                <c:pt idx="114">
                  <c:v>7.28</c:v>
                </c:pt>
                <c:pt idx="115">
                  <c:v>7.3</c:v>
                </c:pt>
                <c:pt idx="116">
                  <c:v>7.32</c:v>
                </c:pt>
                <c:pt idx="117">
                  <c:v>7.34</c:v>
                </c:pt>
                <c:pt idx="118">
                  <c:v>7.36</c:v>
                </c:pt>
                <c:pt idx="119">
                  <c:v>7.38</c:v>
                </c:pt>
                <c:pt idx="120">
                  <c:v>7.4</c:v>
                </c:pt>
                <c:pt idx="121">
                  <c:v>7.42</c:v>
                </c:pt>
                <c:pt idx="122">
                  <c:v>7.44</c:v>
                </c:pt>
                <c:pt idx="123">
                  <c:v>7.46</c:v>
                </c:pt>
                <c:pt idx="124">
                  <c:v>7.48</c:v>
                </c:pt>
                <c:pt idx="125">
                  <c:v>7.5</c:v>
                </c:pt>
                <c:pt idx="126">
                  <c:v>7.52</c:v>
                </c:pt>
                <c:pt idx="127">
                  <c:v>7.54</c:v>
                </c:pt>
                <c:pt idx="128">
                  <c:v>7.56</c:v>
                </c:pt>
                <c:pt idx="129">
                  <c:v>7.58</c:v>
                </c:pt>
                <c:pt idx="130">
                  <c:v>7.6</c:v>
                </c:pt>
                <c:pt idx="131">
                  <c:v>7.62</c:v>
                </c:pt>
                <c:pt idx="132">
                  <c:v>7.64</c:v>
                </c:pt>
                <c:pt idx="133">
                  <c:v>7.66</c:v>
                </c:pt>
                <c:pt idx="134">
                  <c:v>7.68</c:v>
                </c:pt>
                <c:pt idx="135">
                  <c:v>7.7</c:v>
                </c:pt>
                <c:pt idx="136">
                  <c:v>7.72</c:v>
                </c:pt>
                <c:pt idx="137">
                  <c:v>7.74</c:v>
                </c:pt>
                <c:pt idx="138">
                  <c:v>7.76</c:v>
                </c:pt>
                <c:pt idx="139">
                  <c:v>7.78</c:v>
                </c:pt>
                <c:pt idx="140">
                  <c:v>7.8</c:v>
                </c:pt>
                <c:pt idx="141">
                  <c:v>7.82</c:v>
                </c:pt>
                <c:pt idx="142">
                  <c:v>7.84</c:v>
                </c:pt>
                <c:pt idx="143">
                  <c:v>7.86</c:v>
                </c:pt>
                <c:pt idx="144">
                  <c:v>7.88</c:v>
                </c:pt>
                <c:pt idx="145">
                  <c:v>7.9</c:v>
                </c:pt>
                <c:pt idx="146">
                  <c:v>7.92</c:v>
                </c:pt>
                <c:pt idx="147">
                  <c:v>7.94</c:v>
                </c:pt>
                <c:pt idx="148">
                  <c:v>7.96</c:v>
                </c:pt>
                <c:pt idx="149">
                  <c:v>7.98</c:v>
                </c:pt>
                <c:pt idx="150">
                  <c:v>8</c:v>
                </c:pt>
                <c:pt idx="151">
                  <c:v>8.02</c:v>
                </c:pt>
                <c:pt idx="152">
                  <c:v>8.0399999999999991</c:v>
                </c:pt>
                <c:pt idx="153">
                  <c:v>8.06</c:v>
                </c:pt>
                <c:pt idx="154">
                  <c:v>8.08</c:v>
                </c:pt>
                <c:pt idx="155">
                  <c:v>8.1</c:v>
                </c:pt>
                <c:pt idx="156">
                  <c:v>8.1199999999999992</c:v>
                </c:pt>
                <c:pt idx="157">
                  <c:v>8.14</c:v>
                </c:pt>
                <c:pt idx="158">
                  <c:v>8.16</c:v>
                </c:pt>
                <c:pt idx="159">
                  <c:v>8.18</c:v>
                </c:pt>
                <c:pt idx="160">
                  <c:v>8.1999999999999993</c:v>
                </c:pt>
                <c:pt idx="161">
                  <c:v>8.2200000000000006</c:v>
                </c:pt>
                <c:pt idx="162">
                  <c:v>8.24</c:v>
                </c:pt>
                <c:pt idx="163">
                  <c:v>8.26</c:v>
                </c:pt>
                <c:pt idx="164">
                  <c:v>8.2799999999999994</c:v>
                </c:pt>
                <c:pt idx="165">
                  <c:v>8.3000000000000007</c:v>
                </c:pt>
                <c:pt idx="166">
                  <c:v>8.32</c:v>
                </c:pt>
                <c:pt idx="167">
                  <c:v>8.34</c:v>
                </c:pt>
                <c:pt idx="168">
                  <c:v>8.36</c:v>
                </c:pt>
                <c:pt idx="169">
                  <c:v>8.3800000000000008</c:v>
                </c:pt>
                <c:pt idx="170">
                  <c:v>8.4</c:v>
                </c:pt>
                <c:pt idx="171">
                  <c:v>8.42</c:v>
                </c:pt>
                <c:pt idx="172">
                  <c:v>8.44</c:v>
                </c:pt>
                <c:pt idx="173">
                  <c:v>8.4600000000000009</c:v>
                </c:pt>
                <c:pt idx="174">
                  <c:v>8.48</c:v>
                </c:pt>
                <c:pt idx="175">
                  <c:v>8.5</c:v>
                </c:pt>
                <c:pt idx="176">
                  <c:v>8.52</c:v>
                </c:pt>
                <c:pt idx="177">
                  <c:v>8.5399999999999991</c:v>
                </c:pt>
                <c:pt idx="178">
                  <c:v>8.56</c:v>
                </c:pt>
                <c:pt idx="179">
                  <c:v>8.58</c:v>
                </c:pt>
                <c:pt idx="180">
                  <c:v>8.6</c:v>
                </c:pt>
                <c:pt idx="181">
                  <c:v>8.6199999999999992</c:v>
                </c:pt>
                <c:pt idx="182">
                  <c:v>8.64</c:v>
                </c:pt>
                <c:pt idx="183">
                  <c:v>8.66</c:v>
                </c:pt>
                <c:pt idx="184">
                  <c:v>8.68</c:v>
                </c:pt>
                <c:pt idx="185">
                  <c:v>8.6999999999999993</c:v>
                </c:pt>
                <c:pt idx="186">
                  <c:v>8.7200000000000006</c:v>
                </c:pt>
                <c:pt idx="187">
                  <c:v>8.74</c:v>
                </c:pt>
                <c:pt idx="188">
                  <c:v>8.76</c:v>
                </c:pt>
                <c:pt idx="189">
                  <c:v>8.7799999999999994</c:v>
                </c:pt>
                <c:pt idx="190">
                  <c:v>8.8000000000000007</c:v>
                </c:pt>
                <c:pt idx="191">
                  <c:v>8.82</c:v>
                </c:pt>
                <c:pt idx="192">
                  <c:v>8.84</c:v>
                </c:pt>
                <c:pt idx="193">
                  <c:v>8.86</c:v>
                </c:pt>
                <c:pt idx="194">
                  <c:v>8.8800000000000008</c:v>
                </c:pt>
                <c:pt idx="195">
                  <c:v>8.9</c:v>
                </c:pt>
                <c:pt idx="196">
                  <c:v>8.92</c:v>
                </c:pt>
                <c:pt idx="197">
                  <c:v>8.94</c:v>
                </c:pt>
                <c:pt idx="198">
                  <c:v>8.9600000000000009</c:v>
                </c:pt>
                <c:pt idx="199">
                  <c:v>8.98</c:v>
                </c:pt>
                <c:pt idx="200">
                  <c:v>9</c:v>
                </c:pt>
                <c:pt idx="201">
                  <c:v>9.02</c:v>
                </c:pt>
                <c:pt idx="202">
                  <c:v>9.0399999999999991</c:v>
                </c:pt>
                <c:pt idx="203">
                  <c:v>9.06</c:v>
                </c:pt>
                <c:pt idx="204">
                  <c:v>9.08</c:v>
                </c:pt>
                <c:pt idx="205">
                  <c:v>9.1</c:v>
                </c:pt>
                <c:pt idx="206">
                  <c:v>9.1199999999999992</c:v>
                </c:pt>
                <c:pt idx="207">
                  <c:v>9.14</c:v>
                </c:pt>
                <c:pt idx="208">
                  <c:v>9.16</c:v>
                </c:pt>
                <c:pt idx="209">
                  <c:v>9.18</c:v>
                </c:pt>
                <c:pt idx="210">
                  <c:v>9.1999999999999993</c:v>
                </c:pt>
                <c:pt idx="211">
                  <c:v>9.2200000000000006</c:v>
                </c:pt>
                <c:pt idx="212">
                  <c:v>9.24</c:v>
                </c:pt>
                <c:pt idx="213">
                  <c:v>9.26</c:v>
                </c:pt>
                <c:pt idx="214">
                  <c:v>9.2799999999999994</c:v>
                </c:pt>
                <c:pt idx="215">
                  <c:v>9.3000000000000007</c:v>
                </c:pt>
                <c:pt idx="216">
                  <c:v>9.32</c:v>
                </c:pt>
                <c:pt idx="217">
                  <c:v>9.34</c:v>
                </c:pt>
                <c:pt idx="218">
                  <c:v>9.36</c:v>
                </c:pt>
                <c:pt idx="219">
                  <c:v>9.3800000000000008</c:v>
                </c:pt>
                <c:pt idx="220">
                  <c:v>9.4</c:v>
                </c:pt>
                <c:pt idx="221">
                  <c:v>9.42</c:v>
                </c:pt>
                <c:pt idx="222">
                  <c:v>9.44</c:v>
                </c:pt>
                <c:pt idx="223">
                  <c:v>9.4600000000000009</c:v>
                </c:pt>
                <c:pt idx="224">
                  <c:v>9.48</c:v>
                </c:pt>
                <c:pt idx="225">
                  <c:v>9.5</c:v>
                </c:pt>
                <c:pt idx="226">
                  <c:v>9.52</c:v>
                </c:pt>
                <c:pt idx="227">
                  <c:v>9.5399999999999991</c:v>
                </c:pt>
                <c:pt idx="228">
                  <c:v>9.56</c:v>
                </c:pt>
                <c:pt idx="229">
                  <c:v>9.58</c:v>
                </c:pt>
                <c:pt idx="230">
                  <c:v>9.6</c:v>
                </c:pt>
                <c:pt idx="231">
                  <c:v>9.6199999999999992</c:v>
                </c:pt>
                <c:pt idx="232">
                  <c:v>9.64</c:v>
                </c:pt>
                <c:pt idx="233">
                  <c:v>9.66</c:v>
                </c:pt>
                <c:pt idx="234">
                  <c:v>9.68</c:v>
                </c:pt>
                <c:pt idx="235">
                  <c:v>9.6999999999999993</c:v>
                </c:pt>
                <c:pt idx="236">
                  <c:v>9.7200000000000006</c:v>
                </c:pt>
                <c:pt idx="237">
                  <c:v>9.74</c:v>
                </c:pt>
                <c:pt idx="238">
                  <c:v>9.76</c:v>
                </c:pt>
                <c:pt idx="239">
                  <c:v>9.7799999999999994</c:v>
                </c:pt>
                <c:pt idx="240">
                  <c:v>9.8000000000000007</c:v>
                </c:pt>
                <c:pt idx="241">
                  <c:v>9.82</c:v>
                </c:pt>
                <c:pt idx="242">
                  <c:v>9.84</c:v>
                </c:pt>
                <c:pt idx="243">
                  <c:v>9.86</c:v>
                </c:pt>
                <c:pt idx="244">
                  <c:v>9.8800000000000008</c:v>
                </c:pt>
                <c:pt idx="245">
                  <c:v>9.9</c:v>
                </c:pt>
                <c:pt idx="246">
                  <c:v>9.92</c:v>
                </c:pt>
                <c:pt idx="247">
                  <c:v>9.94</c:v>
                </c:pt>
                <c:pt idx="248">
                  <c:v>9.9600000000000009</c:v>
                </c:pt>
                <c:pt idx="249">
                  <c:v>9.98</c:v>
                </c:pt>
                <c:pt idx="250">
                  <c:v>10</c:v>
                </c:pt>
                <c:pt idx="251">
                  <c:v>10.02</c:v>
                </c:pt>
                <c:pt idx="252">
                  <c:v>10.039999999999999</c:v>
                </c:pt>
                <c:pt idx="253">
                  <c:v>10.06</c:v>
                </c:pt>
                <c:pt idx="254">
                  <c:v>10.08</c:v>
                </c:pt>
                <c:pt idx="255">
                  <c:v>10.1</c:v>
                </c:pt>
                <c:pt idx="256">
                  <c:v>10.119999999999999</c:v>
                </c:pt>
                <c:pt idx="257">
                  <c:v>10.14</c:v>
                </c:pt>
                <c:pt idx="258">
                  <c:v>10.16</c:v>
                </c:pt>
                <c:pt idx="259">
                  <c:v>10.18</c:v>
                </c:pt>
                <c:pt idx="260">
                  <c:v>10.199999999999999</c:v>
                </c:pt>
                <c:pt idx="261">
                  <c:v>10.220000000000001</c:v>
                </c:pt>
                <c:pt idx="262">
                  <c:v>10.24</c:v>
                </c:pt>
                <c:pt idx="263">
                  <c:v>10.26</c:v>
                </c:pt>
                <c:pt idx="264">
                  <c:v>10.28</c:v>
                </c:pt>
                <c:pt idx="265">
                  <c:v>10.3</c:v>
                </c:pt>
                <c:pt idx="266">
                  <c:v>10.32</c:v>
                </c:pt>
                <c:pt idx="267">
                  <c:v>10.34</c:v>
                </c:pt>
                <c:pt idx="268">
                  <c:v>10.36</c:v>
                </c:pt>
                <c:pt idx="269">
                  <c:v>10.38</c:v>
                </c:pt>
                <c:pt idx="270">
                  <c:v>10.4</c:v>
                </c:pt>
                <c:pt idx="271">
                  <c:v>10.42</c:v>
                </c:pt>
                <c:pt idx="272">
                  <c:v>10.44</c:v>
                </c:pt>
                <c:pt idx="273">
                  <c:v>10.46</c:v>
                </c:pt>
                <c:pt idx="274">
                  <c:v>10.48</c:v>
                </c:pt>
                <c:pt idx="275">
                  <c:v>10.5</c:v>
                </c:pt>
                <c:pt idx="276">
                  <c:v>10.52</c:v>
                </c:pt>
                <c:pt idx="277">
                  <c:v>10.54</c:v>
                </c:pt>
                <c:pt idx="278">
                  <c:v>10.56</c:v>
                </c:pt>
                <c:pt idx="279">
                  <c:v>10.58</c:v>
                </c:pt>
                <c:pt idx="280">
                  <c:v>10.6</c:v>
                </c:pt>
                <c:pt idx="281">
                  <c:v>10.62</c:v>
                </c:pt>
                <c:pt idx="282">
                  <c:v>10.64</c:v>
                </c:pt>
                <c:pt idx="283">
                  <c:v>10.66</c:v>
                </c:pt>
                <c:pt idx="284">
                  <c:v>10.68</c:v>
                </c:pt>
                <c:pt idx="285">
                  <c:v>10.7</c:v>
                </c:pt>
                <c:pt idx="286">
                  <c:v>10.72</c:v>
                </c:pt>
                <c:pt idx="287">
                  <c:v>10.74</c:v>
                </c:pt>
                <c:pt idx="288">
                  <c:v>10.76</c:v>
                </c:pt>
                <c:pt idx="289">
                  <c:v>10.78</c:v>
                </c:pt>
                <c:pt idx="290">
                  <c:v>10.8</c:v>
                </c:pt>
                <c:pt idx="291">
                  <c:v>10.82</c:v>
                </c:pt>
                <c:pt idx="292">
                  <c:v>10.84</c:v>
                </c:pt>
                <c:pt idx="293">
                  <c:v>10.86</c:v>
                </c:pt>
                <c:pt idx="294">
                  <c:v>10.88</c:v>
                </c:pt>
                <c:pt idx="295">
                  <c:v>10.9</c:v>
                </c:pt>
                <c:pt idx="296">
                  <c:v>10.92</c:v>
                </c:pt>
                <c:pt idx="297">
                  <c:v>10.94</c:v>
                </c:pt>
                <c:pt idx="298">
                  <c:v>10.96</c:v>
                </c:pt>
                <c:pt idx="299">
                  <c:v>10.98</c:v>
                </c:pt>
                <c:pt idx="300">
                  <c:v>11</c:v>
                </c:pt>
                <c:pt idx="301">
                  <c:v>11.02</c:v>
                </c:pt>
                <c:pt idx="302">
                  <c:v>11.04</c:v>
                </c:pt>
                <c:pt idx="303">
                  <c:v>11.06</c:v>
                </c:pt>
                <c:pt idx="304">
                  <c:v>11.08</c:v>
                </c:pt>
                <c:pt idx="305">
                  <c:v>11.1</c:v>
                </c:pt>
                <c:pt idx="306">
                  <c:v>11.12</c:v>
                </c:pt>
                <c:pt idx="307">
                  <c:v>11.14</c:v>
                </c:pt>
                <c:pt idx="308">
                  <c:v>11.16</c:v>
                </c:pt>
                <c:pt idx="309">
                  <c:v>11.18</c:v>
                </c:pt>
                <c:pt idx="310">
                  <c:v>11.2</c:v>
                </c:pt>
                <c:pt idx="311">
                  <c:v>11.22</c:v>
                </c:pt>
                <c:pt idx="312">
                  <c:v>11.24</c:v>
                </c:pt>
                <c:pt idx="313">
                  <c:v>11.26</c:v>
                </c:pt>
                <c:pt idx="314">
                  <c:v>11.28</c:v>
                </c:pt>
                <c:pt idx="315">
                  <c:v>11.3</c:v>
                </c:pt>
                <c:pt idx="316">
                  <c:v>11.32</c:v>
                </c:pt>
                <c:pt idx="317">
                  <c:v>11.34</c:v>
                </c:pt>
                <c:pt idx="318">
                  <c:v>11.36</c:v>
                </c:pt>
                <c:pt idx="319">
                  <c:v>11.38</c:v>
                </c:pt>
                <c:pt idx="320">
                  <c:v>11.4</c:v>
                </c:pt>
                <c:pt idx="321">
                  <c:v>11.42</c:v>
                </c:pt>
                <c:pt idx="322">
                  <c:v>11.44</c:v>
                </c:pt>
                <c:pt idx="323">
                  <c:v>11.46</c:v>
                </c:pt>
                <c:pt idx="324">
                  <c:v>11.48</c:v>
                </c:pt>
                <c:pt idx="325">
                  <c:v>11.5</c:v>
                </c:pt>
                <c:pt idx="326">
                  <c:v>11.52</c:v>
                </c:pt>
                <c:pt idx="327">
                  <c:v>11.54</c:v>
                </c:pt>
                <c:pt idx="328">
                  <c:v>11.56</c:v>
                </c:pt>
                <c:pt idx="329">
                  <c:v>11.58</c:v>
                </c:pt>
                <c:pt idx="330">
                  <c:v>11.6</c:v>
                </c:pt>
                <c:pt idx="331">
                  <c:v>11.62</c:v>
                </c:pt>
                <c:pt idx="332">
                  <c:v>11.64</c:v>
                </c:pt>
                <c:pt idx="333">
                  <c:v>11.66</c:v>
                </c:pt>
                <c:pt idx="334">
                  <c:v>11.68</c:v>
                </c:pt>
                <c:pt idx="335">
                  <c:v>11.7</c:v>
                </c:pt>
                <c:pt idx="336">
                  <c:v>11.72</c:v>
                </c:pt>
                <c:pt idx="337">
                  <c:v>11.74</c:v>
                </c:pt>
                <c:pt idx="338">
                  <c:v>11.76</c:v>
                </c:pt>
                <c:pt idx="339">
                  <c:v>11.78</c:v>
                </c:pt>
                <c:pt idx="340">
                  <c:v>11.8</c:v>
                </c:pt>
                <c:pt idx="341">
                  <c:v>11.82</c:v>
                </c:pt>
                <c:pt idx="342">
                  <c:v>11.84</c:v>
                </c:pt>
                <c:pt idx="343">
                  <c:v>11.86</c:v>
                </c:pt>
                <c:pt idx="344">
                  <c:v>11.88</c:v>
                </c:pt>
                <c:pt idx="345">
                  <c:v>11.9</c:v>
                </c:pt>
                <c:pt idx="346">
                  <c:v>11.92</c:v>
                </c:pt>
                <c:pt idx="347">
                  <c:v>11.94</c:v>
                </c:pt>
                <c:pt idx="348">
                  <c:v>11.96</c:v>
                </c:pt>
                <c:pt idx="349">
                  <c:v>11.98</c:v>
                </c:pt>
                <c:pt idx="350">
                  <c:v>12</c:v>
                </c:pt>
                <c:pt idx="351">
                  <c:v>12.02</c:v>
                </c:pt>
                <c:pt idx="352">
                  <c:v>12.04</c:v>
                </c:pt>
                <c:pt idx="353">
                  <c:v>12.06</c:v>
                </c:pt>
                <c:pt idx="354">
                  <c:v>12.08</c:v>
                </c:pt>
                <c:pt idx="355">
                  <c:v>12.1</c:v>
                </c:pt>
                <c:pt idx="356">
                  <c:v>12.12</c:v>
                </c:pt>
                <c:pt idx="357">
                  <c:v>12.14</c:v>
                </c:pt>
                <c:pt idx="358">
                  <c:v>12.16</c:v>
                </c:pt>
                <c:pt idx="359">
                  <c:v>12.18</c:v>
                </c:pt>
                <c:pt idx="360">
                  <c:v>12.2</c:v>
                </c:pt>
                <c:pt idx="361">
                  <c:v>12.22</c:v>
                </c:pt>
                <c:pt idx="362">
                  <c:v>12.24</c:v>
                </c:pt>
                <c:pt idx="363">
                  <c:v>12.26</c:v>
                </c:pt>
                <c:pt idx="364">
                  <c:v>12.28</c:v>
                </c:pt>
                <c:pt idx="365">
                  <c:v>12.3</c:v>
                </c:pt>
                <c:pt idx="366">
                  <c:v>12.32</c:v>
                </c:pt>
                <c:pt idx="367">
                  <c:v>12.34</c:v>
                </c:pt>
                <c:pt idx="368">
                  <c:v>12.36</c:v>
                </c:pt>
                <c:pt idx="369">
                  <c:v>12.38</c:v>
                </c:pt>
                <c:pt idx="370">
                  <c:v>12.4</c:v>
                </c:pt>
                <c:pt idx="371">
                  <c:v>12.42</c:v>
                </c:pt>
                <c:pt idx="372">
                  <c:v>12.44</c:v>
                </c:pt>
                <c:pt idx="373">
                  <c:v>12.46</c:v>
                </c:pt>
                <c:pt idx="374">
                  <c:v>12.48</c:v>
                </c:pt>
                <c:pt idx="375">
                  <c:v>12.5</c:v>
                </c:pt>
                <c:pt idx="376">
                  <c:v>12.52</c:v>
                </c:pt>
                <c:pt idx="377">
                  <c:v>12.54</c:v>
                </c:pt>
                <c:pt idx="378">
                  <c:v>12.56</c:v>
                </c:pt>
                <c:pt idx="379">
                  <c:v>12.58</c:v>
                </c:pt>
                <c:pt idx="380">
                  <c:v>12.6</c:v>
                </c:pt>
                <c:pt idx="381">
                  <c:v>12.62</c:v>
                </c:pt>
                <c:pt idx="382">
                  <c:v>12.64</c:v>
                </c:pt>
                <c:pt idx="383">
                  <c:v>12.66</c:v>
                </c:pt>
                <c:pt idx="384">
                  <c:v>12.68</c:v>
                </c:pt>
                <c:pt idx="385">
                  <c:v>12.7</c:v>
                </c:pt>
                <c:pt idx="386">
                  <c:v>12.72</c:v>
                </c:pt>
                <c:pt idx="387">
                  <c:v>12.74</c:v>
                </c:pt>
                <c:pt idx="388">
                  <c:v>12.76</c:v>
                </c:pt>
                <c:pt idx="389">
                  <c:v>12.78</c:v>
                </c:pt>
                <c:pt idx="390">
                  <c:v>12.8</c:v>
                </c:pt>
                <c:pt idx="391">
                  <c:v>12.82</c:v>
                </c:pt>
                <c:pt idx="392">
                  <c:v>12.84</c:v>
                </c:pt>
                <c:pt idx="393">
                  <c:v>12.86</c:v>
                </c:pt>
                <c:pt idx="394">
                  <c:v>12.88</c:v>
                </c:pt>
                <c:pt idx="395">
                  <c:v>12.9</c:v>
                </c:pt>
                <c:pt idx="396">
                  <c:v>12.92</c:v>
                </c:pt>
                <c:pt idx="397">
                  <c:v>12.94</c:v>
                </c:pt>
                <c:pt idx="398">
                  <c:v>12.96</c:v>
                </c:pt>
                <c:pt idx="399">
                  <c:v>12.98</c:v>
                </c:pt>
                <c:pt idx="400">
                  <c:v>13</c:v>
                </c:pt>
                <c:pt idx="401">
                  <c:v>13.02</c:v>
                </c:pt>
                <c:pt idx="402">
                  <c:v>13.04</c:v>
                </c:pt>
                <c:pt idx="403">
                  <c:v>13.06</c:v>
                </c:pt>
                <c:pt idx="404">
                  <c:v>13.08</c:v>
                </c:pt>
                <c:pt idx="405">
                  <c:v>13.1</c:v>
                </c:pt>
                <c:pt idx="406">
                  <c:v>13.12</c:v>
                </c:pt>
                <c:pt idx="407">
                  <c:v>13.14</c:v>
                </c:pt>
                <c:pt idx="408">
                  <c:v>13.16</c:v>
                </c:pt>
                <c:pt idx="409">
                  <c:v>13.18</c:v>
                </c:pt>
                <c:pt idx="410">
                  <c:v>13.2</c:v>
                </c:pt>
                <c:pt idx="411">
                  <c:v>13.22</c:v>
                </c:pt>
                <c:pt idx="412">
                  <c:v>13.24</c:v>
                </c:pt>
                <c:pt idx="413">
                  <c:v>13.26</c:v>
                </c:pt>
                <c:pt idx="414">
                  <c:v>13.28</c:v>
                </c:pt>
                <c:pt idx="415">
                  <c:v>13.3</c:v>
                </c:pt>
                <c:pt idx="416">
                  <c:v>13.32</c:v>
                </c:pt>
                <c:pt idx="417">
                  <c:v>13.34</c:v>
                </c:pt>
                <c:pt idx="418">
                  <c:v>13.36</c:v>
                </c:pt>
                <c:pt idx="419">
                  <c:v>13.38</c:v>
                </c:pt>
                <c:pt idx="420">
                  <c:v>13.4</c:v>
                </c:pt>
                <c:pt idx="421">
                  <c:v>13.42</c:v>
                </c:pt>
                <c:pt idx="422">
                  <c:v>13.44</c:v>
                </c:pt>
                <c:pt idx="423">
                  <c:v>13.46</c:v>
                </c:pt>
                <c:pt idx="424">
                  <c:v>13.48</c:v>
                </c:pt>
                <c:pt idx="425">
                  <c:v>13.5</c:v>
                </c:pt>
                <c:pt idx="426">
                  <c:v>13.52</c:v>
                </c:pt>
                <c:pt idx="427">
                  <c:v>13.54</c:v>
                </c:pt>
                <c:pt idx="428">
                  <c:v>13.56</c:v>
                </c:pt>
                <c:pt idx="429">
                  <c:v>13.58</c:v>
                </c:pt>
                <c:pt idx="430">
                  <c:v>13.6</c:v>
                </c:pt>
                <c:pt idx="431">
                  <c:v>13.62</c:v>
                </c:pt>
                <c:pt idx="432">
                  <c:v>13.64</c:v>
                </c:pt>
                <c:pt idx="433">
                  <c:v>13.66</c:v>
                </c:pt>
                <c:pt idx="434">
                  <c:v>13.68</c:v>
                </c:pt>
                <c:pt idx="435">
                  <c:v>13.7</c:v>
                </c:pt>
                <c:pt idx="436">
                  <c:v>13.72</c:v>
                </c:pt>
                <c:pt idx="437">
                  <c:v>13.74</c:v>
                </c:pt>
                <c:pt idx="438">
                  <c:v>13.76</c:v>
                </c:pt>
                <c:pt idx="439">
                  <c:v>13.78</c:v>
                </c:pt>
                <c:pt idx="440">
                  <c:v>13.8</c:v>
                </c:pt>
                <c:pt idx="441">
                  <c:v>13.82</c:v>
                </c:pt>
                <c:pt idx="442">
                  <c:v>13.84</c:v>
                </c:pt>
                <c:pt idx="443">
                  <c:v>13.86</c:v>
                </c:pt>
                <c:pt idx="444">
                  <c:v>13.88</c:v>
                </c:pt>
                <c:pt idx="445">
                  <c:v>13.9</c:v>
                </c:pt>
                <c:pt idx="446">
                  <c:v>13.92</c:v>
                </c:pt>
                <c:pt idx="447">
                  <c:v>13.94</c:v>
                </c:pt>
                <c:pt idx="448">
                  <c:v>13.96</c:v>
                </c:pt>
                <c:pt idx="449">
                  <c:v>13.98</c:v>
                </c:pt>
                <c:pt idx="450">
                  <c:v>14</c:v>
                </c:pt>
                <c:pt idx="451">
                  <c:v>14.02</c:v>
                </c:pt>
                <c:pt idx="452">
                  <c:v>14.04</c:v>
                </c:pt>
                <c:pt idx="453">
                  <c:v>14.06</c:v>
                </c:pt>
                <c:pt idx="454">
                  <c:v>14.08</c:v>
                </c:pt>
                <c:pt idx="455">
                  <c:v>14.1</c:v>
                </c:pt>
                <c:pt idx="456">
                  <c:v>14.12</c:v>
                </c:pt>
                <c:pt idx="457">
                  <c:v>14.14</c:v>
                </c:pt>
                <c:pt idx="458">
                  <c:v>14.16</c:v>
                </c:pt>
                <c:pt idx="459">
                  <c:v>14.18</c:v>
                </c:pt>
                <c:pt idx="460">
                  <c:v>14.2</c:v>
                </c:pt>
                <c:pt idx="461">
                  <c:v>14.22</c:v>
                </c:pt>
                <c:pt idx="462">
                  <c:v>14.24</c:v>
                </c:pt>
                <c:pt idx="463">
                  <c:v>14.26</c:v>
                </c:pt>
                <c:pt idx="464">
                  <c:v>14.28</c:v>
                </c:pt>
                <c:pt idx="465">
                  <c:v>14.3</c:v>
                </c:pt>
                <c:pt idx="466">
                  <c:v>14.32</c:v>
                </c:pt>
                <c:pt idx="467">
                  <c:v>14.34</c:v>
                </c:pt>
                <c:pt idx="468">
                  <c:v>14.36</c:v>
                </c:pt>
                <c:pt idx="469">
                  <c:v>14.38</c:v>
                </c:pt>
                <c:pt idx="470">
                  <c:v>14.4</c:v>
                </c:pt>
                <c:pt idx="471">
                  <c:v>14.42</c:v>
                </c:pt>
                <c:pt idx="472">
                  <c:v>14.44</c:v>
                </c:pt>
                <c:pt idx="473">
                  <c:v>14.46</c:v>
                </c:pt>
                <c:pt idx="474">
                  <c:v>14.48</c:v>
                </c:pt>
                <c:pt idx="475">
                  <c:v>14.5</c:v>
                </c:pt>
                <c:pt idx="476">
                  <c:v>14.52</c:v>
                </c:pt>
                <c:pt idx="477">
                  <c:v>14.54</c:v>
                </c:pt>
                <c:pt idx="478">
                  <c:v>14.56</c:v>
                </c:pt>
                <c:pt idx="479">
                  <c:v>14.58</c:v>
                </c:pt>
                <c:pt idx="480">
                  <c:v>14.6</c:v>
                </c:pt>
                <c:pt idx="481">
                  <c:v>14.62</c:v>
                </c:pt>
                <c:pt idx="482">
                  <c:v>14.64</c:v>
                </c:pt>
                <c:pt idx="483">
                  <c:v>14.66</c:v>
                </c:pt>
                <c:pt idx="484">
                  <c:v>14.68</c:v>
                </c:pt>
                <c:pt idx="485">
                  <c:v>14.7</c:v>
                </c:pt>
                <c:pt idx="486">
                  <c:v>14.72</c:v>
                </c:pt>
                <c:pt idx="487">
                  <c:v>14.74</c:v>
                </c:pt>
                <c:pt idx="488">
                  <c:v>14.76</c:v>
                </c:pt>
                <c:pt idx="489">
                  <c:v>14.78</c:v>
                </c:pt>
                <c:pt idx="490">
                  <c:v>14.8</c:v>
                </c:pt>
                <c:pt idx="491">
                  <c:v>14.82</c:v>
                </c:pt>
                <c:pt idx="492">
                  <c:v>14.84</c:v>
                </c:pt>
                <c:pt idx="493">
                  <c:v>14.86</c:v>
                </c:pt>
                <c:pt idx="494">
                  <c:v>14.88</c:v>
                </c:pt>
                <c:pt idx="495">
                  <c:v>14.9</c:v>
                </c:pt>
                <c:pt idx="496">
                  <c:v>14.92</c:v>
                </c:pt>
                <c:pt idx="497">
                  <c:v>14.94</c:v>
                </c:pt>
                <c:pt idx="498">
                  <c:v>14.96</c:v>
                </c:pt>
                <c:pt idx="499">
                  <c:v>14.98</c:v>
                </c:pt>
                <c:pt idx="500">
                  <c:v>15</c:v>
                </c:pt>
                <c:pt idx="501">
                  <c:v>15.02</c:v>
                </c:pt>
                <c:pt idx="502">
                  <c:v>15.04</c:v>
                </c:pt>
                <c:pt idx="503">
                  <c:v>15.06</c:v>
                </c:pt>
                <c:pt idx="504">
                  <c:v>15.08</c:v>
                </c:pt>
                <c:pt idx="505">
                  <c:v>15.1</c:v>
                </c:pt>
                <c:pt idx="506">
                  <c:v>15.12</c:v>
                </c:pt>
                <c:pt idx="507">
                  <c:v>15.14</c:v>
                </c:pt>
                <c:pt idx="508">
                  <c:v>15.16</c:v>
                </c:pt>
                <c:pt idx="509">
                  <c:v>15.18</c:v>
                </c:pt>
                <c:pt idx="510">
                  <c:v>15.2</c:v>
                </c:pt>
                <c:pt idx="511">
                  <c:v>15.22</c:v>
                </c:pt>
                <c:pt idx="512">
                  <c:v>15.24</c:v>
                </c:pt>
                <c:pt idx="513">
                  <c:v>15.26</c:v>
                </c:pt>
                <c:pt idx="514">
                  <c:v>15.28</c:v>
                </c:pt>
                <c:pt idx="515">
                  <c:v>15.3</c:v>
                </c:pt>
                <c:pt idx="516">
                  <c:v>15.32</c:v>
                </c:pt>
                <c:pt idx="517">
                  <c:v>15.34</c:v>
                </c:pt>
                <c:pt idx="518">
                  <c:v>15.36</c:v>
                </c:pt>
                <c:pt idx="519">
                  <c:v>15.38</c:v>
                </c:pt>
                <c:pt idx="520">
                  <c:v>15.4</c:v>
                </c:pt>
                <c:pt idx="521">
                  <c:v>15.42</c:v>
                </c:pt>
                <c:pt idx="522">
                  <c:v>15.44</c:v>
                </c:pt>
                <c:pt idx="523">
                  <c:v>15.46</c:v>
                </c:pt>
                <c:pt idx="524">
                  <c:v>15.48</c:v>
                </c:pt>
                <c:pt idx="525">
                  <c:v>15.5</c:v>
                </c:pt>
                <c:pt idx="526">
                  <c:v>15.52</c:v>
                </c:pt>
                <c:pt idx="527">
                  <c:v>15.54</c:v>
                </c:pt>
                <c:pt idx="528">
                  <c:v>15.56</c:v>
                </c:pt>
                <c:pt idx="529">
                  <c:v>15.58</c:v>
                </c:pt>
                <c:pt idx="530">
                  <c:v>15.6</c:v>
                </c:pt>
                <c:pt idx="531">
                  <c:v>15.62</c:v>
                </c:pt>
                <c:pt idx="532">
                  <c:v>15.64</c:v>
                </c:pt>
                <c:pt idx="533">
                  <c:v>15.66</c:v>
                </c:pt>
                <c:pt idx="534">
                  <c:v>15.68</c:v>
                </c:pt>
                <c:pt idx="535">
                  <c:v>15.7</c:v>
                </c:pt>
                <c:pt idx="536">
                  <c:v>15.72</c:v>
                </c:pt>
                <c:pt idx="537">
                  <c:v>15.74</c:v>
                </c:pt>
                <c:pt idx="538">
                  <c:v>15.76</c:v>
                </c:pt>
                <c:pt idx="539">
                  <c:v>15.78</c:v>
                </c:pt>
                <c:pt idx="540">
                  <c:v>15.8</c:v>
                </c:pt>
                <c:pt idx="541">
                  <c:v>15.82</c:v>
                </c:pt>
                <c:pt idx="542">
                  <c:v>15.84</c:v>
                </c:pt>
                <c:pt idx="543">
                  <c:v>15.86</c:v>
                </c:pt>
                <c:pt idx="544">
                  <c:v>15.88</c:v>
                </c:pt>
                <c:pt idx="545">
                  <c:v>15.9</c:v>
                </c:pt>
                <c:pt idx="546">
                  <c:v>15.92</c:v>
                </c:pt>
                <c:pt idx="547">
                  <c:v>15.94</c:v>
                </c:pt>
                <c:pt idx="548">
                  <c:v>15.96</c:v>
                </c:pt>
                <c:pt idx="549">
                  <c:v>15.98</c:v>
                </c:pt>
                <c:pt idx="550">
                  <c:v>16</c:v>
                </c:pt>
                <c:pt idx="551">
                  <c:v>16.02</c:v>
                </c:pt>
                <c:pt idx="552">
                  <c:v>16.04</c:v>
                </c:pt>
                <c:pt idx="553">
                  <c:v>16.059999999999999</c:v>
                </c:pt>
                <c:pt idx="554">
                  <c:v>16.079999999999998</c:v>
                </c:pt>
                <c:pt idx="555">
                  <c:v>16.100000000000001</c:v>
                </c:pt>
                <c:pt idx="556">
                  <c:v>16.12</c:v>
                </c:pt>
                <c:pt idx="557">
                  <c:v>16.14</c:v>
                </c:pt>
                <c:pt idx="558">
                  <c:v>16.16</c:v>
                </c:pt>
                <c:pt idx="559">
                  <c:v>16.18</c:v>
                </c:pt>
                <c:pt idx="560">
                  <c:v>16.2</c:v>
                </c:pt>
                <c:pt idx="561">
                  <c:v>16.22</c:v>
                </c:pt>
                <c:pt idx="562">
                  <c:v>16.239999999999998</c:v>
                </c:pt>
                <c:pt idx="563">
                  <c:v>16.260000000000002</c:v>
                </c:pt>
                <c:pt idx="564">
                  <c:v>16.28</c:v>
                </c:pt>
                <c:pt idx="565">
                  <c:v>16.3</c:v>
                </c:pt>
                <c:pt idx="566">
                  <c:v>16.32</c:v>
                </c:pt>
                <c:pt idx="567">
                  <c:v>16.34</c:v>
                </c:pt>
                <c:pt idx="568">
                  <c:v>16.36</c:v>
                </c:pt>
                <c:pt idx="569">
                  <c:v>16.38</c:v>
                </c:pt>
                <c:pt idx="570">
                  <c:v>16.399999999999999</c:v>
                </c:pt>
                <c:pt idx="571">
                  <c:v>16.420000000000002</c:v>
                </c:pt>
                <c:pt idx="572">
                  <c:v>16.440000000000001</c:v>
                </c:pt>
                <c:pt idx="573">
                  <c:v>16.46</c:v>
                </c:pt>
                <c:pt idx="574">
                  <c:v>16.48</c:v>
                </c:pt>
                <c:pt idx="575">
                  <c:v>16.5</c:v>
                </c:pt>
                <c:pt idx="576">
                  <c:v>16.52</c:v>
                </c:pt>
                <c:pt idx="577">
                  <c:v>16.54</c:v>
                </c:pt>
                <c:pt idx="578">
                  <c:v>16.559999999999999</c:v>
                </c:pt>
                <c:pt idx="579">
                  <c:v>16.579999999999998</c:v>
                </c:pt>
                <c:pt idx="580">
                  <c:v>16.600000000000001</c:v>
                </c:pt>
                <c:pt idx="581">
                  <c:v>16.62</c:v>
                </c:pt>
                <c:pt idx="582">
                  <c:v>16.64</c:v>
                </c:pt>
                <c:pt idx="583">
                  <c:v>16.66</c:v>
                </c:pt>
                <c:pt idx="584">
                  <c:v>16.68</c:v>
                </c:pt>
                <c:pt idx="585">
                  <c:v>16.7</c:v>
                </c:pt>
                <c:pt idx="586">
                  <c:v>16.72</c:v>
                </c:pt>
                <c:pt idx="587">
                  <c:v>16.739999999999998</c:v>
                </c:pt>
                <c:pt idx="588">
                  <c:v>16.760000000000002</c:v>
                </c:pt>
                <c:pt idx="589">
                  <c:v>16.78</c:v>
                </c:pt>
                <c:pt idx="590">
                  <c:v>16.8</c:v>
                </c:pt>
                <c:pt idx="591">
                  <c:v>16.82</c:v>
                </c:pt>
                <c:pt idx="592">
                  <c:v>16.84</c:v>
                </c:pt>
                <c:pt idx="593">
                  <c:v>16.86</c:v>
                </c:pt>
                <c:pt idx="594">
                  <c:v>16.88</c:v>
                </c:pt>
                <c:pt idx="595">
                  <c:v>16.899999999999999</c:v>
                </c:pt>
                <c:pt idx="596">
                  <c:v>16.920000000000002</c:v>
                </c:pt>
                <c:pt idx="597">
                  <c:v>16.940000000000001</c:v>
                </c:pt>
                <c:pt idx="598">
                  <c:v>16.96</c:v>
                </c:pt>
                <c:pt idx="599">
                  <c:v>16.98</c:v>
                </c:pt>
                <c:pt idx="600">
                  <c:v>17</c:v>
                </c:pt>
                <c:pt idx="601">
                  <c:v>17.02</c:v>
                </c:pt>
                <c:pt idx="602">
                  <c:v>17.04</c:v>
                </c:pt>
                <c:pt idx="603">
                  <c:v>17.059999999999999</c:v>
                </c:pt>
                <c:pt idx="604">
                  <c:v>17.079999999999998</c:v>
                </c:pt>
                <c:pt idx="605">
                  <c:v>17.100000000000001</c:v>
                </c:pt>
                <c:pt idx="606">
                  <c:v>17.12</c:v>
                </c:pt>
                <c:pt idx="607">
                  <c:v>17.14</c:v>
                </c:pt>
                <c:pt idx="608">
                  <c:v>17.16</c:v>
                </c:pt>
                <c:pt idx="609">
                  <c:v>17.18</c:v>
                </c:pt>
                <c:pt idx="610">
                  <c:v>17.2</c:v>
                </c:pt>
                <c:pt idx="611">
                  <c:v>17.22</c:v>
                </c:pt>
                <c:pt idx="612">
                  <c:v>17.239999999999998</c:v>
                </c:pt>
                <c:pt idx="613">
                  <c:v>17.260000000000002</c:v>
                </c:pt>
                <c:pt idx="614">
                  <c:v>17.28</c:v>
                </c:pt>
                <c:pt idx="615">
                  <c:v>17.3</c:v>
                </c:pt>
                <c:pt idx="616">
                  <c:v>17.32</c:v>
                </c:pt>
                <c:pt idx="617">
                  <c:v>17.34</c:v>
                </c:pt>
                <c:pt idx="618">
                  <c:v>17.36</c:v>
                </c:pt>
                <c:pt idx="619">
                  <c:v>17.38</c:v>
                </c:pt>
                <c:pt idx="620">
                  <c:v>17.399999999999999</c:v>
                </c:pt>
                <c:pt idx="621">
                  <c:v>17.420000000000002</c:v>
                </c:pt>
                <c:pt idx="622">
                  <c:v>17.440000000000001</c:v>
                </c:pt>
                <c:pt idx="623">
                  <c:v>17.46</c:v>
                </c:pt>
                <c:pt idx="624">
                  <c:v>17.48</c:v>
                </c:pt>
                <c:pt idx="625">
                  <c:v>17.5</c:v>
                </c:pt>
                <c:pt idx="626">
                  <c:v>17.52</c:v>
                </c:pt>
                <c:pt idx="627">
                  <c:v>17.54</c:v>
                </c:pt>
                <c:pt idx="628">
                  <c:v>17.559999999999999</c:v>
                </c:pt>
                <c:pt idx="629">
                  <c:v>17.579999999999998</c:v>
                </c:pt>
                <c:pt idx="630">
                  <c:v>17.600000000000001</c:v>
                </c:pt>
                <c:pt idx="631">
                  <c:v>17.62</c:v>
                </c:pt>
                <c:pt idx="632">
                  <c:v>17.64</c:v>
                </c:pt>
                <c:pt idx="633">
                  <c:v>17.66</c:v>
                </c:pt>
                <c:pt idx="634">
                  <c:v>17.68</c:v>
                </c:pt>
                <c:pt idx="635">
                  <c:v>17.7</c:v>
                </c:pt>
                <c:pt idx="636">
                  <c:v>17.72</c:v>
                </c:pt>
                <c:pt idx="637">
                  <c:v>17.739999999999998</c:v>
                </c:pt>
                <c:pt idx="638">
                  <c:v>17.760000000000002</c:v>
                </c:pt>
                <c:pt idx="639">
                  <c:v>17.78</c:v>
                </c:pt>
                <c:pt idx="640">
                  <c:v>17.8</c:v>
                </c:pt>
                <c:pt idx="641">
                  <c:v>17.82</c:v>
                </c:pt>
                <c:pt idx="642">
                  <c:v>17.84</c:v>
                </c:pt>
                <c:pt idx="643">
                  <c:v>17.86</c:v>
                </c:pt>
                <c:pt idx="644">
                  <c:v>17.88</c:v>
                </c:pt>
                <c:pt idx="645">
                  <c:v>17.899999999999999</c:v>
                </c:pt>
                <c:pt idx="646">
                  <c:v>17.920000000000002</c:v>
                </c:pt>
                <c:pt idx="647">
                  <c:v>17.940000000000001</c:v>
                </c:pt>
                <c:pt idx="648">
                  <c:v>17.96</c:v>
                </c:pt>
                <c:pt idx="649">
                  <c:v>17.98</c:v>
                </c:pt>
                <c:pt idx="650">
                  <c:v>18</c:v>
                </c:pt>
                <c:pt idx="651">
                  <c:v>18.02</c:v>
                </c:pt>
                <c:pt idx="652">
                  <c:v>18.04</c:v>
                </c:pt>
                <c:pt idx="653">
                  <c:v>18.059999999999999</c:v>
                </c:pt>
                <c:pt idx="654">
                  <c:v>18.079999999999998</c:v>
                </c:pt>
                <c:pt idx="655">
                  <c:v>18.100000000000001</c:v>
                </c:pt>
                <c:pt idx="656">
                  <c:v>18.12</c:v>
                </c:pt>
                <c:pt idx="657">
                  <c:v>18.14</c:v>
                </c:pt>
                <c:pt idx="658">
                  <c:v>18.16</c:v>
                </c:pt>
                <c:pt idx="659">
                  <c:v>18.18</c:v>
                </c:pt>
                <c:pt idx="660">
                  <c:v>18.2</c:v>
                </c:pt>
                <c:pt idx="661">
                  <c:v>18.22</c:v>
                </c:pt>
                <c:pt idx="662">
                  <c:v>18.239999999999998</c:v>
                </c:pt>
                <c:pt idx="663">
                  <c:v>18.260000000000002</c:v>
                </c:pt>
                <c:pt idx="664">
                  <c:v>18.28</c:v>
                </c:pt>
                <c:pt idx="665">
                  <c:v>18.3</c:v>
                </c:pt>
                <c:pt idx="666">
                  <c:v>18.32</c:v>
                </c:pt>
                <c:pt idx="667">
                  <c:v>18.34</c:v>
                </c:pt>
                <c:pt idx="668">
                  <c:v>18.36</c:v>
                </c:pt>
                <c:pt idx="669">
                  <c:v>18.38</c:v>
                </c:pt>
                <c:pt idx="670">
                  <c:v>18.399999999999999</c:v>
                </c:pt>
                <c:pt idx="671">
                  <c:v>18.420000000000002</c:v>
                </c:pt>
                <c:pt idx="672">
                  <c:v>18.440000000000001</c:v>
                </c:pt>
                <c:pt idx="673">
                  <c:v>18.46</c:v>
                </c:pt>
                <c:pt idx="674">
                  <c:v>18.48</c:v>
                </c:pt>
                <c:pt idx="675">
                  <c:v>18.5</c:v>
                </c:pt>
                <c:pt idx="676">
                  <c:v>18.52</c:v>
                </c:pt>
                <c:pt idx="677">
                  <c:v>18.54</c:v>
                </c:pt>
                <c:pt idx="678">
                  <c:v>18.559999999999999</c:v>
                </c:pt>
                <c:pt idx="679">
                  <c:v>18.579999999999998</c:v>
                </c:pt>
                <c:pt idx="680">
                  <c:v>18.600000000000001</c:v>
                </c:pt>
                <c:pt idx="681">
                  <c:v>18.62</c:v>
                </c:pt>
                <c:pt idx="682">
                  <c:v>18.64</c:v>
                </c:pt>
                <c:pt idx="683">
                  <c:v>18.66</c:v>
                </c:pt>
                <c:pt idx="684">
                  <c:v>18.68</c:v>
                </c:pt>
                <c:pt idx="685">
                  <c:v>18.7</c:v>
                </c:pt>
                <c:pt idx="686">
                  <c:v>18.72</c:v>
                </c:pt>
                <c:pt idx="687">
                  <c:v>18.739999999999998</c:v>
                </c:pt>
                <c:pt idx="688">
                  <c:v>18.760000000000002</c:v>
                </c:pt>
                <c:pt idx="689">
                  <c:v>18.78</c:v>
                </c:pt>
                <c:pt idx="690">
                  <c:v>18.8</c:v>
                </c:pt>
                <c:pt idx="691">
                  <c:v>18.82</c:v>
                </c:pt>
                <c:pt idx="692">
                  <c:v>18.84</c:v>
                </c:pt>
                <c:pt idx="693">
                  <c:v>18.86</c:v>
                </c:pt>
                <c:pt idx="694">
                  <c:v>18.88</c:v>
                </c:pt>
                <c:pt idx="695">
                  <c:v>18.899999999999999</c:v>
                </c:pt>
                <c:pt idx="696">
                  <c:v>18.920000000000002</c:v>
                </c:pt>
                <c:pt idx="697">
                  <c:v>18.940000000000001</c:v>
                </c:pt>
                <c:pt idx="698">
                  <c:v>18.96</c:v>
                </c:pt>
                <c:pt idx="699">
                  <c:v>18.98</c:v>
                </c:pt>
                <c:pt idx="700">
                  <c:v>19</c:v>
                </c:pt>
                <c:pt idx="701">
                  <c:v>19.02</c:v>
                </c:pt>
                <c:pt idx="702">
                  <c:v>19.04</c:v>
                </c:pt>
                <c:pt idx="703">
                  <c:v>19.059999999999999</c:v>
                </c:pt>
                <c:pt idx="704">
                  <c:v>19.079999999999998</c:v>
                </c:pt>
                <c:pt idx="705">
                  <c:v>19.100000000000001</c:v>
                </c:pt>
                <c:pt idx="706">
                  <c:v>19.12</c:v>
                </c:pt>
                <c:pt idx="707">
                  <c:v>19.14</c:v>
                </c:pt>
                <c:pt idx="708">
                  <c:v>19.16</c:v>
                </c:pt>
                <c:pt idx="709">
                  <c:v>19.18</c:v>
                </c:pt>
                <c:pt idx="710">
                  <c:v>19.2</c:v>
                </c:pt>
                <c:pt idx="711">
                  <c:v>19.22</c:v>
                </c:pt>
                <c:pt idx="712">
                  <c:v>19.239999999999998</c:v>
                </c:pt>
                <c:pt idx="713">
                  <c:v>19.260000000000002</c:v>
                </c:pt>
                <c:pt idx="714">
                  <c:v>19.28</c:v>
                </c:pt>
                <c:pt idx="715">
                  <c:v>19.3</c:v>
                </c:pt>
                <c:pt idx="716">
                  <c:v>19.32</c:v>
                </c:pt>
                <c:pt idx="717">
                  <c:v>19.34</c:v>
                </c:pt>
                <c:pt idx="718">
                  <c:v>19.36</c:v>
                </c:pt>
                <c:pt idx="719">
                  <c:v>19.38</c:v>
                </c:pt>
                <c:pt idx="720">
                  <c:v>19.399999999999999</c:v>
                </c:pt>
                <c:pt idx="721">
                  <c:v>19.420000000000002</c:v>
                </c:pt>
                <c:pt idx="722">
                  <c:v>19.440000000000001</c:v>
                </c:pt>
                <c:pt idx="723">
                  <c:v>19.46</c:v>
                </c:pt>
                <c:pt idx="724">
                  <c:v>19.48</c:v>
                </c:pt>
                <c:pt idx="725">
                  <c:v>19.5</c:v>
                </c:pt>
                <c:pt idx="726">
                  <c:v>19.52</c:v>
                </c:pt>
                <c:pt idx="727">
                  <c:v>19.54</c:v>
                </c:pt>
                <c:pt idx="728">
                  <c:v>19.559999999999999</c:v>
                </c:pt>
                <c:pt idx="729">
                  <c:v>19.579999999999998</c:v>
                </c:pt>
                <c:pt idx="730">
                  <c:v>19.600000000000001</c:v>
                </c:pt>
                <c:pt idx="731">
                  <c:v>19.62</c:v>
                </c:pt>
                <c:pt idx="732">
                  <c:v>19.64</c:v>
                </c:pt>
                <c:pt idx="733">
                  <c:v>19.66</c:v>
                </c:pt>
                <c:pt idx="734">
                  <c:v>19.68</c:v>
                </c:pt>
                <c:pt idx="735">
                  <c:v>19.7</c:v>
                </c:pt>
                <c:pt idx="736">
                  <c:v>19.72</c:v>
                </c:pt>
                <c:pt idx="737">
                  <c:v>19.739999999999998</c:v>
                </c:pt>
                <c:pt idx="738">
                  <c:v>19.760000000000002</c:v>
                </c:pt>
                <c:pt idx="739">
                  <c:v>19.78</c:v>
                </c:pt>
                <c:pt idx="740">
                  <c:v>19.8</c:v>
                </c:pt>
                <c:pt idx="741">
                  <c:v>19.82</c:v>
                </c:pt>
                <c:pt idx="742">
                  <c:v>19.84</c:v>
                </c:pt>
                <c:pt idx="743">
                  <c:v>19.86</c:v>
                </c:pt>
                <c:pt idx="744">
                  <c:v>19.88</c:v>
                </c:pt>
                <c:pt idx="745">
                  <c:v>19.899999999999999</c:v>
                </c:pt>
                <c:pt idx="746">
                  <c:v>19.920000000000002</c:v>
                </c:pt>
                <c:pt idx="747">
                  <c:v>19.940000000000001</c:v>
                </c:pt>
                <c:pt idx="748">
                  <c:v>19.96</c:v>
                </c:pt>
                <c:pt idx="749">
                  <c:v>19.98</c:v>
                </c:pt>
                <c:pt idx="750">
                  <c:v>20</c:v>
                </c:pt>
                <c:pt idx="751">
                  <c:v>20.02</c:v>
                </c:pt>
                <c:pt idx="752">
                  <c:v>20.04</c:v>
                </c:pt>
                <c:pt idx="753">
                  <c:v>20.059999999999999</c:v>
                </c:pt>
                <c:pt idx="754">
                  <c:v>20.079999999999998</c:v>
                </c:pt>
                <c:pt idx="755">
                  <c:v>20.100000000000001</c:v>
                </c:pt>
                <c:pt idx="756">
                  <c:v>20.12</c:v>
                </c:pt>
                <c:pt idx="757">
                  <c:v>20.14</c:v>
                </c:pt>
                <c:pt idx="758">
                  <c:v>20.16</c:v>
                </c:pt>
                <c:pt idx="759">
                  <c:v>20.18</c:v>
                </c:pt>
                <c:pt idx="760">
                  <c:v>20.2</c:v>
                </c:pt>
                <c:pt idx="761">
                  <c:v>20.22</c:v>
                </c:pt>
                <c:pt idx="762">
                  <c:v>20.239999999999998</c:v>
                </c:pt>
                <c:pt idx="763">
                  <c:v>20.260000000000002</c:v>
                </c:pt>
                <c:pt idx="764">
                  <c:v>20.28</c:v>
                </c:pt>
                <c:pt idx="765">
                  <c:v>20.3</c:v>
                </c:pt>
                <c:pt idx="766">
                  <c:v>20.32</c:v>
                </c:pt>
                <c:pt idx="767">
                  <c:v>20.34</c:v>
                </c:pt>
                <c:pt idx="768">
                  <c:v>20.36</c:v>
                </c:pt>
                <c:pt idx="769">
                  <c:v>20.38</c:v>
                </c:pt>
                <c:pt idx="770">
                  <c:v>20.399999999999999</c:v>
                </c:pt>
                <c:pt idx="771">
                  <c:v>20.420000000000002</c:v>
                </c:pt>
                <c:pt idx="772">
                  <c:v>20.440000000000001</c:v>
                </c:pt>
                <c:pt idx="773">
                  <c:v>20.46</c:v>
                </c:pt>
                <c:pt idx="774">
                  <c:v>20.48</c:v>
                </c:pt>
                <c:pt idx="775">
                  <c:v>20.5</c:v>
                </c:pt>
                <c:pt idx="776">
                  <c:v>20.52</c:v>
                </c:pt>
                <c:pt idx="777">
                  <c:v>20.54</c:v>
                </c:pt>
                <c:pt idx="778">
                  <c:v>20.56</c:v>
                </c:pt>
                <c:pt idx="779">
                  <c:v>20.58</c:v>
                </c:pt>
                <c:pt idx="780">
                  <c:v>20.6</c:v>
                </c:pt>
                <c:pt idx="781">
                  <c:v>20.62</c:v>
                </c:pt>
                <c:pt idx="782">
                  <c:v>20.64</c:v>
                </c:pt>
                <c:pt idx="783">
                  <c:v>20.66</c:v>
                </c:pt>
                <c:pt idx="784">
                  <c:v>20.68</c:v>
                </c:pt>
                <c:pt idx="785">
                  <c:v>20.7</c:v>
                </c:pt>
                <c:pt idx="786">
                  <c:v>20.72</c:v>
                </c:pt>
                <c:pt idx="787">
                  <c:v>20.74</c:v>
                </c:pt>
                <c:pt idx="788">
                  <c:v>20.76</c:v>
                </c:pt>
                <c:pt idx="789">
                  <c:v>20.78</c:v>
                </c:pt>
                <c:pt idx="790">
                  <c:v>20.8</c:v>
                </c:pt>
                <c:pt idx="791">
                  <c:v>20.82</c:v>
                </c:pt>
                <c:pt idx="792">
                  <c:v>20.84</c:v>
                </c:pt>
                <c:pt idx="793">
                  <c:v>20.86</c:v>
                </c:pt>
                <c:pt idx="794">
                  <c:v>20.88</c:v>
                </c:pt>
                <c:pt idx="795">
                  <c:v>20.9</c:v>
                </c:pt>
                <c:pt idx="796">
                  <c:v>20.92</c:v>
                </c:pt>
                <c:pt idx="797">
                  <c:v>20.94</c:v>
                </c:pt>
                <c:pt idx="798">
                  <c:v>20.96</c:v>
                </c:pt>
                <c:pt idx="799">
                  <c:v>20.98</c:v>
                </c:pt>
                <c:pt idx="800">
                  <c:v>21</c:v>
                </c:pt>
                <c:pt idx="801">
                  <c:v>21.02</c:v>
                </c:pt>
                <c:pt idx="802">
                  <c:v>21.04</c:v>
                </c:pt>
                <c:pt idx="803">
                  <c:v>21.06</c:v>
                </c:pt>
                <c:pt idx="804">
                  <c:v>21.08</c:v>
                </c:pt>
                <c:pt idx="805">
                  <c:v>21.1</c:v>
                </c:pt>
                <c:pt idx="806">
                  <c:v>21.12</c:v>
                </c:pt>
                <c:pt idx="807">
                  <c:v>21.14</c:v>
                </c:pt>
                <c:pt idx="808">
                  <c:v>21.16</c:v>
                </c:pt>
                <c:pt idx="809">
                  <c:v>21.18</c:v>
                </c:pt>
                <c:pt idx="810">
                  <c:v>21.2</c:v>
                </c:pt>
                <c:pt idx="811">
                  <c:v>21.22</c:v>
                </c:pt>
                <c:pt idx="812">
                  <c:v>21.24</c:v>
                </c:pt>
                <c:pt idx="813">
                  <c:v>21.26</c:v>
                </c:pt>
                <c:pt idx="814">
                  <c:v>21.28</c:v>
                </c:pt>
                <c:pt idx="815">
                  <c:v>21.3</c:v>
                </c:pt>
                <c:pt idx="816">
                  <c:v>21.32</c:v>
                </c:pt>
                <c:pt idx="817">
                  <c:v>21.34</c:v>
                </c:pt>
                <c:pt idx="818">
                  <c:v>21.36</c:v>
                </c:pt>
                <c:pt idx="819">
                  <c:v>21.38</c:v>
                </c:pt>
                <c:pt idx="820">
                  <c:v>21.4</c:v>
                </c:pt>
                <c:pt idx="821">
                  <c:v>21.42</c:v>
                </c:pt>
                <c:pt idx="822">
                  <c:v>21.44</c:v>
                </c:pt>
                <c:pt idx="823">
                  <c:v>21.46</c:v>
                </c:pt>
                <c:pt idx="824">
                  <c:v>21.48</c:v>
                </c:pt>
                <c:pt idx="825">
                  <c:v>21.5</c:v>
                </c:pt>
                <c:pt idx="826">
                  <c:v>21.52</c:v>
                </c:pt>
                <c:pt idx="827">
                  <c:v>21.54</c:v>
                </c:pt>
                <c:pt idx="828">
                  <c:v>21.56</c:v>
                </c:pt>
                <c:pt idx="829">
                  <c:v>21.58</c:v>
                </c:pt>
                <c:pt idx="830">
                  <c:v>21.6</c:v>
                </c:pt>
                <c:pt idx="831">
                  <c:v>21.62</c:v>
                </c:pt>
                <c:pt idx="832">
                  <c:v>21.64</c:v>
                </c:pt>
                <c:pt idx="833">
                  <c:v>21.66</c:v>
                </c:pt>
                <c:pt idx="834">
                  <c:v>21.68</c:v>
                </c:pt>
                <c:pt idx="835">
                  <c:v>21.7</c:v>
                </c:pt>
                <c:pt idx="836">
                  <c:v>21.72</c:v>
                </c:pt>
                <c:pt idx="837">
                  <c:v>21.74</c:v>
                </c:pt>
                <c:pt idx="838">
                  <c:v>21.76</c:v>
                </c:pt>
                <c:pt idx="839">
                  <c:v>21.78</c:v>
                </c:pt>
                <c:pt idx="840">
                  <c:v>21.8</c:v>
                </c:pt>
                <c:pt idx="841">
                  <c:v>21.82</c:v>
                </c:pt>
                <c:pt idx="842">
                  <c:v>21.84</c:v>
                </c:pt>
                <c:pt idx="843">
                  <c:v>21.86</c:v>
                </c:pt>
                <c:pt idx="844">
                  <c:v>21.88</c:v>
                </c:pt>
                <c:pt idx="845">
                  <c:v>21.9</c:v>
                </c:pt>
                <c:pt idx="846">
                  <c:v>21.92</c:v>
                </c:pt>
                <c:pt idx="847">
                  <c:v>21.94</c:v>
                </c:pt>
                <c:pt idx="848">
                  <c:v>21.96</c:v>
                </c:pt>
                <c:pt idx="849">
                  <c:v>21.98</c:v>
                </c:pt>
                <c:pt idx="850">
                  <c:v>22</c:v>
                </c:pt>
                <c:pt idx="851">
                  <c:v>22.02</c:v>
                </c:pt>
                <c:pt idx="852">
                  <c:v>22.04</c:v>
                </c:pt>
                <c:pt idx="853">
                  <c:v>22.06</c:v>
                </c:pt>
                <c:pt idx="854">
                  <c:v>22.08</c:v>
                </c:pt>
                <c:pt idx="855">
                  <c:v>22.1</c:v>
                </c:pt>
                <c:pt idx="856">
                  <c:v>22.12</c:v>
                </c:pt>
                <c:pt idx="857">
                  <c:v>22.14</c:v>
                </c:pt>
                <c:pt idx="858">
                  <c:v>22.16</c:v>
                </c:pt>
                <c:pt idx="859">
                  <c:v>22.18</c:v>
                </c:pt>
                <c:pt idx="860">
                  <c:v>22.2</c:v>
                </c:pt>
                <c:pt idx="861">
                  <c:v>22.22</c:v>
                </c:pt>
                <c:pt idx="862">
                  <c:v>22.24</c:v>
                </c:pt>
                <c:pt idx="863">
                  <c:v>22.26</c:v>
                </c:pt>
                <c:pt idx="864">
                  <c:v>22.28</c:v>
                </c:pt>
                <c:pt idx="865">
                  <c:v>22.3</c:v>
                </c:pt>
                <c:pt idx="866">
                  <c:v>22.32</c:v>
                </c:pt>
                <c:pt idx="867">
                  <c:v>22.34</c:v>
                </c:pt>
                <c:pt idx="868">
                  <c:v>22.36</c:v>
                </c:pt>
                <c:pt idx="869">
                  <c:v>22.38</c:v>
                </c:pt>
                <c:pt idx="870">
                  <c:v>22.4</c:v>
                </c:pt>
                <c:pt idx="871">
                  <c:v>22.42</c:v>
                </c:pt>
                <c:pt idx="872">
                  <c:v>22.44</c:v>
                </c:pt>
                <c:pt idx="873">
                  <c:v>22.46</c:v>
                </c:pt>
                <c:pt idx="874">
                  <c:v>22.48</c:v>
                </c:pt>
                <c:pt idx="875">
                  <c:v>22.5</c:v>
                </c:pt>
                <c:pt idx="876">
                  <c:v>22.52</c:v>
                </c:pt>
                <c:pt idx="877">
                  <c:v>22.54</c:v>
                </c:pt>
                <c:pt idx="878">
                  <c:v>22.56</c:v>
                </c:pt>
                <c:pt idx="879">
                  <c:v>22.58</c:v>
                </c:pt>
                <c:pt idx="880">
                  <c:v>22.6</c:v>
                </c:pt>
                <c:pt idx="881">
                  <c:v>22.62</c:v>
                </c:pt>
                <c:pt idx="882">
                  <c:v>22.64</c:v>
                </c:pt>
                <c:pt idx="883">
                  <c:v>22.66</c:v>
                </c:pt>
                <c:pt idx="884">
                  <c:v>22.68</c:v>
                </c:pt>
                <c:pt idx="885">
                  <c:v>22.7</c:v>
                </c:pt>
                <c:pt idx="886">
                  <c:v>22.72</c:v>
                </c:pt>
                <c:pt idx="887">
                  <c:v>22.74</c:v>
                </c:pt>
                <c:pt idx="888">
                  <c:v>22.76</c:v>
                </c:pt>
                <c:pt idx="889">
                  <c:v>22.78</c:v>
                </c:pt>
                <c:pt idx="890">
                  <c:v>22.8</c:v>
                </c:pt>
                <c:pt idx="891">
                  <c:v>22.82</c:v>
                </c:pt>
                <c:pt idx="892">
                  <c:v>22.84</c:v>
                </c:pt>
                <c:pt idx="893">
                  <c:v>22.86</c:v>
                </c:pt>
                <c:pt idx="894">
                  <c:v>22.88</c:v>
                </c:pt>
                <c:pt idx="895">
                  <c:v>22.9</c:v>
                </c:pt>
                <c:pt idx="896">
                  <c:v>22.92</c:v>
                </c:pt>
                <c:pt idx="897">
                  <c:v>22.94</c:v>
                </c:pt>
                <c:pt idx="898">
                  <c:v>22.96</c:v>
                </c:pt>
                <c:pt idx="899">
                  <c:v>22.98</c:v>
                </c:pt>
                <c:pt idx="900">
                  <c:v>23</c:v>
                </c:pt>
                <c:pt idx="901">
                  <c:v>23.02</c:v>
                </c:pt>
                <c:pt idx="902">
                  <c:v>23.04</c:v>
                </c:pt>
                <c:pt idx="903">
                  <c:v>23.06</c:v>
                </c:pt>
                <c:pt idx="904">
                  <c:v>23.08</c:v>
                </c:pt>
                <c:pt idx="905">
                  <c:v>23.1</c:v>
                </c:pt>
                <c:pt idx="906">
                  <c:v>23.12</c:v>
                </c:pt>
                <c:pt idx="907">
                  <c:v>23.14</c:v>
                </c:pt>
                <c:pt idx="908">
                  <c:v>23.16</c:v>
                </c:pt>
                <c:pt idx="909">
                  <c:v>23.18</c:v>
                </c:pt>
                <c:pt idx="910">
                  <c:v>23.2</c:v>
                </c:pt>
                <c:pt idx="911">
                  <c:v>23.22</c:v>
                </c:pt>
                <c:pt idx="912">
                  <c:v>23.24</c:v>
                </c:pt>
                <c:pt idx="913">
                  <c:v>23.26</c:v>
                </c:pt>
                <c:pt idx="914">
                  <c:v>23.28</c:v>
                </c:pt>
                <c:pt idx="915">
                  <c:v>23.3</c:v>
                </c:pt>
                <c:pt idx="916">
                  <c:v>23.32</c:v>
                </c:pt>
                <c:pt idx="917">
                  <c:v>23.34</c:v>
                </c:pt>
                <c:pt idx="918">
                  <c:v>23.36</c:v>
                </c:pt>
                <c:pt idx="919">
                  <c:v>23.38</c:v>
                </c:pt>
                <c:pt idx="920">
                  <c:v>23.4</c:v>
                </c:pt>
                <c:pt idx="921">
                  <c:v>23.42</c:v>
                </c:pt>
                <c:pt idx="922">
                  <c:v>23.44</c:v>
                </c:pt>
                <c:pt idx="923">
                  <c:v>23.46</c:v>
                </c:pt>
                <c:pt idx="924">
                  <c:v>23.48</c:v>
                </c:pt>
                <c:pt idx="925">
                  <c:v>23.5</c:v>
                </c:pt>
                <c:pt idx="926">
                  <c:v>23.52</c:v>
                </c:pt>
                <c:pt idx="927">
                  <c:v>23.54</c:v>
                </c:pt>
                <c:pt idx="928">
                  <c:v>23.56</c:v>
                </c:pt>
                <c:pt idx="929">
                  <c:v>23.58</c:v>
                </c:pt>
                <c:pt idx="930">
                  <c:v>23.6</c:v>
                </c:pt>
                <c:pt idx="931">
                  <c:v>23.62</c:v>
                </c:pt>
                <c:pt idx="932">
                  <c:v>23.64</c:v>
                </c:pt>
                <c:pt idx="933">
                  <c:v>23.66</c:v>
                </c:pt>
                <c:pt idx="934">
                  <c:v>23.68</c:v>
                </c:pt>
                <c:pt idx="935">
                  <c:v>23.7</c:v>
                </c:pt>
                <c:pt idx="936">
                  <c:v>23.72</c:v>
                </c:pt>
                <c:pt idx="937">
                  <c:v>23.74</c:v>
                </c:pt>
                <c:pt idx="938">
                  <c:v>23.76</c:v>
                </c:pt>
                <c:pt idx="939">
                  <c:v>23.78</c:v>
                </c:pt>
                <c:pt idx="940">
                  <c:v>23.8</c:v>
                </c:pt>
                <c:pt idx="941">
                  <c:v>23.82</c:v>
                </c:pt>
                <c:pt idx="942">
                  <c:v>23.84</c:v>
                </c:pt>
                <c:pt idx="943">
                  <c:v>23.86</c:v>
                </c:pt>
                <c:pt idx="944">
                  <c:v>23.88</c:v>
                </c:pt>
                <c:pt idx="945">
                  <c:v>23.9</c:v>
                </c:pt>
                <c:pt idx="946">
                  <c:v>23.92</c:v>
                </c:pt>
                <c:pt idx="947">
                  <c:v>23.94</c:v>
                </c:pt>
                <c:pt idx="948">
                  <c:v>23.96</c:v>
                </c:pt>
                <c:pt idx="949">
                  <c:v>23.98</c:v>
                </c:pt>
                <c:pt idx="950">
                  <c:v>24</c:v>
                </c:pt>
                <c:pt idx="951">
                  <c:v>24.02</c:v>
                </c:pt>
                <c:pt idx="952">
                  <c:v>24.04</c:v>
                </c:pt>
                <c:pt idx="953">
                  <c:v>24.06</c:v>
                </c:pt>
                <c:pt idx="954">
                  <c:v>24.08</c:v>
                </c:pt>
                <c:pt idx="955">
                  <c:v>24.1</c:v>
                </c:pt>
                <c:pt idx="956">
                  <c:v>24.12</c:v>
                </c:pt>
                <c:pt idx="957">
                  <c:v>24.14</c:v>
                </c:pt>
                <c:pt idx="958">
                  <c:v>24.16</c:v>
                </c:pt>
                <c:pt idx="959">
                  <c:v>24.18</c:v>
                </c:pt>
                <c:pt idx="960">
                  <c:v>24.2</c:v>
                </c:pt>
                <c:pt idx="961">
                  <c:v>24.22</c:v>
                </c:pt>
                <c:pt idx="962">
                  <c:v>24.24</c:v>
                </c:pt>
                <c:pt idx="963">
                  <c:v>24.26</c:v>
                </c:pt>
                <c:pt idx="964">
                  <c:v>24.28</c:v>
                </c:pt>
                <c:pt idx="965">
                  <c:v>24.3</c:v>
                </c:pt>
                <c:pt idx="966">
                  <c:v>24.32</c:v>
                </c:pt>
                <c:pt idx="967">
                  <c:v>24.34</c:v>
                </c:pt>
                <c:pt idx="968">
                  <c:v>24.36</c:v>
                </c:pt>
                <c:pt idx="969">
                  <c:v>24.38</c:v>
                </c:pt>
                <c:pt idx="970">
                  <c:v>24.4</c:v>
                </c:pt>
                <c:pt idx="971">
                  <c:v>24.42</c:v>
                </c:pt>
                <c:pt idx="972">
                  <c:v>24.44</c:v>
                </c:pt>
                <c:pt idx="973">
                  <c:v>24.46</c:v>
                </c:pt>
                <c:pt idx="974">
                  <c:v>24.48</c:v>
                </c:pt>
                <c:pt idx="975">
                  <c:v>24.5</c:v>
                </c:pt>
                <c:pt idx="976">
                  <c:v>24.52</c:v>
                </c:pt>
                <c:pt idx="977">
                  <c:v>24.54</c:v>
                </c:pt>
                <c:pt idx="978">
                  <c:v>24.56</c:v>
                </c:pt>
                <c:pt idx="979">
                  <c:v>24.58</c:v>
                </c:pt>
                <c:pt idx="980">
                  <c:v>24.6</c:v>
                </c:pt>
                <c:pt idx="981">
                  <c:v>24.62</c:v>
                </c:pt>
                <c:pt idx="982">
                  <c:v>24.64</c:v>
                </c:pt>
                <c:pt idx="983">
                  <c:v>24.66</c:v>
                </c:pt>
                <c:pt idx="984">
                  <c:v>24.68</c:v>
                </c:pt>
                <c:pt idx="985">
                  <c:v>24.7</c:v>
                </c:pt>
                <c:pt idx="986">
                  <c:v>24.72</c:v>
                </c:pt>
                <c:pt idx="987">
                  <c:v>24.74</c:v>
                </c:pt>
                <c:pt idx="988">
                  <c:v>24.76</c:v>
                </c:pt>
                <c:pt idx="989">
                  <c:v>24.78</c:v>
                </c:pt>
                <c:pt idx="990">
                  <c:v>24.8</c:v>
                </c:pt>
                <c:pt idx="991">
                  <c:v>24.82</c:v>
                </c:pt>
                <c:pt idx="992">
                  <c:v>24.84</c:v>
                </c:pt>
                <c:pt idx="993">
                  <c:v>24.86</c:v>
                </c:pt>
                <c:pt idx="994">
                  <c:v>24.88</c:v>
                </c:pt>
                <c:pt idx="995">
                  <c:v>24.9</c:v>
                </c:pt>
                <c:pt idx="996">
                  <c:v>24.92</c:v>
                </c:pt>
                <c:pt idx="997">
                  <c:v>24.94</c:v>
                </c:pt>
                <c:pt idx="998">
                  <c:v>24.96</c:v>
                </c:pt>
                <c:pt idx="999">
                  <c:v>24.98</c:v>
                </c:pt>
                <c:pt idx="1000">
                  <c:v>25</c:v>
                </c:pt>
                <c:pt idx="1001">
                  <c:v>25.02</c:v>
                </c:pt>
                <c:pt idx="1002">
                  <c:v>25.04</c:v>
                </c:pt>
                <c:pt idx="1003">
                  <c:v>25.06</c:v>
                </c:pt>
                <c:pt idx="1004">
                  <c:v>25.08</c:v>
                </c:pt>
                <c:pt idx="1005">
                  <c:v>25.1</c:v>
                </c:pt>
                <c:pt idx="1006">
                  <c:v>25.12</c:v>
                </c:pt>
                <c:pt idx="1007">
                  <c:v>25.14</c:v>
                </c:pt>
                <c:pt idx="1008">
                  <c:v>25.16</c:v>
                </c:pt>
                <c:pt idx="1009">
                  <c:v>25.18</c:v>
                </c:pt>
                <c:pt idx="1010">
                  <c:v>25.2</c:v>
                </c:pt>
                <c:pt idx="1011">
                  <c:v>25.22</c:v>
                </c:pt>
                <c:pt idx="1012">
                  <c:v>25.24</c:v>
                </c:pt>
                <c:pt idx="1013">
                  <c:v>25.26</c:v>
                </c:pt>
                <c:pt idx="1014">
                  <c:v>25.28</c:v>
                </c:pt>
                <c:pt idx="1015">
                  <c:v>25.3</c:v>
                </c:pt>
                <c:pt idx="1016">
                  <c:v>25.32</c:v>
                </c:pt>
                <c:pt idx="1017">
                  <c:v>25.34</c:v>
                </c:pt>
                <c:pt idx="1018">
                  <c:v>25.36</c:v>
                </c:pt>
                <c:pt idx="1019">
                  <c:v>25.38</c:v>
                </c:pt>
                <c:pt idx="1020">
                  <c:v>25.4</c:v>
                </c:pt>
                <c:pt idx="1021">
                  <c:v>25.42</c:v>
                </c:pt>
                <c:pt idx="1022">
                  <c:v>25.44</c:v>
                </c:pt>
                <c:pt idx="1023">
                  <c:v>25.46</c:v>
                </c:pt>
                <c:pt idx="1024">
                  <c:v>25.48</c:v>
                </c:pt>
                <c:pt idx="1025">
                  <c:v>25.5</c:v>
                </c:pt>
                <c:pt idx="1026">
                  <c:v>25.52</c:v>
                </c:pt>
                <c:pt idx="1027">
                  <c:v>25.54</c:v>
                </c:pt>
                <c:pt idx="1028">
                  <c:v>25.56</c:v>
                </c:pt>
                <c:pt idx="1029">
                  <c:v>25.58</c:v>
                </c:pt>
                <c:pt idx="1030">
                  <c:v>25.6</c:v>
                </c:pt>
                <c:pt idx="1031">
                  <c:v>25.62</c:v>
                </c:pt>
                <c:pt idx="1032">
                  <c:v>25.64</c:v>
                </c:pt>
                <c:pt idx="1033">
                  <c:v>25.66</c:v>
                </c:pt>
                <c:pt idx="1034">
                  <c:v>25.68</c:v>
                </c:pt>
                <c:pt idx="1035">
                  <c:v>25.7</c:v>
                </c:pt>
                <c:pt idx="1036">
                  <c:v>25.72</c:v>
                </c:pt>
                <c:pt idx="1037">
                  <c:v>25.74</c:v>
                </c:pt>
                <c:pt idx="1038">
                  <c:v>25.76</c:v>
                </c:pt>
                <c:pt idx="1039">
                  <c:v>25.78</c:v>
                </c:pt>
                <c:pt idx="1040">
                  <c:v>25.8</c:v>
                </c:pt>
                <c:pt idx="1041">
                  <c:v>25.82</c:v>
                </c:pt>
                <c:pt idx="1042">
                  <c:v>25.84</c:v>
                </c:pt>
                <c:pt idx="1043">
                  <c:v>25.86</c:v>
                </c:pt>
                <c:pt idx="1044">
                  <c:v>25.88</c:v>
                </c:pt>
                <c:pt idx="1045">
                  <c:v>25.9</c:v>
                </c:pt>
                <c:pt idx="1046">
                  <c:v>25.92</c:v>
                </c:pt>
                <c:pt idx="1047">
                  <c:v>25.94</c:v>
                </c:pt>
                <c:pt idx="1048">
                  <c:v>25.96</c:v>
                </c:pt>
                <c:pt idx="1049">
                  <c:v>25.98</c:v>
                </c:pt>
                <c:pt idx="1050">
                  <c:v>26</c:v>
                </c:pt>
                <c:pt idx="1051">
                  <c:v>26.02</c:v>
                </c:pt>
                <c:pt idx="1052">
                  <c:v>26.04</c:v>
                </c:pt>
                <c:pt idx="1053">
                  <c:v>26.06</c:v>
                </c:pt>
                <c:pt idx="1054">
                  <c:v>26.08</c:v>
                </c:pt>
                <c:pt idx="1055">
                  <c:v>26.1</c:v>
                </c:pt>
                <c:pt idx="1056">
                  <c:v>26.12</c:v>
                </c:pt>
                <c:pt idx="1057">
                  <c:v>26.14</c:v>
                </c:pt>
                <c:pt idx="1058">
                  <c:v>26.16</c:v>
                </c:pt>
                <c:pt idx="1059">
                  <c:v>26.18</c:v>
                </c:pt>
                <c:pt idx="1060">
                  <c:v>26.2</c:v>
                </c:pt>
                <c:pt idx="1061">
                  <c:v>26.22</c:v>
                </c:pt>
                <c:pt idx="1062">
                  <c:v>26.24</c:v>
                </c:pt>
                <c:pt idx="1063">
                  <c:v>26.26</c:v>
                </c:pt>
                <c:pt idx="1064">
                  <c:v>26.28</c:v>
                </c:pt>
                <c:pt idx="1065">
                  <c:v>26.3</c:v>
                </c:pt>
                <c:pt idx="1066">
                  <c:v>26.32</c:v>
                </c:pt>
                <c:pt idx="1067">
                  <c:v>26.34</c:v>
                </c:pt>
                <c:pt idx="1068">
                  <c:v>26.36</c:v>
                </c:pt>
                <c:pt idx="1069">
                  <c:v>26.38</c:v>
                </c:pt>
                <c:pt idx="1070">
                  <c:v>26.4</c:v>
                </c:pt>
                <c:pt idx="1071">
                  <c:v>26.42</c:v>
                </c:pt>
                <c:pt idx="1072">
                  <c:v>26.44</c:v>
                </c:pt>
                <c:pt idx="1073">
                  <c:v>26.46</c:v>
                </c:pt>
                <c:pt idx="1074">
                  <c:v>26.48</c:v>
                </c:pt>
                <c:pt idx="1075">
                  <c:v>26.5</c:v>
                </c:pt>
                <c:pt idx="1076">
                  <c:v>26.52</c:v>
                </c:pt>
                <c:pt idx="1077">
                  <c:v>26.54</c:v>
                </c:pt>
                <c:pt idx="1078">
                  <c:v>26.56</c:v>
                </c:pt>
                <c:pt idx="1079">
                  <c:v>26.58</c:v>
                </c:pt>
                <c:pt idx="1080">
                  <c:v>26.6</c:v>
                </c:pt>
                <c:pt idx="1081">
                  <c:v>26.62</c:v>
                </c:pt>
                <c:pt idx="1082">
                  <c:v>26.64</c:v>
                </c:pt>
                <c:pt idx="1083">
                  <c:v>26.66</c:v>
                </c:pt>
                <c:pt idx="1084">
                  <c:v>26.68</c:v>
                </c:pt>
                <c:pt idx="1085">
                  <c:v>26.7</c:v>
                </c:pt>
                <c:pt idx="1086">
                  <c:v>26.72</c:v>
                </c:pt>
                <c:pt idx="1087">
                  <c:v>26.74</c:v>
                </c:pt>
                <c:pt idx="1088">
                  <c:v>26.76</c:v>
                </c:pt>
                <c:pt idx="1089">
                  <c:v>26.78</c:v>
                </c:pt>
                <c:pt idx="1090">
                  <c:v>26.8</c:v>
                </c:pt>
                <c:pt idx="1091">
                  <c:v>26.82</c:v>
                </c:pt>
                <c:pt idx="1092">
                  <c:v>26.84</c:v>
                </c:pt>
                <c:pt idx="1093">
                  <c:v>26.86</c:v>
                </c:pt>
                <c:pt idx="1094">
                  <c:v>26.88</c:v>
                </c:pt>
                <c:pt idx="1095">
                  <c:v>26.9</c:v>
                </c:pt>
                <c:pt idx="1096">
                  <c:v>26.92</c:v>
                </c:pt>
                <c:pt idx="1097">
                  <c:v>26.94</c:v>
                </c:pt>
                <c:pt idx="1098">
                  <c:v>26.96</c:v>
                </c:pt>
                <c:pt idx="1099">
                  <c:v>26.98</c:v>
                </c:pt>
                <c:pt idx="1100">
                  <c:v>27</c:v>
                </c:pt>
                <c:pt idx="1101">
                  <c:v>27.02</c:v>
                </c:pt>
                <c:pt idx="1102">
                  <c:v>27.04</c:v>
                </c:pt>
                <c:pt idx="1103">
                  <c:v>27.06</c:v>
                </c:pt>
                <c:pt idx="1104">
                  <c:v>27.08</c:v>
                </c:pt>
                <c:pt idx="1105">
                  <c:v>27.1</c:v>
                </c:pt>
                <c:pt idx="1106">
                  <c:v>27.12</c:v>
                </c:pt>
                <c:pt idx="1107">
                  <c:v>27.14</c:v>
                </c:pt>
                <c:pt idx="1108">
                  <c:v>27.16</c:v>
                </c:pt>
                <c:pt idx="1109">
                  <c:v>27.18</c:v>
                </c:pt>
                <c:pt idx="1110">
                  <c:v>27.2</c:v>
                </c:pt>
                <c:pt idx="1111">
                  <c:v>27.22</c:v>
                </c:pt>
                <c:pt idx="1112">
                  <c:v>27.24</c:v>
                </c:pt>
                <c:pt idx="1113">
                  <c:v>27.26</c:v>
                </c:pt>
                <c:pt idx="1114">
                  <c:v>27.28</c:v>
                </c:pt>
                <c:pt idx="1115">
                  <c:v>27.3</c:v>
                </c:pt>
                <c:pt idx="1116">
                  <c:v>27.32</c:v>
                </c:pt>
                <c:pt idx="1117">
                  <c:v>27.34</c:v>
                </c:pt>
                <c:pt idx="1118">
                  <c:v>27.36</c:v>
                </c:pt>
                <c:pt idx="1119">
                  <c:v>27.38</c:v>
                </c:pt>
                <c:pt idx="1120">
                  <c:v>27.4</c:v>
                </c:pt>
                <c:pt idx="1121">
                  <c:v>27.42</c:v>
                </c:pt>
                <c:pt idx="1122">
                  <c:v>27.44</c:v>
                </c:pt>
                <c:pt idx="1123">
                  <c:v>27.46</c:v>
                </c:pt>
                <c:pt idx="1124">
                  <c:v>27.48</c:v>
                </c:pt>
                <c:pt idx="1125">
                  <c:v>27.5</c:v>
                </c:pt>
                <c:pt idx="1126">
                  <c:v>27.52</c:v>
                </c:pt>
                <c:pt idx="1127">
                  <c:v>27.54</c:v>
                </c:pt>
                <c:pt idx="1128">
                  <c:v>27.56</c:v>
                </c:pt>
                <c:pt idx="1129">
                  <c:v>27.58</c:v>
                </c:pt>
                <c:pt idx="1130">
                  <c:v>27.6</c:v>
                </c:pt>
                <c:pt idx="1131">
                  <c:v>27.62</c:v>
                </c:pt>
                <c:pt idx="1132">
                  <c:v>27.64</c:v>
                </c:pt>
                <c:pt idx="1133">
                  <c:v>27.66</c:v>
                </c:pt>
                <c:pt idx="1134">
                  <c:v>27.68</c:v>
                </c:pt>
                <c:pt idx="1135">
                  <c:v>27.7</c:v>
                </c:pt>
                <c:pt idx="1136">
                  <c:v>27.72</c:v>
                </c:pt>
                <c:pt idx="1137">
                  <c:v>27.74</c:v>
                </c:pt>
                <c:pt idx="1138">
                  <c:v>27.76</c:v>
                </c:pt>
                <c:pt idx="1139">
                  <c:v>27.78</c:v>
                </c:pt>
                <c:pt idx="1140">
                  <c:v>27.8</c:v>
                </c:pt>
                <c:pt idx="1141">
                  <c:v>27.82</c:v>
                </c:pt>
                <c:pt idx="1142">
                  <c:v>27.84</c:v>
                </c:pt>
                <c:pt idx="1143">
                  <c:v>27.86</c:v>
                </c:pt>
                <c:pt idx="1144">
                  <c:v>27.88</c:v>
                </c:pt>
                <c:pt idx="1145">
                  <c:v>27.9</c:v>
                </c:pt>
                <c:pt idx="1146">
                  <c:v>27.92</c:v>
                </c:pt>
                <c:pt idx="1147">
                  <c:v>27.94</c:v>
                </c:pt>
                <c:pt idx="1148">
                  <c:v>27.96</c:v>
                </c:pt>
                <c:pt idx="1149">
                  <c:v>27.98</c:v>
                </c:pt>
                <c:pt idx="1150">
                  <c:v>28</c:v>
                </c:pt>
                <c:pt idx="1151">
                  <c:v>28.02</c:v>
                </c:pt>
                <c:pt idx="1152">
                  <c:v>28.04</c:v>
                </c:pt>
                <c:pt idx="1153">
                  <c:v>28.06</c:v>
                </c:pt>
                <c:pt idx="1154">
                  <c:v>28.08</c:v>
                </c:pt>
                <c:pt idx="1155">
                  <c:v>28.1</c:v>
                </c:pt>
                <c:pt idx="1156">
                  <c:v>28.12</c:v>
                </c:pt>
                <c:pt idx="1157">
                  <c:v>28.14</c:v>
                </c:pt>
                <c:pt idx="1158">
                  <c:v>28.16</c:v>
                </c:pt>
                <c:pt idx="1159">
                  <c:v>28.18</c:v>
                </c:pt>
                <c:pt idx="1160">
                  <c:v>28.2</c:v>
                </c:pt>
                <c:pt idx="1161">
                  <c:v>28.22</c:v>
                </c:pt>
                <c:pt idx="1162">
                  <c:v>28.24</c:v>
                </c:pt>
                <c:pt idx="1163">
                  <c:v>28.26</c:v>
                </c:pt>
                <c:pt idx="1164">
                  <c:v>28.28</c:v>
                </c:pt>
                <c:pt idx="1165">
                  <c:v>28.3</c:v>
                </c:pt>
                <c:pt idx="1166">
                  <c:v>28.32</c:v>
                </c:pt>
                <c:pt idx="1167">
                  <c:v>28.34</c:v>
                </c:pt>
                <c:pt idx="1168">
                  <c:v>28.36</c:v>
                </c:pt>
                <c:pt idx="1169">
                  <c:v>28.38</c:v>
                </c:pt>
                <c:pt idx="1170">
                  <c:v>28.4</c:v>
                </c:pt>
                <c:pt idx="1171">
                  <c:v>28.42</c:v>
                </c:pt>
                <c:pt idx="1172">
                  <c:v>28.44</c:v>
                </c:pt>
                <c:pt idx="1173">
                  <c:v>28.46</c:v>
                </c:pt>
                <c:pt idx="1174">
                  <c:v>28.48</c:v>
                </c:pt>
                <c:pt idx="1175">
                  <c:v>28.5</c:v>
                </c:pt>
                <c:pt idx="1176">
                  <c:v>28.52</c:v>
                </c:pt>
                <c:pt idx="1177">
                  <c:v>28.54</c:v>
                </c:pt>
                <c:pt idx="1178">
                  <c:v>28.56</c:v>
                </c:pt>
                <c:pt idx="1179">
                  <c:v>28.58</c:v>
                </c:pt>
                <c:pt idx="1180">
                  <c:v>28.6</c:v>
                </c:pt>
                <c:pt idx="1181">
                  <c:v>28.62</c:v>
                </c:pt>
                <c:pt idx="1182">
                  <c:v>28.64</c:v>
                </c:pt>
                <c:pt idx="1183">
                  <c:v>28.66</c:v>
                </c:pt>
                <c:pt idx="1184">
                  <c:v>28.68</c:v>
                </c:pt>
                <c:pt idx="1185">
                  <c:v>28.7</c:v>
                </c:pt>
                <c:pt idx="1186">
                  <c:v>28.72</c:v>
                </c:pt>
                <c:pt idx="1187">
                  <c:v>28.74</c:v>
                </c:pt>
                <c:pt idx="1188">
                  <c:v>28.76</c:v>
                </c:pt>
                <c:pt idx="1189">
                  <c:v>28.78</c:v>
                </c:pt>
                <c:pt idx="1190">
                  <c:v>28.8</c:v>
                </c:pt>
                <c:pt idx="1191">
                  <c:v>28.82</c:v>
                </c:pt>
                <c:pt idx="1192">
                  <c:v>28.84</c:v>
                </c:pt>
                <c:pt idx="1193">
                  <c:v>28.86</c:v>
                </c:pt>
                <c:pt idx="1194">
                  <c:v>28.88</c:v>
                </c:pt>
                <c:pt idx="1195">
                  <c:v>28.9</c:v>
                </c:pt>
                <c:pt idx="1196">
                  <c:v>28.92</c:v>
                </c:pt>
                <c:pt idx="1197">
                  <c:v>28.94</c:v>
                </c:pt>
                <c:pt idx="1198">
                  <c:v>28.96</c:v>
                </c:pt>
                <c:pt idx="1199">
                  <c:v>28.98</c:v>
                </c:pt>
                <c:pt idx="1200">
                  <c:v>29</c:v>
                </c:pt>
                <c:pt idx="1201">
                  <c:v>29.02</c:v>
                </c:pt>
                <c:pt idx="1202">
                  <c:v>29.04</c:v>
                </c:pt>
                <c:pt idx="1203">
                  <c:v>29.06</c:v>
                </c:pt>
                <c:pt idx="1204">
                  <c:v>29.08</c:v>
                </c:pt>
                <c:pt idx="1205">
                  <c:v>29.1</c:v>
                </c:pt>
                <c:pt idx="1206">
                  <c:v>29.12</c:v>
                </c:pt>
                <c:pt idx="1207">
                  <c:v>29.14</c:v>
                </c:pt>
                <c:pt idx="1208">
                  <c:v>29.16</c:v>
                </c:pt>
                <c:pt idx="1209">
                  <c:v>29.18</c:v>
                </c:pt>
                <c:pt idx="1210">
                  <c:v>29.2</c:v>
                </c:pt>
                <c:pt idx="1211">
                  <c:v>29.22</c:v>
                </c:pt>
                <c:pt idx="1212">
                  <c:v>29.24</c:v>
                </c:pt>
                <c:pt idx="1213">
                  <c:v>29.26</c:v>
                </c:pt>
                <c:pt idx="1214">
                  <c:v>29.28</c:v>
                </c:pt>
                <c:pt idx="1215">
                  <c:v>29.3</c:v>
                </c:pt>
                <c:pt idx="1216">
                  <c:v>29.32</c:v>
                </c:pt>
                <c:pt idx="1217">
                  <c:v>29.34</c:v>
                </c:pt>
                <c:pt idx="1218">
                  <c:v>29.36</c:v>
                </c:pt>
                <c:pt idx="1219">
                  <c:v>29.38</c:v>
                </c:pt>
                <c:pt idx="1220">
                  <c:v>29.4</c:v>
                </c:pt>
                <c:pt idx="1221">
                  <c:v>29.42</c:v>
                </c:pt>
                <c:pt idx="1222">
                  <c:v>29.44</c:v>
                </c:pt>
                <c:pt idx="1223">
                  <c:v>29.46</c:v>
                </c:pt>
                <c:pt idx="1224">
                  <c:v>29.48</c:v>
                </c:pt>
                <c:pt idx="1225">
                  <c:v>29.5</c:v>
                </c:pt>
                <c:pt idx="1226">
                  <c:v>29.52</c:v>
                </c:pt>
                <c:pt idx="1227">
                  <c:v>29.54</c:v>
                </c:pt>
                <c:pt idx="1228">
                  <c:v>29.56</c:v>
                </c:pt>
                <c:pt idx="1229">
                  <c:v>29.58</c:v>
                </c:pt>
                <c:pt idx="1230">
                  <c:v>29.6</c:v>
                </c:pt>
                <c:pt idx="1231">
                  <c:v>29.62</c:v>
                </c:pt>
                <c:pt idx="1232">
                  <c:v>29.64</c:v>
                </c:pt>
                <c:pt idx="1233">
                  <c:v>29.66</c:v>
                </c:pt>
                <c:pt idx="1234">
                  <c:v>29.68</c:v>
                </c:pt>
                <c:pt idx="1235">
                  <c:v>29.7</c:v>
                </c:pt>
                <c:pt idx="1236">
                  <c:v>29.72</c:v>
                </c:pt>
                <c:pt idx="1237">
                  <c:v>29.74</c:v>
                </c:pt>
                <c:pt idx="1238">
                  <c:v>29.76</c:v>
                </c:pt>
                <c:pt idx="1239">
                  <c:v>29.78</c:v>
                </c:pt>
                <c:pt idx="1240">
                  <c:v>29.8</c:v>
                </c:pt>
                <c:pt idx="1241">
                  <c:v>29.82</c:v>
                </c:pt>
                <c:pt idx="1242">
                  <c:v>29.84</c:v>
                </c:pt>
                <c:pt idx="1243">
                  <c:v>29.86</c:v>
                </c:pt>
                <c:pt idx="1244">
                  <c:v>29.88</c:v>
                </c:pt>
                <c:pt idx="1245">
                  <c:v>29.9</c:v>
                </c:pt>
                <c:pt idx="1246">
                  <c:v>29.92</c:v>
                </c:pt>
                <c:pt idx="1247">
                  <c:v>29.94</c:v>
                </c:pt>
                <c:pt idx="1248">
                  <c:v>29.96</c:v>
                </c:pt>
                <c:pt idx="1249">
                  <c:v>29.98</c:v>
                </c:pt>
                <c:pt idx="1250">
                  <c:v>30</c:v>
                </c:pt>
                <c:pt idx="1251">
                  <c:v>30.02</c:v>
                </c:pt>
                <c:pt idx="1252">
                  <c:v>30.04</c:v>
                </c:pt>
                <c:pt idx="1253">
                  <c:v>30.06</c:v>
                </c:pt>
                <c:pt idx="1254">
                  <c:v>30.08</c:v>
                </c:pt>
                <c:pt idx="1255">
                  <c:v>30.1</c:v>
                </c:pt>
                <c:pt idx="1256">
                  <c:v>30.12</c:v>
                </c:pt>
                <c:pt idx="1257">
                  <c:v>30.14</c:v>
                </c:pt>
                <c:pt idx="1258">
                  <c:v>30.16</c:v>
                </c:pt>
                <c:pt idx="1259">
                  <c:v>30.18</c:v>
                </c:pt>
                <c:pt idx="1260">
                  <c:v>30.2</c:v>
                </c:pt>
                <c:pt idx="1261">
                  <c:v>30.22</c:v>
                </c:pt>
                <c:pt idx="1262">
                  <c:v>30.24</c:v>
                </c:pt>
                <c:pt idx="1263">
                  <c:v>30.26</c:v>
                </c:pt>
                <c:pt idx="1264">
                  <c:v>30.28</c:v>
                </c:pt>
                <c:pt idx="1265">
                  <c:v>30.3</c:v>
                </c:pt>
                <c:pt idx="1266">
                  <c:v>30.32</c:v>
                </c:pt>
                <c:pt idx="1267">
                  <c:v>30.34</c:v>
                </c:pt>
                <c:pt idx="1268">
                  <c:v>30.36</c:v>
                </c:pt>
                <c:pt idx="1269">
                  <c:v>30.38</c:v>
                </c:pt>
                <c:pt idx="1270">
                  <c:v>30.4</c:v>
                </c:pt>
                <c:pt idx="1271">
                  <c:v>30.42</c:v>
                </c:pt>
                <c:pt idx="1272">
                  <c:v>30.44</c:v>
                </c:pt>
                <c:pt idx="1273">
                  <c:v>30.46</c:v>
                </c:pt>
                <c:pt idx="1274">
                  <c:v>30.48</c:v>
                </c:pt>
                <c:pt idx="1275">
                  <c:v>30.5</c:v>
                </c:pt>
                <c:pt idx="1276">
                  <c:v>30.52</c:v>
                </c:pt>
                <c:pt idx="1277">
                  <c:v>30.54</c:v>
                </c:pt>
                <c:pt idx="1278">
                  <c:v>30.56</c:v>
                </c:pt>
                <c:pt idx="1279">
                  <c:v>30.58</c:v>
                </c:pt>
                <c:pt idx="1280">
                  <c:v>30.6</c:v>
                </c:pt>
                <c:pt idx="1281">
                  <c:v>30.62</c:v>
                </c:pt>
                <c:pt idx="1282">
                  <c:v>30.64</c:v>
                </c:pt>
                <c:pt idx="1283">
                  <c:v>30.66</c:v>
                </c:pt>
                <c:pt idx="1284">
                  <c:v>30.68</c:v>
                </c:pt>
                <c:pt idx="1285">
                  <c:v>30.7</c:v>
                </c:pt>
                <c:pt idx="1286">
                  <c:v>30.72</c:v>
                </c:pt>
                <c:pt idx="1287">
                  <c:v>30.74</c:v>
                </c:pt>
                <c:pt idx="1288">
                  <c:v>30.76</c:v>
                </c:pt>
                <c:pt idx="1289">
                  <c:v>30.78</c:v>
                </c:pt>
                <c:pt idx="1290">
                  <c:v>30.8</c:v>
                </c:pt>
                <c:pt idx="1291">
                  <c:v>30.82</c:v>
                </c:pt>
                <c:pt idx="1292">
                  <c:v>30.84</c:v>
                </c:pt>
                <c:pt idx="1293">
                  <c:v>30.86</c:v>
                </c:pt>
                <c:pt idx="1294">
                  <c:v>30.88</c:v>
                </c:pt>
                <c:pt idx="1295">
                  <c:v>30.9</c:v>
                </c:pt>
                <c:pt idx="1296">
                  <c:v>30.92</c:v>
                </c:pt>
                <c:pt idx="1297">
                  <c:v>30.94</c:v>
                </c:pt>
                <c:pt idx="1298">
                  <c:v>30.96</c:v>
                </c:pt>
                <c:pt idx="1299">
                  <c:v>30.98</c:v>
                </c:pt>
                <c:pt idx="1300">
                  <c:v>31</c:v>
                </c:pt>
                <c:pt idx="1301">
                  <c:v>31.02</c:v>
                </c:pt>
                <c:pt idx="1302">
                  <c:v>31.04</c:v>
                </c:pt>
                <c:pt idx="1303">
                  <c:v>31.06</c:v>
                </c:pt>
                <c:pt idx="1304">
                  <c:v>31.08</c:v>
                </c:pt>
                <c:pt idx="1305">
                  <c:v>31.1</c:v>
                </c:pt>
                <c:pt idx="1306">
                  <c:v>31.12</c:v>
                </c:pt>
                <c:pt idx="1307">
                  <c:v>31.14</c:v>
                </c:pt>
                <c:pt idx="1308">
                  <c:v>31.16</c:v>
                </c:pt>
                <c:pt idx="1309">
                  <c:v>31.18</c:v>
                </c:pt>
                <c:pt idx="1310">
                  <c:v>31.2</c:v>
                </c:pt>
                <c:pt idx="1311">
                  <c:v>31.22</c:v>
                </c:pt>
                <c:pt idx="1312">
                  <c:v>31.24</c:v>
                </c:pt>
                <c:pt idx="1313">
                  <c:v>31.26</c:v>
                </c:pt>
                <c:pt idx="1314">
                  <c:v>31.28</c:v>
                </c:pt>
                <c:pt idx="1315">
                  <c:v>31.3</c:v>
                </c:pt>
                <c:pt idx="1316">
                  <c:v>31.32</c:v>
                </c:pt>
                <c:pt idx="1317">
                  <c:v>31.34</c:v>
                </c:pt>
                <c:pt idx="1318">
                  <c:v>31.36</c:v>
                </c:pt>
                <c:pt idx="1319">
                  <c:v>31.38</c:v>
                </c:pt>
                <c:pt idx="1320">
                  <c:v>31.4</c:v>
                </c:pt>
                <c:pt idx="1321">
                  <c:v>31.42</c:v>
                </c:pt>
                <c:pt idx="1322">
                  <c:v>31.44</c:v>
                </c:pt>
                <c:pt idx="1323">
                  <c:v>31.46</c:v>
                </c:pt>
                <c:pt idx="1324">
                  <c:v>31.48</c:v>
                </c:pt>
                <c:pt idx="1325">
                  <c:v>31.5</c:v>
                </c:pt>
                <c:pt idx="1326">
                  <c:v>31.52</c:v>
                </c:pt>
                <c:pt idx="1327">
                  <c:v>31.54</c:v>
                </c:pt>
                <c:pt idx="1328">
                  <c:v>31.56</c:v>
                </c:pt>
                <c:pt idx="1329">
                  <c:v>31.58</c:v>
                </c:pt>
                <c:pt idx="1330">
                  <c:v>31.6</c:v>
                </c:pt>
                <c:pt idx="1331">
                  <c:v>31.62</c:v>
                </c:pt>
                <c:pt idx="1332">
                  <c:v>31.64</c:v>
                </c:pt>
                <c:pt idx="1333">
                  <c:v>31.66</c:v>
                </c:pt>
                <c:pt idx="1334">
                  <c:v>31.68</c:v>
                </c:pt>
                <c:pt idx="1335">
                  <c:v>31.7</c:v>
                </c:pt>
                <c:pt idx="1336">
                  <c:v>31.72</c:v>
                </c:pt>
                <c:pt idx="1337">
                  <c:v>31.74</c:v>
                </c:pt>
                <c:pt idx="1338">
                  <c:v>31.76</c:v>
                </c:pt>
                <c:pt idx="1339">
                  <c:v>31.78</c:v>
                </c:pt>
                <c:pt idx="1340">
                  <c:v>31.8</c:v>
                </c:pt>
                <c:pt idx="1341">
                  <c:v>31.82</c:v>
                </c:pt>
                <c:pt idx="1342">
                  <c:v>31.84</c:v>
                </c:pt>
                <c:pt idx="1343">
                  <c:v>31.86</c:v>
                </c:pt>
                <c:pt idx="1344">
                  <c:v>31.88</c:v>
                </c:pt>
                <c:pt idx="1345">
                  <c:v>31.9</c:v>
                </c:pt>
                <c:pt idx="1346">
                  <c:v>31.92</c:v>
                </c:pt>
                <c:pt idx="1347">
                  <c:v>31.94</c:v>
                </c:pt>
                <c:pt idx="1348">
                  <c:v>31.96</c:v>
                </c:pt>
                <c:pt idx="1349">
                  <c:v>31.98</c:v>
                </c:pt>
                <c:pt idx="1350">
                  <c:v>32</c:v>
                </c:pt>
                <c:pt idx="1351">
                  <c:v>32.020000000000003</c:v>
                </c:pt>
                <c:pt idx="1352">
                  <c:v>32.04</c:v>
                </c:pt>
                <c:pt idx="1353">
                  <c:v>32.06</c:v>
                </c:pt>
                <c:pt idx="1354">
                  <c:v>32.08</c:v>
                </c:pt>
                <c:pt idx="1355">
                  <c:v>32.1</c:v>
                </c:pt>
                <c:pt idx="1356">
                  <c:v>32.119999999999997</c:v>
                </c:pt>
                <c:pt idx="1357">
                  <c:v>32.14</c:v>
                </c:pt>
                <c:pt idx="1358">
                  <c:v>32.159999999999997</c:v>
                </c:pt>
                <c:pt idx="1359">
                  <c:v>32.18</c:v>
                </c:pt>
                <c:pt idx="1360">
                  <c:v>32.200000000000003</c:v>
                </c:pt>
                <c:pt idx="1361">
                  <c:v>32.22</c:v>
                </c:pt>
                <c:pt idx="1362">
                  <c:v>32.24</c:v>
                </c:pt>
                <c:pt idx="1363">
                  <c:v>32.26</c:v>
                </c:pt>
                <c:pt idx="1364">
                  <c:v>32.28</c:v>
                </c:pt>
                <c:pt idx="1365">
                  <c:v>32.299999999999997</c:v>
                </c:pt>
                <c:pt idx="1366">
                  <c:v>32.32</c:v>
                </c:pt>
                <c:pt idx="1367">
                  <c:v>32.340000000000003</c:v>
                </c:pt>
                <c:pt idx="1368">
                  <c:v>32.36</c:v>
                </c:pt>
                <c:pt idx="1369">
                  <c:v>32.380000000000003</c:v>
                </c:pt>
                <c:pt idx="1370">
                  <c:v>32.4</c:v>
                </c:pt>
                <c:pt idx="1371">
                  <c:v>32.42</c:v>
                </c:pt>
                <c:pt idx="1372">
                  <c:v>32.44</c:v>
                </c:pt>
                <c:pt idx="1373">
                  <c:v>32.46</c:v>
                </c:pt>
                <c:pt idx="1374">
                  <c:v>32.479999999999997</c:v>
                </c:pt>
                <c:pt idx="1375">
                  <c:v>32.5</c:v>
                </c:pt>
                <c:pt idx="1376">
                  <c:v>32.520000000000003</c:v>
                </c:pt>
                <c:pt idx="1377">
                  <c:v>32.54</c:v>
                </c:pt>
                <c:pt idx="1378">
                  <c:v>32.56</c:v>
                </c:pt>
                <c:pt idx="1379">
                  <c:v>32.58</c:v>
                </c:pt>
                <c:pt idx="1380">
                  <c:v>32.6</c:v>
                </c:pt>
                <c:pt idx="1381">
                  <c:v>32.619999999999997</c:v>
                </c:pt>
                <c:pt idx="1382">
                  <c:v>32.64</c:v>
                </c:pt>
                <c:pt idx="1383">
                  <c:v>32.659999999999997</c:v>
                </c:pt>
                <c:pt idx="1384">
                  <c:v>32.68</c:v>
                </c:pt>
                <c:pt idx="1385">
                  <c:v>32.700000000000003</c:v>
                </c:pt>
                <c:pt idx="1386">
                  <c:v>32.72</c:v>
                </c:pt>
                <c:pt idx="1387">
                  <c:v>32.74</c:v>
                </c:pt>
                <c:pt idx="1388">
                  <c:v>32.76</c:v>
                </c:pt>
                <c:pt idx="1389">
                  <c:v>32.78</c:v>
                </c:pt>
                <c:pt idx="1390">
                  <c:v>32.799999999999997</c:v>
                </c:pt>
                <c:pt idx="1391">
                  <c:v>32.82</c:v>
                </c:pt>
                <c:pt idx="1392">
                  <c:v>32.840000000000003</c:v>
                </c:pt>
                <c:pt idx="1393">
                  <c:v>32.86</c:v>
                </c:pt>
                <c:pt idx="1394">
                  <c:v>32.880000000000003</c:v>
                </c:pt>
                <c:pt idx="1395">
                  <c:v>32.9</c:v>
                </c:pt>
                <c:pt idx="1396">
                  <c:v>32.92</c:v>
                </c:pt>
                <c:pt idx="1397">
                  <c:v>32.94</c:v>
                </c:pt>
                <c:pt idx="1398">
                  <c:v>32.96</c:v>
                </c:pt>
                <c:pt idx="1399">
                  <c:v>32.979999999999997</c:v>
                </c:pt>
                <c:pt idx="1400">
                  <c:v>33</c:v>
                </c:pt>
                <c:pt idx="1401">
                  <c:v>33.020000000000003</c:v>
                </c:pt>
                <c:pt idx="1402">
                  <c:v>33.04</c:v>
                </c:pt>
                <c:pt idx="1403">
                  <c:v>33.06</c:v>
                </c:pt>
                <c:pt idx="1404">
                  <c:v>33.08</c:v>
                </c:pt>
                <c:pt idx="1405">
                  <c:v>33.1</c:v>
                </c:pt>
                <c:pt idx="1406">
                  <c:v>33.119999999999997</c:v>
                </c:pt>
                <c:pt idx="1407">
                  <c:v>33.14</c:v>
                </c:pt>
                <c:pt idx="1408">
                  <c:v>33.159999999999997</c:v>
                </c:pt>
                <c:pt idx="1409">
                  <c:v>33.18</c:v>
                </c:pt>
                <c:pt idx="1410">
                  <c:v>33.200000000000003</c:v>
                </c:pt>
                <c:pt idx="1411">
                  <c:v>33.22</c:v>
                </c:pt>
                <c:pt idx="1412">
                  <c:v>33.24</c:v>
                </c:pt>
                <c:pt idx="1413">
                  <c:v>33.26</c:v>
                </c:pt>
                <c:pt idx="1414">
                  <c:v>33.28</c:v>
                </c:pt>
                <c:pt idx="1415">
                  <c:v>33.299999999999997</c:v>
                </c:pt>
                <c:pt idx="1416">
                  <c:v>33.32</c:v>
                </c:pt>
                <c:pt idx="1417">
                  <c:v>33.340000000000003</c:v>
                </c:pt>
                <c:pt idx="1418">
                  <c:v>33.36</c:v>
                </c:pt>
                <c:pt idx="1419">
                  <c:v>33.380000000000003</c:v>
                </c:pt>
                <c:pt idx="1420">
                  <c:v>33.4</c:v>
                </c:pt>
                <c:pt idx="1421">
                  <c:v>33.42</c:v>
                </c:pt>
                <c:pt idx="1422">
                  <c:v>33.44</c:v>
                </c:pt>
                <c:pt idx="1423">
                  <c:v>33.46</c:v>
                </c:pt>
                <c:pt idx="1424">
                  <c:v>33.479999999999997</c:v>
                </c:pt>
                <c:pt idx="1425">
                  <c:v>33.5</c:v>
                </c:pt>
                <c:pt idx="1426">
                  <c:v>33.520000000000003</c:v>
                </c:pt>
                <c:pt idx="1427">
                  <c:v>33.54</c:v>
                </c:pt>
                <c:pt idx="1428">
                  <c:v>33.56</c:v>
                </c:pt>
                <c:pt idx="1429">
                  <c:v>33.58</c:v>
                </c:pt>
                <c:pt idx="1430">
                  <c:v>33.6</c:v>
                </c:pt>
                <c:pt idx="1431">
                  <c:v>33.619999999999997</c:v>
                </c:pt>
                <c:pt idx="1432">
                  <c:v>33.64</c:v>
                </c:pt>
                <c:pt idx="1433">
                  <c:v>33.659999999999997</c:v>
                </c:pt>
                <c:pt idx="1434">
                  <c:v>33.68</c:v>
                </c:pt>
                <c:pt idx="1435">
                  <c:v>33.700000000000003</c:v>
                </c:pt>
                <c:pt idx="1436">
                  <c:v>33.72</c:v>
                </c:pt>
                <c:pt idx="1437">
                  <c:v>33.74</c:v>
                </c:pt>
                <c:pt idx="1438">
                  <c:v>33.76</c:v>
                </c:pt>
                <c:pt idx="1439">
                  <c:v>33.78</c:v>
                </c:pt>
                <c:pt idx="1440">
                  <c:v>33.799999999999997</c:v>
                </c:pt>
                <c:pt idx="1441">
                  <c:v>33.82</c:v>
                </c:pt>
                <c:pt idx="1442">
                  <c:v>33.840000000000003</c:v>
                </c:pt>
                <c:pt idx="1443">
                  <c:v>33.86</c:v>
                </c:pt>
                <c:pt idx="1444">
                  <c:v>33.880000000000003</c:v>
                </c:pt>
                <c:pt idx="1445">
                  <c:v>33.9</c:v>
                </c:pt>
                <c:pt idx="1446">
                  <c:v>33.92</c:v>
                </c:pt>
                <c:pt idx="1447">
                  <c:v>33.94</c:v>
                </c:pt>
                <c:pt idx="1448">
                  <c:v>33.96</c:v>
                </c:pt>
                <c:pt idx="1449">
                  <c:v>33.979999999999997</c:v>
                </c:pt>
                <c:pt idx="1450">
                  <c:v>34</c:v>
                </c:pt>
                <c:pt idx="1451">
                  <c:v>34.020000000000003</c:v>
                </c:pt>
                <c:pt idx="1452">
                  <c:v>34.04</c:v>
                </c:pt>
                <c:pt idx="1453">
                  <c:v>34.06</c:v>
                </c:pt>
                <c:pt idx="1454">
                  <c:v>34.08</c:v>
                </c:pt>
                <c:pt idx="1455">
                  <c:v>34.1</c:v>
                </c:pt>
                <c:pt idx="1456">
                  <c:v>34.119999999999997</c:v>
                </c:pt>
                <c:pt idx="1457">
                  <c:v>34.14</c:v>
                </c:pt>
                <c:pt idx="1458">
                  <c:v>34.159999999999997</c:v>
                </c:pt>
                <c:pt idx="1459">
                  <c:v>34.18</c:v>
                </c:pt>
                <c:pt idx="1460">
                  <c:v>34.200000000000003</c:v>
                </c:pt>
                <c:pt idx="1461">
                  <c:v>34.22</c:v>
                </c:pt>
                <c:pt idx="1462">
                  <c:v>34.24</c:v>
                </c:pt>
                <c:pt idx="1463">
                  <c:v>34.26</c:v>
                </c:pt>
                <c:pt idx="1464">
                  <c:v>34.28</c:v>
                </c:pt>
                <c:pt idx="1465">
                  <c:v>34.299999999999997</c:v>
                </c:pt>
                <c:pt idx="1466">
                  <c:v>34.32</c:v>
                </c:pt>
                <c:pt idx="1467">
                  <c:v>34.340000000000003</c:v>
                </c:pt>
                <c:pt idx="1468">
                  <c:v>34.36</c:v>
                </c:pt>
                <c:pt idx="1469">
                  <c:v>34.380000000000003</c:v>
                </c:pt>
                <c:pt idx="1470">
                  <c:v>34.4</c:v>
                </c:pt>
                <c:pt idx="1471">
                  <c:v>34.42</c:v>
                </c:pt>
                <c:pt idx="1472">
                  <c:v>34.44</c:v>
                </c:pt>
                <c:pt idx="1473">
                  <c:v>34.46</c:v>
                </c:pt>
                <c:pt idx="1474">
                  <c:v>34.479999999999997</c:v>
                </c:pt>
                <c:pt idx="1475">
                  <c:v>34.5</c:v>
                </c:pt>
                <c:pt idx="1476">
                  <c:v>34.520000000000003</c:v>
                </c:pt>
                <c:pt idx="1477">
                  <c:v>34.54</c:v>
                </c:pt>
                <c:pt idx="1478">
                  <c:v>34.56</c:v>
                </c:pt>
                <c:pt idx="1479">
                  <c:v>34.58</c:v>
                </c:pt>
                <c:pt idx="1480">
                  <c:v>34.6</c:v>
                </c:pt>
                <c:pt idx="1481">
                  <c:v>34.619999999999997</c:v>
                </c:pt>
                <c:pt idx="1482">
                  <c:v>34.64</c:v>
                </c:pt>
                <c:pt idx="1483">
                  <c:v>34.659999999999997</c:v>
                </c:pt>
                <c:pt idx="1484">
                  <c:v>34.68</c:v>
                </c:pt>
                <c:pt idx="1485">
                  <c:v>34.700000000000003</c:v>
                </c:pt>
                <c:pt idx="1486">
                  <c:v>34.72</c:v>
                </c:pt>
                <c:pt idx="1487">
                  <c:v>34.74</c:v>
                </c:pt>
                <c:pt idx="1488">
                  <c:v>34.76</c:v>
                </c:pt>
                <c:pt idx="1489">
                  <c:v>34.78</c:v>
                </c:pt>
                <c:pt idx="1490">
                  <c:v>34.799999999999997</c:v>
                </c:pt>
                <c:pt idx="1491">
                  <c:v>34.82</c:v>
                </c:pt>
                <c:pt idx="1492">
                  <c:v>34.840000000000003</c:v>
                </c:pt>
                <c:pt idx="1493">
                  <c:v>34.86</c:v>
                </c:pt>
                <c:pt idx="1494">
                  <c:v>34.880000000000003</c:v>
                </c:pt>
                <c:pt idx="1495">
                  <c:v>34.9</c:v>
                </c:pt>
                <c:pt idx="1496">
                  <c:v>34.92</c:v>
                </c:pt>
                <c:pt idx="1497">
                  <c:v>34.94</c:v>
                </c:pt>
                <c:pt idx="1498">
                  <c:v>34.96</c:v>
                </c:pt>
                <c:pt idx="1499">
                  <c:v>34.979999999999997</c:v>
                </c:pt>
                <c:pt idx="1500">
                  <c:v>35</c:v>
                </c:pt>
                <c:pt idx="1501">
                  <c:v>35.020000000000003</c:v>
                </c:pt>
                <c:pt idx="1502">
                  <c:v>35.04</c:v>
                </c:pt>
                <c:pt idx="1503">
                  <c:v>35.06</c:v>
                </c:pt>
                <c:pt idx="1504">
                  <c:v>35.08</c:v>
                </c:pt>
                <c:pt idx="1505">
                  <c:v>35.1</c:v>
                </c:pt>
                <c:pt idx="1506">
                  <c:v>35.119999999999997</c:v>
                </c:pt>
                <c:pt idx="1507">
                  <c:v>35.14</c:v>
                </c:pt>
                <c:pt idx="1508">
                  <c:v>35.159999999999997</c:v>
                </c:pt>
                <c:pt idx="1509">
                  <c:v>35.18</c:v>
                </c:pt>
                <c:pt idx="1510">
                  <c:v>35.200000000000003</c:v>
                </c:pt>
                <c:pt idx="1511">
                  <c:v>35.22</c:v>
                </c:pt>
                <c:pt idx="1512">
                  <c:v>35.24</c:v>
                </c:pt>
                <c:pt idx="1513">
                  <c:v>35.26</c:v>
                </c:pt>
                <c:pt idx="1514">
                  <c:v>35.28</c:v>
                </c:pt>
                <c:pt idx="1515">
                  <c:v>35.299999999999997</c:v>
                </c:pt>
                <c:pt idx="1516">
                  <c:v>35.32</c:v>
                </c:pt>
                <c:pt idx="1517">
                  <c:v>35.340000000000003</c:v>
                </c:pt>
                <c:pt idx="1518">
                  <c:v>35.36</c:v>
                </c:pt>
                <c:pt idx="1519">
                  <c:v>35.380000000000003</c:v>
                </c:pt>
                <c:pt idx="1520">
                  <c:v>35.4</c:v>
                </c:pt>
                <c:pt idx="1521">
                  <c:v>35.42</c:v>
                </c:pt>
                <c:pt idx="1522">
                  <c:v>35.44</c:v>
                </c:pt>
                <c:pt idx="1523">
                  <c:v>35.46</c:v>
                </c:pt>
                <c:pt idx="1524">
                  <c:v>35.479999999999997</c:v>
                </c:pt>
                <c:pt idx="1525">
                  <c:v>35.5</c:v>
                </c:pt>
                <c:pt idx="1526">
                  <c:v>35.520000000000003</c:v>
                </c:pt>
                <c:pt idx="1527">
                  <c:v>35.54</c:v>
                </c:pt>
                <c:pt idx="1528">
                  <c:v>35.56</c:v>
                </c:pt>
                <c:pt idx="1529">
                  <c:v>35.58</c:v>
                </c:pt>
                <c:pt idx="1530">
                  <c:v>35.6</c:v>
                </c:pt>
                <c:pt idx="1531">
                  <c:v>35.619999999999997</c:v>
                </c:pt>
                <c:pt idx="1532">
                  <c:v>35.64</c:v>
                </c:pt>
                <c:pt idx="1533">
                  <c:v>35.659999999999997</c:v>
                </c:pt>
                <c:pt idx="1534">
                  <c:v>35.68</c:v>
                </c:pt>
                <c:pt idx="1535">
                  <c:v>35.700000000000003</c:v>
                </c:pt>
                <c:pt idx="1536">
                  <c:v>35.72</c:v>
                </c:pt>
                <c:pt idx="1537">
                  <c:v>35.74</c:v>
                </c:pt>
                <c:pt idx="1538">
                  <c:v>35.76</c:v>
                </c:pt>
                <c:pt idx="1539">
                  <c:v>35.78</c:v>
                </c:pt>
                <c:pt idx="1540">
                  <c:v>35.799999999999997</c:v>
                </c:pt>
                <c:pt idx="1541">
                  <c:v>35.82</c:v>
                </c:pt>
                <c:pt idx="1542">
                  <c:v>35.840000000000003</c:v>
                </c:pt>
                <c:pt idx="1543">
                  <c:v>35.86</c:v>
                </c:pt>
                <c:pt idx="1544">
                  <c:v>35.880000000000003</c:v>
                </c:pt>
                <c:pt idx="1545">
                  <c:v>35.9</c:v>
                </c:pt>
                <c:pt idx="1546">
                  <c:v>35.92</c:v>
                </c:pt>
                <c:pt idx="1547">
                  <c:v>35.94</c:v>
                </c:pt>
                <c:pt idx="1548">
                  <c:v>35.96</c:v>
                </c:pt>
                <c:pt idx="1549">
                  <c:v>35.979999999999997</c:v>
                </c:pt>
                <c:pt idx="1550">
                  <c:v>36</c:v>
                </c:pt>
                <c:pt idx="1551">
                  <c:v>36.020000000000003</c:v>
                </c:pt>
                <c:pt idx="1552">
                  <c:v>36.04</c:v>
                </c:pt>
                <c:pt idx="1553">
                  <c:v>36.06</c:v>
                </c:pt>
                <c:pt idx="1554">
                  <c:v>36.08</c:v>
                </c:pt>
                <c:pt idx="1555">
                  <c:v>36.1</c:v>
                </c:pt>
                <c:pt idx="1556">
                  <c:v>36.119999999999997</c:v>
                </c:pt>
                <c:pt idx="1557">
                  <c:v>36.14</c:v>
                </c:pt>
                <c:pt idx="1558">
                  <c:v>36.159999999999997</c:v>
                </c:pt>
                <c:pt idx="1559">
                  <c:v>36.18</c:v>
                </c:pt>
                <c:pt idx="1560">
                  <c:v>36.200000000000003</c:v>
                </c:pt>
                <c:pt idx="1561">
                  <c:v>36.22</c:v>
                </c:pt>
                <c:pt idx="1562">
                  <c:v>36.24</c:v>
                </c:pt>
                <c:pt idx="1563">
                  <c:v>36.26</c:v>
                </c:pt>
                <c:pt idx="1564">
                  <c:v>36.28</c:v>
                </c:pt>
                <c:pt idx="1565">
                  <c:v>36.299999999999997</c:v>
                </c:pt>
                <c:pt idx="1566">
                  <c:v>36.32</c:v>
                </c:pt>
                <c:pt idx="1567">
                  <c:v>36.340000000000003</c:v>
                </c:pt>
                <c:pt idx="1568">
                  <c:v>36.36</c:v>
                </c:pt>
                <c:pt idx="1569">
                  <c:v>36.380000000000003</c:v>
                </c:pt>
                <c:pt idx="1570">
                  <c:v>36.4</c:v>
                </c:pt>
                <c:pt idx="1571">
                  <c:v>36.42</c:v>
                </c:pt>
                <c:pt idx="1572">
                  <c:v>36.44</c:v>
                </c:pt>
                <c:pt idx="1573">
                  <c:v>36.46</c:v>
                </c:pt>
                <c:pt idx="1574">
                  <c:v>36.479999999999997</c:v>
                </c:pt>
                <c:pt idx="1575">
                  <c:v>36.5</c:v>
                </c:pt>
                <c:pt idx="1576">
                  <c:v>36.520000000000003</c:v>
                </c:pt>
                <c:pt idx="1577">
                  <c:v>36.54</c:v>
                </c:pt>
                <c:pt idx="1578">
                  <c:v>36.56</c:v>
                </c:pt>
                <c:pt idx="1579">
                  <c:v>36.58</c:v>
                </c:pt>
                <c:pt idx="1580">
                  <c:v>36.6</c:v>
                </c:pt>
                <c:pt idx="1581">
                  <c:v>36.619999999999997</c:v>
                </c:pt>
                <c:pt idx="1582">
                  <c:v>36.64</c:v>
                </c:pt>
                <c:pt idx="1583">
                  <c:v>36.659999999999997</c:v>
                </c:pt>
                <c:pt idx="1584">
                  <c:v>36.68</c:v>
                </c:pt>
                <c:pt idx="1585">
                  <c:v>36.700000000000003</c:v>
                </c:pt>
                <c:pt idx="1586">
                  <c:v>36.72</c:v>
                </c:pt>
                <c:pt idx="1587">
                  <c:v>36.74</c:v>
                </c:pt>
                <c:pt idx="1588">
                  <c:v>36.76</c:v>
                </c:pt>
                <c:pt idx="1589">
                  <c:v>36.78</c:v>
                </c:pt>
                <c:pt idx="1590">
                  <c:v>36.799999999999997</c:v>
                </c:pt>
                <c:pt idx="1591">
                  <c:v>36.82</c:v>
                </c:pt>
                <c:pt idx="1592">
                  <c:v>36.840000000000003</c:v>
                </c:pt>
                <c:pt idx="1593">
                  <c:v>36.86</c:v>
                </c:pt>
                <c:pt idx="1594">
                  <c:v>36.880000000000003</c:v>
                </c:pt>
                <c:pt idx="1595">
                  <c:v>36.9</c:v>
                </c:pt>
                <c:pt idx="1596">
                  <c:v>36.92</c:v>
                </c:pt>
                <c:pt idx="1597">
                  <c:v>36.94</c:v>
                </c:pt>
                <c:pt idx="1598">
                  <c:v>36.96</c:v>
                </c:pt>
                <c:pt idx="1599">
                  <c:v>36.979999999999997</c:v>
                </c:pt>
                <c:pt idx="1600">
                  <c:v>37</c:v>
                </c:pt>
                <c:pt idx="1601">
                  <c:v>37.020000000000003</c:v>
                </c:pt>
                <c:pt idx="1602">
                  <c:v>37.04</c:v>
                </c:pt>
                <c:pt idx="1603">
                  <c:v>37.06</c:v>
                </c:pt>
                <c:pt idx="1604">
                  <c:v>37.08</c:v>
                </c:pt>
                <c:pt idx="1605">
                  <c:v>37.1</c:v>
                </c:pt>
                <c:pt idx="1606">
                  <c:v>37.119999999999997</c:v>
                </c:pt>
                <c:pt idx="1607">
                  <c:v>37.14</c:v>
                </c:pt>
                <c:pt idx="1608">
                  <c:v>37.159999999999997</c:v>
                </c:pt>
                <c:pt idx="1609">
                  <c:v>37.18</c:v>
                </c:pt>
                <c:pt idx="1610">
                  <c:v>37.200000000000003</c:v>
                </c:pt>
                <c:pt idx="1611">
                  <c:v>37.22</c:v>
                </c:pt>
                <c:pt idx="1612">
                  <c:v>37.24</c:v>
                </c:pt>
                <c:pt idx="1613">
                  <c:v>37.26</c:v>
                </c:pt>
                <c:pt idx="1614">
                  <c:v>37.28</c:v>
                </c:pt>
                <c:pt idx="1615">
                  <c:v>37.299999999999997</c:v>
                </c:pt>
                <c:pt idx="1616">
                  <c:v>37.32</c:v>
                </c:pt>
                <c:pt idx="1617">
                  <c:v>37.340000000000003</c:v>
                </c:pt>
                <c:pt idx="1618">
                  <c:v>37.36</c:v>
                </c:pt>
                <c:pt idx="1619">
                  <c:v>37.380000000000003</c:v>
                </c:pt>
                <c:pt idx="1620">
                  <c:v>37.4</c:v>
                </c:pt>
                <c:pt idx="1621">
                  <c:v>37.42</c:v>
                </c:pt>
                <c:pt idx="1622">
                  <c:v>37.44</c:v>
                </c:pt>
                <c:pt idx="1623">
                  <c:v>37.46</c:v>
                </c:pt>
                <c:pt idx="1624">
                  <c:v>37.479999999999997</c:v>
                </c:pt>
                <c:pt idx="1625">
                  <c:v>37.5</c:v>
                </c:pt>
                <c:pt idx="1626">
                  <c:v>37.520000000000003</c:v>
                </c:pt>
                <c:pt idx="1627">
                  <c:v>37.54</c:v>
                </c:pt>
                <c:pt idx="1628">
                  <c:v>37.56</c:v>
                </c:pt>
                <c:pt idx="1629">
                  <c:v>37.58</c:v>
                </c:pt>
                <c:pt idx="1630">
                  <c:v>37.6</c:v>
                </c:pt>
                <c:pt idx="1631">
                  <c:v>37.619999999999997</c:v>
                </c:pt>
                <c:pt idx="1632">
                  <c:v>37.64</c:v>
                </c:pt>
                <c:pt idx="1633">
                  <c:v>37.659999999999997</c:v>
                </c:pt>
                <c:pt idx="1634">
                  <c:v>37.68</c:v>
                </c:pt>
                <c:pt idx="1635">
                  <c:v>37.700000000000003</c:v>
                </c:pt>
                <c:pt idx="1636">
                  <c:v>37.72</c:v>
                </c:pt>
                <c:pt idx="1637">
                  <c:v>37.74</c:v>
                </c:pt>
                <c:pt idx="1638">
                  <c:v>37.76</c:v>
                </c:pt>
                <c:pt idx="1639">
                  <c:v>37.78</c:v>
                </c:pt>
                <c:pt idx="1640">
                  <c:v>37.799999999999997</c:v>
                </c:pt>
                <c:pt idx="1641">
                  <c:v>37.82</c:v>
                </c:pt>
                <c:pt idx="1642">
                  <c:v>37.840000000000003</c:v>
                </c:pt>
                <c:pt idx="1643">
                  <c:v>37.86</c:v>
                </c:pt>
                <c:pt idx="1644">
                  <c:v>37.880000000000003</c:v>
                </c:pt>
                <c:pt idx="1645">
                  <c:v>37.9</c:v>
                </c:pt>
                <c:pt idx="1646">
                  <c:v>37.92</c:v>
                </c:pt>
                <c:pt idx="1647">
                  <c:v>37.94</c:v>
                </c:pt>
                <c:pt idx="1648">
                  <c:v>37.96</c:v>
                </c:pt>
                <c:pt idx="1649">
                  <c:v>37.979999999999997</c:v>
                </c:pt>
                <c:pt idx="1650">
                  <c:v>38</c:v>
                </c:pt>
                <c:pt idx="1651">
                  <c:v>38.020000000000003</c:v>
                </c:pt>
                <c:pt idx="1652">
                  <c:v>38.04</c:v>
                </c:pt>
                <c:pt idx="1653">
                  <c:v>38.06</c:v>
                </c:pt>
                <c:pt idx="1654">
                  <c:v>38.08</c:v>
                </c:pt>
                <c:pt idx="1655">
                  <c:v>38.1</c:v>
                </c:pt>
                <c:pt idx="1656">
                  <c:v>38.119999999999997</c:v>
                </c:pt>
                <c:pt idx="1657">
                  <c:v>38.14</c:v>
                </c:pt>
                <c:pt idx="1658">
                  <c:v>38.159999999999997</c:v>
                </c:pt>
                <c:pt idx="1659">
                  <c:v>38.18</c:v>
                </c:pt>
                <c:pt idx="1660">
                  <c:v>38.200000000000003</c:v>
                </c:pt>
                <c:pt idx="1661">
                  <c:v>38.22</c:v>
                </c:pt>
                <c:pt idx="1662">
                  <c:v>38.24</c:v>
                </c:pt>
                <c:pt idx="1663">
                  <c:v>38.26</c:v>
                </c:pt>
                <c:pt idx="1664">
                  <c:v>38.28</c:v>
                </c:pt>
                <c:pt idx="1665">
                  <c:v>38.299999999999997</c:v>
                </c:pt>
                <c:pt idx="1666">
                  <c:v>38.32</c:v>
                </c:pt>
                <c:pt idx="1667">
                  <c:v>38.340000000000003</c:v>
                </c:pt>
                <c:pt idx="1668">
                  <c:v>38.36</c:v>
                </c:pt>
                <c:pt idx="1669">
                  <c:v>38.380000000000003</c:v>
                </c:pt>
                <c:pt idx="1670">
                  <c:v>38.4</c:v>
                </c:pt>
                <c:pt idx="1671">
                  <c:v>38.42</c:v>
                </c:pt>
                <c:pt idx="1672">
                  <c:v>38.44</c:v>
                </c:pt>
                <c:pt idx="1673">
                  <c:v>38.46</c:v>
                </c:pt>
                <c:pt idx="1674">
                  <c:v>38.479999999999997</c:v>
                </c:pt>
                <c:pt idx="1675">
                  <c:v>38.5</c:v>
                </c:pt>
                <c:pt idx="1676">
                  <c:v>38.520000000000003</c:v>
                </c:pt>
                <c:pt idx="1677">
                  <c:v>38.54</c:v>
                </c:pt>
                <c:pt idx="1678">
                  <c:v>38.56</c:v>
                </c:pt>
                <c:pt idx="1679">
                  <c:v>38.58</c:v>
                </c:pt>
                <c:pt idx="1680">
                  <c:v>38.6</c:v>
                </c:pt>
                <c:pt idx="1681">
                  <c:v>38.619999999999997</c:v>
                </c:pt>
                <c:pt idx="1682">
                  <c:v>38.64</c:v>
                </c:pt>
                <c:pt idx="1683">
                  <c:v>38.659999999999997</c:v>
                </c:pt>
                <c:pt idx="1684">
                  <c:v>38.68</c:v>
                </c:pt>
                <c:pt idx="1685">
                  <c:v>38.700000000000003</c:v>
                </c:pt>
                <c:pt idx="1686">
                  <c:v>38.72</c:v>
                </c:pt>
                <c:pt idx="1687">
                  <c:v>38.74</c:v>
                </c:pt>
                <c:pt idx="1688">
                  <c:v>38.76</c:v>
                </c:pt>
                <c:pt idx="1689">
                  <c:v>38.78</c:v>
                </c:pt>
                <c:pt idx="1690">
                  <c:v>38.799999999999997</c:v>
                </c:pt>
                <c:pt idx="1691">
                  <c:v>38.82</c:v>
                </c:pt>
                <c:pt idx="1692">
                  <c:v>38.840000000000003</c:v>
                </c:pt>
                <c:pt idx="1693">
                  <c:v>38.86</c:v>
                </c:pt>
                <c:pt idx="1694">
                  <c:v>38.880000000000003</c:v>
                </c:pt>
                <c:pt idx="1695">
                  <c:v>38.9</c:v>
                </c:pt>
                <c:pt idx="1696">
                  <c:v>38.92</c:v>
                </c:pt>
                <c:pt idx="1697">
                  <c:v>38.94</c:v>
                </c:pt>
                <c:pt idx="1698">
                  <c:v>38.96</c:v>
                </c:pt>
                <c:pt idx="1699">
                  <c:v>38.979999999999997</c:v>
                </c:pt>
                <c:pt idx="1700">
                  <c:v>39</c:v>
                </c:pt>
                <c:pt idx="1701">
                  <c:v>39.020000000000003</c:v>
                </c:pt>
                <c:pt idx="1702">
                  <c:v>39.04</c:v>
                </c:pt>
                <c:pt idx="1703">
                  <c:v>39.06</c:v>
                </c:pt>
                <c:pt idx="1704">
                  <c:v>39.08</c:v>
                </c:pt>
                <c:pt idx="1705">
                  <c:v>39.1</c:v>
                </c:pt>
                <c:pt idx="1706">
                  <c:v>39.119999999999997</c:v>
                </c:pt>
                <c:pt idx="1707">
                  <c:v>39.14</c:v>
                </c:pt>
                <c:pt idx="1708">
                  <c:v>39.159999999999997</c:v>
                </c:pt>
                <c:pt idx="1709">
                  <c:v>39.18</c:v>
                </c:pt>
                <c:pt idx="1710">
                  <c:v>39.200000000000003</c:v>
                </c:pt>
                <c:pt idx="1711">
                  <c:v>39.22</c:v>
                </c:pt>
                <c:pt idx="1712">
                  <c:v>39.24</c:v>
                </c:pt>
                <c:pt idx="1713">
                  <c:v>39.26</c:v>
                </c:pt>
                <c:pt idx="1714">
                  <c:v>39.28</c:v>
                </c:pt>
                <c:pt idx="1715">
                  <c:v>39.299999999999997</c:v>
                </c:pt>
                <c:pt idx="1716">
                  <c:v>39.32</c:v>
                </c:pt>
                <c:pt idx="1717">
                  <c:v>39.340000000000003</c:v>
                </c:pt>
                <c:pt idx="1718">
                  <c:v>39.36</c:v>
                </c:pt>
                <c:pt idx="1719">
                  <c:v>39.380000000000003</c:v>
                </c:pt>
                <c:pt idx="1720">
                  <c:v>39.4</c:v>
                </c:pt>
                <c:pt idx="1721">
                  <c:v>39.42</c:v>
                </c:pt>
                <c:pt idx="1722">
                  <c:v>39.44</c:v>
                </c:pt>
                <c:pt idx="1723">
                  <c:v>39.46</c:v>
                </c:pt>
                <c:pt idx="1724">
                  <c:v>39.479999999999997</c:v>
                </c:pt>
                <c:pt idx="1725">
                  <c:v>39.5</c:v>
                </c:pt>
                <c:pt idx="1726">
                  <c:v>39.520000000000003</c:v>
                </c:pt>
                <c:pt idx="1727">
                  <c:v>39.54</c:v>
                </c:pt>
                <c:pt idx="1728">
                  <c:v>39.56</c:v>
                </c:pt>
                <c:pt idx="1729">
                  <c:v>39.58</c:v>
                </c:pt>
                <c:pt idx="1730">
                  <c:v>39.6</c:v>
                </c:pt>
                <c:pt idx="1731">
                  <c:v>39.619999999999997</c:v>
                </c:pt>
                <c:pt idx="1732">
                  <c:v>39.64</c:v>
                </c:pt>
                <c:pt idx="1733">
                  <c:v>39.659999999999997</c:v>
                </c:pt>
                <c:pt idx="1734">
                  <c:v>39.68</c:v>
                </c:pt>
                <c:pt idx="1735">
                  <c:v>39.700000000000003</c:v>
                </c:pt>
                <c:pt idx="1736">
                  <c:v>39.72</c:v>
                </c:pt>
                <c:pt idx="1737">
                  <c:v>39.74</c:v>
                </c:pt>
                <c:pt idx="1738">
                  <c:v>39.76</c:v>
                </c:pt>
                <c:pt idx="1739">
                  <c:v>39.78</c:v>
                </c:pt>
                <c:pt idx="1740">
                  <c:v>39.799999999999997</c:v>
                </c:pt>
                <c:pt idx="1741">
                  <c:v>39.82</c:v>
                </c:pt>
                <c:pt idx="1742">
                  <c:v>39.840000000000003</c:v>
                </c:pt>
                <c:pt idx="1743">
                  <c:v>39.86</c:v>
                </c:pt>
                <c:pt idx="1744">
                  <c:v>39.880000000000003</c:v>
                </c:pt>
                <c:pt idx="1745">
                  <c:v>39.9</c:v>
                </c:pt>
                <c:pt idx="1746">
                  <c:v>39.92</c:v>
                </c:pt>
                <c:pt idx="1747">
                  <c:v>39.94</c:v>
                </c:pt>
                <c:pt idx="1748">
                  <c:v>39.96</c:v>
                </c:pt>
                <c:pt idx="1749">
                  <c:v>39.979999999999997</c:v>
                </c:pt>
                <c:pt idx="1750">
                  <c:v>40</c:v>
                </c:pt>
                <c:pt idx="1751">
                  <c:v>40.020000000000003</c:v>
                </c:pt>
                <c:pt idx="1752">
                  <c:v>40.04</c:v>
                </c:pt>
                <c:pt idx="1753">
                  <c:v>40.06</c:v>
                </c:pt>
                <c:pt idx="1754">
                  <c:v>40.08</c:v>
                </c:pt>
                <c:pt idx="1755">
                  <c:v>40.1</c:v>
                </c:pt>
                <c:pt idx="1756">
                  <c:v>40.119999999999997</c:v>
                </c:pt>
                <c:pt idx="1757">
                  <c:v>40.14</c:v>
                </c:pt>
                <c:pt idx="1758">
                  <c:v>40.159999999999997</c:v>
                </c:pt>
                <c:pt idx="1759">
                  <c:v>40.18</c:v>
                </c:pt>
                <c:pt idx="1760">
                  <c:v>40.200000000000003</c:v>
                </c:pt>
                <c:pt idx="1761">
                  <c:v>40.22</c:v>
                </c:pt>
                <c:pt idx="1762">
                  <c:v>40.24</c:v>
                </c:pt>
                <c:pt idx="1763">
                  <c:v>40.26</c:v>
                </c:pt>
                <c:pt idx="1764">
                  <c:v>40.28</c:v>
                </c:pt>
                <c:pt idx="1765">
                  <c:v>40.299999999999997</c:v>
                </c:pt>
                <c:pt idx="1766">
                  <c:v>40.32</c:v>
                </c:pt>
                <c:pt idx="1767">
                  <c:v>40.340000000000003</c:v>
                </c:pt>
                <c:pt idx="1768">
                  <c:v>40.36</c:v>
                </c:pt>
                <c:pt idx="1769">
                  <c:v>40.380000000000003</c:v>
                </c:pt>
                <c:pt idx="1770">
                  <c:v>40.4</c:v>
                </c:pt>
                <c:pt idx="1771">
                  <c:v>40.42</c:v>
                </c:pt>
                <c:pt idx="1772">
                  <c:v>40.44</c:v>
                </c:pt>
                <c:pt idx="1773">
                  <c:v>40.46</c:v>
                </c:pt>
                <c:pt idx="1774">
                  <c:v>40.479999999999997</c:v>
                </c:pt>
                <c:pt idx="1775">
                  <c:v>40.5</c:v>
                </c:pt>
                <c:pt idx="1776">
                  <c:v>40.520000000000003</c:v>
                </c:pt>
                <c:pt idx="1777">
                  <c:v>40.54</c:v>
                </c:pt>
                <c:pt idx="1778">
                  <c:v>40.56</c:v>
                </c:pt>
                <c:pt idx="1779">
                  <c:v>40.58</c:v>
                </c:pt>
                <c:pt idx="1780">
                  <c:v>40.6</c:v>
                </c:pt>
                <c:pt idx="1781">
                  <c:v>40.619999999999997</c:v>
                </c:pt>
                <c:pt idx="1782">
                  <c:v>40.64</c:v>
                </c:pt>
                <c:pt idx="1783">
                  <c:v>40.659999999999997</c:v>
                </c:pt>
                <c:pt idx="1784">
                  <c:v>40.68</c:v>
                </c:pt>
                <c:pt idx="1785">
                  <c:v>40.700000000000003</c:v>
                </c:pt>
                <c:pt idx="1786">
                  <c:v>40.72</c:v>
                </c:pt>
                <c:pt idx="1787">
                  <c:v>40.74</c:v>
                </c:pt>
                <c:pt idx="1788">
                  <c:v>40.76</c:v>
                </c:pt>
                <c:pt idx="1789">
                  <c:v>40.78</c:v>
                </c:pt>
                <c:pt idx="1790">
                  <c:v>40.799999999999997</c:v>
                </c:pt>
                <c:pt idx="1791">
                  <c:v>40.82</c:v>
                </c:pt>
                <c:pt idx="1792">
                  <c:v>40.840000000000003</c:v>
                </c:pt>
                <c:pt idx="1793">
                  <c:v>40.86</c:v>
                </c:pt>
                <c:pt idx="1794">
                  <c:v>40.880000000000003</c:v>
                </c:pt>
                <c:pt idx="1795">
                  <c:v>40.9</c:v>
                </c:pt>
                <c:pt idx="1796">
                  <c:v>40.92</c:v>
                </c:pt>
                <c:pt idx="1797">
                  <c:v>40.94</c:v>
                </c:pt>
                <c:pt idx="1798">
                  <c:v>40.96</c:v>
                </c:pt>
                <c:pt idx="1799">
                  <c:v>40.98</c:v>
                </c:pt>
                <c:pt idx="1800">
                  <c:v>41</c:v>
                </c:pt>
                <c:pt idx="1801">
                  <c:v>41.02</c:v>
                </c:pt>
                <c:pt idx="1802">
                  <c:v>41.04</c:v>
                </c:pt>
                <c:pt idx="1803">
                  <c:v>41.06</c:v>
                </c:pt>
                <c:pt idx="1804">
                  <c:v>41.08</c:v>
                </c:pt>
                <c:pt idx="1805">
                  <c:v>41.1</c:v>
                </c:pt>
                <c:pt idx="1806">
                  <c:v>41.12</c:v>
                </c:pt>
                <c:pt idx="1807">
                  <c:v>41.14</c:v>
                </c:pt>
                <c:pt idx="1808">
                  <c:v>41.16</c:v>
                </c:pt>
                <c:pt idx="1809">
                  <c:v>41.18</c:v>
                </c:pt>
                <c:pt idx="1810">
                  <c:v>41.2</c:v>
                </c:pt>
                <c:pt idx="1811">
                  <c:v>41.22</c:v>
                </c:pt>
                <c:pt idx="1812">
                  <c:v>41.24</c:v>
                </c:pt>
                <c:pt idx="1813">
                  <c:v>41.26</c:v>
                </c:pt>
                <c:pt idx="1814">
                  <c:v>41.28</c:v>
                </c:pt>
                <c:pt idx="1815">
                  <c:v>41.3</c:v>
                </c:pt>
                <c:pt idx="1816">
                  <c:v>41.32</c:v>
                </c:pt>
                <c:pt idx="1817">
                  <c:v>41.34</c:v>
                </c:pt>
                <c:pt idx="1818">
                  <c:v>41.36</c:v>
                </c:pt>
                <c:pt idx="1819">
                  <c:v>41.38</c:v>
                </c:pt>
                <c:pt idx="1820">
                  <c:v>41.4</c:v>
                </c:pt>
                <c:pt idx="1821">
                  <c:v>41.42</c:v>
                </c:pt>
                <c:pt idx="1822">
                  <c:v>41.44</c:v>
                </c:pt>
                <c:pt idx="1823">
                  <c:v>41.46</c:v>
                </c:pt>
                <c:pt idx="1824">
                  <c:v>41.48</c:v>
                </c:pt>
                <c:pt idx="1825">
                  <c:v>41.5</c:v>
                </c:pt>
                <c:pt idx="1826">
                  <c:v>41.52</c:v>
                </c:pt>
                <c:pt idx="1827">
                  <c:v>41.54</c:v>
                </c:pt>
                <c:pt idx="1828">
                  <c:v>41.56</c:v>
                </c:pt>
                <c:pt idx="1829">
                  <c:v>41.58</c:v>
                </c:pt>
                <c:pt idx="1830">
                  <c:v>41.6</c:v>
                </c:pt>
                <c:pt idx="1831">
                  <c:v>41.62</c:v>
                </c:pt>
                <c:pt idx="1832">
                  <c:v>41.64</c:v>
                </c:pt>
                <c:pt idx="1833">
                  <c:v>41.66</c:v>
                </c:pt>
                <c:pt idx="1834">
                  <c:v>41.68</c:v>
                </c:pt>
                <c:pt idx="1835">
                  <c:v>41.7</c:v>
                </c:pt>
                <c:pt idx="1836">
                  <c:v>41.72</c:v>
                </c:pt>
                <c:pt idx="1837">
                  <c:v>41.74</c:v>
                </c:pt>
                <c:pt idx="1838">
                  <c:v>41.76</c:v>
                </c:pt>
                <c:pt idx="1839">
                  <c:v>41.78</c:v>
                </c:pt>
                <c:pt idx="1840">
                  <c:v>41.8</c:v>
                </c:pt>
                <c:pt idx="1841">
                  <c:v>41.82</c:v>
                </c:pt>
                <c:pt idx="1842">
                  <c:v>41.84</c:v>
                </c:pt>
                <c:pt idx="1843">
                  <c:v>41.86</c:v>
                </c:pt>
                <c:pt idx="1844">
                  <c:v>41.88</c:v>
                </c:pt>
                <c:pt idx="1845">
                  <c:v>41.9</c:v>
                </c:pt>
                <c:pt idx="1846">
                  <c:v>41.92</c:v>
                </c:pt>
                <c:pt idx="1847">
                  <c:v>41.94</c:v>
                </c:pt>
                <c:pt idx="1848">
                  <c:v>41.96</c:v>
                </c:pt>
                <c:pt idx="1849">
                  <c:v>41.98</c:v>
                </c:pt>
                <c:pt idx="1850">
                  <c:v>42</c:v>
                </c:pt>
                <c:pt idx="1851">
                  <c:v>42.02</c:v>
                </c:pt>
                <c:pt idx="1852">
                  <c:v>42.04</c:v>
                </c:pt>
                <c:pt idx="1853">
                  <c:v>42.06</c:v>
                </c:pt>
                <c:pt idx="1854">
                  <c:v>42.08</c:v>
                </c:pt>
                <c:pt idx="1855">
                  <c:v>42.1</c:v>
                </c:pt>
                <c:pt idx="1856">
                  <c:v>42.12</c:v>
                </c:pt>
                <c:pt idx="1857">
                  <c:v>42.14</c:v>
                </c:pt>
                <c:pt idx="1858">
                  <c:v>42.16</c:v>
                </c:pt>
                <c:pt idx="1859">
                  <c:v>42.18</c:v>
                </c:pt>
                <c:pt idx="1860">
                  <c:v>42.2</c:v>
                </c:pt>
                <c:pt idx="1861">
                  <c:v>42.22</c:v>
                </c:pt>
                <c:pt idx="1862">
                  <c:v>42.24</c:v>
                </c:pt>
                <c:pt idx="1863">
                  <c:v>42.26</c:v>
                </c:pt>
                <c:pt idx="1864">
                  <c:v>42.28</c:v>
                </c:pt>
                <c:pt idx="1865">
                  <c:v>42.3</c:v>
                </c:pt>
                <c:pt idx="1866">
                  <c:v>42.32</c:v>
                </c:pt>
                <c:pt idx="1867">
                  <c:v>42.34</c:v>
                </c:pt>
                <c:pt idx="1868">
                  <c:v>42.36</c:v>
                </c:pt>
                <c:pt idx="1869">
                  <c:v>42.38</c:v>
                </c:pt>
                <c:pt idx="1870">
                  <c:v>42.4</c:v>
                </c:pt>
                <c:pt idx="1871">
                  <c:v>42.42</c:v>
                </c:pt>
                <c:pt idx="1872">
                  <c:v>42.44</c:v>
                </c:pt>
                <c:pt idx="1873">
                  <c:v>42.46</c:v>
                </c:pt>
                <c:pt idx="1874">
                  <c:v>42.48</c:v>
                </c:pt>
                <c:pt idx="1875">
                  <c:v>42.5</c:v>
                </c:pt>
                <c:pt idx="1876">
                  <c:v>42.52</c:v>
                </c:pt>
                <c:pt idx="1877">
                  <c:v>42.54</c:v>
                </c:pt>
                <c:pt idx="1878">
                  <c:v>42.56</c:v>
                </c:pt>
                <c:pt idx="1879">
                  <c:v>42.58</c:v>
                </c:pt>
                <c:pt idx="1880">
                  <c:v>42.6</c:v>
                </c:pt>
                <c:pt idx="1881">
                  <c:v>42.62</c:v>
                </c:pt>
                <c:pt idx="1882">
                  <c:v>42.64</c:v>
                </c:pt>
                <c:pt idx="1883">
                  <c:v>42.66</c:v>
                </c:pt>
                <c:pt idx="1884">
                  <c:v>42.68</c:v>
                </c:pt>
                <c:pt idx="1885">
                  <c:v>42.7</c:v>
                </c:pt>
                <c:pt idx="1886">
                  <c:v>42.72</c:v>
                </c:pt>
                <c:pt idx="1887">
                  <c:v>42.74</c:v>
                </c:pt>
                <c:pt idx="1888">
                  <c:v>42.76</c:v>
                </c:pt>
                <c:pt idx="1889">
                  <c:v>42.78</c:v>
                </c:pt>
                <c:pt idx="1890">
                  <c:v>42.8</c:v>
                </c:pt>
                <c:pt idx="1891">
                  <c:v>42.82</c:v>
                </c:pt>
                <c:pt idx="1892">
                  <c:v>42.84</c:v>
                </c:pt>
                <c:pt idx="1893">
                  <c:v>42.86</c:v>
                </c:pt>
                <c:pt idx="1894">
                  <c:v>42.88</c:v>
                </c:pt>
                <c:pt idx="1895">
                  <c:v>42.9</c:v>
                </c:pt>
                <c:pt idx="1896">
                  <c:v>42.92</c:v>
                </c:pt>
                <c:pt idx="1897">
                  <c:v>42.94</c:v>
                </c:pt>
                <c:pt idx="1898">
                  <c:v>42.96</c:v>
                </c:pt>
                <c:pt idx="1899">
                  <c:v>42.98</c:v>
                </c:pt>
                <c:pt idx="1900">
                  <c:v>43</c:v>
                </c:pt>
                <c:pt idx="1901">
                  <c:v>43.02</c:v>
                </c:pt>
                <c:pt idx="1902">
                  <c:v>43.04</c:v>
                </c:pt>
                <c:pt idx="1903">
                  <c:v>43.06</c:v>
                </c:pt>
                <c:pt idx="1904">
                  <c:v>43.08</c:v>
                </c:pt>
                <c:pt idx="1905">
                  <c:v>43.1</c:v>
                </c:pt>
                <c:pt idx="1906">
                  <c:v>43.12</c:v>
                </c:pt>
                <c:pt idx="1907">
                  <c:v>43.14</c:v>
                </c:pt>
                <c:pt idx="1908">
                  <c:v>43.16</c:v>
                </c:pt>
                <c:pt idx="1909">
                  <c:v>43.18</c:v>
                </c:pt>
                <c:pt idx="1910">
                  <c:v>43.2</c:v>
                </c:pt>
                <c:pt idx="1911">
                  <c:v>43.22</c:v>
                </c:pt>
                <c:pt idx="1912">
                  <c:v>43.24</c:v>
                </c:pt>
                <c:pt idx="1913">
                  <c:v>43.26</c:v>
                </c:pt>
                <c:pt idx="1914">
                  <c:v>43.28</c:v>
                </c:pt>
                <c:pt idx="1915">
                  <c:v>43.3</c:v>
                </c:pt>
                <c:pt idx="1916">
                  <c:v>43.32</c:v>
                </c:pt>
                <c:pt idx="1917">
                  <c:v>43.34</c:v>
                </c:pt>
                <c:pt idx="1918">
                  <c:v>43.36</c:v>
                </c:pt>
                <c:pt idx="1919">
                  <c:v>43.38</c:v>
                </c:pt>
                <c:pt idx="1920">
                  <c:v>43.4</c:v>
                </c:pt>
                <c:pt idx="1921">
                  <c:v>43.42</c:v>
                </c:pt>
                <c:pt idx="1922">
                  <c:v>43.44</c:v>
                </c:pt>
                <c:pt idx="1923">
                  <c:v>43.46</c:v>
                </c:pt>
                <c:pt idx="1924">
                  <c:v>43.48</c:v>
                </c:pt>
                <c:pt idx="1925">
                  <c:v>43.5</c:v>
                </c:pt>
                <c:pt idx="1926">
                  <c:v>43.52</c:v>
                </c:pt>
                <c:pt idx="1927">
                  <c:v>43.54</c:v>
                </c:pt>
                <c:pt idx="1928">
                  <c:v>43.56</c:v>
                </c:pt>
                <c:pt idx="1929">
                  <c:v>43.58</c:v>
                </c:pt>
                <c:pt idx="1930">
                  <c:v>43.6</c:v>
                </c:pt>
                <c:pt idx="1931">
                  <c:v>43.62</c:v>
                </c:pt>
                <c:pt idx="1932">
                  <c:v>43.64</c:v>
                </c:pt>
                <c:pt idx="1933">
                  <c:v>43.66</c:v>
                </c:pt>
                <c:pt idx="1934">
                  <c:v>43.68</c:v>
                </c:pt>
                <c:pt idx="1935">
                  <c:v>43.7</c:v>
                </c:pt>
                <c:pt idx="1936">
                  <c:v>43.72</c:v>
                </c:pt>
                <c:pt idx="1937">
                  <c:v>43.74</c:v>
                </c:pt>
                <c:pt idx="1938">
                  <c:v>43.76</c:v>
                </c:pt>
                <c:pt idx="1939">
                  <c:v>43.78</c:v>
                </c:pt>
                <c:pt idx="1940">
                  <c:v>43.8</c:v>
                </c:pt>
                <c:pt idx="1941">
                  <c:v>43.82</c:v>
                </c:pt>
                <c:pt idx="1942">
                  <c:v>43.84</c:v>
                </c:pt>
                <c:pt idx="1943">
                  <c:v>43.86</c:v>
                </c:pt>
                <c:pt idx="1944">
                  <c:v>43.88</c:v>
                </c:pt>
                <c:pt idx="1945">
                  <c:v>43.9</c:v>
                </c:pt>
                <c:pt idx="1946">
                  <c:v>43.92</c:v>
                </c:pt>
                <c:pt idx="1947">
                  <c:v>43.94</c:v>
                </c:pt>
                <c:pt idx="1948">
                  <c:v>43.96</c:v>
                </c:pt>
                <c:pt idx="1949">
                  <c:v>43.98</c:v>
                </c:pt>
                <c:pt idx="1950">
                  <c:v>44</c:v>
                </c:pt>
                <c:pt idx="1951">
                  <c:v>44.02</c:v>
                </c:pt>
                <c:pt idx="1952">
                  <c:v>44.04</c:v>
                </c:pt>
                <c:pt idx="1953">
                  <c:v>44.06</c:v>
                </c:pt>
                <c:pt idx="1954">
                  <c:v>44.08</c:v>
                </c:pt>
                <c:pt idx="1955">
                  <c:v>44.1</c:v>
                </c:pt>
                <c:pt idx="1956">
                  <c:v>44.12</c:v>
                </c:pt>
                <c:pt idx="1957">
                  <c:v>44.14</c:v>
                </c:pt>
                <c:pt idx="1958">
                  <c:v>44.16</c:v>
                </c:pt>
                <c:pt idx="1959">
                  <c:v>44.18</c:v>
                </c:pt>
                <c:pt idx="1960">
                  <c:v>44.2</c:v>
                </c:pt>
                <c:pt idx="1961">
                  <c:v>44.22</c:v>
                </c:pt>
                <c:pt idx="1962">
                  <c:v>44.24</c:v>
                </c:pt>
                <c:pt idx="1963">
                  <c:v>44.26</c:v>
                </c:pt>
                <c:pt idx="1964">
                  <c:v>44.28</c:v>
                </c:pt>
                <c:pt idx="1965">
                  <c:v>44.3</c:v>
                </c:pt>
                <c:pt idx="1966">
                  <c:v>44.32</c:v>
                </c:pt>
                <c:pt idx="1967">
                  <c:v>44.34</c:v>
                </c:pt>
                <c:pt idx="1968">
                  <c:v>44.36</c:v>
                </c:pt>
                <c:pt idx="1969">
                  <c:v>44.38</c:v>
                </c:pt>
                <c:pt idx="1970">
                  <c:v>44.4</c:v>
                </c:pt>
                <c:pt idx="1971">
                  <c:v>44.42</c:v>
                </c:pt>
                <c:pt idx="1972">
                  <c:v>44.44</c:v>
                </c:pt>
                <c:pt idx="1973">
                  <c:v>44.46</c:v>
                </c:pt>
                <c:pt idx="1974">
                  <c:v>44.48</c:v>
                </c:pt>
                <c:pt idx="1975">
                  <c:v>44.5</c:v>
                </c:pt>
                <c:pt idx="1976">
                  <c:v>44.52</c:v>
                </c:pt>
                <c:pt idx="1977">
                  <c:v>44.54</c:v>
                </c:pt>
                <c:pt idx="1978">
                  <c:v>44.56</c:v>
                </c:pt>
                <c:pt idx="1979">
                  <c:v>44.58</c:v>
                </c:pt>
                <c:pt idx="1980">
                  <c:v>44.6</c:v>
                </c:pt>
                <c:pt idx="1981">
                  <c:v>44.62</c:v>
                </c:pt>
                <c:pt idx="1982">
                  <c:v>44.64</c:v>
                </c:pt>
                <c:pt idx="1983">
                  <c:v>44.66</c:v>
                </c:pt>
                <c:pt idx="1984">
                  <c:v>44.68</c:v>
                </c:pt>
                <c:pt idx="1985">
                  <c:v>44.7</c:v>
                </c:pt>
                <c:pt idx="1986">
                  <c:v>44.72</c:v>
                </c:pt>
                <c:pt idx="1987">
                  <c:v>44.74</c:v>
                </c:pt>
                <c:pt idx="1988">
                  <c:v>44.76</c:v>
                </c:pt>
                <c:pt idx="1989">
                  <c:v>44.78</c:v>
                </c:pt>
                <c:pt idx="1990">
                  <c:v>44.8</c:v>
                </c:pt>
                <c:pt idx="1991">
                  <c:v>44.82</c:v>
                </c:pt>
                <c:pt idx="1992">
                  <c:v>44.84</c:v>
                </c:pt>
                <c:pt idx="1993">
                  <c:v>44.86</c:v>
                </c:pt>
                <c:pt idx="1994">
                  <c:v>44.88</c:v>
                </c:pt>
                <c:pt idx="1995">
                  <c:v>44.9</c:v>
                </c:pt>
                <c:pt idx="1996">
                  <c:v>44.92</c:v>
                </c:pt>
                <c:pt idx="1997">
                  <c:v>44.94</c:v>
                </c:pt>
                <c:pt idx="1998">
                  <c:v>44.96</c:v>
                </c:pt>
                <c:pt idx="1999">
                  <c:v>44.98</c:v>
                </c:pt>
                <c:pt idx="2000">
                  <c:v>45</c:v>
                </c:pt>
                <c:pt idx="2001">
                  <c:v>45.02</c:v>
                </c:pt>
                <c:pt idx="2002">
                  <c:v>45.04</c:v>
                </c:pt>
                <c:pt idx="2003">
                  <c:v>45.06</c:v>
                </c:pt>
                <c:pt idx="2004">
                  <c:v>45.08</c:v>
                </c:pt>
                <c:pt idx="2005">
                  <c:v>45.1</c:v>
                </c:pt>
                <c:pt idx="2006">
                  <c:v>45.12</c:v>
                </c:pt>
                <c:pt idx="2007">
                  <c:v>45.14</c:v>
                </c:pt>
                <c:pt idx="2008">
                  <c:v>45.16</c:v>
                </c:pt>
                <c:pt idx="2009">
                  <c:v>45.18</c:v>
                </c:pt>
                <c:pt idx="2010">
                  <c:v>45.2</c:v>
                </c:pt>
                <c:pt idx="2011">
                  <c:v>45.22</c:v>
                </c:pt>
                <c:pt idx="2012">
                  <c:v>45.24</c:v>
                </c:pt>
                <c:pt idx="2013">
                  <c:v>45.26</c:v>
                </c:pt>
                <c:pt idx="2014">
                  <c:v>45.28</c:v>
                </c:pt>
                <c:pt idx="2015">
                  <c:v>45.3</c:v>
                </c:pt>
                <c:pt idx="2016">
                  <c:v>45.32</c:v>
                </c:pt>
                <c:pt idx="2017">
                  <c:v>45.34</c:v>
                </c:pt>
                <c:pt idx="2018">
                  <c:v>45.36</c:v>
                </c:pt>
                <c:pt idx="2019">
                  <c:v>45.38</c:v>
                </c:pt>
                <c:pt idx="2020">
                  <c:v>45.4</c:v>
                </c:pt>
                <c:pt idx="2021">
                  <c:v>45.42</c:v>
                </c:pt>
                <c:pt idx="2022">
                  <c:v>45.44</c:v>
                </c:pt>
                <c:pt idx="2023">
                  <c:v>45.46</c:v>
                </c:pt>
                <c:pt idx="2024">
                  <c:v>45.48</c:v>
                </c:pt>
                <c:pt idx="2025">
                  <c:v>45.5</c:v>
                </c:pt>
                <c:pt idx="2026">
                  <c:v>45.52</c:v>
                </c:pt>
                <c:pt idx="2027">
                  <c:v>45.54</c:v>
                </c:pt>
                <c:pt idx="2028">
                  <c:v>45.56</c:v>
                </c:pt>
                <c:pt idx="2029">
                  <c:v>45.58</c:v>
                </c:pt>
                <c:pt idx="2030">
                  <c:v>45.6</c:v>
                </c:pt>
                <c:pt idx="2031">
                  <c:v>45.62</c:v>
                </c:pt>
                <c:pt idx="2032">
                  <c:v>45.64</c:v>
                </c:pt>
                <c:pt idx="2033">
                  <c:v>45.66</c:v>
                </c:pt>
                <c:pt idx="2034">
                  <c:v>45.68</c:v>
                </c:pt>
                <c:pt idx="2035">
                  <c:v>45.7</c:v>
                </c:pt>
                <c:pt idx="2036">
                  <c:v>45.72</c:v>
                </c:pt>
                <c:pt idx="2037">
                  <c:v>45.74</c:v>
                </c:pt>
                <c:pt idx="2038">
                  <c:v>45.76</c:v>
                </c:pt>
                <c:pt idx="2039">
                  <c:v>45.78</c:v>
                </c:pt>
                <c:pt idx="2040">
                  <c:v>45.8</c:v>
                </c:pt>
                <c:pt idx="2041">
                  <c:v>45.82</c:v>
                </c:pt>
                <c:pt idx="2042">
                  <c:v>45.84</c:v>
                </c:pt>
                <c:pt idx="2043">
                  <c:v>45.86</c:v>
                </c:pt>
                <c:pt idx="2044">
                  <c:v>45.88</c:v>
                </c:pt>
                <c:pt idx="2045">
                  <c:v>45.9</c:v>
                </c:pt>
                <c:pt idx="2046">
                  <c:v>45.92</c:v>
                </c:pt>
                <c:pt idx="2047">
                  <c:v>45.94</c:v>
                </c:pt>
                <c:pt idx="2048">
                  <c:v>45.96</c:v>
                </c:pt>
                <c:pt idx="2049">
                  <c:v>45.98</c:v>
                </c:pt>
                <c:pt idx="2050">
                  <c:v>46</c:v>
                </c:pt>
                <c:pt idx="2051">
                  <c:v>46.02</c:v>
                </c:pt>
                <c:pt idx="2052">
                  <c:v>46.04</c:v>
                </c:pt>
                <c:pt idx="2053">
                  <c:v>46.06</c:v>
                </c:pt>
                <c:pt idx="2054">
                  <c:v>46.08</c:v>
                </c:pt>
                <c:pt idx="2055">
                  <c:v>46.1</c:v>
                </c:pt>
                <c:pt idx="2056">
                  <c:v>46.12</c:v>
                </c:pt>
                <c:pt idx="2057">
                  <c:v>46.14</c:v>
                </c:pt>
                <c:pt idx="2058">
                  <c:v>46.16</c:v>
                </c:pt>
                <c:pt idx="2059">
                  <c:v>46.18</c:v>
                </c:pt>
                <c:pt idx="2060">
                  <c:v>46.2</c:v>
                </c:pt>
                <c:pt idx="2061">
                  <c:v>46.22</c:v>
                </c:pt>
                <c:pt idx="2062">
                  <c:v>46.24</c:v>
                </c:pt>
                <c:pt idx="2063">
                  <c:v>46.26</c:v>
                </c:pt>
                <c:pt idx="2064">
                  <c:v>46.28</c:v>
                </c:pt>
                <c:pt idx="2065">
                  <c:v>46.3</c:v>
                </c:pt>
                <c:pt idx="2066">
                  <c:v>46.32</c:v>
                </c:pt>
                <c:pt idx="2067">
                  <c:v>46.34</c:v>
                </c:pt>
                <c:pt idx="2068">
                  <c:v>46.36</c:v>
                </c:pt>
                <c:pt idx="2069">
                  <c:v>46.38</c:v>
                </c:pt>
                <c:pt idx="2070">
                  <c:v>46.4</c:v>
                </c:pt>
                <c:pt idx="2071">
                  <c:v>46.42</c:v>
                </c:pt>
                <c:pt idx="2072">
                  <c:v>46.44</c:v>
                </c:pt>
                <c:pt idx="2073">
                  <c:v>46.46</c:v>
                </c:pt>
                <c:pt idx="2074">
                  <c:v>46.48</c:v>
                </c:pt>
                <c:pt idx="2075">
                  <c:v>46.5</c:v>
                </c:pt>
                <c:pt idx="2076">
                  <c:v>46.52</c:v>
                </c:pt>
                <c:pt idx="2077">
                  <c:v>46.54</c:v>
                </c:pt>
                <c:pt idx="2078">
                  <c:v>46.56</c:v>
                </c:pt>
                <c:pt idx="2079">
                  <c:v>46.58</c:v>
                </c:pt>
                <c:pt idx="2080">
                  <c:v>46.6</c:v>
                </c:pt>
                <c:pt idx="2081">
                  <c:v>46.62</c:v>
                </c:pt>
                <c:pt idx="2082">
                  <c:v>46.64</c:v>
                </c:pt>
                <c:pt idx="2083">
                  <c:v>46.66</c:v>
                </c:pt>
                <c:pt idx="2084">
                  <c:v>46.68</c:v>
                </c:pt>
                <c:pt idx="2085">
                  <c:v>46.7</c:v>
                </c:pt>
                <c:pt idx="2086">
                  <c:v>46.72</c:v>
                </c:pt>
                <c:pt idx="2087">
                  <c:v>46.74</c:v>
                </c:pt>
                <c:pt idx="2088">
                  <c:v>46.76</c:v>
                </c:pt>
                <c:pt idx="2089">
                  <c:v>46.78</c:v>
                </c:pt>
                <c:pt idx="2090">
                  <c:v>46.8</c:v>
                </c:pt>
                <c:pt idx="2091">
                  <c:v>46.82</c:v>
                </c:pt>
                <c:pt idx="2092">
                  <c:v>46.84</c:v>
                </c:pt>
                <c:pt idx="2093">
                  <c:v>46.86</c:v>
                </c:pt>
                <c:pt idx="2094">
                  <c:v>46.88</c:v>
                </c:pt>
                <c:pt idx="2095">
                  <c:v>46.9</c:v>
                </c:pt>
                <c:pt idx="2096">
                  <c:v>46.92</c:v>
                </c:pt>
                <c:pt idx="2097">
                  <c:v>46.94</c:v>
                </c:pt>
                <c:pt idx="2098">
                  <c:v>46.96</c:v>
                </c:pt>
                <c:pt idx="2099">
                  <c:v>46.98</c:v>
                </c:pt>
                <c:pt idx="2100">
                  <c:v>47</c:v>
                </c:pt>
                <c:pt idx="2101">
                  <c:v>47.02</c:v>
                </c:pt>
                <c:pt idx="2102">
                  <c:v>47.04</c:v>
                </c:pt>
                <c:pt idx="2103">
                  <c:v>47.06</c:v>
                </c:pt>
                <c:pt idx="2104">
                  <c:v>47.08</c:v>
                </c:pt>
                <c:pt idx="2105">
                  <c:v>47.1</c:v>
                </c:pt>
                <c:pt idx="2106">
                  <c:v>47.12</c:v>
                </c:pt>
                <c:pt idx="2107">
                  <c:v>47.14</c:v>
                </c:pt>
                <c:pt idx="2108">
                  <c:v>47.16</c:v>
                </c:pt>
                <c:pt idx="2109">
                  <c:v>47.18</c:v>
                </c:pt>
                <c:pt idx="2110">
                  <c:v>47.2</c:v>
                </c:pt>
                <c:pt idx="2111">
                  <c:v>47.22</c:v>
                </c:pt>
                <c:pt idx="2112">
                  <c:v>47.24</c:v>
                </c:pt>
                <c:pt idx="2113">
                  <c:v>47.26</c:v>
                </c:pt>
                <c:pt idx="2114">
                  <c:v>47.28</c:v>
                </c:pt>
                <c:pt idx="2115">
                  <c:v>47.3</c:v>
                </c:pt>
                <c:pt idx="2116">
                  <c:v>47.32</c:v>
                </c:pt>
                <c:pt idx="2117">
                  <c:v>47.34</c:v>
                </c:pt>
                <c:pt idx="2118">
                  <c:v>47.36</c:v>
                </c:pt>
                <c:pt idx="2119">
                  <c:v>47.38</c:v>
                </c:pt>
                <c:pt idx="2120">
                  <c:v>47.4</c:v>
                </c:pt>
                <c:pt idx="2121">
                  <c:v>47.42</c:v>
                </c:pt>
                <c:pt idx="2122">
                  <c:v>47.44</c:v>
                </c:pt>
                <c:pt idx="2123">
                  <c:v>47.46</c:v>
                </c:pt>
                <c:pt idx="2124">
                  <c:v>47.48</c:v>
                </c:pt>
                <c:pt idx="2125">
                  <c:v>47.5</c:v>
                </c:pt>
                <c:pt idx="2126">
                  <c:v>47.52</c:v>
                </c:pt>
                <c:pt idx="2127">
                  <c:v>47.54</c:v>
                </c:pt>
                <c:pt idx="2128">
                  <c:v>47.56</c:v>
                </c:pt>
                <c:pt idx="2129">
                  <c:v>47.58</c:v>
                </c:pt>
                <c:pt idx="2130">
                  <c:v>47.6</c:v>
                </c:pt>
                <c:pt idx="2131">
                  <c:v>47.62</c:v>
                </c:pt>
                <c:pt idx="2132">
                  <c:v>47.64</c:v>
                </c:pt>
                <c:pt idx="2133">
                  <c:v>47.66</c:v>
                </c:pt>
                <c:pt idx="2134">
                  <c:v>47.68</c:v>
                </c:pt>
                <c:pt idx="2135">
                  <c:v>47.7</c:v>
                </c:pt>
                <c:pt idx="2136">
                  <c:v>47.72</c:v>
                </c:pt>
                <c:pt idx="2137">
                  <c:v>47.74</c:v>
                </c:pt>
                <c:pt idx="2138">
                  <c:v>47.76</c:v>
                </c:pt>
                <c:pt idx="2139">
                  <c:v>47.78</c:v>
                </c:pt>
                <c:pt idx="2140">
                  <c:v>47.8</c:v>
                </c:pt>
                <c:pt idx="2141">
                  <c:v>47.82</c:v>
                </c:pt>
                <c:pt idx="2142">
                  <c:v>47.84</c:v>
                </c:pt>
                <c:pt idx="2143">
                  <c:v>47.86</c:v>
                </c:pt>
                <c:pt idx="2144">
                  <c:v>47.88</c:v>
                </c:pt>
                <c:pt idx="2145">
                  <c:v>47.9</c:v>
                </c:pt>
                <c:pt idx="2146">
                  <c:v>47.92</c:v>
                </c:pt>
                <c:pt idx="2147">
                  <c:v>47.94</c:v>
                </c:pt>
                <c:pt idx="2148">
                  <c:v>47.96</c:v>
                </c:pt>
                <c:pt idx="2149">
                  <c:v>47.98</c:v>
                </c:pt>
                <c:pt idx="2150">
                  <c:v>48</c:v>
                </c:pt>
                <c:pt idx="2151">
                  <c:v>48.02</c:v>
                </c:pt>
                <c:pt idx="2152">
                  <c:v>48.04</c:v>
                </c:pt>
                <c:pt idx="2153">
                  <c:v>48.06</c:v>
                </c:pt>
                <c:pt idx="2154">
                  <c:v>48.08</c:v>
                </c:pt>
                <c:pt idx="2155">
                  <c:v>48.1</c:v>
                </c:pt>
                <c:pt idx="2156">
                  <c:v>48.12</c:v>
                </c:pt>
                <c:pt idx="2157">
                  <c:v>48.14</c:v>
                </c:pt>
                <c:pt idx="2158">
                  <c:v>48.16</c:v>
                </c:pt>
                <c:pt idx="2159">
                  <c:v>48.18</c:v>
                </c:pt>
                <c:pt idx="2160">
                  <c:v>48.2</c:v>
                </c:pt>
                <c:pt idx="2161">
                  <c:v>48.22</c:v>
                </c:pt>
                <c:pt idx="2162">
                  <c:v>48.24</c:v>
                </c:pt>
                <c:pt idx="2163">
                  <c:v>48.26</c:v>
                </c:pt>
                <c:pt idx="2164">
                  <c:v>48.28</c:v>
                </c:pt>
                <c:pt idx="2165">
                  <c:v>48.3</c:v>
                </c:pt>
                <c:pt idx="2166">
                  <c:v>48.32</c:v>
                </c:pt>
                <c:pt idx="2167">
                  <c:v>48.34</c:v>
                </c:pt>
                <c:pt idx="2168">
                  <c:v>48.36</c:v>
                </c:pt>
                <c:pt idx="2169">
                  <c:v>48.38</c:v>
                </c:pt>
                <c:pt idx="2170">
                  <c:v>48.4</c:v>
                </c:pt>
                <c:pt idx="2171">
                  <c:v>48.42</c:v>
                </c:pt>
                <c:pt idx="2172">
                  <c:v>48.44</c:v>
                </c:pt>
                <c:pt idx="2173">
                  <c:v>48.46</c:v>
                </c:pt>
                <c:pt idx="2174">
                  <c:v>48.48</c:v>
                </c:pt>
                <c:pt idx="2175">
                  <c:v>48.5</c:v>
                </c:pt>
                <c:pt idx="2176">
                  <c:v>48.52</c:v>
                </c:pt>
                <c:pt idx="2177">
                  <c:v>48.54</c:v>
                </c:pt>
                <c:pt idx="2178">
                  <c:v>48.56</c:v>
                </c:pt>
                <c:pt idx="2179">
                  <c:v>48.58</c:v>
                </c:pt>
                <c:pt idx="2180">
                  <c:v>48.6</c:v>
                </c:pt>
                <c:pt idx="2181">
                  <c:v>48.62</c:v>
                </c:pt>
                <c:pt idx="2182">
                  <c:v>48.64</c:v>
                </c:pt>
                <c:pt idx="2183">
                  <c:v>48.66</c:v>
                </c:pt>
                <c:pt idx="2184">
                  <c:v>48.68</c:v>
                </c:pt>
                <c:pt idx="2185">
                  <c:v>48.7</c:v>
                </c:pt>
                <c:pt idx="2186">
                  <c:v>48.72</c:v>
                </c:pt>
                <c:pt idx="2187">
                  <c:v>48.74</c:v>
                </c:pt>
                <c:pt idx="2188">
                  <c:v>48.76</c:v>
                </c:pt>
                <c:pt idx="2189">
                  <c:v>48.78</c:v>
                </c:pt>
                <c:pt idx="2190">
                  <c:v>48.8</c:v>
                </c:pt>
                <c:pt idx="2191">
                  <c:v>48.82</c:v>
                </c:pt>
                <c:pt idx="2192">
                  <c:v>48.84</c:v>
                </c:pt>
                <c:pt idx="2193">
                  <c:v>48.86</c:v>
                </c:pt>
                <c:pt idx="2194">
                  <c:v>48.88</c:v>
                </c:pt>
                <c:pt idx="2195">
                  <c:v>48.9</c:v>
                </c:pt>
                <c:pt idx="2196">
                  <c:v>48.92</c:v>
                </c:pt>
                <c:pt idx="2197">
                  <c:v>48.94</c:v>
                </c:pt>
                <c:pt idx="2198">
                  <c:v>48.96</c:v>
                </c:pt>
                <c:pt idx="2199">
                  <c:v>48.98</c:v>
                </c:pt>
                <c:pt idx="2200">
                  <c:v>49</c:v>
                </c:pt>
                <c:pt idx="2201">
                  <c:v>49.02</c:v>
                </c:pt>
                <c:pt idx="2202">
                  <c:v>49.04</c:v>
                </c:pt>
                <c:pt idx="2203">
                  <c:v>49.06</c:v>
                </c:pt>
                <c:pt idx="2204">
                  <c:v>49.08</c:v>
                </c:pt>
                <c:pt idx="2205">
                  <c:v>49.1</c:v>
                </c:pt>
                <c:pt idx="2206">
                  <c:v>49.12</c:v>
                </c:pt>
                <c:pt idx="2207">
                  <c:v>49.14</c:v>
                </c:pt>
                <c:pt idx="2208">
                  <c:v>49.16</c:v>
                </c:pt>
                <c:pt idx="2209">
                  <c:v>49.18</c:v>
                </c:pt>
                <c:pt idx="2210">
                  <c:v>49.2</c:v>
                </c:pt>
                <c:pt idx="2211">
                  <c:v>49.22</c:v>
                </c:pt>
                <c:pt idx="2212">
                  <c:v>49.24</c:v>
                </c:pt>
                <c:pt idx="2213">
                  <c:v>49.26</c:v>
                </c:pt>
                <c:pt idx="2214">
                  <c:v>49.28</c:v>
                </c:pt>
                <c:pt idx="2215">
                  <c:v>49.3</c:v>
                </c:pt>
                <c:pt idx="2216">
                  <c:v>49.32</c:v>
                </c:pt>
                <c:pt idx="2217">
                  <c:v>49.34</c:v>
                </c:pt>
                <c:pt idx="2218">
                  <c:v>49.36</c:v>
                </c:pt>
                <c:pt idx="2219">
                  <c:v>49.38</c:v>
                </c:pt>
                <c:pt idx="2220">
                  <c:v>49.4</c:v>
                </c:pt>
                <c:pt idx="2221">
                  <c:v>49.42</c:v>
                </c:pt>
                <c:pt idx="2222">
                  <c:v>49.44</c:v>
                </c:pt>
                <c:pt idx="2223">
                  <c:v>49.46</c:v>
                </c:pt>
                <c:pt idx="2224">
                  <c:v>49.48</c:v>
                </c:pt>
                <c:pt idx="2225">
                  <c:v>49.5</c:v>
                </c:pt>
                <c:pt idx="2226">
                  <c:v>49.52</c:v>
                </c:pt>
                <c:pt idx="2227">
                  <c:v>49.54</c:v>
                </c:pt>
                <c:pt idx="2228">
                  <c:v>49.56</c:v>
                </c:pt>
                <c:pt idx="2229">
                  <c:v>49.58</c:v>
                </c:pt>
                <c:pt idx="2230">
                  <c:v>49.6</c:v>
                </c:pt>
                <c:pt idx="2231">
                  <c:v>49.62</c:v>
                </c:pt>
                <c:pt idx="2232">
                  <c:v>49.64</c:v>
                </c:pt>
                <c:pt idx="2233">
                  <c:v>49.66</c:v>
                </c:pt>
                <c:pt idx="2234">
                  <c:v>49.68</c:v>
                </c:pt>
                <c:pt idx="2235">
                  <c:v>49.7</c:v>
                </c:pt>
                <c:pt idx="2236">
                  <c:v>49.72</c:v>
                </c:pt>
                <c:pt idx="2237">
                  <c:v>49.74</c:v>
                </c:pt>
                <c:pt idx="2238">
                  <c:v>49.76</c:v>
                </c:pt>
                <c:pt idx="2239">
                  <c:v>49.78</c:v>
                </c:pt>
                <c:pt idx="2240">
                  <c:v>49.8</c:v>
                </c:pt>
                <c:pt idx="2241">
                  <c:v>49.82</c:v>
                </c:pt>
                <c:pt idx="2242">
                  <c:v>49.84</c:v>
                </c:pt>
                <c:pt idx="2243">
                  <c:v>49.86</c:v>
                </c:pt>
                <c:pt idx="2244">
                  <c:v>49.88</c:v>
                </c:pt>
                <c:pt idx="2245">
                  <c:v>49.9</c:v>
                </c:pt>
                <c:pt idx="2246">
                  <c:v>49.92</c:v>
                </c:pt>
                <c:pt idx="2247">
                  <c:v>49.94</c:v>
                </c:pt>
                <c:pt idx="2248">
                  <c:v>49.96</c:v>
                </c:pt>
                <c:pt idx="2249">
                  <c:v>49.98</c:v>
                </c:pt>
                <c:pt idx="2250">
                  <c:v>50</c:v>
                </c:pt>
                <c:pt idx="2251">
                  <c:v>50.02</c:v>
                </c:pt>
                <c:pt idx="2252">
                  <c:v>50.04</c:v>
                </c:pt>
                <c:pt idx="2253">
                  <c:v>50.06</c:v>
                </c:pt>
                <c:pt idx="2254">
                  <c:v>50.08</c:v>
                </c:pt>
                <c:pt idx="2255">
                  <c:v>50.1</c:v>
                </c:pt>
                <c:pt idx="2256">
                  <c:v>50.12</c:v>
                </c:pt>
                <c:pt idx="2257">
                  <c:v>50.14</c:v>
                </c:pt>
                <c:pt idx="2258">
                  <c:v>50.16</c:v>
                </c:pt>
                <c:pt idx="2259">
                  <c:v>50.18</c:v>
                </c:pt>
                <c:pt idx="2260">
                  <c:v>50.2</c:v>
                </c:pt>
                <c:pt idx="2261">
                  <c:v>50.22</c:v>
                </c:pt>
                <c:pt idx="2262">
                  <c:v>50.24</c:v>
                </c:pt>
                <c:pt idx="2263">
                  <c:v>50.26</c:v>
                </c:pt>
                <c:pt idx="2264">
                  <c:v>50.28</c:v>
                </c:pt>
                <c:pt idx="2265">
                  <c:v>50.3</c:v>
                </c:pt>
                <c:pt idx="2266">
                  <c:v>50.32</c:v>
                </c:pt>
                <c:pt idx="2267">
                  <c:v>50.34</c:v>
                </c:pt>
                <c:pt idx="2268">
                  <c:v>50.36</c:v>
                </c:pt>
                <c:pt idx="2269">
                  <c:v>50.38</c:v>
                </c:pt>
                <c:pt idx="2270">
                  <c:v>50.4</c:v>
                </c:pt>
                <c:pt idx="2271">
                  <c:v>50.42</c:v>
                </c:pt>
                <c:pt idx="2272">
                  <c:v>50.44</c:v>
                </c:pt>
                <c:pt idx="2273">
                  <c:v>50.46</c:v>
                </c:pt>
                <c:pt idx="2274">
                  <c:v>50.48</c:v>
                </c:pt>
                <c:pt idx="2275">
                  <c:v>50.5</c:v>
                </c:pt>
                <c:pt idx="2276">
                  <c:v>50.52</c:v>
                </c:pt>
                <c:pt idx="2277">
                  <c:v>50.54</c:v>
                </c:pt>
                <c:pt idx="2278">
                  <c:v>50.56</c:v>
                </c:pt>
                <c:pt idx="2279">
                  <c:v>50.58</c:v>
                </c:pt>
                <c:pt idx="2280">
                  <c:v>50.6</c:v>
                </c:pt>
                <c:pt idx="2281">
                  <c:v>50.62</c:v>
                </c:pt>
                <c:pt idx="2282">
                  <c:v>50.64</c:v>
                </c:pt>
                <c:pt idx="2283">
                  <c:v>50.66</c:v>
                </c:pt>
                <c:pt idx="2284">
                  <c:v>50.68</c:v>
                </c:pt>
                <c:pt idx="2285">
                  <c:v>50.7</c:v>
                </c:pt>
                <c:pt idx="2286">
                  <c:v>50.72</c:v>
                </c:pt>
                <c:pt idx="2287">
                  <c:v>50.74</c:v>
                </c:pt>
                <c:pt idx="2288">
                  <c:v>50.76</c:v>
                </c:pt>
                <c:pt idx="2289">
                  <c:v>50.78</c:v>
                </c:pt>
                <c:pt idx="2290">
                  <c:v>50.8</c:v>
                </c:pt>
                <c:pt idx="2291">
                  <c:v>50.82</c:v>
                </c:pt>
                <c:pt idx="2292">
                  <c:v>50.84</c:v>
                </c:pt>
                <c:pt idx="2293">
                  <c:v>50.86</c:v>
                </c:pt>
                <c:pt idx="2294">
                  <c:v>50.88</c:v>
                </c:pt>
                <c:pt idx="2295">
                  <c:v>50.9</c:v>
                </c:pt>
                <c:pt idx="2296">
                  <c:v>50.92</c:v>
                </c:pt>
                <c:pt idx="2297">
                  <c:v>50.94</c:v>
                </c:pt>
                <c:pt idx="2298">
                  <c:v>50.96</c:v>
                </c:pt>
                <c:pt idx="2299">
                  <c:v>50.98</c:v>
                </c:pt>
                <c:pt idx="2300">
                  <c:v>51</c:v>
                </c:pt>
                <c:pt idx="2301">
                  <c:v>51.02</c:v>
                </c:pt>
                <c:pt idx="2302">
                  <c:v>51.04</c:v>
                </c:pt>
                <c:pt idx="2303">
                  <c:v>51.06</c:v>
                </c:pt>
                <c:pt idx="2304">
                  <c:v>51.08</c:v>
                </c:pt>
                <c:pt idx="2305">
                  <c:v>51.1</c:v>
                </c:pt>
                <c:pt idx="2306">
                  <c:v>51.12</c:v>
                </c:pt>
                <c:pt idx="2307">
                  <c:v>51.14</c:v>
                </c:pt>
                <c:pt idx="2308">
                  <c:v>51.16</c:v>
                </c:pt>
                <c:pt idx="2309">
                  <c:v>51.18</c:v>
                </c:pt>
                <c:pt idx="2310">
                  <c:v>51.2</c:v>
                </c:pt>
                <c:pt idx="2311">
                  <c:v>51.22</c:v>
                </c:pt>
                <c:pt idx="2312">
                  <c:v>51.24</c:v>
                </c:pt>
                <c:pt idx="2313">
                  <c:v>51.26</c:v>
                </c:pt>
                <c:pt idx="2314">
                  <c:v>51.28</c:v>
                </c:pt>
                <c:pt idx="2315">
                  <c:v>51.3</c:v>
                </c:pt>
                <c:pt idx="2316">
                  <c:v>51.32</c:v>
                </c:pt>
                <c:pt idx="2317">
                  <c:v>51.34</c:v>
                </c:pt>
                <c:pt idx="2318">
                  <c:v>51.36</c:v>
                </c:pt>
                <c:pt idx="2319">
                  <c:v>51.38</c:v>
                </c:pt>
                <c:pt idx="2320">
                  <c:v>51.4</c:v>
                </c:pt>
                <c:pt idx="2321">
                  <c:v>51.42</c:v>
                </c:pt>
                <c:pt idx="2322">
                  <c:v>51.44</c:v>
                </c:pt>
                <c:pt idx="2323">
                  <c:v>51.46</c:v>
                </c:pt>
                <c:pt idx="2324">
                  <c:v>51.48</c:v>
                </c:pt>
                <c:pt idx="2325">
                  <c:v>51.5</c:v>
                </c:pt>
                <c:pt idx="2326">
                  <c:v>51.52</c:v>
                </c:pt>
                <c:pt idx="2327">
                  <c:v>51.54</c:v>
                </c:pt>
                <c:pt idx="2328">
                  <c:v>51.56</c:v>
                </c:pt>
                <c:pt idx="2329">
                  <c:v>51.58</c:v>
                </c:pt>
                <c:pt idx="2330">
                  <c:v>51.6</c:v>
                </c:pt>
                <c:pt idx="2331">
                  <c:v>51.62</c:v>
                </c:pt>
                <c:pt idx="2332">
                  <c:v>51.64</c:v>
                </c:pt>
                <c:pt idx="2333">
                  <c:v>51.66</c:v>
                </c:pt>
                <c:pt idx="2334">
                  <c:v>51.68</c:v>
                </c:pt>
                <c:pt idx="2335">
                  <c:v>51.7</c:v>
                </c:pt>
                <c:pt idx="2336">
                  <c:v>51.72</c:v>
                </c:pt>
                <c:pt idx="2337">
                  <c:v>51.74</c:v>
                </c:pt>
                <c:pt idx="2338">
                  <c:v>51.76</c:v>
                </c:pt>
                <c:pt idx="2339">
                  <c:v>51.78</c:v>
                </c:pt>
                <c:pt idx="2340">
                  <c:v>51.8</c:v>
                </c:pt>
                <c:pt idx="2341">
                  <c:v>51.82</c:v>
                </c:pt>
                <c:pt idx="2342">
                  <c:v>51.84</c:v>
                </c:pt>
                <c:pt idx="2343">
                  <c:v>51.86</c:v>
                </c:pt>
                <c:pt idx="2344">
                  <c:v>51.88</c:v>
                </c:pt>
                <c:pt idx="2345">
                  <c:v>51.9</c:v>
                </c:pt>
                <c:pt idx="2346">
                  <c:v>51.92</c:v>
                </c:pt>
                <c:pt idx="2347">
                  <c:v>51.94</c:v>
                </c:pt>
                <c:pt idx="2348">
                  <c:v>51.96</c:v>
                </c:pt>
                <c:pt idx="2349">
                  <c:v>51.98</c:v>
                </c:pt>
                <c:pt idx="2350">
                  <c:v>52</c:v>
                </c:pt>
                <c:pt idx="2351">
                  <c:v>52.02</c:v>
                </c:pt>
                <c:pt idx="2352">
                  <c:v>52.04</c:v>
                </c:pt>
                <c:pt idx="2353">
                  <c:v>52.06</c:v>
                </c:pt>
                <c:pt idx="2354">
                  <c:v>52.08</c:v>
                </c:pt>
                <c:pt idx="2355">
                  <c:v>52.1</c:v>
                </c:pt>
                <c:pt idx="2356">
                  <c:v>52.12</c:v>
                </c:pt>
                <c:pt idx="2357">
                  <c:v>52.14</c:v>
                </c:pt>
                <c:pt idx="2358">
                  <c:v>52.16</c:v>
                </c:pt>
                <c:pt idx="2359">
                  <c:v>52.18</c:v>
                </c:pt>
                <c:pt idx="2360">
                  <c:v>52.2</c:v>
                </c:pt>
                <c:pt idx="2361">
                  <c:v>52.22</c:v>
                </c:pt>
                <c:pt idx="2362">
                  <c:v>52.24</c:v>
                </c:pt>
                <c:pt idx="2363">
                  <c:v>52.26</c:v>
                </c:pt>
                <c:pt idx="2364">
                  <c:v>52.28</c:v>
                </c:pt>
                <c:pt idx="2365">
                  <c:v>52.3</c:v>
                </c:pt>
                <c:pt idx="2366">
                  <c:v>52.32</c:v>
                </c:pt>
                <c:pt idx="2367">
                  <c:v>52.34</c:v>
                </c:pt>
                <c:pt idx="2368">
                  <c:v>52.36</c:v>
                </c:pt>
                <c:pt idx="2369">
                  <c:v>52.38</c:v>
                </c:pt>
                <c:pt idx="2370">
                  <c:v>52.4</c:v>
                </c:pt>
                <c:pt idx="2371">
                  <c:v>52.42</c:v>
                </c:pt>
                <c:pt idx="2372">
                  <c:v>52.44</c:v>
                </c:pt>
                <c:pt idx="2373">
                  <c:v>52.46</c:v>
                </c:pt>
                <c:pt idx="2374">
                  <c:v>52.48</c:v>
                </c:pt>
                <c:pt idx="2375">
                  <c:v>52.5</c:v>
                </c:pt>
                <c:pt idx="2376">
                  <c:v>52.52</c:v>
                </c:pt>
                <c:pt idx="2377">
                  <c:v>52.54</c:v>
                </c:pt>
                <c:pt idx="2378">
                  <c:v>52.56</c:v>
                </c:pt>
                <c:pt idx="2379">
                  <c:v>52.58</c:v>
                </c:pt>
                <c:pt idx="2380">
                  <c:v>52.6</c:v>
                </c:pt>
                <c:pt idx="2381">
                  <c:v>52.62</c:v>
                </c:pt>
                <c:pt idx="2382">
                  <c:v>52.64</c:v>
                </c:pt>
                <c:pt idx="2383">
                  <c:v>52.66</c:v>
                </c:pt>
                <c:pt idx="2384">
                  <c:v>52.68</c:v>
                </c:pt>
                <c:pt idx="2385">
                  <c:v>52.7</c:v>
                </c:pt>
                <c:pt idx="2386">
                  <c:v>52.72</c:v>
                </c:pt>
                <c:pt idx="2387">
                  <c:v>52.74</c:v>
                </c:pt>
                <c:pt idx="2388">
                  <c:v>52.76</c:v>
                </c:pt>
                <c:pt idx="2389">
                  <c:v>52.78</c:v>
                </c:pt>
                <c:pt idx="2390">
                  <c:v>52.8</c:v>
                </c:pt>
                <c:pt idx="2391">
                  <c:v>52.82</c:v>
                </c:pt>
                <c:pt idx="2392">
                  <c:v>52.84</c:v>
                </c:pt>
                <c:pt idx="2393">
                  <c:v>52.86</c:v>
                </c:pt>
                <c:pt idx="2394">
                  <c:v>52.88</c:v>
                </c:pt>
                <c:pt idx="2395">
                  <c:v>52.9</c:v>
                </c:pt>
                <c:pt idx="2396">
                  <c:v>52.92</c:v>
                </c:pt>
                <c:pt idx="2397">
                  <c:v>52.94</c:v>
                </c:pt>
                <c:pt idx="2398">
                  <c:v>52.96</c:v>
                </c:pt>
                <c:pt idx="2399">
                  <c:v>52.98</c:v>
                </c:pt>
                <c:pt idx="2400">
                  <c:v>53</c:v>
                </c:pt>
                <c:pt idx="2401">
                  <c:v>53.02</c:v>
                </c:pt>
                <c:pt idx="2402">
                  <c:v>53.04</c:v>
                </c:pt>
                <c:pt idx="2403">
                  <c:v>53.06</c:v>
                </c:pt>
                <c:pt idx="2404">
                  <c:v>53.08</c:v>
                </c:pt>
                <c:pt idx="2405">
                  <c:v>53.1</c:v>
                </c:pt>
                <c:pt idx="2406">
                  <c:v>53.12</c:v>
                </c:pt>
                <c:pt idx="2407">
                  <c:v>53.14</c:v>
                </c:pt>
                <c:pt idx="2408">
                  <c:v>53.16</c:v>
                </c:pt>
                <c:pt idx="2409">
                  <c:v>53.18</c:v>
                </c:pt>
                <c:pt idx="2410">
                  <c:v>53.2</c:v>
                </c:pt>
                <c:pt idx="2411">
                  <c:v>53.22</c:v>
                </c:pt>
                <c:pt idx="2412">
                  <c:v>53.24</c:v>
                </c:pt>
                <c:pt idx="2413">
                  <c:v>53.26</c:v>
                </c:pt>
                <c:pt idx="2414">
                  <c:v>53.28</c:v>
                </c:pt>
                <c:pt idx="2415">
                  <c:v>53.3</c:v>
                </c:pt>
                <c:pt idx="2416">
                  <c:v>53.32</c:v>
                </c:pt>
                <c:pt idx="2417">
                  <c:v>53.34</c:v>
                </c:pt>
                <c:pt idx="2418">
                  <c:v>53.36</c:v>
                </c:pt>
                <c:pt idx="2419">
                  <c:v>53.38</c:v>
                </c:pt>
                <c:pt idx="2420">
                  <c:v>53.4</c:v>
                </c:pt>
                <c:pt idx="2421">
                  <c:v>53.42</c:v>
                </c:pt>
                <c:pt idx="2422">
                  <c:v>53.44</c:v>
                </c:pt>
                <c:pt idx="2423">
                  <c:v>53.46</c:v>
                </c:pt>
                <c:pt idx="2424">
                  <c:v>53.48</c:v>
                </c:pt>
                <c:pt idx="2425">
                  <c:v>53.5</c:v>
                </c:pt>
                <c:pt idx="2426">
                  <c:v>53.52</c:v>
                </c:pt>
                <c:pt idx="2427">
                  <c:v>53.54</c:v>
                </c:pt>
                <c:pt idx="2428">
                  <c:v>53.56</c:v>
                </c:pt>
                <c:pt idx="2429">
                  <c:v>53.58</c:v>
                </c:pt>
                <c:pt idx="2430">
                  <c:v>53.6</c:v>
                </c:pt>
                <c:pt idx="2431">
                  <c:v>53.62</c:v>
                </c:pt>
                <c:pt idx="2432">
                  <c:v>53.64</c:v>
                </c:pt>
                <c:pt idx="2433">
                  <c:v>53.66</c:v>
                </c:pt>
                <c:pt idx="2434">
                  <c:v>53.68</c:v>
                </c:pt>
                <c:pt idx="2435">
                  <c:v>53.7</c:v>
                </c:pt>
                <c:pt idx="2436">
                  <c:v>53.72</c:v>
                </c:pt>
                <c:pt idx="2437">
                  <c:v>53.74</c:v>
                </c:pt>
                <c:pt idx="2438">
                  <c:v>53.76</c:v>
                </c:pt>
                <c:pt idx="2439">
                  <c:v>53.78</c:v>
                </c:pt>
                <c:pt idx="2440">
                  <c:v>53.8</c:v>
                </c:pt>
                <c:pt idx="2441">
                  <c:v>53.82</c:v>
                </c:pt>
                <c:pt idx="2442">
                  <c:v>53.84</c:v>
                </c:pt>
                <c:pt idx="2443">
                  <c:v>53.86</c:v>
                </c:pt>
                <c:pt idx="2444">
                  <c:v>53.88</c:v>
                </c:pt>
                <c:pt idx="2445">
                  <c:v>53.9</c:v>
                </c:pt>
                <c:pt idx="2446">
                  <c:v>53.92</c:v>
                </c:pt>
                <c:pt idx="2447">
                  <c:v>53.94</c:v>
                </c:pt>
                <c:pt idx="2448">
                  <c:v>53.96</c:v>
                </c:pt>
                <c:pt idx="2449">
                  <c:v>53.98</c:v>
                </c:pt>
                <c:pt idx="2450">
                  <c:v>54</c:v>
                </c:pt>
                <c:pt idx="2451">
                  <c:v>54.02</c:v>
                </c:pt>
                <c:pt idx="2452">
                  <c:v>54.04</c:v>
                </c:pt>
                <c:pt idx="2453">
                  <c:v>54.06</c:v>
                </c:pt>
                <c:pt idx="2454">
                  <c:v>54.08</c:v>
                </c:pt>
                <c:pt idx="2455">
                  <c:v>54.1</c:v>
                </c:pt>
                <c:pt idx="2456">
                  <c:v>54.12</c:v>
                </c:pt>
                <c:pt idx="2457">
                  <c:v>54.14</c:v>
                </c:pt>
                <c:pt idx="2458">
                  <c:v>54.16</c:v>
                </c:pt>
                <c:pt idx="2459">
                  <c:v>54.18</c:v>
                </c:pt>
                <c:pt idx="2460">
                  <c:v>54.2</c:v>
                </c:pt>
                <c:pt idx="2461">
                  <c:v>54.22</c:v>
                </c:pt>
                <c:pt idx="2462">
                  <c:v>54.24</c:v>
                </c:pt>
                <c:pt idx="2463">
                  <c:v>54.26</c:v>
                </c:pt>
                <c:pt idx="2464">
                  <c:v>54.28</c:v>
                </c:pt>
                <c:pt idx="2465">
                  <c:v>54.3</c:v>
                </c:pt>
                <c:pt idx="2466">
                  <c:v>54.32</c:v>
                </c:pt>
                <c:pt idx="2467">
                  <c:v>54.34</c:v>
                </c:pt>
                <c:pt idx="2468">
                  <c:v>54.36</c:v>
                </c:pt>
                <c:pt idx="2469">
                  <c:v>54.38</c:v>
                </c:pt>
                <c:pt idx="2470">
                  <c:v>54.4</c:v>
                </c:pt>
                <c:pt idx="2471">
                  <c:v>54.42</c:v>
                </c:pt>
                <c:pt idx="2472">
                  <c:v>54.44</c:v>
                </c:pt>
                <c:pt idx="2473">
                  <c:v>54.46</c:v>
                </c:pt>
                <c:pt idx="2474">
                  <c:v>54.48</c:v>
                </c:pt>
                <c:pt idx="2475">
                  <c:v>54.5</c:v>
                </c:pt>
                <c:pt idx="2476">
                  <c:v>54.52</c:v>
                </c:pt>
                <c:pt idx="2477">
                  <c:v>54.54</c:v>
                </c:pt>
                <c:pt idx="2478">
                  <c:v>54.56</c:v>
                </c:pt>
                <c:pt idx="2479">
                  <c:v>54.58</c:v>
                </c:pt>
                <c:pt idx="2480">
                  <c:v>54.6</c:v>
                </c:pt>
                <c:pt idx="2481">
                  <c:v>54.62</c:v>
                </c:pt>
                <c:pt idx="2482">
                  <c:v>54.64</c:v>
                </c:pt>
                <c:pt idx="2483">
                  <c:v>54.66</c:v>
                </c:pt>
                <c:pt idx="2484">
                  <c:v>54.68</c:v>
                </c:pt>
                <c:pt idx="2485">
                  <c:v>54.7</c:v>
                </c:pt>
                <c:pt idx="2486">
                  <c:v>54.72</c:v>
                </c:pt>
                <c:pt idx="2487">
                  <c:v>54.74</c:v>
                </c:pt>
                <c:pt idx="2488">
                  <c:v>54.76</c:v>
                </c:pt>
                <c:pt idx="2489">
                  <c:v>54.78</c:v>
                </c:pt>
                <c:pt idx="2490">
                  <c:v>54.8</c:v>
                </c:pt>
                <c:pt idx="2491">
                  <c:v>54.82</c:v>
                </c:pt>
                <c:pt idx="2492">
                  <c:v>54.84</c:v>
                </c:pt>
                <c:pt idx="2493">
                  <c:v>54.86</c:v>
                </c:pt>
                <c:pt idx="2494">
                  <c:v>54.88</c:v>
                </c:pt>
                <c:pt idx="2495">
                  <c:v>54.9</c:v>
                </c:pt>
                <c:pt idx="2496">
                  <c:v>54.92</c:v>
                </c:pt>
                <c:pt idx="2497">
                  <c:v>54.94</c:v>
                </c:pt>
                <c:pt idx="2498">
                  <c:v>54.96</c:v>
                </c:pt>
                <c:pt idx="2499">
                  <c:v>54.98</c:v>
                </c:pt>
                <c:pt idx="2500">
                  <c:v>55</c:v>
                </c:pt>
                <c:pt idx="2501">
                  <c:v>55.02</c:v>
                </c:pt>
                <c:pt idx="2502">
                  <c:v>55.04</c:v>
                </c:pt>
                <c:pt idx="2503">
                  <c:v>55.06</c:v>
                </c:pt>
                <c:pt idx="2504">
                  <c:v>55.08</c:v>
                </c:pt>
                <c:pt idx="2505">
                  <c:v>55.1</c:v>
                </c:pt>
                <c:pt idx="2506">
                  <c:v>55.12</c:v>
                </c:pt>
                <c:pt idx="2507">
                  <c:v>55.14</c:v>
                </c:pt>
                <c:pt idx="2508">
                  <c:v>55.16</c:v>
                </c:pt>
                <c:pt idx="2509">
                  <c:v>55.18</c:v>
                </c:pt>
                <c:pt idx="2510">
                  <c:v>55.2</c:v>
                </c:pt>
                <c:pt idx="2511">
                  <c:v>55.22</c:v>
                </c:pt>
                <c:pt idx="2512">
                  <c:v>55.24</c:v>
                </c:pt>
                <c:pt idx="2513">
                  <c:v>55.26</c:v>
                </c:pt>
                <c:pt idx="2514">
                  <c:v>55.28</c:v>
                </c:pt>
                <c:pt idx="2515">
                  <c:v>55.3</c:v>
                </c:pt>
                <c:pt idx="2516">
                  <c:v>55.32</c:v>
                </c:pt>
                <c:pt idx="2517">
                  <c:v>55.34</c:v>
                </c:pt>
                <c:pt idx="2518">
                  <c:v>55.36</c:v>
                </c:pt>
                <c:pt idx="2519">
                  <c:v>55.38</c:v>
                </c:pt>
                <c:pt idx="2520">
                  <c:v>55.4</c:v>
                </c:pt>
                <c:pt idx="2521">
                  <c:v>55.42</c:v>
                </c:pt>
                <c:pt idx="2522">
                  <c:v>55.44</c:v>
                </c:pt>
                <c:pt idx="2523">
                  <c:v>55.46</c:v>
                </c:pt>
                <c:pt idx="2524">
                  <c:v>55.48</c:v>
                </c:pt>
                <c:pt idx="2525">
                  <c:v>55.5</c:v>
                </c:pt>
                <c:pt idx="2526">
                  <c:v>55.52</c:v>
                </c:pt>
                <c:pt idx="2527">
                  <c:v>55.54</c:v>
                </c:pt>
                <c:pt idx="2528">
                  <c:v>55.56</c:v>
                </c:pt>
                <c:pt idx="2529">
                  <c:v>55.58</c:v>
                </c:pt>
                <c:pt idx="2530">
                  <c:v>55.6</c:v>
                </c:pt>
                <c:pt idx="2531">
                  <c:v>55.62</c:v>
                </c:pt>
                <c:pt idx="2532">
                  <c:v>55.64</c:v>
                </c:pt>
                <c:pt idx="2533">
                  <c:v>55.66</c:v>
                </c:pt>
                <c:pt idx="2534">
                  <c:v>55.68</c:v>
                </c:pt>
                <c:pt idx="2535">
                  <c:v>55.7</c:v>
                </c:pt>
                <c:pt idx="2536">
                  <c:v>55.72</c:v>
                </c:pt>
                <c:pt idx="2537">
                  <c:v>55.74</c:v>
                </c:pt>
                <c:pt idx="2538">
                  <c:v>55.76</c:v>
                </c:pt>
                <c:pt idx="2539">
                  <c:v>55.78</c:v>
                </c:pt>
                <c:pt idx="2540">
                  <c:v>55.8</c:v>
                </c:pt>
                <c:pt idx="2541">
                  <c:v>55.82</c:v>
                </c:pt>
                <c:pt idx="2542">
                  <c:v>55.84</c:v>
                </c:pt>
                <c:pt idx="2543">
                  <c:v>55.86</c:v>
                </c:pt>
                <c:pt idx="2544">
                  <c:v>55.88</c:v>
                </c:pt>
                <c:pt idx="2545">
                  <c:v>55.9</c:v>
                </c:pt>
                <c:pt idx="2546">
                  <c:v>55.92</c:v>
                </c:pt>
                <c:pt idx="2547">
                  <c:v>55.94</c:v>
                </c:pt>
                <c:pt idx="2548">
                  <c:v>55.96</c:v>
                </c:pt>
                <c:pt idx="2549">
                  <c:v>55.98</c:v>
                </c:pt>
                <c:pt idx="2550">
                  <c:v>56</c:v>
                </c:pt>
                <c:pt idx="2551">
                  <c:v>56.02</c:v>
                </c:pt>
                <c:pt idx="2552">
                  <c:v>56.04</c:v>
                </c:pt>
                <c:pt idx="2553">
                  <c:v>56.06</c:v>
                </c:pt>
                <c:pt idx="2554">
                  <c:v>56.08</c:v>
                </c:pt>
                <c:pt idx="2555">
                  <c:v>56.1</c:v>
                </c:pt>
                <c:pt idx="2556">
                  <c:v>56.12</c:v>
                </c:pt>
                <c:pt idx="2557">
                  <c:v>56.14</c:v>
                </c:pt>
                <c:pt idx="2558">
                  <c:v>56.16</c:v>
                </c:pt>
                <c:pt idx="2559">
                  <c:v>56.18</c:v>
                </c:pt>
                <c:pt idx="2560">
                  <c:v>56.2</c:v>
                </c:pt>
                <c:pt idx="2561">
                  <c:v>56.22</c:v>
                </c:pt>
                <c:pt idx="2562">
                  <c:v>56.24</c:v>
                </c:pt>
                <c:pt idx="2563">
                  <c:v>56.26</c:v>
                </c:pt>
                <c:pt idx="2564">
                  <c:v>56.28</c:v>
                </c:pt>
                <c:pt idx="2565">
                  <c:v>56.3</c:v>
                </c:pt>
                <c:pt idx="2566">
                  <c:v>56.32</c:v>
                </c:pt>
                <c:pt idx="2567">
                  <c:v>56.34</c:v>
                </c:pt>
                <c:pt idx="2568">
                  <c:v>56.36</c:v>
                </c:pt>
                <c:pt idx="2569">
                  <c:v>56.38</c:v>
                </c:pt>
                <c:pt idx="2570">
                  <c:v>56.4</c:v>
                </c:pt>
                <c:pt idx="2571">
                  <c:v>56.42</c:v>
                </c:pt>
                <c:pt idx="2572">
                  <c:v>56.44</c:v>
                </c:pt>
                <c:pt idx="2573">
                  <c:v>56.46</c:v>
                </c:pt>
                <c:pt idx="2574">
                  <c:v>56.48</c:v>
                </c:pt>
                <c:pt idx="2575">
                  <c:v>56.5</c:v>
                </c:pt>
                <c:pt idx="2576">
                  <c:v>56.52</c:v>
                </c:pt>
                <c:pt idx="2577">
                  <c:v>56.54</c:v>
                </c:pt>
                <c:pt idx="2578">
                  <c:v>56.56</c:v>
                </c:pt>
                <c:pt idx="2579">
                  <c:v>56.58</c:v>
                </c:pt>
                <c:pt idx="2580">
                  <c:v>56.6</c:v>
                </c:pt>
                <c:pt idx="2581">
                  <c:v>56.62</c:v>
                </c:pt>
                <c:pt idx="2582">
                  <c:v>56.64</c:v>
                </c:pt>
                <c:pt idx="2583">
                  <c:v>56.66</c:v>
                </c:pt>
                <c:pt idx="2584">
                  <c:v>56.68</c:v>
                </c:pt>
                <c:pt idx="2585">
                  <c:v>56.7</c:v>
                </c:pt>
                <c:pt idx="2586">
                  <c:v>56.72</c:v>
                </c:pt>
                <c:pt idx="2587">
                  <c:v>56.74</c:v>
                </c:pt>
                <c:pt idx="2588">
                  <c:v>56.76</c:v>
                </c:pt>
                <c:pt idx="2589">
                  <c:v>56.78</c:v>
                </c:pt>
                <c:pt idx="2590">
                  <c:v>56.8</c:v>
                </c:pt>
                <c:pt idx="2591">
                  <c:v>56.82</c:v>
                </c:pt>
                <c:pt idx="2592">
                  <c:v>56.84</c:v>
                </c:pt>
                <c:pt idx="2593">
                  <c:v>56.86</c:v>
                </c:pt>
                <c:pt idx="2594">
                  <c:v>56.88</c:v>
                </c:pt>
                <c:pt idx="2595">
                  <c:v>56.9</c:v>
                </c:pt>
                <c:pt idx="2596">
                  <c:v>56.92</c:v>
                </c:pt>
                <c:pt idx="2597">
                  <c:v>56.94</c:v>
                </c:pt>
                <c:pt idx="2598">
                  <c:v>56.96</c:v>
                </c:pt>
                <c:pt idx="2599">
                  <c:v>56.98</c:v>
                </c:pt>
                <c:pt idx="2600">
                  <c:v>57</c:v>
                </c:pt>
                <c:pt idx="2601">
                  <c:v>57.02</c:v>
                </c:pt>
                <c:pt idx="2602">
                  <c:v>57.04</c:v>
                </c:pt>
                <c:pt idx="2603">
                  <c:v>57.06</c:v>
                </c:pt>
                <c:pt idx="2604">
                  <c:v>57.08</c:v>
                </c:pt>
                <c:pt idx="2605">
                  <c:v>57.1</c:v>
                </c:pt>
                <c:pt idx="2606">
                  <c:v>57.12</c:v>
                </c:pt>
                <c:pt idx="2607">
                  <c:v>57.14</c:v>
                </c:pt>
                <c:pt idx="2608">
                  <c:v>57.16</c:v>
                </c:pt>
                <c:pt idx="2609">
                  <c:v>57.18</c:v>
                </c:pt>
                <c:pt idx="2610">
                  <c:v>57.2</c:v>
                </c:pt>
                <c:pt idx="2611">
                  <c:v>57.22</c:v>
                </c:pt>
                <c:pt idx="2612">
                  <c:v>57.24</c:v>
                </c:pt>
                <c:pt idx="2613">
                  <c:v>57.26</c:v>
                </c:pt>
                <c:pt idx="2614">
                  <c:v>57.28</c:v>
                </c:pt>
                <c:pt idx="2615">
                  <c:v>57.3</c:v>
                </c:pt>
                <c:pt idx="2616">
                  <c:v>57.32</c:v>
                </c:pt>
                <c:pt idx="2617">
                  <c:v>57.34</c:v>
                </c:pt>
                <c:pt idx="2618">
                  <c:v>57.36</c:v>
                </c:pt>
                <c:pt idx="2619">
                  <c:v>57.38</c:v>
                </c:pt>
                <c:pt idx="2620">
                  <c:v>57.4</c:v>
                </c:pt>
                <c:pt idx="2621">
                  <c:v>57.42</c:v>
                </c:pt>
                <c:pt idx="2622">
                  <c:v>57.44</c:v>
                </c:pt>
                <c:pt idx="2623">
                  <c:v>57.46</c:v>
                </c:pt>
                <c:pt idx="2624">
                  <c:v>57.48</c:v>
                </c:pt>
                <c:pt idx="2625">
                  <c:v>57.5</c:v>
                </c:pt>
                <c:pt idx="2626">
                  <c:v>57.52</c:v>
                </c:pt>
                <c:pt idx="2627">
                  <c:v>57.54</c:v>
                </c:pt>
                <c:pt idx="2628">
                  <c:v>57.56</c:v>
                </c:pt>
                <c:pt idx="2629">
                  <c:v>57.58</c:v>
                </c:pt>
                <c:pt idx="2630">
                  <c:v>57.6</c:v>
                </c:pt>
                <c:pt idx="2631">
                  <c:v>57.62</c:v>
                </c:pt>
                <c:pt idx="2632">
                  <c:v>57.64</c:v>
                </c:pt>
                <c:pt idx="2633">
                  <c:v>57.66</c:v>
                </c:pt>
                <c:pt idx="2634">
                  <c:v>57.68</c:v>
                </c:pt>
                <c:pt idx="2635">
                  <c:v>57.7</c:v>
                </c:pt>
                <c:pt idx="2636">
                  <c:v>57.72</c:v>
                </c:pt>
                <c:pt idx="2637">
                  <c:v>57.74</c:v>
                </c:pt>
                <c:pt idx="2638">
                  <c:v>57.76</c:v>
                </c:pt>
                <c:pt idx="2639">
                  <c:v>57.78</c:v>
                </c:pt>
                <c:pt idx="2640">
                  <c:v>57.8</c:v>
                </c:pt>
                <c:pt idx="2641">
                  <c:v>57.82</c:v>
                </c:pt>
                <c:pt idx="2642">
                  <c:v>57.84</c:v>
                </c:pt>
                <c:pt idx="2643">
                  <c:v>57.86</c:v>
                </c:pt>
                <c:pt idx="2644">
                  <c:v>57.88</c:v>
                </c:pt>
                <c:pt idx="2645">
                  <c:v>57.9</c:v>
                </c:pt>
                <c:pt idx="2646">
                  <c:v>57.92</c:v>
                </c:pt>
                <c:pt idx="2647">
                  <c:v>57.94</c:v>
                </c:pt>
                <c:pt idx="2648">
                  <c:v>57.96</c:v>
                </c:pt>
                <c:pt idx="2649">
                  <c:v>57.98</c:v>
                </c:pt>
                <c:pt idx="2650">
                  <c:v>58</c:v>
                </c:pt>
                <c:pt idx="2651">
                  <c:v>58.02</c:v>
                </c:pt>
                <c:pt idx="2652">
                  <c:v>58.04</c:v>
                </c:pt>
                <c:pt idx="2653">
                  <c:v>58.06</c:v>
                </c:pt>
                <c:pt idx="2654">
                  <c:v>58.08</c:v>
                </c:pt>
                <c:pt idx="2655">
                  <c:v>58.1</c:v>
                </c:pt>
                <c:pt idx="2656">
                  <c:v>58.12</c:v>
                </c:pt>
                <c:pt idx="2657">
                  <c:v>58.14</c:v>
                </c:pt>
                <c:pt idx="2658">
                  <c:v>58.16</c:v>
                </c:pt>
                <c:pt idx="2659">
                  <c:v>58.18</c:v>
                </c:pt>
                <c:pt idx="2660">
                  <c:v>58.2</c:v>
                </c:pt>
                <c:pt idx="2661">
                  <c:v>58.22</c:v>
                </c:pt>
                <c:pt idx="2662">
                  <c:v>58.24</c:v>
                </c:pt>
                <c:pt idx="2663">
                  <c:v>58.26</c:v>
                </c:pt>
                <c:pt idx="2664">
                  <c:v>58.28</c:v>
                </c:pt>
                <c:pt idx="2665">
                  <c:v>58.3</c:v>
                </c:pt>
                <c:pt idx="2666">
                  <c:v>58.32</c:v>
                </c:pt>
                <c:pt idx="2667">
                  <c:v>58.34</c:v>
                </c:pt>
                <c:pt idx="2668">
                  <c:v>58.36</c:v>
                </c:pt>
                <c:pt idx="2669">
                  <c:v>58.38</c:v>
                </c:pt>
                <c:pt idx="2670">
                  <c:v>58.4</c:v>
                </c:pt>
                <c:pt idx="2671">
                  <c:v>58.42</c:v>
                </c:pt>
                <c:pt idx="2672">
                  <c:v>58.44</c:v>
                </c:pt>
                <c:pt idx="2673">
                  <c:v>58.46</c:v>
                </c:pt>
                <c:pt idx="2674">
                  <c:v>58.48</c:v>
                </c:pt>
                <c:pt idx="2675">
                  <c:v>58.5</c:v>
                </c:pt>
                <c:pt idx="2676">
                  <c:v>58.52</c:v>
                </c:pt>
                <c:pt idx="2677">
                  <c:v>58.54</c:v>
                </c:pt>
                <c:pt idx="2678">
                  <c:v>58.56</c:v>
                </c:pt>
                <c:pt idx="2679">
                  <c:v>58.58</c:v>
                </c:pt>
                <c:pt idx="2680">
                  <c:v>58.6</c:v>
                </c:pt>
                <c:pt idx="2681">
                  <c:v>58.62</c:v>
                </c:pt>
                <c:pt idx="2682">
                  <c:v>58.64</c:v>
                </c:pt>
                <c:pt idx="2683">
                  <c:v>58.66</c:v>
                </c:pt>
                <c:pt idx="2684">
                  <c:v>58.68</c:v>
                </c:pt>
                <c:pt idx="2685">
                  <c:v>58.7</c:v>
                </c:pt>
                <c:pt idx="2686">
                  <c:v>58.72</c:v>
                </c:pt>
                <c:pt idx="2687">
                  <c:v>58.74</c:v>
                </c:pt>
                <c:pt idx="2688">
                  <c:v>58.76</c:v>
                </c:pt>
                <c:pt idx="2689">
                  <c:v>58.78</c:v>
                </c:pt>
                <c:pt idx="2690">
                  <c:v>58.8</c:v>
                </c:pt>
                <c:pt idx="2691">
                  <c:v>58.82</c:v>
                </c:pt>
                <c:pt idx="2692">
                  <c:v>58.84</c:v>
                </c:pt>
                <c:pt idx="2693">
                  <c:v>58.86</c:v>
                </c:pt>
                <c:pt idx="2694">
                  <c:v>58.88</c:v>
                </c:pt>
                <c:pt idx="2695">
                  <c:v>58.9</c:v>
                </c:pt>
                <c:pt idx="2696">
                  <c:v>58.92</c:v>
                </c:pt>
                <c:pt idx="2697">
                  <c:v>58.94</c:v>
                </c:pt>
                <c:pt idx="2698">
                  <c:v>58.96</c:v>
                </c:pt>
                <c:pt idx="2699">
                  <c:v>58.98</c:v>
                </c:pt>
                <c:pt idx="2700">
                  <c:v>59</c:v>
                </c:pt>
                <c:pt idx="2701">
                  <c:v>59.02</c:v>
                </c:pt>
                <c:pt idx="2702">
                  <c:v>59.04</c:v>
                </c:pt>
                <c:pt idx="2703">
                  <c:v>59.06</c:v>
                </c:pt>
                <c:pt idx="2704">
                  <c:v>59.08</c:v>
                </c:pt>
                <c:pt idx="2705">
                  <c:v>59.1</c:v>
                </c:pt>
                <c:pt idx="2706">
                  <c:v>59.12</c:v>
                </c:pt>
                <c:pt idx="2707">
                  <c:v>59.14</c:v>
                </c:pt>
                <c:pt idx="2708">
                  <c:v>59.16</c:v>
                </c:pt>
                <c:pt idx="2709">
                  <c:v>59.18</c:v>
                </c:pt>
                <c:pt idx="2710">
                  <c:v>59.2</c:v>
                </c:pt>
                <c:pt idx="2711">
                  <c:v>59.22</c:v>
                </c:pt>
                <c:pt idx="2712">
                  <c:v>59.24</c:v>
                </c:pt>
                <c:pt idx="2713">
                  <c:v>59.26</c:v>
                </c:pt>
                <c:pt idx="2714">
                  <c:v>59.28</c:v>
                </c:pt>
                <c:pt idx="2715">
                  <c:v>59.3</c:v>
                </c:pt>
                <c:pt idx="2716">
                  <c:v>59.32</c:v>
                </c:pt>
                <c:pt idx="2717">
                  <c:v>59.34</c:v>
                </c:pt>
                <c:pt idx="2718">
                  <c:v>59.36</c:v>
                </c:pt>
                <c:pt idx="2719">
                  <c:v>59.38</c:v>
                </c:pt>
                <c:pt idx="2720">
                  <c:v>59.4</c:v>
                </c:pt>
                <c:pt idx="2721">
                  <c:v>59.42</c:v>
                </c:pt>
                <c:pt idx="2722">
                  <c:v>59.44</c:v>
                </c:pt>
                <c:pt idx="2723">
                  <c:v>59.46</c:v>
                </c:pt>
                <c:pt idx="2724">
                  <c:v>59.48</c:v>
                </c:pt>
                <c:pt idx="2725">
                  <c:v>59.5</c:v>
                </c:pt>
                <c:pt idx="2726">
                  <c:v>59.52</c:v>
                </c:pt>
                <c:pt idx="2727">
                  <c:v>59.54</c:v>
                </c:pt>
                <c:pt idx="2728">
                  <c:v>59.56</c:v>
                </c:pt>
                <c:pt idx="2729">
                  <c:v>59.58</c:v>
                </c:pt>
                <c:pt idx="2730">
                  <c:v>59.6</c:v>
                </c:pt>
                <c:pt idx="2731">
                  <c:v>59.62</c:v>
                </c:pt>
                <c:pt idx="2732">
                  <c:v>59.64</c:v>
                </c:pt>
                <c:pt idx="2733">
                  <c:v>59.66</c:v>
                </c:pt>
                <c:pt idx="2734">
                  <c:v>59.68</c:v>
                </c:pt>
                <c:pt idx="2735">
                  <c:v>59.7</c:v>
                </c:pt>
                <c:pt idx="2736">
                  <c:v>59.72</c:v>
                </c:pt>
                <c:pt idx="2737">
                  <c:v>59.74</c:v>
                </c:pt>
                <c:pt idx="2738">
                  <c:v>59.76</c:v>
                </c:pt>
                <c:pt idx="2739">
                  <c:v>59.78</c:v>
                </c:pt>
                <c:pt idx="2740">
                  <c:v>59.8</c:v>
                </c:pt>
                <c:pt idx="2741">
                  <c:v>59.82</c:v>
                </c:pt>
                <c:pt idx="2742">
                  <c:v>59.84</c:v>
                </c:pt>
                <c:pt idx="2743">
                  <c:v>59.86</c:v>
                </c:pt>
                <c:pt idx="2744">
                  <c:v>59.88</c:v>
                </c:pt>
                <c:pt idx="2745">
                  <c:v>59.9</c:v>
                </c:pt>
                <c:pt idx="2746">
                  <c:v>59.92</c:v>
                </c:pt>
                <c:pt idx="2747">
                  <c:v>59.94</c:v>
                </c:pt>
                <c:pt idx="2748">
                  <c:v>59.96</c:v>
                </c:pt>
                <c:pt idx="2749">
                  <c:v>59.98</c:v>
                </c:pt>
                <c:pt idx="2750">
                  <c:v>60</c:v>
                </c:pt>
                <c:pt idx="2751">
                  <c:v>60.02</c:v>
                </c:pt>
                <c:pt idx="2752">
                  <c:v>60.04</c:v>
                </c:pt>
                <c:pt idx="2753">
                  <c:v>60.06</c:v>
                </c:pt>
                <c:pt idx="2754">
                  <c:v>60.08</c:v>
                </c:pt>
                <c:pt idx="2755">
                  <c:v>60.1</c:v>
                </c:pt>
                <c:pt idx="2756">
                  <c:v>60.12</c:v>
                </c:pt>
                <c:pt idx="2757">
                  <c:v>60.14</c:v>
                </c:pt>
                <c:pt idx="2758">
                  <c:v>60.16</c:v>
                </c:pt>
                <c:pt idx="2759">
                  <c:v>60.18</c:v>
                </c:pt>
                <c:pt idx="2760">
                  <c:v>60.2</c:v>
                </c:pt>
                <c:pt idx="2761">
                  <c:v>60.22</c:v>
                </c:pt>
                <c:pt idx="2762">
                  <c:v>60.24</c:v>
                </c:pt>
                <c:pt idx="2763">
                  <c:v>60.26</c:v>
                </c:pt>
                <c:pt idx="2764">
                  <c:v>60.28</c:v>
                </c:pt>
                <c:pt idx="2765">
                  <c:v>60.3</c:v>
                </c:pt>
                <c:pt idx="2766">
                  <c:v>60.32</c:v>
                </c:pt>
                <c:pt idx="2767">
                  <c:v>60.34</c:v>
                </c:pt>
                <c:pt idx="2768">
                  <c:v>60.36</c:v>
                </c:pt>
                <c:pt idx="2769">
                  <c:v>60.38</c:v>
                </c:pt>
                <c:pt idx="2770">
                  <c:v>60.4</c:v>
                </c:pt>
                <c:pt idx="2771">
                  <c:v>60.42</c:v>
                </c:pt>
                <c:pt idx="2772">
                  <c:v>60.44</c:v>
                </c:pt>
                <c:pt idx="2773">
                  <c:v>60.46</c:v>
                </c:pt>
                <c:pt idx="2774">
                  <c:v>60.48</c:v>
                </c:pt>
                <c:pt idx="2775">
                  <c:v>60.5</c:v>
                </c:pt>
                <c:pt idx="2776">
                  <c:v>60.52</c:v>
                </c:pt>
                <c:pt idx="2777">
                  <c:v>60.54</c:v>
                </c:pt>
                <c:pt idx="2778">
                  <c:v>60.56</c:v>
                </c:pt>
                <c:pt idx="2779">
                  <c:v>60.58</c:v>
                </c:pt>
                <c:pt idx="2780">
                  <c:v>60.6</c:v>
                </c:pt>
                <c:pt idx="2781">
                  <c:v>60.62</c:v>
                </c:pt>
                <c:pt idx="2782">
                  <c:v>60.64</c:v>
                </c:pt>
                <c:pt idx="2783">
                  <c:v>60.66</c:v>
                </c:pt>
                <c:pt idx="2784">
                  <c:v>60.68</c:v>
                </c:pt>
                <c:pt idx="2785">
                  <c:v>60.7</c:v>
                </c:pt>
                <c:pt idx="2786">
                  <c:v>60.72</c:v>
                </c:pt>
                <c:pt idx="2787">
                  <c:v>60.74</c:v>
                </c:pt>
                <c:pt idx="2788">
                  <c:v>60.76</c:v>
                </c:pt>
                <c:pt idx="2789">
                  <c:v>60.78</c:v>
                </c:pt>
                <c:pt idx="2790">
                  <c:v>60.8</c:v>
                </c:pt>
                <c:pt idx="2791">
                  <c:v>60.82</c:v>
                </c:pt>
                <c:pt idx="2792">
                  <c:v>60.84</c:v>
                </c:pt>
                <c:pt idx="2793">
                  <c:v>60.86</c:v>
                </c:pt>
                <c:pt idx="2794">
                  <c:v>60.88</c:v>
                </c:pt>
                <c:pt idx="2795">
                  <c:v>60.9</c:v>
                </c:pt>
                <c:pt idx="2796">
                  <c:v>60.92</c:v>
                </c:pt>
                <c:pt idx="2797">
                  <c:v>60.94</c:v>
                </c:pt>
                <c:pt idx="2798">
                  <c:v>60.96</c:v>
                </c:pt>
                <c:pt idx="2799">
                  <c:v>60.98</c:v>
                </c:pt>
                <c:pt idx="2800">
                  <c:v>61</c:v>
                </c:pt>
                <c:pt idx="2801">
                  <c:v>61.02</c:v>
                </c:pt>
                <c:pt idx="2802">
                  <c:v>61.04</c:v>
                </c:pt>
                <c:pt idx="2803">
                  <c:v>61.06</c:v>
                </c:pt>
                <c:pt idx="2804">
                  <c:v>61.08</c:v>
                </c:pt>
                <c:pt idx="2805">
                  <c:v>61.1</c:v>
                </c:pt>
                <c:pt idx="2806">
                  <c:v>61.12</c:v>
                </c:pt>
                <c:pt idx="2807">
                  <c:v>61.14</c:v>
                </c:pt>
                <c:pt idx="2808">
                  <c:v>61.16</c:v>
                </c:pt>
                <c:pt idx="2809">
                  <c:v>61.18</c:v>
                </c:pt>
                <c:pt idx="2810">
                  <c:v>61.2</c:v>
                </c:pt>
                <c:pt idx="2811">
                  <c:v>61.22</c:v>
                </c:pt>
                <c:pt idx="2812">
                  <c:v>61.24</c:v>
                </c:pt>
                <c:pt idx="2813">
                  <c:v>61.26</c:v>
                </c:pt>
                <c:pt idx="2814">
                  <c:v>61.28</c:v>
                </c:pt>
                <c:pt idx="2815">
                  <c:v>61.3</c:v>
                </c:pt>
                <c:pt idx="2816">
                  <c:v>61.32</c:v>
                </c:pt>
                <c:pt idx="2817">
                  <c:v>61.34</c:v>
                </c:pt>
                <c:pt idx="2818">
                  <c:v>61.36</c:v>
                </c:pt>
                <c:pt idx="2819">
                  <c:v>61.38</c:v>
                </c:pt>
                <c:pt idx="2820">
                  <c:v>61.4</c:v>
                </c:pt>
                <c:pt idx="2821">
                  <c:v>61.42</c:v>
                </c:pt>
                <c:pt idx="2822">
                  <c:v>61.44</c:v>
                </c:pt>
                <c:pt idx="2823">
                  <c:v>61.46</c:v>
                </c:pt>
                <c:pt idx="2824">
                  <c:v>61.48</c:v>
                </c:pt>
                <c:pt idx="2825">
                  <c:v>61.5</c:v>
                </c:pt>
                <c:pt idx="2826">
                  <c:v>61.52</c:v>
                </c:pt>
                <c:pt idx="2827">
                  <c:v>61.54</c:v>
                </c:pt>
                <c:pt idx="2828">
                  <c:v>61.56</c:v>
                </c:pt>
                <c:pt idx="2829">
                  <c:v>61.58</c:v>
                </c:pt>
                <c:pt idx="2830">
                  <c:v>61.6</c:v>
                </c:pt>
                <c:pt idx="2831">
                  <c:v>61.62</c:v>
                </c:pt>
                <c:pt idx="2832">
                  <c:v>61.64</c:v>
                </c:pt>
                <c:pt idx="2833">
                  <c:v>61.66</c:v>
                </c:pt>
                <c:pt idx="2834">
                  <c:v>61.68</c:v>
                </c:pt>
                <c:pt idx="2835">
                  <c:v>61.7</c:v>
                </c:pt>
                <c:pt idx="2836">
                  <c:v>61.72</c:v>
                </c:pt>
                <c:pt idx="2837">
                  <c:v>61.74</c:v>
                </c:pt>
                <c:pt idx="2838">
                  <c:v>61.76</c:v>
                </c:pt>
                <c:pt idx="2839">
                  <c:v>61.78</c:v>
                </c:pt>
                <c:pt idx="2840">
                  <c:v>61.8</c:v>
                </c:pt>
                <c:pt idx="2841">
                  <c:v>61.82</c:v>
                </c:pt>
                <c:pt idx="2842">
                  <c:v>61.84</c:v>
                </c:pt>
                <c:pt idx="2843">
                  <c:v>61.86</c:v>
                </c:pt>
                <c:pt idx="2844">
                  <c:v>61.88</c:v>
                </c:pt>
                <c:pt idx="2845">
                  <c:v>61.9</c:v>
                </c:pt>
                <c:pt idx="2846">
                  <c:v>61.92</c:v>
                </c:pt>
                <c:pt idx="2847">
                  <c:v>61.94</c:v>
                </c:pt>
                <c:pt idx="2848">
                  <c:v>61.96</c:v>
                </c:pt>
                <c:pt idx="2849">
                  <c:v>61.98</c:v>
                </c:pt>
                <c:pt idx="2850">
                  <c:v>62</c:v>
                </c:pt>
                <c:pt idx="2851">
                  <c:v>62.02</c:v>
                </c:pt>
                <c:pt idx="2852">
                  <c:v>62.04</c:v>
                </c:pt>
                <c:pt idx="2853">
                  <c:v>62.06</c:v>
                </c:pt>
                <c:pt idx="2854">
                  <c:v>62.08</c:v>
                </c:pt>
                <c:pt idx="2855">
                  <c:v>62.1</c:v>
                </c:pt>
                <c:pt idx="2856">
                  <c:v>62.12</c:v>
                </c:pt>
                <c:pt idx="2857">
                  <c:v>62.14</c:v>
                </c:pt>
                <c:pt idx="2858">
                  <c:v>62.16</c:v>
                </c:pt>
                <c:pt idx="2859">
                  <c:v>62.18</c:v>
                </c:pt>
                <c:pt idx="2860">
                  <c:v>62.2</c:v>
                </c:pt>
                <c:pt idx="2861">
                  <c:v>62.22</c:v>
                </c:pt>
                <c:pt idx="2862">
                  <c:v>62.24</c:v>
                </c:pt>
                <c:pt idx="2863">
                  <c:v>62.26</c:v>
                </c:pt>
                <c:pt idx="2864">
                  <c:v>62.28</c:v>
                </c:pt>
                <c:pt idx="2865">
                  <c:v>62.3</c:v>
                </c:pt>
                <c:pt idx="2866">
                  <c:v>62.32</c:v>
                </c:pt>
                <c:pt idx="2867">
                  <c:v>62.34</c:v>
                </c:pt>
                <c:pt idx="2868">
                  <c:v>62.36</c:v>
                </c:pt>
                <c:pt idx="2869">
                  <c:v>62.38</c:v>
                </c:pt>
                <c:pt idx="2870">
                  <c:v>62.4</c:v>
                </c:pt>
                <c:pt idx="2871">
                  <c:v>62.42</c:v>
                </c:pt>
                <c:pt idx="2872">
                  <c:v>62.44</c:v>
                </c:pt>
                <c:pt idx="2873">
                  <c:v>62.46</c:v>
                </c:pt>
                <c:pt idx="2874">
                  <c:v>62.48</c:v>
                </c:pt>
                <c:pt idx="2875">
                  <c:v>62.5</c:v>
                </c:pt>
                <c:pt idx="2876">
                  <c:v>62.52</c:v>
                </c:pt>
                <c:pt idx="2877">
                  <c:v>62.54</c:v>
                </c:pt>
                <c:pt idx="2878">
                  <c:v>62.56</c:v>
                </c:pt>
                <c:pt idx="2879">
                  <c:v>62.58</c:v>
                </c:pt>
                <c:pt idx="2880">
                  <c:v>62.6</c:v>
                </c:pt>
                <c:pt idx="2881">
                  <c:v>62.62</c:v>
                </c:pt>
                <c:pt idx="2882">
                  <c:v>62.64</c:v>
                </c:pt>
                <c:pt idx="2883">
                  <c:v>62.66</c:v>
                </c:pt>
                <c:pt idx="2884">
                  <c:v>62.68</c:v>
                </c:pt>
                <c:pt idx="2885">
                  <c:v>62.7</c:v>
                </c:pt>
                <c:pt idx="2886">
                  <c:v>62.72</c:v>
                </c:pt>
                <c:pt idx="2887">
                  <c:v>62.74</c:v>
                </c:pt>
                <c:pt idx="2888">
                  <c:v>62.76</c:v>
                </c:pt>
                <c:pt idx="2889">
                  <c:v>62.78</c:v>
                </c:pt>
                <c:pt idx="2890">
                  <c:v>62.8</c:v>
                </c:pt>
                <c:pt idx="2891">
                  <c:v>62.82</c:v>
                </c:pt>
                <c:pt idx="2892">
                  <c:v>62.84</c:v>
                </c:pt>
                <c:pt idx="2893">
                  <c:v>62.86</c:v>
                </c:pt>
                <c:pt idx="2894">
                  <c:v>62.88</c:v>
                </c:pt>
                <c:pt idx="2895">
                  <c:v>62.9</c:v>
                </c:pt>
                <c:pt idx="2896">
                  <c:v>62.92</c:v>
                </c:pt>
                <c:pt idx="2897">
                  <c:v>62.94</c:v>
                </c:pt>
                <c:pt idx="2898">
                  <c:v>62.96</c:v>
                </c:pt>
                <c:pt idx="2899">
                  <c:v>62.98</c:v>
                </c:pt>
                <c:pt idx="2900">
                  <c:v>63</c:v>
                </c:pt>
                <c:pt idx="2901">
                  <c:v>63.02</c:v>
                </c:pt>
                <c:pt idx="2902">
                  <c:v>63.04</c:v>
                </c:pt>
                <c:pt idx="2903">
                  <c:v>63.06</c:v>
                </c:pt>
                <c:pt idx="2904">
                  <c:v>63.08</c:v>
                </c:pt>
                <c:pt idx="2905">
                  <c:v>63.1</c:v>
                </c:pt>
                <c:pt idx="2906">
                  <c:v>63.12</c:v>
                </c:pt>
                <c:pt idx="2907">
                  <c:v>63.14</c:v>
                </c:pt>
                <c:pt idx="2908">
                  <c:v>63.16</c:v>
                </c:pt>
                <c:pt idx="2909">
                  <c:v>63.18</c:v>
                </c:pt>
                <c:pt idx="2910">
                  <c:v>63.2</c:v>
                </c:pt>
                <c:pt idx="2911">
                  <c:v>63.22</c:v>
                </c:pt>
                <c:pt idx="2912">
                  <c:v>63.24</c:v>
                </c:pt>
                <c:pt idx="2913">
                  <c:v>63.26</c:v>
                </c:pt>
                <c:pt idx="2914">
                  <c:v>63.28</c:v>
                </c:pt>
                <c:pt idx="2915">
                  <c:v>63.3</c:v>
                </c:pt>
                <c:pt idx="2916">
                  <c:v>63.32</c:v>
                </c:pt>
                <c:pt idx="2917">
                  <c:v>63.34</c:v>
                </c:pt>
                <c:pt idx="2918">
                  <c:v>63.36</c:v>
                </c:pt>
                <c:pt idx="2919">
                  <c:v>63.38</c:v>
                </c:pt>
                <c:pt idx="2920">
                  <c:v>63.4</c:v>
                </c:pt>
                <c:pt idx="2921">
                  <c:v>63.42</c:v>
                </c:pt>
                <c:pt idx="2922">
                  <c:v>63.44</c:v>
                </c:pt>
                <c:pt idx="2923">
                  <c:v>63.46</c:v>
                </c:pt>
                <c:pt idx="2924">
                  <c:v>63.48</c:v>
                </c:pt>
                <c:pt idx="2925">
                  <c:v>63.5</c:v>
                </c:pt>
                <c:pt idx="2926">
                  <c:v>63.52</c:v>
                </c:pt>
                <c:pt idx="2927">
                  <c:v>63.54</c:v>
                </c:pt>
                <c:pt idx="2928">
                  <c:v>63.56</c:v>
                </c:pt>
                <c:pt idx="2929">
                  <c:v>63.58</c:v>
                </c:pt>
                <c:pt idx="2930">
                  <c:v>63.6</c:v>
                </c:pt>
                <c:pt idx="2931">
                  <c:v>63.62</c:v>
                </c:pt>
                <c:pt idx="2932">
                  <c:v>63.64</c:v>
                </c:pt>
                <c:pt idx="2933">
                  <c:v>63.66</c:v>
                </c:pt>
                <c:pt idx="2934">
                  <c:v>63.68</c:v>
                </c:pt>
                <c:pt idx="2935">
                  <c:v>63.7</c:v>
                </c:pt>
                <c:pt idx="2936">
                  <c:v>63.72</c:v>
                </c:pt>
                <c:pt idx="2937">
                  <c:v>63.74</c:v>
                </c:pt>
                <c:pt idx="2938">
                  <c:v>63.76</c:v>
                </c:pt>
                <c:pt idx="2939">
                  <c:v>63.78</c:v>
                </c:pt>
                <c:pt idx="2940">
                  <c:v>63.8</c:v>
                </c:pt>
                <c:pt idx="2941">
                  <c:v>63.82</c:v>
                </c:pt>
                <c:pt idx="2942">
                  <c:v>63.84</c:v>
                </c:pt>
                <c:pt idx="2943">
                  <c:v>63.86</c:v>
                </c:pt>
                <c:pt idx="2944">
                  <c:v>63.88</c:v>
                </c:pt>
                <c:pt idx="2945">
                  <c:v>63.9</c:v>
                </c:pt>
                <c:pt idx="2946">
                  <c:v>63.92</c:v>
                </c:pt>
                <c:pt idx="2947">
                  <c:v>63.94</c:v>
                </c:pt>
                <c:pt idx="2948">
                  <c:v>63.96</c:v>
                </c:pt>
                <c:pt idx="2949">
                  <c:v>63.98</c:v>
                </c:pt>
                <c:pt idx="2950">
                  <c:v>64</c:v>
                </c:pt>
                <c:pt idx="2951">
                  <c:v>64.02</c:v>
                </c:pt>
                <c:pt idx="2952">
                  <c:v>64.040000000000006</c:v>
                </c:pt>
                <c:pt idx="2953">
                  <c:v>64.06</c:v>
                </c:pt>
                <c:pt idx="2954">
                  <c:v>64.08</c:v>
                </c:pt>
                <c:pt idx="2955">
                  <c:v>64.099999999999994</c:v>
                </c:pt>
                <c:pt idx="2956">
                  <c:v>64.12</c:v>
                </c:pt>
                <c:pt idx="2957">
                  <c:v>64.14</c:v>
                </c:pt>
                <c:pt idx="2958">
                  <c:v>64.16</c:v>
                </c:pt>
                <c:pt idx="2959">
                  <c:v>64.180000000000007</c:v>
                </c:pt>
                <c:pt idx="2960">
                  <c:v>64.2</c:v>
                </c:pt>
                <c:pt idx="2961">
                  <c:v>64.22</c:v>
                </c:pt>
                <c:pt idx="2962">
                  <c:v>64.239999999999995</c:v>
                </c:pt>
                <c:pt idx="2963">
                  <c:v>64.260000000000005</c:v>
                </c:pt>
                <c:pt idx="2964">
                  <c:v>64.28</c:v>
                </c:pt>
                <c:pt idx="2965">
                  <c:v>64.3</c:v>
                </c:pt>
                <c:pt idx="2966">
                  <c:v>64.319999999999993</c:v>
                </c:pt>
                <c:pt idx="2967">
                  <c:v>64.34</c:v>
                </c:pt>
                <c:pt idx="2968">
                  <c:v>64.36</c:v>
                </c:pt>
                <c:pt idx="2969">
                  <c:v>64.38</c:v>
                </c:pt>
                <c:pt idx="2970">
                  <c:v>64.400000000000006</c:v>
                </c:pt>
                <c:pt idx="2971">
                  <c:v>64.42</c:v>
                </c:pt>
                <c:pt idx="2972">
                  <c:v>64.44</c:v>
                </c:pt>
                <c:pt idx="2973">
                  <c:v>64.459999999999994</c:v>
                </c:pt>
                <c:pt idx="2974">
                  <c:v>64.48</c:v>
                </c:pt>
                <c:pt idx="2975">
                  <c:v>64.5</c:v>
                </c:pt>
                <c:pt idx="2976">
                  <c:v>64.52</c:v>
                </c:pt>
                <c:pt idx="2977">
                  <c:v>64.540000000000006</c:v>
                </c:pt>
                <c:pt idx="2978">
                  <c:v>64.56</c:v>
                </c:pt>
                <c:pt idx="2979">
                  <c:v>64.58</c:v>
                </c:pt>
                <c:pt idx="2980">
                  <c:v>64.599999999999994</c:v>
                </c:pt>
                <c:pt idx="2981">
                  <c:v>64.62</c:v>
                </c:pt>
                <c:pt idx="2982">
                  <c:v>64.64</c:v>
                </c:pt>
                <c:pt idx="2983">
                  <c:v>64.66</c:v>
                </c:pt>
                <c:pt idx="2984">
                  <c:v>64.680000000000007</c:v>
                </c:pt>
                <c:pt idx="2985">
                  <c:v>64.7</c:v>
                </c:pt>
                <c:pt idx="2986">
                  <c:v>64.72</c:v>
                </c:pt>
                <c:pt idx="2987">
                  <c:v>64.739999999999995</c:v>
                </c:pt>
                <c:pt idx="2988">
                  <c:v>64.760000000000005</c:v>
                </c:pt>
                <c:pt idx="2989">
                  <c:v>64.78</c:v>
                </c:pt>
                <c:pt idx="2990">
                  <c:v>64.8</c:v>
                </c:pt>
                <c:pt idx="2991">
                  <c:v>64.819999999999993</c:v>
                </c:pt>
                <c:pt idx="2992">
                  <c:v>64.84</c:v>
                </c:pt>
                <c:pt idx="2993">
                  <c:v>64.86</c:v>
                </c:pt>
                <c:pt idx="2994">
                  <c:v>64.88</c:v>
                </c:pt>
                <c:pt idx="2995">
                  <c:v>64.900000000000006</c:v>
                </c:pt>
                <c:pt idx="2996">
                  <c:v>64.92</c:v>
                </c:pt>
                <c:pt idx="2997">
                  <c:v>64.94</c:v>
                </c:pt>
                <c:pt idx="2998">
                  <c:v>64.959999999999994</c:v>
                </c:pt>
                <c:pt idx="2999">
                  <c:v>64.98</c:v>
                </c:pt>
                <c:pt idx="3000">
                  <c:v>65</c:v>
                </c:pt>
                <c:pt idx="3001">
                  <c:v>65.02</c:v>
                </c:pt>
                <c:pt idx="3002">
                  <c:v>65.040000000000006</c:v>
                </c:pt>
                <c:pt idx="3003">
                  <c:v>65.06</c:v>
                </c:pt>
                <c:pt idx="3004">
                  <c:v>65.08</c:v>
                </c:pt>
                <c:pt idx="3005">
                  <c:v>65.099999999999994</c:v>
                </c:pt>
                <c:pt idx="3006">
                  <c:v>65.12</c:v>
                </c:pt>
                <c:pt idx="3007">
                  <c:v>65.14</c:v>
                </c:pt>
                <c:pt idx="3008">
                  <c:v>65.16</c:v>
                </c:pt>
                <c:pt idx="3009">
                  <c:v>65.180000000000007</c:v>
                </c:pt>
                <c:pt idx="3010">
                  <c:v>65.2</c:v>
                </c:pt>
                <c:pt idx="3011">
                  <c:v>65.22</c:v>
                </c:pt>
                <c:pt idx="3012">
                  <c:v>65.239999999999995</c:v>
                </c:pt>
                <c:pt idx="3013">
                  <c:v>65.260000000000005</c:v>
                </c:pt>
                <c:pt idx="3014">
                  <c:v>65.28</c:v>
                </c:pt>
                <c:pt idx="3015">
                  <c:v>65.3</c:v>
                </c:pt>
                <c:pt idx="3016">
                  <c:v>65.319999999999993</c:v>
                </c:pt>
                <c:pt idx="3017">
                  <c:v>65.34</c:v>
                </c:pt>
                <c:pt idx="3018">
                  <c:v>65.36</c:v>
                </c:pt>
                <c:pt idx="3019">
                  <c:v>65.38</c:v>
                </c:pt>
                <c:pt idx="3020">
                  <c:v>65.400000000000006</c:v>
                </c:pt>
                <c:pt idx="3021">
                  <c:v>65.42</c:v>
                </c:pt>
                <c:pt idx="3022">
                  <c:v>65.44</c:v>
                </c:pt>
                <c:pt idx="3023">
                  <c:v>65.459999999999994</c:v>
                </c:pt>
                <c:pt idx="3024">
                  <c:v>65.48</c:v>
                </c:pt>
                <c:pt idx="3025">
                  <c:v>65.5</c:v>
                </c:pt>
                <c:pt idx="3026">
                  <c:v>65.52</c:v>
                </c:pt>
                <c:pt idx="3027">
                  <c:v>65.540000000000006</c:v>
                </c:pt>
                <c:pt idx="3028">
                  <c:v>65.56</c:v>
                </c:pt>
                <c:pt idx="3029">
                  <c:v>65.58</c:v>
                </c:pt>
                <c:pt idx="3030">
                  <c:v>65.599999999999994</c:v>
                </c:pt>
                <c:pt idx="3031">
                  <c:v>65.62</c:v>
                </c:pt>
                <c:pt idx="3032">
                  <c:v>65.64</c:v>
                </c:pt>
                <c:pt idx="3033">
                  <c:v>65.66</c:v>
                </c:pt>
                <c:pt idx="3034">
                  <c:v>65.680000000000007</c:v>
                </c:pt>
                <c:pt idx="3035">
                  <c:v>65.7</c:v>
                </c:pt>
                <c:pt idx="3036">
                  <c:v>65.72</c:v>
                </c:pt>
                <c:pt idx="3037">
                  <c:v>65.739999999999995</c:v>
                </c:pt>
                <c:pt idx="3038">
                  <c:v>65.760000000000005</c:v>
                </c:pt>
                <c:pt idx="3039">
                  <c:v>65.78</c:v>
                </c:pt>
                <c:pt idx="3040">
                  <c:v>65.8</c:v>
                </c:pt>
                <c:pt idx="3041">
                  <c:v>65.819999999999993</c:v>
                </c:pt>
                <c:pt idx="3042">
                  <c:v>65.84</c:v>
                </c:pt>
                <c:pt idx="3043">
                  <c:v>65.86</c:v>
                </c:pt>
                <c:pt idx="3044">
                  <c:v>65.88</c:v>
                </c:pt>
                <c:pt idx="3045">
                  <c:v>65.900000000000006</c:v>
                </c:pt>
                <c:pt idx="3046">
                  <c:v>65.92</c:v>
                </c:pt>
                <c:pt idx="3047">
                  <c:v>65.94</c:v>
                </c:pt>
                <c:pt idx="3048">
                  <c:v>65.959999999999994</c:v>
                </c:pt>
                <c:pt idx="3049">
                  <c:v>65.98</c:v>
                </c:pt>
                <c:pt idx="3050">
                  <c:v>66</c:v>
                </c:pt>
                <c:pt idx="3051">
                  <c:v>66.02</c:v>
                </c:pt>
                <c:pt idx="3052">
                  <c:v>66.040000000000006</c:v>
                </c:pt>
                <c:pt idx="3053">
                  <c:v>66.06</c:v>
                </c:pt>
                <c:pt idx="3054">
                  <c:v>66.08</c:v>
                </c:pt>
                <c:pt idx="3055">
                  <c:v>66.099999999999994</c:v>
                </c:pt>
                <c:pt idx="3056">
                  <c:v>66.12</c:v>
                </c:pt>
                <c:pt idx="3057">
                  <c:v>66.14</c:v>
                </c:pt>
                <c:pt idx="3058">
                  <c:v>66.16</c:v>
                </c:pt>
                <c:pt idx="3059">
                  <c:v>66.180000000000007</c:v>
                </c:pt>
                <c:pt idx="3060">
                  <c:v>66.2</c:v>
                </c:pt>
                <c:pt idx="3061">
                  <c:v>66.22</c:v>
                </c:pt>
                <c:pt idx="3062">
                  <c:v>66.239999999999995</c:v>
                </c:pt>
                <c:pt idx="3063">
                  <c:v>66.260000000000005</c:v>
                </c:pt>
                <c:pt idx="3064">
                  <c:v>66.28</c:v>
                </c:pt>
                <c:pt idx="3065">
                  <c:v>66.3</c:v>
                </c:pt>
                <c:pt idx="3066">
                  <c:v>66.319999999999993</c:v>
                </c:pt>
                <c:pt idx="3067">
                  <c:v>66.34</c:v>
                </c:pt>
                <c:pt idx="3068">
                  <c:v>66.36</c:v>
                </c:pt>
                <c:pt idx="3069">
                  <c:v>66.38</c:v>
                </c:pt>
                <c:pt idx="3070">
                  <c:v>66.400000000000006</c:v>
                </c:pt>
                <c:pt idx="3071">
                  <c:v>66.42</c:v>
                </c:pt>
                <c:pt idx="3072">
                  <c:v>66.44</c:v>
                </c:pt>
                <c:pt idx="3073">
                  <c:v>66.459999999999994</c:v>
                </c:pt>
                <c:pt idx="3074">
                  <c:v>66.48</c:v>
                </c:pt>
                <c:pt idx="3075">
                  <c:v>66.5</c:v>
                </c:pt>
                <c:pt idx="3076">
                  <c:v>66.52</c:v>
                </c:pt>
                <c:pt idx="3077">
                  <c:v>66.540000000000006</c:v>
                </c:pt>
                <c:pt idx="3078">
                  <c:v>66.56</c:v>
                </c:pt>
                <c:pt idx="3079">
                  <c:v>66.58</c:v>
                </c:pt>
                <c:pt idx="3080">
                  <c:v>66.599999999999994</c:v>
                </c:pt>
                <c:pt idx="3081">
                  <c:v>66.62</c:v>
                </c:pt>
                <c:pt idx="3082">
                  <c:v>66.64</c:v>
                </c:pt>
                <c:pt idx="3083">
                  <c:v>66.66</c:v>
                </c:pt>
                <c:pt idx="3084">
                  <c:v>66.680000000000007</c:v>
                </c:pt>
                <c:pt idx="3085">
                  <c:v>66.7</c:v>
                </c:pt>
                <c:pt idx="3086">
                  <c:v>66.72</c:v>
                </c:pt>
                <c:pt idx="3087">
                  <c:v>66.739999999999995</c:v>
                </c:pt>
                <c:pt idx="3088">
                  <c:v>66.760000000000005</c:v>
                </c:pt>
                <c:pt idx="3089">
                  <c:v>66.78</c:v>
                </c:pt>
                <c:pt idx="3090">
                  <c:v>66.8</c:v>
                </c:pt>
                <c:pt idx="3091">
                  <c:v>66.819999999999993</c:v>
                </c:pt>
                <c:pt idx="3092">
                  <c:v>66.84</c:v>
                </c:pt>
                <c:pt idx="3093">
                  <c:v>66.86</c:v>
                </c:pt>
                <c:pt idx="3094">
                  <c:v>66.88</c:v>
                </c:pt>
                <c:pt idx="3095">
                  <c:v>66.900000000000006</c:v>
                </c:pt>
                <c:pt idx="3096">
                  <c:v>66.92</c:v>
                </c:pt>
                <c:pt idx="3097">
                  <c:v>66.94</c:v>
                </c:pt>
                <c:pt idx="3098">
                  <c:v>66.959999999999994</c:v>
                </c:pt>
                <c:pt idx="3099">
                  <c:v>66.98</c:v>
                </c:pt>
                <c:pt idx="3100">
                  <c:v>67</c:v>
                </c:pt>
                <c:pt idx="3101">
                  <c:v>67.02</c:v>
                </c:pt>
                <c:pt idx="3102">
                  <c:v>67.040000000000006</c:v>
                </c:pt>
                <c:pt idx="3103">
                  <c:v>67.06</c:v>
                </c:pt>
                <c:pt idx="3104">
                  <c:v>67.08</c:v>
                </c:pt>
                <c:pt idx="3105">
                  <c:v>67.099999999999994</c:v>
                </c:pt>
                <c:pt idx="3106">
                  <c:v>67.12</c:v>
                </c:pt>
                <c:pt idx="3107">
                  <c:v>67.14</c:v>
                </c:pt>
                <c:pt idx="3108">
                  <c:v>67.16</c:v>
                </c:pt>
                <c:pt idx="3109">
                  <c:v>67.180000000000007</c:v>
                </c:pt>
                <c:pt idx="3110">
                  <c:v>67.2</c:v>
                </c:pt>
                <c:pt idx="3111">
                  <c:v>67.22</c:v>
                </c:pt>
                <c:pt idx="3112">
                  <c:v>67.239999999999995</c:v>
                </c:pt>
                <c:pt idx="3113">
                  <c:v>67.260000000000005</c:v>
                </c:pt>
                <c:pt idx="3114">
                  <c:v>67.28</c:v>
                </c:pt>
                <c:pt idx="3115">
                  <c:v>67.3</c:v>
                </c:pt>
                <c:pt idx="3116">
                  <c:v>67.319999999999993</c:v>
                </c:pt>
                <c:pt idx="3117">
                  <c:v>67.34</c:v>
                </c:pt>
                <c:pt idx="3118">
                  <c:v>67.36</c:v>
                </c:pt>
                <c:pt idx="3119">
                  <c:v>67.38</c:v>
                </c:pt>
                <c:pt idx="3120">
                  <c:v>67.400000000000006</c:v>
                </c:pt>
                <c:pt idx="3121">
                  <c:v>67.42</c:v>
                </c:pt>
                <c:pt idx="3122">
                  <c:v>67.44</c:v>
                </c:pt>
                <c:pt idx="3123">
                  <c:v>67.459999999999994</c:v>
                </c:pt>
                <c:pt idx="3124">
                  <c:v>67.48</c:v>
                </c:pt>
                <c:pt idx="3125">
                  <c:v>67.5</c:v>
                </c:pt>
                <c:pt idx="3126">
                  <c:v>67.52</c:v>
                </c:pt>
                <c:pt idx="3127">
                  <c:v>67.540000000000006</c:v>
                </c:pt>
                <c:pt idx="3128">
                  <c:v>67.56</c:v>
                </c:pt>
                <c:pt idx="3129">
                  <c:v>67.58</c:v>
                </c:pt>
                <c:pt idx="3130">
                  <c:v>67.599999999999994</c:v>
                </c:pt>
                <c:pt idx="3131">
                  <c:v>67.62</c:v>
                </c:pt>
                <c:pt idx="3132">
                  <c:v>67.64</c:v>
                </c:pt>
                <c:pt idx="3133">
                  <c:v>67.66</c:v>
                </c:pt>
                <c:pt idx="3134">
                  <c:v>67.680000000000007</c:v>
                </c:pt>
                <c:pt idx="3135">
                  <c:v>67.7</c:v>
                </c:pt>
                <c:pt idx="3136">
                  <c:v>67.72</c:v>
                </c:pt>
                <c:pt idx="3137">
                  <c:v>67.739999999999995</c:v>
                </c:pt>
                <c:pt idx="3138">
                  <c:v>67.760000000000005</c:v>
                </c:pt>
                <c:pt idx="3139">
                  <c:v>67.78</c:v>
                </c:pt>
                <c:pt idx="3140">
                  <c:v>67.8</c:v>
                </c:pt>
                <c:pt idx="3141">
                  <c:v>67.819999999999993</c:v>
                </c:pt>
                <c:pt idx="3142">
                  <c:v>67.84</c:v>
                </c:pt>
                <c:pt idx="3143">
                  <c:v>67.86</c:v>
                </c:pt>
                <c:pt idx="3144">
                  <c:v>67.88</c:v>
                </c:pt>
                <c:pt idx="3145">
                  <c:v>67.900000000000006</c:v>
                </c:pt>
                <c:pt idx="3146">
                  <c:v>67.92</c:v>
                </c:pt>
                <c:pt idx="3147">
                  <c:v>67.94</c:v>
                </c:pt>
                <c:pt idx="3148">
                  <c:v>67.959999999999994</c:v>
                </c:pt>
                <c:pt idx="3149">
                  <c:v>67.98</c:v>
                </c:pt>
                <c:pt idx="3150">
                  <c:v>68</c:v>
                </c:pt>
                <c:pt idx="3151">
                  <c:v>68.02</c:v>
                </c:pt>
                <c:pt idx="3152">
                  <c:v>68.040000000000006</c:v>
                </c:pt>
                <c:pt idx="3153">
                  <c:v>68.06</c:v>
                </c:pt>
                <c:pt idx="3154">
                  <c:v>68.08</c:v>
                </c:pt>
                <c:pt idx="3155">
                  <c:v>68.099999999999994</c:v>
                </c:pt>
                <c:pt idx="3156">
                  <c:v>68.12</c:v>
                </c:pt>
                <c:pt idx="3157">
                  <c:v>68.14</c:v>
                </c:pt>
                <c:pt idx="3158">
                  <c:v>68.16</c:v>
                </c:pt>
                <c:pt idx="3159">
                  <c:v>68.180000000000007</c:v>
                </c:pt>
                <c:pt idx="3160">
                  <c:v>68.2</c:v>
                </c:pt>
                <c:pt idx="3161">
                  <c:v>68.22</c:v>
                </c:pt>
                <c:pt idx="3162">
                  <c:v>68.239999999999995</c:v>
                </c:pt>
                <c:pt idx="3163">
                  <c:v>68.260000000000005</c:v>
                </c:pt>
                <c:pt idx="3164">
                  <c:v>68.28</c:v>
                </c:pt>
                <c:pt idx="3165">
                  <c:v>68.3</c:v>
                </c:pt>
                <c:pt idx="3166">
                  <c:v>68.319999999999993</c:v>
                </c:pt>
                <c:pt idx="3167">
                  <c:v>68.34</c:v>
                </c:pt>
                <c:pt idx="3168">
                  <c:v>68.36</c:v>
                </c:pt>
                <c:pt idx="3169">
                  <c:v>68.38</c:v>
                </c:pt>
                <c:pt idx="3170">
                  <c:v>68.400000000000006</c:v>
                </c:pt>
                <c:pt idx="3171">
                  <c:v>68.42</c:v>
                </c:pt>
                <c:pt idx="3172">
                  <c:v>68.44</c:v>
                </c:pt>
                <c:pt idx="3173">
                  <c:v>68.459999999999994</c:v>
                </c:pt>
                <c:pt idx="3174">
                  <c:v>68.48</c:v>
                </c:pt>
                <c:pt idx="3175">
                  <c:v>68.5</c:v>
                </c:pt>
                <c:pt idx="3176">
                  <c:v>68.52</c:v>
                </c:pt>
                <c:pt idx="3177">
                  <c:v>68.540000000000006</c:v>
                </c:pt>
                <c:pt idx="3178">
                  <c:v>68.56</c:v>
                </c:pt>
                <c:pt idx="3179">
                  <c:v>68.58</c:v>
                </c:pt>
                <c:pt idx="3180">
                  <c:v>68.599999999999994</c:v>
                </c:pt>
                <c:pt idx="3181">
                  <c:v>68.62</c:v>
                </c:pt>
                <c:pt idx="3182">
                  <c:v>68.64</c:v>
                </c:pt>
                <c:pt idx="3183">
                  <c:v>68.66</c:v>
                </c:pt>
                <c:pt idx="3184">
                  <c:v>68.680000000000007</c:v>
                </c:pt>
                <c:pt idx="3185">
                  <c:v>68.7</c:v>
                </c:pt>
                <c:pt idx="3186">
                  <c:v>68.72</c:v>
                </c:pt>
                <c:pt idx="3187">
                  <c:v>68.739999999999995</c:v>
                </c:pt>
                <c:pt idx="3188">
                  <c:v>68.760000000000005</c:v>
                </c:pt>
                <c:pt idx="3189">
                  <c:v>68.78</c:v>
                </c:pt>
                <c:pt idx="3190">
                  <c:v>68.8</c:v>
                </c:pt>
                <c:pt idx="3191">
                  <c:v>68.819999999999993</c:v>
                </c:pt>
                <c:pt idx="3192">
                  <c:v>68.84</c:v>
                </c:pt>
                <c:pt idx="3193">
                  <c:v>68.86</c:v>
                </c:pt>
                <c:pt idx="3194">
                  <c:v>68.88</c:v>
                </c:pt>
                <c:pt idx="3195">
                  <c:v>68.900000000000006</c:v>
                </c:pt>
                <c:pt idx="3196">
                  <c:v>68.92</c:v>
                </c:pt>
                <c:pt idx="3197">
                  <c:v>68.94</c:v>
                </c:pt>
                <c:pt idx="3198">
                  <c:v>68.959999999999994</c:v>
                </c:pt>
                <c:pt idx="3199">
                  <c:v>68.98</c:v>
                </c:pt>
                <c:pt idx="3200">
                  <c:v>69</c:v>
                </c:pt>
                <c:pt idx="3201">
                  <c:v>69.02</c:v>
                </c:pt>
                <c:pt idx="3202">
                  <c:v>69.040000000000006</c:v>
                </c:pt>
                <c:pt idx="3203">
                  <c:v>69.06</c:v>
                </c:pt>
                <c:pt idx="3204">
                  <c:v>69.08</c:v>
                </c:pt>
                <c:pt idx="3205">
                  <c:v>69.099999999999994</c:v>
                </c:pt>
                <c:pt idx="3206">
                  <c:v>69.12</c:v>
                </c:pt>
                <c:pt idx="3207">
                  <c:v>69.14</c:v>
                </c:pt>
                <c:pt idx="3208">
                  <c:v>69.16</c:v>
                </c:pt>
                <c:pt idx="3209">
                  <c:v>69.180000000000007</c:v>
                </c:pt>
                <c:pt idx="3210">
                  <c:v>69.2</c:v>
                </c:pt>
                <c:pt idx="3211">
                  <c:v>69.22</c:v>
                </c:pt>
                <c:pt idx="3212">
                  <c:v>69.239999999999995</c:v>
                </c:pt>
                <c:pt idx="3213">
                  <c:v>69.260000000000005</c:v>
                </c:pt>
                <c:pt idx="3214">
                  <c:v>69.28</c:v>
                </c:pt>
                <c:pt idx="3215">
                  <c:v>69.3</c:v>
                </c:pt>
                <c:pt idx="3216">
                  <c:v>69.319999999999993</c:v>
                </c:pt>
                <c:pt idx="3217">
                  <c:v>69.34</c:v>
                </c:pt>
                <c:pt idx="3218">
                  <c:v>69.36</c:v>
                </c:pt>
                <c:pt idx="3219">
                  <c:v>69.38</c:v>
                </c:pt>
                <c:pt idx="3220">
                  <c:v>69.400000000000006</c:v>
                </c:pt>
                <c:pt idx="3221">
                  <c:v>69.42</c:v>
                </c:pt>
                <c:pt idx="3222">
                  <c:v>69.44</c:v>
                </c:pt>
                <c:pt idx="3223">
                  <c:v>69.459999999999994</c:v>
                </c:pt>
                <c:pt idx="3224">
                  <c:v>69.48</c:v>
                </c:pt>
                <c:pt idx="3225">
                  <c:v>69.5</c:v>
                </c:pt>
                <c:pt idx="3226">
                  <c:v>69.52</c:v>
                </c:pt>
                <c:pt idx="3227">
                  <c:v>69.540000000000006</c:v>
                </c:pt>
                <c:pt idx="3228">
                  <c:v>69.56</c:v>
                </c:pt>
                <c:pt idx="3229">
                  <c:v>69.58</c:v>
                </c:pt>
                <c:pt idx="3230">
                  <c:v>69.599999999999994</c:v>
                </c:pt>
                <c:pt idx="3231">
                  <c:v>69.62</c:v>
                </c:pt>
                <c:pt idx="3232">
                  <c:v>69.64</c:v>
                </c:pt>
                <c:pt idx="3233">
                  <c:v>69.66</c:v>
                </c:pt>
                <c:pt idx="3234">
                  <c:v>69.680000000000007</c:v>
                </c:pt>
                <c:pt idx="3235">
                  <c:v>69.7</c:v>
                </c:pt>
                <c:pt idx="3236">
                  <c:v>69.72</c:v>
                </c:pt>
                <c:pt idx="3237">
                  <c:v>69.739999999999995</c:v>
                </c:pt>
                <c:pt idx="3238">
                  <c:v>69.760000000000005</c:v>
                </c:pt>
                <c:pt idx="3239">
                  <c:v>69.78</c:v>
                </c:pt>
                <c:pt idx="3240">
                  <c:v>69.8</c:v>
                </c:pt>
                <c:pt idx="3241">
                  <c:v>69.819999999999993</c:v>
                </c:pt>
                <c:pt idx="3242">
                  <c:v>69.84</c:v>
                </c:pt>
                <c:pt idx="3243">
                  <c:v>69.86</c:v>
                </c:pt>
                <c:pt idx="3244">
                  <c:v>69.88</c:v>
                </c:pt>
                <c:pt idx="3245">
                  <c:v>69.900000000000006</c:v>
                </c:pt>
                <c:pt idx="3246">
                  <c:v>69.92</c:v>
                </c:pt>
                <c:pt idx="3247">
                  <c:v>69.94</c:v>
                </c:pt>
                <c:pt idx="3248">
                  <c:v>69.959999999999994</c:v>
                </c:pt>
                <c:pt idx="3249">
                  <c:v>69.98</c:v>
                </c:pt>
                <c:pt idx="3250">
                  <c:v>70</c:v>
                </c:pt>
                <c:pt idx="3251">
                  <c:v>70.02</c:v>
                </c:pt>
                <c:pt idx="3252">
                  <c:v>70.040000000000006</c:v>
                </c:pt>
                <c:pt idx="3253">
                  <c:v>70.06</c:v>
                </c:pt>
                <c:pt idx="3254">
                  <c:v>70.08</c:v>
                </c:pt>
                <c:pt idx="3255">
                  <c:v>70.099999999999994</c:v>
                </c:pt>
                <c:pt idx="3256">
                  <c:v>70.12</c:v>
                </c:pt>
                <c:pt idx="3257">
                  <c:v>70.14</c:v>
                </c:pt>
                <c:pt idx="3258">
                  <c:v>70.16</c:v>
                </c:pt>
                <c:pt idx="3259">
                  <c:v>70.180000000000007</c:v>
                </c:pt>
                <c:pt idx="3260">
                  <c:v>70.2</c:v>
                </c:pt>
                <c:pt idx="3261">
                  <c:v>70.22</c:v>
                </c:pt>
                <c:pt idx="3262">
                  <c:v>70.239999999999995</c:v>
                </c:pt>
                <c:pt idx="3263">
                  <c:v>70.260000000000005</c:v>
                </c:pt>
                <c:pt idx="3264">
                  <c:v>70.28</c:v>
                </c:pt>
                <c:pt idx="3265">
                  <c:v>70.3</c:v>
                </c:pt>
                <c:pt idx="3266">
                  <c:v>70.319999999999993</c:v>
                </c:pt>
                <c:pt idx="3267">
                  <c:v>70.34</c:v>
                </c:pt>
                <c:pt idx="3268">
                  <c:v>70.36</c:v>
                </c:pt>
                <c:pt idx="3269">
                  <c:v>70.38</c:v>
                </c:pt>
                <c:pt idx="3270">
                  <c:v>70.400000000000006</c:v>
                </c:pt>
                <c:pt idx="3271">
                  <c:v>70.42</c:v>
                </c:pt>
                <c:pt idx="3272">
                  <c:v>70.44</c:v>
                </c:pt>
                <c:pt idx="3273">
                  <c:v>70.459999999999994</c:v>
                </c:pt>
                <c:pt idx="3274">
                  <c:v>70.48</c:v>
                </c:pt>
                <c:pt idx="3275">
                  <c:v>70.5</c:v>
                </c:pt>
                <c:pt idx="3276">
                  <c:v>70.52</c:v>
                </c:pt>
                <c:pt idx="3277">
                  <c:v>70.540000000000006</c:v>
                </c:pt>
                <c:pt idx="3278">
                  <c:v>70.56</c:v>
                </c:pt>
                <c:pt idx="3279">
                  <c:v>70.58</c:v>
                </c:pt>
                <c:pt idx="3280">
                  <c:v>70.599999999999994</c:v>
                </c:pt>
                <c:pt idx="3281">
                  <c:v>70.62</c:v>
                </c:pt>
                <c:pt idx="3282">
                  <c:v>70.64</c:v>
                </c:pt>
                <c:pt idx="3283">
                  <c:v>70.66</c:v>
                </c:pt>
                <c:pt idx="3284">
                  <c:v>70.680000000000007</c:v>
                </c:pt>
                <c:pt idx="3285">
                  <c:v>70.7</c:v>
                </c:pt>
                <c:pt idx="3286">
                  <c:v>70.72</c:v>
                </c:pt>
                <c:pt idx="3287">
                  <c:v>70.739999999999995</c:v>
                </c:pt>
                <c:pt idx="3288">
                  <c:v>70.760000000000005</c:v>
                </c:pt>
                <c:pt idx="3289">
                  <c:v>70.78</c:v>
                </c:pt>
                <c:pt idx="3290">
                  <c:v>70.8</c:v>
                </c:pt>
                <c:pt idx="3291">
                  <c:v>70.819999999999993</c:v>
                </c:pt>
                <c:pt idx="3292">
                  <c:v>70.84</c:v>
                </c:pt>
                <c:pt idx="3293">
                  <c:v>70.86</c:v>
                </c:pt>
                <c:pt idx="3294">
                  <c:v>70.88</c:v>
                </c:pt>
                <c:pt idx="3295">
                  <c:v>70.900000000000006</c:v>
                </c:pt>
                <c:pt idx="3296">
                  <c:v>70.92</c:v>
                </c:pt>
                <c:pt idx="3297">
                  <c:v>70.94</c:v>
                </c:pt>
                <c:pt idx="3298">
                  <c:v>70.959999999999994</c:v>
                </c:pt>
                <c:pt idx="3299">
                  <c:v>70.98</c:v>
                </c:pt>
                <c:pt idx="3300">
                  <c:v>71</c:v>
                </c:pt>
                <c:pt idx="3301">
                  <c:v>71.02</c:v>
                </c:pt>
                <c:pt idx="3302">
                  <c:v>71.040000000000006</c:v>
                </c:pt>
                <c:pt idx="3303">
                  <c:v>71.06</c:v>
                </c:pt>
                <c:pt idx="3304">
                  <c:v>71.08</c:v>
                </c:pt>
                <c:pt idx="3305">
                  <c:v>71.099999999999994</c:v>
                </c:pt>
                <c:pt idx="3306">
                  <c:v>71.12</c:v>
                </c:pt>
                <c:pt idx="3307">
                  <c:v>71.14</c:v>
                </c:pt>
                <c:pt idx="3308">
                  <c:v>71.16</c:v>
                </c:pt>
                <c:pt idx="3309">
                  <c:v>71.180000000000007</c:v>
                </c:pt>
                <c:pt idx="3310">
                  <c:v>71.2</c:v>
                </c:pt>
                <c:pt idx="3311">
                  <c:v>71.22</c:v>
                </c:pt>
                <c:pt idx="3312">
                  <c:v>71.239999999999995</c:v>
                </c:pt>
                <c:pt idx="3313">
                  <c:v>71.260000000000005</c:v>
                </c:pt>
                <c:pt idx="3314">
                  <c:v>71.28</c:v>
                </c:pt>
                <c:pt idx="3315">
                  <c:v>71.3</c:v>
                </c:pt>
                <c:pt idx="3316">
                  <c:v>71.319999999999993</c:v>
                </c:pt>
                <c:pt idx="3317">
                  <c:v>71.34</c:v>
                </c:pt>
                <c:pt idx="3318">
                  <c:v>71.36</c:v>
                </c:pt>
                <c:pt idx="3319">
                  <c:v>71.38</c:v>
                </c:pt>
                <c:pt idx="3320">
                  <c:v>71.400000000000006</c:v>
                </c:pt>
                <c:pt idx="3321">
                  <c:v>71.42</c:v>
                </c:pt>
                <c:pt idx="3322">
                  <c:v>71.44</c:v>
                </c:pt>
                <c:pt idx="3323">
                  <c:v>71.459999999999994</c:v>
                </c:pt>
                <c:pt idx="3324">
                  <c:v>71.48</c:v>
                </c:pt>
                <c:pt idx="3325">
                  <c:v>71.5</c:v>
                </c:pt>
                <c:pt idx="3326">
                  <c:v>71.52</c:v>
                </c:pt>
                <c:pt idx="3327">
                  <c:v>71.540000000000006</c:v>
                </c:pt>
                <c:pt idx="3328">
                  <c:v>71.56</c:v>
                </c:pt>
                <c:pt idx="3329">
                  <c:v>71.58</c:v>
                </c:pt>
                <c:pt idx="3330">
                  <c:v>71.599999999999994</c:v>
                </c:pt>
                <c:pt idx="3331">
                  <c:v>71.62</c:v>
                </c:pt>
                <c:pt idx="3332">
                  <c:v>71.64</c:v>
                </c:pt>
                <c:pt idx="3333">
                  <c:v>71.66</c:v>
                </c:pt>
                <c:pt idx="3334">
                  <c:v>71.680000000000007</c:v>
                </c:pt>
                <c:pt idx="3335">
                  <c:v>71.7</c:v>
                </c:pt>
                <c:pt idx="3336">
                  <c:v>71.72</c:v>
                </c:pt>
                <c:pt idx="3337">
                  <c:v>71.739999999999995</c:v>
                </c:pt>
                <c:pt idx="3338">
                  <c:v>71.760000000000005</c:v>
                </c:pt>
                <c:pt idx="3339">
                  <c:v>71.78</c:v>
                </c:pt>
                <c:pt idx="3340">
                  <c:v>71.8</c:v>
                </c:pt>
                <c:pt idx="3341">
                  <c:v>71.819999999999993</c:v>
                </c:pt>
                <c:pt idx="3342">
                  <c:v>71.84</c:v>
                </c:pt>
                <c:pt idx="3343">
                  <c:v>71.86</c:v>
                </c:pt>
                <c:pt idx="3344">
                  <c:v>71.88</c:v>
                </c:pt>
                <c:pt idx="3345">
                  <c:v>71.900000000000006</c:v>
                </c:pt>
                <c:pt idx="3346">
                  <c:v>71.92</c:v>
                </c:pt>
                <c:pt idx="3347">
                  <c:v>71.94</c:v>
                </c:pt>
                <c:pt idx="3348">
                  <c:v>71.959999999999994</c:v>
                </c:pt>
                <c:pt idx="3349">
                  <c:v>71.98</c:v>
                </c:pt>
                <c:pt idx="3350">
                  <c:v>72</c:v>
                </c:pt>
                <c:pt idx="3351">
                  <c:v>72.02</c:v>
                </c:pt>
                <c:pt idx="3352">
                  <c:v>72.040000000000006</c:v>
                </c:pt>
                <c:pt idx="3353">
                  <c:v>72.06</c:v>
                </c:pt>
                <c:pt idx="3354">
                  <c:v>72.08</c:v>
                </c:pt>
                <c:pt idx="3355">
                  <c:v>72.099999999999994</c:v>
                </c:pt>
                <c:pt idx="3356">
                  <c:v>72.12</c:v>
                </c:pt>
                <c:pt idx="3357">
                  <c:v>72.14</c:v>
                </c:pt>
                <c:pt idx="3358">
                  <c:v>72.16</c:v>
                </c:pt>
                <c:pt idx="3359">
                  <c:v>72.180000000000007</c:v>
                </c:pt>
                <c:pt idx="3360">
                  <c:v>72.2</c:v>
                </c:pt>
                <c:pt idx="3361">
                  <c:v>72.22</c:v>
                </c:pt>
                <c:pt idx="3362">
                  <c:v>72.239999999999995</c:v>
                </c:pt>
                <c:pt idx="3363">
                  <c:v>72.260000000000005</c:v>
                </c:pt>
                <c:pt idx="3364">
                  <c:v>72.28</c:v>
                </c:pt>
                <c:pt idx="3365">
                  <c:v>72.3</c:v>
                </c:pt>
                <c:pt idx="3366">
                  <c:v>72.319999999999993</c:v>
                </c:pt>
                <c:pt idx="3367">
                  <c:v>72.34</c:v>
                </c:pt>
                <c:pt idx="3368">
                  <c:v>72.36</c:v>
                </c:pt>
                <c:pt idx="3369">
                  <c:v>72.38</c:v>
                </c:pt>
                <c:pt idx="3370">
                  <c:v>72.400000000000006</c:v>
                </c:pt>
                <c:pt idx="3371">
                  <c:v>72.42</c:v>
                </c:pt>
                <c:pt idx="3372">
                  <c:v>72.44</c:v>
                </c:pt>
                <c:pt idx="3373">
                  <c:v>72.459999999999994</c:v>
                </c:pt>
                <c:pt idx="3374">
                  <c:v>72.48</c:v>
                </c:pt>
                <c:pt idx="3375">
                  <c:v>72.5</c:v>
                </c:pt>
                <c:pt idx="3376">
                  <c:v>72.52</c:v>
                </c:pt>
                <c:pt idx="3377">
                  <c:v>72.540000000000006</c:v>
                </c:pt>
                <c:pt idx="3378">
                  <c:v>72.56</c:v>
                </c:pt>
                <c:pt idx="3379">
                  <c:v>72.58</c:v>
                </c:pt>
                <c:pt idx="3380">
                  <c:v>72.599999999999994</c:v>
                </c:pt>
                <c:pt idx="3381">
                  <c:v>72.62</c:v>
                </c:pt>
                <c:pt idx="3382">
                  <c:v>72.64</c:v>
                </c:pt>
                <c:pt idx="3383">
                  <c:v>72.66</c:v>
                </c:pt>
                <c:pt idx="3384">
                  <c:v>72.680000000000007</c:v>
                </c:pt>
                <c:pt idx="3385">
                  <c:v>72.7</c:v>
                </c:pt>
                <c:pt idx="3386">
                  <c:v>72.72</c:v>
                </c:pt>
                <c:pt idx="3387">
                  <c:v>72.739999999999995</c:v>
                </c:pt>
                <c:pt idx="3388">
                  <c:v>72.760000000000005</c:v>
                </c:pt>
                <c:pt idx="3389">
                  <c:v>72.78</c:v>
                </c:pt>
                <c:pt idx="3390">
                  <c:v>72.8</c:v>
                </c:pt>
                <c:pt idx="3391">
                  <c:v>72.819999999999993</c:v>
                </c:pt>
                <c:pt idx="3392">
                  <c:v>72.84</c:v>
                </c:pt>
                <c:pt idx="3393">
                  <c:v>72.86</c:v>
                </c:pt>
                <c:pt idx="3394">
                  <c:v>72.88</c:v>
                </c:pt>
                <c:pt idx="3395">
                  <c:v>72.900000000000006</c:v>
                </c:pt>
                <c:pt idx="3396">
                  <c:v>72.92</c:v>
                </c:pt>
                <c:pt idx="3397">
                  <c:v>72.94</c:v>
                </c:pt>
                <c:pt idx="3398">
                  <c:v>72.959999999999994</c:v>
                </c:pt>
                <c:pt idx="3399">
                  <c:v>72.98</c:v>
                </c:pt>
                <c:pt idx="3400">
                  <c:v>73</c:v>
                </c:pt>
                <c:pt idx="3401">
                  <c:v>73.02</c:v>
                </c:pt>
                <c:pt idx="3402">
                  <c:v>73.040000000000006</c:v>
                </c:pt>
                <c:pt idx="3403">
                  <c:v>73.06</c:v>
                </c:pt>
                <c:pt idx="3404">
                  <c:v>73.08</c:v>
                </c:pt>
                <c:pt idx="3405">
                  <c:v>73.099999999999994</c:v>
                </c:pt>
                <c:pt idx="3406">
                  <c:v>73.12</c:v>
                </c:pt>
                <c:pt idx="3407">
                  <c:v>73.14</c:v>
                </c:pt>
                <c:pt idx="3408">
                  <c:v>73.16</c:v>
                </c:pt>
                <c:pt idx="3409">
                  <c:v>73.180000000000007</c:v>
                </c:pt>
                <c:pt idx="3410">
                  <c:v>73.2</c:v>
                </c:pt>
                <c:pt idx="3411">
                  <c:v>73.22</c:v>
                </c:pt>
                <c:pt idx="3412">
                  <c:v>73.239999999999995</c:v>
                </c:pt>
                <c:pt idx="3413">
                  <c:v>73.260000000000005</c:v>
                </c:pt>
                <c:pt idx="3414">
                  <c:v>73.28</c:v>
                </c:pt>
                <c:pt idx="3415">
                  <c:v>73.3</c:v>
                </c:pt>
                <c:pt idx="3416">
                  <c:v>73.319999999999993</c:v>
                </c:pt>
                <c:pt idx="3417">
                  <c:v>73.34</c:v>
                </c:pt>
                <c:pt idx="3418">
                  <c:v>73.36</c:v>
                </c:pt>
                <c:pt idx="3419">
                  <c:v>73.38</c:v>
                </c:pt>
                <c:pt idx="3420">
                  <c:v>73.400000000000006</c:v>
                </c:pt>
                <c:pt idx="3421">
                  <c:v>73.42</c:v>
                </c:pt>
                <c:pt idx="3422">
                  <c:v>73.44</c:v>
                </c:pt>
                <c:pt idx="3423">
                  <c:v>73.459999999999994</c:v>
                </c:pt>
                <c:pt idx="3424">
                  <c:v>73.48</c:v>
                </c:pt>
                <c:pt idx="3425">
                  <c:v>73.5</c:v>
                </c:pt>
                <c:pt idx="3426">
                  <c:v>73.52</c:v>
                </c:pt>
                <c:pt idx="3427">
                  <c:v>73.540000000000006</c:v>
                </c:pt>
                <c:pt idx="3428">
                  <c:v>73.56</c:v>
                </c:pt>
                <c:pt idx="3429">
                  <c:v>73.58</c:v>
                </c:pt>
                <c:pt idx="3430">
                  <c:v>73.599999999999994</c:v>
                </c:pt>
                <c:pt idx="3431">
                  <c:v>73.62</c:v>
                </c:pt>
                <c:pt idx="3432">
                  <c:v>73.64</c:v>
                </c:pt>
                <c:pt idx="3433">
                  <c:v>73.66</c:v>
                </c:pt>
                <c:pt idx="3434">
                  <c:v>73.680000000000007</c:v>
                </c:pt>
                <c:pt idx="3435">
                  <c:v>73.7</c:v>
                </c:pt>
                <c:pt idx="3436">
                  <c:v>73.72</c:v>
                </c:pt>
                <c:pt idx="3437">
                  <c:v>73.739999999999995</c:v>
                </c:pt>
                <c:pt idx="3438">
                  <c:v>73.760000000000005</c:v>
                </c:pt>
                <c:pt idx="3439">
                  <c:v>73.78</c:v>
                </c:pt>
                <c:pt idx="3440">
                  <c:v>73.8</c:v>
                </c:pt>
                <c:pt idx="3441">
                  <c:v>73.819999999999993</c:v>
                </c:pt>
                <c:pt idx="3442">
                  <c:v>73.84</c:v>
                </c:pt>
                <c:pt idx="3443">
                  <c:v>73.86</c:v>
                </c:pt>
                <c:pt idx="3444">
                  <c:v>73.88</c:v>
                </c:pt>
                <c:pt idx="3445">
                  <c:v>73.900000000000006</c:v>
                </c:pt>
                <c:pt idx="3446">
                  <c:v>73.92</c:v>
                </c:pt>
                <c:pt idx="3447">
                  <c:v>73.94</c:v>
                </c:pt>
                <c:pt idx="3448">
                  <c:v>73.959999999999994</c:v>
                </c:pt>
                <c:pt idx="3449">
                  <c:v>73.98</c:v>
                </c:pt>
                <c:pt idx="3450">
                  <c:v>74</c:v>
                </c:pt>
                <c:pt idx="3451">
                  <c:v>74.02</c:v>
                </c:pt>
                <c:pt idx="3452">
                  <c:v>74.040000000000006</c:v>
                </c:pt>
                <c:pt idx="3453">
                  <c:v>74.06</c:v>
                </c:pt>
                <c:pt idx="3454">
                  <c:v>74.08</c:v>
                </c:pt>
                <c:pt idx="3455">
                  <c:v>74.099999999999994</c:v>
                </c:pt>
                <c:pt idx="3456">
                  <c:v>74.12</c:v>
                </c:pt>
                <c:pt idx="3457">
                  <c:v>74.14</c:v>
                </c:pt>
                <c:pt idx="3458">
                  <c:v>74.16</c:v>
                </c:pt>
                <c:pt idx="3459">
                  <c:v>74.180000000000007</c:v>
                </c:pt>
                <c:pt idx="3460">
                  <c:v>74.2</c:v>
                </c:pt>
                <c:pt idx="3461">
                  <c:v>74.22</c:v>
                </c:pt>
                <c:pt idx="3462">
                  <c:v>74.239999999999995</c:v>
                </c:pt>
                <c:pt idx="3463">
                  <c:v>74.260000000000005</c:v>
                </c:pt>
                <c:pt idx="3464">
                  <c:v>74.28</c:v>
                </c:pt>
                <c:pt idx="3465">
                  <c:v>74.3</c:v>
                </c:pt>
                <c:pt idx="3466">
                  <c:v>74.319999999999993</c:v>
                </c:pt>
                <c:pt idx="3467">
                  <c:v>74.34</c:v>
                </c:pt>
                <c:pt idx="3468">
                  <c:v>74.36</c:v>
                </c:pt>
                <c:pt idx="3469">
                  <c:v>74.38</c:v>
                </c:pt>
                <c:pt idx="3470">
                  <c:v>74.400000000000006</c:v>
                </c:pt>
                <c:pt idx="3471">
                  <c:v>74.42</c:v>
                </c:pt>
                <c:pt idx="3472">
                  <c:v>74.44</c:v>
                </c:pt>
                <c:pt idx="3473">
                  <c:v>74.459999999999994</c:v>
                </c:pt>
                <c:pt idx="3474">
                  <c:v>74.48</c:v>
                </c:pt>
                <c:pt idx="3475">
                  <c:v>74.5</c:v>
                </c:pt>
                <c:pt idx="3476">
                  <c:v>74.52</c:v>
                </c:pt>
                <c:pt idx="3477">
                  <c:v>74.540000000000006</c:v>
                </c:pt>
                <c:pt idx="3478">
                  <c:v>74.56</c:v>
                </c:pt>
                <c:pt idx="3479">
                  <c:v>74.58</c:v>
                </c:pt>
                <c:pt idx="3480">
                  <c:v>74.599999999999994</c:v>
                </c:pt>
                <c:pt idx="3481">
                  <c:v>74.62</c:v>
                </c:pt>
                <c:pt idx="3482">
                  <c:v>74.64</c:v>
                </c:pt>
                <c:pt idx="3483">
                  <c:v>74.66</c:v>
                </c:pt>
                <c:pt idx="3484">
                  <c:v>74.680000000000007</c:v>
                </c:pt>
                <c:pt idx="3485">
                  <c:v>74.7</c:v>
                </c:pt>
                <c:pt idx="3486">
                  <c:v>74.72</c:v>
                </c:pt>
                <c:pt idx="3487">
                  <c:v>74.739999999999995</c:v>
                </c:pt>
                <c:pt idx="3488">
                  <c:v>74.760000000000005</c:v>
                </c:pt>
                <c:pt idx="3489">
                  <c:v>74.78</c:v>
                </c:pt>
                <c:pt idx="3490">
                  <c:v>74.8</c:v>
                </c:pt>
                <c:pt idx="3491">
                  <c:v>74.819999999999993</c:v>
                </c:pt>
                <c:pt idx="3492">
                  <c:v>74.84</c:v>
                </c:pt>
                <c:pt idx="3493">
                  <c:v>74.86</c:v>
                </c:pt>
                <c:pt idx="3494">
                  <c:v>74.88</c:v>
                </c:pt>
                <c:pt idx="3495">
                  <c:v>74.900000000000006</c:v>
                </c:pt>
                <c:pt idx="3496">
                  <c:v>74.92</c:v>
                </c:pt>
                <c:pt idx="3497">
                  <c:v>74.94</c:v>
                </c:pt>
                <c:pt idx="3498">
                  <c:v>74.959999999999994</c:v>
                </c:pt>
                <c:pt idx="3499">
                  <c:v>74.98</c:v>
                </c:pt>
                <c:pt idx="3500">
                  <c:v>75</c:v>
                </c:pt>
                <c:pt idx="3501">
                  <c:v>75.02</c:v>
                </c:pt>
                <c:pt idx="3502">
                  <c:v>75.040000000000006</c:v>
                </c:pt>
                <c:pt idx="3503">
                  <c:v>75.06</c:v>
                </c:pt>
                <c:pt idx="3504">
                  <c:v>75.08</c:v>
                </c:pt>
                <c:pt idx="3505">
                  <c:v>75.099999999999994</c:v>
                </c:pt>
                <c:pt idx="3506">
                  <c:v>75.12</c:v>
                </c:pt>
                <c:pt idx="3507">
                  <c:v>75.14</c:v>
                </c:pt>
                <c:pt idx="3508">
                  <c:v>75.16</c:v>
                </c:pt>
                <c:pt idx="3509">
                  <c:v>75.180000000000007</c:v>
                </c:pt>
                <c:pt idx="3510">
                  <c:v>75.2</c:v>
                </c:pt>
                <c:pt idx="3511">
                  <c:v>75.22</c:v>
                </c:pt>
                <c:pt idx="3512">
                  <c:v>75.239999999999995</c:v>
                </c:pt>
                <c:pt idx="3513">
                  <c:v>75.260000000000005</c:v>
                </c:pt>
                <c:pt idx="3514">
                  <c:v>75.28</c:v>
                </c:pt>
                <c:pt idx="3515">
                  <c:v>75.3</c:v>
                </c:pt>
                <c:pt idx="3516">
                  <c:v>75.319999999999993</c:v>
                </c:pt>
                <c:pt idx="3517">
                  <c:v>75.34</c:v>
                </c:pt>
                <c:pt idx="3518">
                  <c:v>75.36</c:v>
                </c:pt>
                <c:pt idx="3519">
                  <c:v>75.38</c:v>
                </c:pt>
                <c:pt idx="3520">
                  <c:v>75.400000000000006</c:v>
                </c:pt>
                <c:pt idx="3521">
                  <c:v>75.42</c:v>
                </c:pt>
                <c:pt idx="3522">
                  <c:v>75.44</c:v>
                </c:pt>
                <c:pt idx="3523">
                  <c:v>75.459999999999994</c:v>
                </c:pt>
                <c:pt idx="3524">
                  <c:v>75.48</c:v>
                </c:pt>
                <c:pt idx="3525">
                  <c:v>75.5</c:v>
                </c:pt>
                <c:pt idx="3526">
                  <c:v>75.52</c:v>
                </c:pt>
                <c:pt idx="3527">
                  <c:v>75.540000000000006</c:v>
                </c:pt>
                <c:pt idx="3528">
                  <c:v>75.56</c:v>
                </c:pt>
                <c:pt idx="3529">
                  <c:v>75.58</c:v>
                </c:pt>
                <c:pt idx="3530">
                  <c:v>75.599999999999994</c:v>
                </c:pt>
                <c:pt idx="3531">
                  <c:v>75.62</c:v>
                </c:pt>
                <c:pt idx="3532">
                  <c:v>75.64</c:v>
                </c:pt>
                <c:pt idx="3533">
                  <c:v>75.66</c:v>
                </c:pt>
                <c:pt idx="3534">
                  <c:v>75.680000000000007</c:v>
                </c:pt>
                <c:pt idx="3535">
                  <c:v>75.7</c:v>
                </c:pt>
                <c:pt idx="3536">
                  <c:v>75.72</c:v>
                </c:pt>
                <c:pt idx="3537">
                  <c:v>75.739999999999995</c:v>
                </c:pt>
                <c:pt idx="3538">
                  <c:v>75.760000000000005</c:v>
                </c:pt>
                <c:pt idx="3539">
                  <c:v>75.78</c:v>
                </c:pt>
                <c:pt idx="3540">
                  <c:v>75.8</c:v>
                </c:pt>
                <c:pt idx="3541">
                  <c:v>75.819999999999993</c:v>
                </c:pt>
                <c:pt idx="3542">
                  <c:v>75.84</c:v>
                </c:pt>
                <c:pt idx="3543">
                  <c:v>75.86</c:v>
                </c:pt>
                <c:pt idx="3544">
                  <c:v>75.88</c:v>
                </c:pt>
                <c:pt idx="3545">
                  <c:v>75.900000000000006</c:v>
                </c:pt>
                <c:pt idx="3546">
                  <c:v>75.92</c:v>
                </c:pt>
                <c:pt idx="3547">
                  <c:v>75.94</c:v>
                </c:pt>
                <c:pt idx="3548">
                  <c:v>75.959999999999994</c:v>
                </c:pt>
                <c:pt idx="3549">
                  <c:v>75.98</c:v>
                </c:pt>
                <c:pt idx="3550">
                  <c:v>76</c:v>
                </c:pt>
                <c:pt idx="3551">
                  <c:v>76.02</c:v>
                </c:pt>
                <c:pt idx="3552">
                  <c:v>76.040000000000006</c:v>
                </c:pt>
                <c:pt idx="3553">
                  <c:v>76.06</c:v>
                </c:pt>
                <c:pt idx="3554">
                  <c:v>76.08</c:v>
                </c:pt>
                <c:pt idx="3555">
                  <c:v>76.099999999999994</c:v>
                </c:pt>
                <c:pt idx="3556">
                  <c:v>76.12</c:v>
                </c:pt>
                <c:pt idx="3557">
                  <c:v>76.14</c:v>
                </c:pt>
                <c:pt idx="3558">
                  <c:v>76.16</c:v>
                </c:pt>
                <c:pt idx="3559">
                  <c:v>76.180000000000007</c:v>
                </c:pt>
                <c:pt idx="3560">
                  <c:v>76.2</c:v>
                </c:pt>
                <c:pt idx="3561">
                  <c:v>76.22</c:v>
                </c:pt>
                <c:pt idx="3562">
                  <c:v>76.239999999999995</c:v>
                </c:pt>
                <c:pt idx="3563">
                  <c:v>76.260000000000005</c:v>
                </c:pt>
                <c:pt idx="3564">
                  <c:v>76.28</c:v>
                </c:pt>
                <c:pt idx="3565">
                  <c:v>76.3</c:v>
                </c:pt>
                <c:pt idx="3566">
                  <c:v>76.319999999999993</c:v>
                </c:pt>
                <c:pt idx="3567">
                  <c:v>76.34</c:v>
                </c:pt>
                <c:pt idx="3568">
                  <c:v>76.36</c:v>
                </c:pt>
                <c:pt idx="3569">
                  <c:v>76.38</c:v>
                </c:pt>
                <c:pt idx="3570">
                  <c:v>76.400000000000006</c:v>
                </c:pt>
                <c:pt idx="3571">
                  <c:v>76.42</c:v>
                </c:pt>
                <c:pt idx="3572">
                  <c:v>76.44</c:v>
                </c:pt>
                <c:pt idx="3573">
                  <c:v>76.459999999999994</c:v>
                </c:pt>
                <c:pt idx="3574">
                  <c:v>76.48</c:v>
                </c:pt>
                <c:pt idx="3575">
                  <c:v>76.5</c:v>
                </c:pt>
                <c:pt idx="3576">
                  <c:v>76.52</c:v>
                </c:pt>
                <c:pt idx="3577">
                  <c:v>76.540000000000006</c:v>
                </c:pt>
                <c:pt idx="3578">
                  <c:v>76.56</c:v>
                </c:pt>
                <c:pt idx="3579">
                  <c:v>76.58</c:v>
                </c:pt>
                <c:pt idx="3580">
                  <c:v>76.599999999999994</c:v>
                </c:pt>
                <c:pt idx="3581">
                  <c:v>76.62</c:v>
                </c:pt>
                <c:pt idx="3582">
                  <c:v>76.64</c:v>
                </c:pt>
                <c:pt idx="3583">
                  <c:v>76.66</c:v>
                </c:pt>
                <c:pt idx="3584">
                  <c:v>76.680000000000007</c:v>
                </c:pt>
                <c:pt idx="3585">
                  <c:v>76.7</c:v>
                </c:pt>
                <c:pt idx="3586">
                  <c:v>76.72</c:v>
                </c:pt>
                <c:pt idx="3587">
                  <c:v>76.739999999999995</c:v>
                </c:pt>
                <c:pt idx="3588">
                  <c:v>76.760000000000005</c:v>
                </c:pt>
                <c:pt idx="3589">
                  <c:v>76.78</c:v>
                </c:pt>
                <c:pt idx="3590">
                  <c:v>76.8</c:v>
                </c:pt>
                <c:pt idx="3591">
                  <c:v>76.819999999999993</c:v>
                </c:pt>
                <c:pt idx="3592">
                  <c:v>76.84</c:v>
                </c:pt>
                <c:pt idx="3593">
                  <c:v>76.86</c:v>
                </c:pt>
                <c:pt idx="3594">
                  <c:v>76.88</c:v>
                </c:pt>
                <c:pt idx="3595">
                  <c:v>76.900000000000006</c:v>
                </c:pt>
                <c:pt idx="3596">
                  <c:v>76.92</c:v>
                </c:pt>
                <c:pt idx="3597">
                  <c:v>76.94</c:v>
                </c:pt>
                <c:pt idx="3598">
                  <c:v>76.959999999999994</c:v>
                </c:pt>
                <c:pt idx="3599">
                  <c:v>76.98</c:v>
                </c:pt>
                <c:pt idx="3600">
                  <c:v>77</c:v>
                </c:pt>
                <c:pt idx="3601">
                  <c:v>77.02</c:v>
                </c:pt>
                <c:pt idx="3602">
                  <c:v>77.040000000000006</c:v>
                </c:pt>
                <c:pt idx="3603">
                  <c:v>77.06</c:v>
                </c:pt>
                <c:pt idx="3604">
                  <c:v>77.08</c:v>
                </c:pt>
                <c:pt idx="3605">
                  <c:v>77.099999999999994</c:v>
                </c:pt>
                <c:pt idx="3606">
                  <c:v>77.12</c:v>
                </c:pt>
                <c:pt idx="3607">
                  <c:v>77.14</c:v>
                </c:pt>
                <c:pt idx="3608">
                  <c:v>77.16</c:v>
                </c:pt>
                <c:pt idx="3609">
                  <c:v>77.180000000000007</c:v>
                </c:pt>
                <c:pt idx="3610">
                  <c:v>77.2</c:v>
                </c:pt>
                <c:pt idx="3611">
                  <c:v>77.22</c:v>
                </c:pt>
                <c:pt idx="3612">
                  <c:v>77.239999999999995</c:v>
                </c:pt>
                <c:pt idx="3613">
                  <c:v>77.260000000000005</c:v>
                </c:pt>
                <c:pt idx="3614">
                  <c:v>77.28</c:v>
                </c:pt>
                <c:pt idx="3615">
                  <c:v>77.3</c:v>
                </c:pt>
                <c:pt idx="3616">
                  <c:v>77.319999999999993</c:v>
                </c:pt>
                <c:pt idx="3617">
                  <c:v>77.34</c:v>
                </c:pt>
                <c:pt idx="3618">
                  <c:v>77.36</c:v>
                </c:pt>
                <c:pt idx="3619">
                  <c:v>77.38</c:v>
                </c:pt>
                <c:pt idx="3620">
                  <c:v>77.400000000000006</c:v>
                </c:pt>
                <c:pt idx="3621">
                  <c:v>77.42</c:v>
                </c:pt>
                <c:pt idx="3622">
                  <c:v>77.44</c:v>
                </c:pt>
                <c:pt idx="3623">
                  <c:v>77.459999999999994</c:v>
                </c:pt>
                <c:pt idx="3624">
                  <c:v>77.48</c:v>
                </c:pt>
                <c:pt idx="3625">
                  <c:v>77.5</c:v>
                </c:pt>
                <c:pt idx="3626">
                  <c:v>77.52</c:v>
                </c:pt>
                <c:pt idx="3627">
                  <c:v>77.540000000000006</c:v>
                </c:pt>
                <c:pt idx="3628">
                  <c:v>77.56</c:v>
                </c:pt>
                <c:pt idx="3629">
                  <c:v>77.58</c:v>
                </c:pt>
                <c:pt idx="3630">
                  <c:v>77.599999999999994</c:v>
                </c:pt>
                <c:pt idx="3631">
                  <c:v>77.62</c:v>
                </c:pt>
                <c:pt idx="3632">
                  <c:v>77.64</c:v>
                </c:pt>
                <c:pt idx="3633">
                  <c:v>77.66</c:v>
                </c:pt>
                <c:pt idx="3634">
                  <c:v>77.680000000000007</c:v>
                </c:pt>
                <c:pt idx="3635">
                  <c:v>77.7</c:v>
                </c:pt>
                <c:pt idx="3636">
                  <c:v>77.72</c:v>
                </c:pt>
                <c:pt idx="3637">
                  <c:v>77.739999999999995</c:v>
                </c:pt>
                <c:pt idx="3638">
                  <c:v>77.760000000000005</c:v>
                </c:pt>
                <c:pt idx="3639">
                  <c:v>77.78</c:v>
                </c:pt>
                <c:pt idx="3640">
                  <c:v>77.8</c:v>
                </c:pt>
                <c:pt idx="3641">
                  <c:v>77.819999999999993</c:v>
                </c:pt>
                <c:pt idx="3642">
                  <c:v>77.84</c:v>
                </c:pt>
                <c:pt idx="3643">
                  <c:v>77.86</c:v>
                </c:pt>
                <c:pt idx="3644">
                  <c:v>77.88</c:v>
                </c:pt>
                <c:pt idx="3645">
                  <c:v>77.900000000000006</c:v>
                </c:pt>
                <c:pt idx="3646">
                  <c:v>77.92</c:v>
                </c:pt>
                <c:pt idx="3647">
                  <c:v>77.94</c:v>
                </c:pt>
                <c:pt idx="3648">
                  <c:v>77.959999999999994</c:v>
                </c:pt>
                <c:pt idx="3649">
                  <c:v>77.98</c:v>
                </c:pt>
                <c:pt idx="3650">
                  <c:v>78</c:v>
                </c:pt>
                <c:pt idx="3651">
                  <c:v>78.02</c:v>
                </c:pt>
                <c:pt idx="3652">
                  <c:v>78.040000000000006</c:v>
                </c:pt>
                <c:pt idx="3653">
                  <c:v>78.06</c:v>
                </c:pt>
                <c:pt idx="3654">
                  <c:v>78.08</c:v>
                </c:pt>
                <c:pt idx="3655">
                  <c:v>78.099999999999994</c:v>
                </c:pt>
                <c:pt idx="3656">
                  <c:v>78.12</c:v>
                </c:pt>
                <c:pt idx="3657">
                  <c:v>78.14</c:v>
                </c:pt>
                <c:pt idx="3658">
                  <c:v>78.16</c:v>
                </c:pt>
                <c:pt idx="3659">
                  <c:v>78.180000000000007</c:v>
                </c:pt>
                <c:pt idx="3660">
                  <c:v>78.2</c:v>
                </c:pt>
                <c:pt idx="3661">
                  <c:v>78.22</c:v>
                </c:pt>
                <c:pt idx="3662">
                  <c:v>78.239999999999995</c:v>
                </c:pt>
                <c:pt idx="3663">
                  <c:v>78.260000000000005</c:v>
                </c:pt>
                <c:pt idx="3664">
                  <c:v>78.28</c:v>
                </c:pt>
                <c:pt idx="3665">
                  <c:v>78.3</c:v>
                </c:pt>
                <c:pt idx="3666">
                  <c:v>78.319999999999993</c:v>
                </c:pt>
                <c:pt idx="3667">
                  <c:v>78.34</c:v>
                </c:pt>
                <c:pt idx="3668">
                  <c:v>78.36</c:v>
                </c:pt>
                <c:pt idx="3669">
                  <c:v>78.38</c:v>
                </c:pt>
                <c:pt idx="3670">
                  <c:v>78.400000000000006</c:v>
                </c:pt>
                <c:pt idx="3671">
                  <c:v>78.42</c:v>
                </c:pt>
                <c:pt idx="3672">
                  <c:v>78.44</c:v>
                </c:pt>
                <c:pt idx="3673">
                  <c:v>78.459999999999994</c:v>
                </c:pt>
                <c:pt idx="3674">
                  <c:v>78.48</c:v>
                </c:pt>
                <c:pt idx="3675">
                  <c:v>78.5</c:v>
                </c:pt>
                <c:pt idx="3676">
                  <c:v>78.52</c:v>
                </c:pt>
                <c:pt idx="3677">
                  <c:v>78.540000000000006</c:v>
                </c:pt>
                <c:pt idx="3678">
                  <c:v>78.56</c:v>
                </c:pt>
                <c:pt idx="3679">
                  <c:v>78.58</c:v>
                </c:pt>
                <c:pt idx="3680">
                  <c:v>78.599999999999994</c:v>
                </c:pt>
                <c:pt idx="3681">
                  <c:v>78.62</c:v>
                </c:pt>
                <c:pt idx="3682">
                  <c:v>78.64</c:v>
                </c:pt>
                <c:pt idx="3683">
                  <c:v>78.66</c:v>
                </c:pt>
                <c:pt idx="3684">
                  <c:v>78.680000000000007</c:v>
                </c:pt>
                <c:pt idx="3685">
                  <c:v>78.7</c:v>
                </c:pt>
                <c:pt idx="3686">
                  <c:v>78.72</c:v>
                </c:pt>
                <c:pt idx="3687">
                  <c:v>78.739999999999995</c:v>
                </c:pt>
                <c:pt idx="3688">
                  <c:v>78.760000000000005</c:v>
                </c:pt>
                <c:pt idx="3689">
                  <c:v>78.78</c:v>
                </c:pt>
                <c:pt idx="3690">
                  <c:v>78.8</c:v>
                </c:pt>
                <c:pt idx="3691">
                  <c:v>78.819999999999993</c:v>
                </c:pt>
                <c:pt idx="3692">
                  <c:v>78.84</c:v>
                </c:pt>
                <c:pt idx="3693">
                  <c:v>78.86</c:v>
                </c:pt>
                <c:pt idx="3694">
                  <c:v>78.88</c:v>
                </c:pt>
                <c:pt idx="3695">
                  <c:v>78.900000000000006</c:v>
                </c:pt>
                <c:pt idx="3696">
                  <c:v>78.92</c:v>
                </c:pt>
                <c:pt idx="3697">
                  <c:v>78.94</c:v>
                </c:pt>
                <c:pt idx="3698">
                  <c:v>78.959999999999994</c:v>
                </c:pt>
                <c:pt idx="3699">
                  <c:v>78.98</c:v>
                </c:pt>
                <c:pt idx="3700">
                  <c:v>79</c:v>
                </c:pt>
                <c:pt idx="3701">
                  <c:v>79.02</c:v>
                </c:pt>
                <c:pt idx="3702">
                  <c:v>79.040000000000006</c:v>
                </c:pt>
                <c:pt idx="3703">
                  <c:v>79.06</c:v>
                </c:pt>
                <c:pt idx="3704">
                  <c:v>79.08</c:v>
                </c:pt>
                <c:pt idx="3705">
                  <c:v>79.099999999999994</c:v>
                </c:pt>
                <c:pt idx="3706">
                  <c:v>79.12</c:v>
                </c:pt>
                <c:pt idx="3707">
                  <c:v>79.14</c:v>
                </c:pt>
                <c:pt idx="3708">
                  <c:v>79.16</c:v>
                </c:pt>
                <c:pt idx="3709">
                  <c:v>79.180000000000007</c:v>
                </c:pt>
                <c:pt idx="3710">
                  <c:v>79.2</c:v>
                </c:pt>
                <c:pt idx="3711">
                  <c:v>79.22</c:v>
                </c:pt>
                <c:pt idx="3712">
                  <c:v>79.239999999999995</c:v>
                </c:pt>
                <c:pt idx="3713">
                  <c:v>79.260000000000005</c:v>
                </c:pt>
                <c:pt idx="3714">
                  <c:v>79.28</c:v>
                </c:pt>
                <c:pt idx="3715">
                  <c:v>79.3</c:v>
                </c:pt>
                <c:pt idx="3716">
                  <c:v>79.319999999999993</c:v>
                </c:pt>
                <c:pt idx="3717">
                  <c:v>79.34</c:v>
                </c:pt>
                <c:pt idx="3718">
                  <c:v>79.36</c:v>
                </c:pt>
                <c:pt idx="3719">
                  <c:v>79.38</c:v>
                </c:pt>
                <c:pt idx="3720">
                  <c:v>79.400000000000006</c:v>
                </c:pt>
                <c:pt idx="3721">
                  <c:v>79.42</c:v>
                </c:pt>
                <c:pt idx="3722">
                  <c:v>79.44</c:v>
                </c:pt>
                <c:pt idx="3723">
                  <c:v>79.459999999999994</c:v>
                </c:pt>
                <c:pt idx="3724">
                  <c:v>79.48</c:v>
                </c:pt>
                <c:pt idx="3725">
                  <c:v>79.5</c:v>
                </c:pt>
                <c:pt idx="3726">
                  <c:v>79.52</c:v>
                </c:pt>
                <c:pt idx="3727">
                  <c:v>79.540000000000006</c:v>
                </c:pt>
                <c:pt idx="3728">
                  <c:v>79.56</c:v>
                </c:pt>
                <c:pt idx="3729">
                  <c:v>79.58</c:v>
                </c:pt>
                <c:pt idx="3730">
                  <c:v>79.599999999999994</c:v>
                </c:pt>
                <c:pt idx="3731">
                  <c:v>79.62</c:v>
                </c:pt>
                <c:pt idx="3732">
                  <c:v>79.64</c:v>
                </c:pt>
                <c:pt idx="3733">
                  <c:v>79.66</c:v>
                </c:pt>
                <c:pt idx="3734">
                  <c:v>79.680000000000007</c:v>
                </c:pt>
                <c:pt idx="3735">
                  <c:v>79.7</c:v>
                </c:pt>
                <c:pt idx="3736">
                  <c:v>79.72</c:v>
                </c:pt>
                <c:pt idx="3737">
                  <c:v>79.739999999999995</c:v>
                </c:pt>
                <c:pt idx="3738">
                  <c:v>79.760000000000005</c:v>
                </c:pt>
                <c:pt idx="3739">
                  <c:v>79.78</c:v>
                </c:pt>
                <c:pt idx="3740">
                  <c:v>79.8</c:v>
                </c:pt>
                <c:pt idx="3741">
                  <c:v>79.819999999999993</c:v>
                </c:pt>
                <c:pt idx="3742">
                  <c:v>79.84</c:v>
                </c:pt>
                <c:pt idx="3743">
                  <c:v>79.86</c:v>
                </c:pt>
                <c:pt idx="3744">
                  <c:v>79.88</c:v>
                </c:pt>
                <c:pt idx="3745">
                  <c:v>79.900000000000006</c:v>
                </c:pt>
                <c:pt idx="3746">
                  <c:v>79.92</c:v>
                </c:pt>
                <c:pt idx="3747">
                  <c:v>79.94</c:v>
                </c:pt>
                <c:pt idx="3748">
                  <c:v>79.959999999999994</c:v>
                </c:pt>
                <c:pt idx="3749">
                  <c:v>79.98</c:v>
                </c:pt>
                <c:pt idx="3750">
                  <c:v>80</c:v>
                </c:pt>
              </c:numCache>
            </c:numRef>
          </c:xVal>
          <c:yVal>
            <c:numRef>
              <c:f>'[Senior Thesis Work P2.xlsx]a,b,g-CD-NaOH'!$M$2:$M$3752</c:f>
              <c:numCache>
                <c:formatCode>General</c:formatCode>
                <c:ptCount val="3751"/>
                <c:pt idx="0">
                  <c:v>7.7695283906723825E-2</c:v>
                </c:pt>
                <c:pt idx="1">
                  <c:v>7.9786677820767538E-2</c:v>
                </c:pt>
                <c:pt idx="2">
                  <c:v>7.7695283906723825E-2</c:v>
                </c:pt>
                <c:pt idx="3">
                  <c:v>8.1564362647704697E-2</c:v>
                </c:pt>
                <c:pt idx="4">
                  <c:v>6.9329708250548988E-2</c:v>
                </c:pt>
                <c:pt idx="5">
                  <c:v>7.1107393077486147E-2</c:v>
                </c:pt>
                <c:pt idx="6">
                  <c:v>7.8427271776639135E-2</c:v>
                </c:pt>
                <c:pt idx="7">
                  <c:v>8.1250653560598143E-2</c:v>
                </c:pt>
                <c:pt idx="8">
                  <c:v>6.5565199205270319E-2</c:v>
                </c:pt>
                <c:pt idx="9">
                  <c:v>7.0061696120464284E-2</c:v>
                </c:pt>
                <c:pt idx="10">
                  <c:v>7.6649586949701976E-2</c:v>
                </c:pt>
                <c:pt idx="11">
                  <c:v>7.3930774861445156E-2</c:v>
                </c:pt>
                <c:pt idx="12">
                  <c:v>6.5146920422461577E-2</c:v>
                </c:pt>
                <c:pt idx="13">
                  <c:v>7.3512496078636413E-2</c:v>
                </c:pt>
                <c:pt idx="14">
                  <c:v>6.7238314336505275E-2</c:v>
                </c:pt>
                <c:pt idx="15">
                  <c:v>7.0375405207570851E-2</c:v>
                </c:pt>
                <c:pt idx="16">
                  <c:v>6.8284011293527139E-2</c:v>
                </c:pt>
                <c:pt idx="17">
                  <c:v>6.8702290076335881E-2</c:v>
                </c:pt>
                <c:pt idx="18">
                  <c:v>6.6610896162292169E-2</c:v>
                </c:pt>
                <c:pt idx="19">
                  <c:v>6.9747987033357731E-2</c:v>
                </c:pt>
                <c:pt idx="20">
                  <c:v>6.3055526508417864E-2</c:v>
                </c:pt>
                <c:pt idx="21">
                  <c:v>7.0793683990379594E-2</c:v>
                </c:pt>
                <c:pt idx="22">
                  <c:v>6.9747987033357731E-2</c:v>
                </c:pt>
                <c:pt idx="23">
                  <c:v>6.6610896162292169E-2</c:v>
                </c:pt>
                <c:pt idx="24">
                  <c:v>6.7656593119314018E-2</c:v>
                </c:pt>
                <c:pt idx="25">
                  <c:v>6.9329708250548988E-2</c:v>
                </c:pt>
                <c:pt idx="26">
                  <c:v>6.5878908292376873E-2</c:v>
                </c:pt>
                <c:pt idx="27">
                  <c:v>6.3055526508417864E-2</c:v>
                </c:pt>
                <c:pt idx="28">
                  <c:v>6.0336714420161038E-2</c:v>
                </c:pt>
                <c:pt idx="29">
                  <c:v>6.8284011293527139E-2</c:v>
                </c:pt>
                <c:pt idx="30">
                  <c:v>6.5565199205270319E-2</c:v>
                </c:pt>
                <c:pt idx="31">
                  <c:v>6.5565199205270319E-2</c:v>
                </c:pt>
                <c:pt idx="32">
                  <c:v>6.8702290076335881E-2</c:v>
                </c:pt>
                <c:pt idx="33">
                  <c:v>6.6192617379483426E-2</c:v>
                </c:pt>
                <c:pt idx="34">
                  <c:v>6.5565199205270319E-2</c:v>
                </c:pt>
                <c:pt idx="35">
                  <c:v>6.0650423507267591E-2</c:v>
                </c:pt>
                <c:pt idx="36">
                  <c:v>6.1696120464289447E-2</c:v>
                </c:pt>
                <c:pt idx="37">
                  <c:v>6.4519502248248456E-2</c:v>
                </c:pt>
                <c:pt idx="38">
                  <c:v>6.378751437833316E-2</c:v>
                </c:pt>
                <c:pt idx="39">
                  <c:v>5.7199623549095475E-2</c:v>
                </c:pt>
                <c:pt idx="40">
                  <c:v>6.2741817421311311E-2</c:v>
                </c:pt>
                <c:pt idx="41">
                  <c:v>6.242810833420475E-2</c:v>
                </c:pt>
                <c:pt idx="42">
                  <c:v>6.3055526508417864E-2</c:v>
                </c:pt>
                <c:pt idx="43">
                  <c:v>6.0336714420161038E-2</c:v>
                </c:pt>
                <c:pt idx="44">
                  <c:v>6.2741817421311311E-2</c:v>
                </c:pt>
                <c:pt idx="45">
                  <c:v>5.9604726550245742E-2</c:v>
                </c:pt>
                <c:pt idx="46">
                  <c:v>5.7827041723308582E-2</c:v>
                </c:pt>
                <c:pt idx="47">
                  <c:v>5.6153926592073619E-2</c:v>
                </c:pt>
                <c:pt idx="48">
                  <c:v>6.2741817421311311E-2</c:v>
                </c:pt>
                <c:pt idx="49">
                  <c:v>6.1382411377182894E-2</c:v>
                </c:pt>
                <c:pt idx="50">
                  <c:v>5.4376241765136467E-2</c:v>
                </c:pt>
                <c:pt idx="51">
                  <c:v>6.4519502248248456E-2</c:v>
                </c:pt>
                <c:pt idx="52">
                  <c:v>6.4833211335355009E-2</c:v>
                </c:pt>
                <c:pt idx="53">
                  <c:v>5.5108229635051763E-2</c:v>
                </c:pt>
                <c:pt idx="54">
                  <c:v>6.242810833420475E-2</c:v>
                </c:pt>
                <c:pt idx="55">
                  <c:v>6.6610896162292169E-2</c:v>
                </c:pt>
                <c:pt idx="56">
                  <c:v>6.0964132594374151E-2</c:v>
                </c:pt>
                <c:pt idx="57">
                  <c:v>5.9291017463139181E-2</c:v>
                </c:pt>
                <c:pt idx="58">
                  <c:v>6.1382411377182894E-2</c:v>
                </c:pt>
                <c:pt idx="59">
                  <c:v>5.5735647809264877E-2</c:v>
                </c:pt>
                <c:pt idx="60">
                  <c:v>5.6467635679180173E-2</c:v>
                </c:pt>
                <c:pt idx="61">
                  <c:v>5.7513332636202029E-2</c:v>
                </c:pt>
                <c:pt idx="62">
                  <c:v>6.0650423507267591E-2</c:v>
                </c:pt>
                <c:pt idx="63">
                  <c:v>5.6781344766286733E-2</c:v>
                </c:pt>
                <c:pt idx="64">
                  <c:v>4.8834047892920632E-2</c:v>
                </c:pt>
                <c:pt idx="65">
                  <c:v>6.0650423507267591E-2</c:v>
                </c:pt>
                <c:pt idx="66">
                  <c:v>5.0507163024155602E-2</c:v>
                </c:pt>
                <c:pt idx="67">
                  <c:v>5.6781344766286733E-2</c:v>
                </c:pt>
                <c:pt idx="68">
                  <c:v>5.8559029593223885E-2</c:v>
                </c:pt>
                <c:pt idx="69">
                  <c:v>5.4376241765136467E-2</c:v>
                </c:pt>
                <c:pt idx="70">
                  <c:v>5.6153926592073619E-2</c:v>
                </c:pt>
                <c:pt idx="71">
                  <c:v>5.1239150894070898E-2</c:v>
                </c:pt>
                <c:pt idx="72">
                  <c:v>5.4062532678029906E-2</c:v>
                </c:pt>
                <c:pt idx="73">
                  <c:v>5.5108229635051763E-2</c:v>
                </c:pt>
                <c:pt idx="74">
                  <c:v>4.9879744849942488E-2</c:v>
                </c:pt>
                <c:pt idx="75">
                  <c:v>6.2741817421311311E-2</c:v>
                </c:pt>
                <c:pt idx="76">
                  <c:v>5.6153926592073619E-2</c:v>
                </c:pt>
                <c:pt idx="77">
                  <c:v>5.6467635679180173E-2</c:v>
                </c:pt>
                <c:pt idx="78">
                  <c:v>5.0507163024155602E-2</c:v>
                </c:pt>
                <c:pt idx="79">
                  <c:v>4.7056363065983479E-2</c:v>
                </c:pt>
                <c:pt idx="80">
                  <c:v>5.1239150894070898E-2</c:v>
                </c:pt>
                <c:pt idx="81">
                  <c:v>5.1552859981177458E-2</c:v>
                </c:pt>
                <c:pt idx="82">
                  <c:v>5.0507163024155602E-2</c:v>
                </c:pt>
                <c:pt idx="83">
                  <c:v>5.2598556938199308E-2</c:v>
                </c:pt>
                <c:pt idx="84">
                  <c:v>5.2284847851092754E-2</c:v>
                </c:pt>
                <c:pt idx="85">
                  <c:v>5.0925441806964344E-2</c:v>
                </c:pt>
                <c:pt idx="86">
                  <c:v>4.7056363065983479E-2</c:v>
                </c:pt>
                <c:pt idx="87">
                  <c:v>4.8415769110111889E-2</c:v>
                </c:pt>
                <c:pt idx="88">
                  <c:v>5.9604726550245742E-2</c:v>
                </c:pt>
                <c:pt idx="89">
                  <c:v>4.7056363065983479E-2</c:v>
                </c:pt>
                <c:pt idx="90">
                  <c:v>4.9879744849942488E-2</c:v>
                </c:pt>
                <c:pt idx="91">
                  <c:v>5.0193453937049042E-2</c:v>
                </c:pt>
                <c:pt idx="92">
                  <c:v>5.1552859981177458E-2</c:v>
                </c:pt>
                <c:pt idx="93">
                  <c:v>5.5108229635051763E-2</c:v>
                </c:pt>
                <c:pt idx="94">
                  <c:v>4.6010666108961623E-2</c:v>
                </c:pt>
                <c:pt idx="95">
                  <c:v>5.2284847851092754E-2</c:v>
                </c:pt>
                <c:pt idx="96">
                  <c:v>5.2284847851092754E-2</c:v>
                </c:pt>
                <c:pt idx="97">
                  <c:v>4.4964969151939767E-2</c:v>
                </c:pt>
                <c:pt idx="98">
                  <c:v>4.6324375196068177E-2</c:v>
                </c:pt>
                <c:pt idx="99">
                  <c:v>5.1552859981177458E-2</c:v>
                </c:pt>
                <c:pt idx="100">
                  <c:v>4.8415769110111889E-2</c:v>
                </c:pt>
                <c:pt idx="101">
                  <c:v>4.9461466067133746E-2</c:v>
                </c:pt>
                <c:pt idx="102">
                  <c:v>4.9147756980027185E-2</c:v>
                </c:pt>
                <c:pt idx="103">
                  <c:v>4.9147756980027185E-2</c:v>
                </c:pt>
                <c:pt idx="104">
                  <c:v>5.1239150894070898E-2</c:v>
                </c:pt>
                <c:pt idx="105">
                  <c:v>4.6742653978876919E-2</c:v>
                </c:pt>
                <c:pt idx="106">
                  <c:v>4.4964969151939767E-2</c:v>
                </c:pt>
                <c:pt idx="107">
                  <c:v>4.4651260064833213E-2</c:v>
                </c:pt>
                <c:pt idx="108">
                  <c:v>5.5735647809264877E-2</c:v>
                </c:pt>
                <c:pt idx="109">
                  <c:v>4.9461466067133746E-2</c:v>
                </c:pt>
                <c:pt idx="110">
                  <c:v>4.3187284325002614E-2</c:v>
                </c:pt>
                <c:pt idx="111">
                  <c:v>4.8102060023005336E-2</c:v>
                </c:pt>
                <c:pt idx="112">
                  <c:v>5.0507163024155602E-2</c:v>
                </c:pt>
                <c:pt idx="113">
                  <c:v>4.6742653978876919E-2</c:v>
                </c:pt>
                <c:pt idx="114">
                  <c:v>4.1095890410958902E-2</c:v>
                </c:pt>
                <c:pt idx="115">
                  <c:v>4.8834047892920632E-2</c:v>
                </c:pt>
                <c:pt idx="116">
                  <c:v>4.3605563107811357E-2</c:v>
                </c:pt>
                <c:pt idx="117">
                  <c:v>4.1514169193767644E-2</c:v>
                </c:pt>
                <c:pt idx="118">
                  <c:v>4.7788350935898775E-2</c:v>
                </c:pt>
                <c:pt idx="119">
                  <c:v>4.3187284325002614E-2</c:v>
                </c:pt>
                <c:pt idx="120">
                  <c:v>4.1827878280874205E-2</c:v>
                </c:pt>
                <c:pt idx="121">
                  <c:v>4.8834047892920632E-2</c:v>
                </c:pt>
                <c:pt idx="122">
                  <c:v>4.6742653978876919E-2</c:v>
                </c:pt>
                <c:pt idx="123">
                  <c:v>4.3605563107811357E-2</c:v>
                </c:pt>
                <c:pt idx="124">
                  <c:v>5.0507163024155602E-2</c:v>
                </c:pt>
                <c:pt idx="125">
                  <c:v>4.8415769110111889E-2</c:v>
                </c:pt>
                <c:pt idx="126">
                  <c:v>4.6324375196068177E-2</c:v>
                </c:pt>
                <c:pt idx="127">
                  <c:v>4.7370072153090033E-2</c:v>
                </c:pt>
                <c:pt idx="128">
                  <c:v>3.6913102582871483E-2</c:v>
                </c:pt>
                <c:pt idx="129">
                  <c:v>4.2559866150789501E-2</c:v>
                </c:pt>
                <c:pt idx="130">
                  <c:v>4.1827878280874205E-2</c:v>
                </c:pt>
                <c:pt idx="131">
                  <c:v>4.9147756980027185E-2</c:v>
                </c:pt>
                <c:pt idx="132">
                  <c:v>4.4651260064833213E-2</c:v>
                </c:pt>
                <c:pt idx="133">
                  <c:v>4.8415769110111889E-2</c:v>
                </c:pt>
                <c:pt idx="134">
                  <c:v>4.6324375196068177E-2</c:v>
                </c:pt>
                <c:pt idx="135">
                  <c:v>4.4964969151939767E-2</c:v>
                </c:pt>
                <c:pt idx="136">
                  <c:v>4.1514169193767644E-2</c:v>
                </c:pt>
                <c:pt idx="137">
                  <c:v>4.3187284325002614E-2</c:v>
                </c:pt>
                <c:pt idx="138">
                  <c:v>4.391927219491791E-2</c:v>
                </c:pt>
                <c:pt idx="139">
                  <c:v>4.0050193453937052E-2</c:v>
                </c:pt>
                <c:pt idx="140">
                  <c:v>4.391927219491791E-2</c:v>
                </c:pt>
                <c:pt idx="141">
                  <c:v>4.7056363065983479E-2</c:v>
                </c:pt>
                <c:pt idx="142">
                  <c:v>4.3605563107811357E-2</c:v>
                </c:pt>
                <c:pt idx="143">
                  <c:v>4.0050193453937052E-2</c:v>
                </c:pt>
                <c:pt idx="144">
                  <c:v>3.9422775279723939E-2</c:v>
                </c:pt>
                <c:pt idx="145">
                  <c:v>4.2873575237896061E-2</c:v>
                </c:pt>
                <c:pt idx="146">
                  <c:v>3.9736484366830492E-2</c:v>
                </c:pt>
                <c:pt idx="147">
                  <c:v>4.0782181323852348E-2</c:v>
                </c:pt>
                <c:pt idx="148">
                  <c:v>3.5867405625849627E-2</c:v>
                </c:pt>
                <c:pt idx="149">
                  <c:v>4.7788350935898775E-2</c:v>
                </c:pt>
                <c:pt idx="150">
                  <c:v>4.1514169193767644E-2</c:v>
                </c:pt>
                <c:pt idx="151">
                  <c:v>4.4964969151939767E-2</c:v>
                </c:pt>
                <c:pt idx="152">
                  <c:v>4.3605563107811357E-2</c:v>
                </c:pt>
                <c:pt idx="153">
                  <c:v>3.9004496496915196E-2</c:v>
                </c:pt>
                <c:pt idx="154">
                  <c:v>3.4821708668827771E-2</c:v>
                </c:pt>
                <c:pt idx="155">
                  <c:v>4.0050193453937052E-2</c:v>
                </c:pt>
                <c:pt idx="156">
                  <c:v>3.8690787409808636E-2</c:v>
                </c:pt>
                <c:pt idx="157">
                  <c:v>4.391927219491791E-2</c:v>
                </c:pt>
                <c:pt idx="158">
                  <c:v>4.5278678239046327E-2</c:v>
                </c:pt>
                <c:pt idx="159">
                  <c:v>3.628568440865837E-2</c:v>
                </c:pt>
                <c:pt idx="160">
                  <c:v>3.8690787409808636E-2</c:v>
                </c:pt>
                <c:pt idx="161">
                  <c:v>4.2873575237896061E-2</c:v>
                </c:pt>
                <c:pt idx="162">
                  <c:v>3.8690787409808636E-2</c:v>
                </c:pt>
                <c:pt idx="163">
                  <c:v>3.7331381365680226E-2</c:v>
                </c:pt>
                <c:pt idx="164">
                  <c:v>4.2559866150789501E-2</c:v>
                </c:pt>
                <c:pt idx="165">
                  <c:v>3.4507999581721217E-2</c:v>
                </c:pt>
                <c:pt idx="166">
                  <c:v>4.0782181323852348E-2</c:v>
                </c:pt>
                <c:pt idx="167">
                  <c:v>4.1514169193767644E-2</c:v>
                </c:pt>
                <c:pt idx="168">
                  <c:v>3.8377078322702082E-2</c:v>
                </c:pt>
                <c:pt idx="169">
                  <c:v>4.0468472236745788E-2</c:v>
                </c:pt>
                <c:pt idx="170">
                  <c:v>3.7645090452786779E-2</c:v>
                </c:pt>
                <c:pt idx="171">
                  <c:v>3.8690787409808636E-2</c:v>
                </c:pt>
                <c:pt idx="172">
                  <c:v>3.9736484366830492E-2</c:v>
                </c:pt>
                <c:pt idx="173">
                  <c:v>3.7645090452786779E-2</c:v>
                </c:pt>
                <c:pt idx="174">
                  <c:v>3.7645090452786779E-2</c:v>
                </c:pt>
                <c:pt idx="175">
                  <c:v>3.7331381365680226E-2</c:v>
                </c:pt>
                <c:pt idx="176">
                  <c:v>3.8377078322702082E-2</c:v>
                </c:pt>
                <c:pt idx="177">
                  <c:v>3.3148593537592808E-2</c:v>
                </c:pt>
                <c:pt idx="178">
                  <c:v>3.4507999581721217E-2</c:v>
                </c:pt>
                <c:pt idx="179">
                  <c:v>4.1827878280874205E-2</c:v>
                </c:pt>
                <c:pt idx="180">
                  <c:v>4.1827878280874205E-2</c:v>
                </c:pt>
                <c:pt idx="181">
                  <c:v>4.0468472236745788E-2</c:v>
                </c:pt>
                <c:pt idx="182">
                  <c:v>4.0468472236745788E-2</c:v>
                </c:pt>
                <c:pt idx="183">
                  <c:v>3.6913102582871483E-2</c:v>
                </c:pt>
                <c:pt idx="184">
                  <c:v>4.0050193453937052E-2</c:v>
                </c:pt>
                <c:pt idx="185">
                  <c:v>3.795879953989334E-2</c:v>
                </c:pt>
                <c:pt idx="186">
                  <c:v>3.7331381365680226E-2</c:v>
                </c:pt>
                <c:pt idx="187">
                  <c:v>3.795879953989334E-2</c:v>
                </c:pt>
                <c:pt idx="188">
                  <c:v>3.5553696538743074E-2</c:v>
                </c:pt>
                <c:pt idx="189">
                  <c:v>3.5867405625849627E-2</c:v>
                </c:pt>
                <c:pt idx="190">
                  <c:v>3.6913102582871483E-2</c:v>
                </c:pt>
                <c:pt idx="191">
                  <c:v>3.659939349576493E-2</c:v>
                </c:pt>
                <c:pt idx="192">
                  <c:v>4.1827878280874205E-2</c:v>
                </c:pt>
                <c:pt idx="193">
                  <c:v>3.2730314754784065E-2</c:v>
                </c:pt>
                <c:pt idx="194">
                  <c:v>3.9422775279723939E-2</c:v>
                </c:pt>
                <c:pt idx="195">
                  <c:v>3.7645090452786779E-2</c:v>
                </c:pt>
                <c:pt idx="196">
                  <c:v>3.3148593537592808E-2</c:v>
                </c:pt>
                <c:pt idx="197">
                  <c:v>3.7645090452786779E-2</c:v>
                </c:pt>
                <c:pt idx="198">
                  <c:v>3.1057199623549095E-2</c:v>
                </c:pt>
                <c:pt idx="199">
                  <c:v>3.4194290494614664E-2</c:v>
                </c:pt>
                <c:pt idx="200">
                  <c:v>3.3462302624699361E-2</c:v>
                </c:pt>
                <c:pt idx="201">
                  <c:v>3.628568440865837E-2</c:v>
                </c:pt>
                <c:pt idx="202">
                  <c:v>4.0468472236745788E-2</c:v>
                </c:pt>
                <c:pt idx="203">
                  <c:v>3.9736484366830492E-2</c:v>
                </c:pt>
                <c:pt idx="204">
                  <c:v>3.2730314754784065E-2</c:v>
                </c:pt>
                <c:pt idx="205">
                  <c:v>4.0468472236745788E-2</c:v>
                </c:pt>
                <c:pt idx="206">
                  <c:v>3.659939349576493E-2</c:v>
                </c:pt>
                <c:pt idx="207">
                  <c:v>3.5239987451636513E-2</c:v>
                </c:pt>
                <c:pt idx="208">
                  <c:v>3.4194290494614664E-2</c:v>
                </c:pt>
                <c:pt idx="209">
                  <c:v>3.9004496496915196E-2</c:v>
                </c:pt>
                <c:pt idx="210">
                  <c:v>3.3462302624699361E-2</c:v>
                </c:pt>
                <c:pt idx="211">
                  <c:v>3.1370908710655655E-2</c:v>
                </c:pt>
                <c:pt idx="212">
                  <c:v>3.5553696538743074E-2</c:v>
                </c:pt>
                <c:pt idx="213">
                  <c:v>3.659939349576493E-2</c:v>
                </c:pt>
                <c:pt idx="214">
                  <c:v>3.8377078322702082E-2</c:v>
                </c:pt>
                <c:pt idx="215">
                  <c:v>3.4194290494614664E-2</c:v>
                </c:pt>
                <c:pt idx="216">
                  <c:v>3.1684617797762209E-2</c:v>
                </c:pt>
                <c:pt idx="217">
                  <c:v>3.628568440865837E-2</c:v>
                </c:pt>
                <c:pt idx="218">
                  <c:v>3.4821708668827771E-2</c:v>
                </c:pt>
                <c:pt idx="219">
                  <c:v>3.7331381365680226E-2</c:v>
                </c:pt>
                <c:pt idx="220">
                  <c:v>3.2102896580570951E-2</c:v>
                </c:pt>
                <c:pt idx="221">
                  <c:v>3.2730314754784065E-2</c:v>
                </c:pt>
                <c:pt idx="222">
                  <c:v>3.5239987451636513E-2</c:v>
                </c:pt>
                <c:pt idx="223">
                  <c:v>2.8965805709505386E-2</c:v>
                </c:pt>
                <c:pt idx="224">
                  <c:v>3.4821708668827771E-2</c:v>
                </c:pt>
                <c:pt idx="225">
                  <c:v>3.1684617797762209E-2</c:v>
                </c:pt>
                <c:pt idx="226">
                  <c:v>3.5553696538743074E-2</c:v>
                </c:pt>
                <c:pt idx="227">
                  <c:v>3.4194290494614664E-2</c:v>
                </c:pt>
                <c:pt idx="228">
                  <c:v>3.4821708668827771E-2</c:v>
                </c:pt>
                <c:pt idx="229">
                  <c:v>3.3462302624699361E-2</c:v>
                </c:pt>
                <c:pt idx="230">
                  <c:v>3.795879953989334E-2</c:v>
                </c:pt>
                <c:pt idx="231">
                  <c:v>3.1370908710655655E-2</c:v>
                </c:pt>
                <c:pt idx="232">
                  <c:v>3.0325211753633795E-2</c:v>
                </c:pt>
                <c:pt idx="233">
                  <c:v>3.5867405625849627E-2</c:v>
                </c:pt>
                <c:pt idx="234">
                  <c:v>3.7645090452786779E-2</c:v>
                </c:pt>
                <c:pt idx="235">
                  <c:v>3.4507999581721217E-2</c:v>
                </c:pt>
                <c:pt idx="236">
                  <c:v>3.2416605667677505E-2</c:v>
                </c:pt>
                <c:pt idx="237">
                  <c:v>3.1370908710655655E-2</c:v>
                </c:pt>
                <c:pt idx="238">
                  <c:v>3.2102896580570951E-2</c:v>
                </c:pt>
                <c:pt idx="239">
                  <c:v>3.4194290494614664E-2</c:v>
                </c:pt>
                <c:pt idx="240">
                  <c:v>3.5867405625849627E-2</c:v>
                </c:pt>
                <c:pt idx="241">
                  <c:v>2.8965805709505386E-2</c:v>
                </c:pt>
                <c:pt idx="242">
                  <c:v>2.7920108752483529E-2</c:v>
                </c:pt>
                <c:pt idx="243">
                  <c:v>3.3462302624699361E-2</c:v>
                </c:pt>
                <c:pt idx="244">
                  <c:v>3.6913102582871483E-2</c:v>
                </c:pt>
                <c:pt idx="245">
                  <c:v>3.5553696538743074E-2</c:v>
                </c:pt>
                <c:pt idx="246">
                  <c:v>3.4194290494614664E-2</c:v>
                </c:pt>
                <c:pt idx="247">
                  <c:v>3.2102896580570951E-2</c:v>
                </c:pt>
                <c:pt idx="248">
                  <c:v>3.2730314754784065E-2</c:v>
                </c:pt>
                <c:pt idx="249">
                  <c:v>3.3462302624699361E-2</c:v>
                </c:pt>
                <c:pt idx="250">
                  <c:v>3.3776011711805921E-2</c:v>
                </c:pt>
                <c:pt idx="251">
                  <c:v>3.2102896580570951E-2</c:v>
                </c:pt>
                <c:pt idx="252">
                  <c:v>3.2730314754784065E-2</c:v>
                </c:pt>
                <c:pt idx="253">
                  <c:v>3.1057199623549095E-2</c:v>
                </c:pt>
                <c:pt idx="254">
                  <c:v>3.1684617797762209E-2</c:v>
                </c:pt>
                <c:pt idx="255">
                  <c:v>3.1684617797762209E-2</c:v>
                </c:pt>
                <c:pt idx="256">
                  <c:v>3.3148593537592808E-2</c:v>
                </c:pt>
                <c:pt idx="257">
                  <c:v>3.0325211753633795E-2</c:v>
                </c:pt>
                <c:pt idx="258">
                  <c:v>3.2102896580570951E-2</c:v>
                </c:pt>
                <c:pt idx="259">
                  <c:v>3.6913102582871483E-2</c:v>
                </c:pt>
                <c:pt idx="260">
                  <c:v>3.0638920840740352E-2</c:v>
                </c:pt>
                <c:pt idx="261">
                  <c:v>3.1370908710655655E-2</c:v>
                </c:pt>
                <c:pt idx="262">
                  <c:v>3.1370908710655655E-2</c:v>
                </c:pt>
                <c:pt idx="263">
                  <c:v>3.0638920840740352E-2</c:v>
                </c:pt>
                <c:pt idx="264">
                  <c:v>3.628568440865837E-2</c:v>
                </c:pt>
                <c:pt idx="265">
                  <c:v>3.3776011711805921E-2</c:v>
                </c:pt>
                <c:pt idx="266">
                  <c:v>3.0011502666527242E-2</c:v>
                </c:pt>
                <c:pt idx="267">
                  <c:v>3.2102896580570951E-2</c:v>
                </c:pt>
                <c:pt idx="268">
                  <c:v>3.1370908710655655E-2</c:v>
                </c:pt>
                <c:pt idx="269">
                  <c:v>2.7501829969674787E-2</c:v>
                </c:pt>
                <c:pt idx="270">
                  <c:v>3.5239987451636513E-2</c:v>
                </c:pt>
                <c:pt idx="271">
                  <c:v>3.1684617797762209E-2</c:v>
                </c:pt>
                <c:pt idx="272">
                  <c:v>3.0011502666527242E-2</c:v>
                </c:pt>
                <c:pt idx="273">
                  <c:v>3.1370908710655655E-2</c:v>
                </c:pt>
                <c:pt idx="274">
                  <c:v>3.2102896580570951E-2</c:v>
                </c:pt>
                <c:pt idx="275">
                  <c:v>3.2102896580570951E-2</c:v>
                </c:pt>
                <c:pt idx="276">
                  <c:v>3.0638920840740352E-2</c:v>
                </c:pt>
                <c:pt idx="277">
                  <c:v>3.1057199623549095E-2</c:v>
                </c:pt>
                <c:pt idx="278">
                  <c:v>3.5553696538743074E-2</c:v>
                </c:pt>
                <c:pt idx="279">
                  <c:v>2.8233817839590086E-2</c:v>
                </c:pt>
                <c:pt idx="280">
                  <c:v>2.95932238837185E-2</c:v>
                </c:pt>
                <c:pt idx="281">
                  <c:v>3.1370908710655655E-2</c:v>
                </c:pt>
                <c:pt idx="282">
                  <c:v>2.7920108752483529E-2</c:v>
                </c:pt>
                <c:pt idx="283">
                  <c:v>3.0325211753633795E-2</c:v>
                </c:pt>
                <c:pt idx="284">
                  <c:v>2.9279514796611943E-2</c:v>
                </c:pt>
                <c:pt idx="285">
                  <c:v>2.8547526926696643E-2</c:v>
                </c:pt>
                <c:pt idx="286">
                  <c:v>3.2730314754784065E-2</c:v>
                </c:pt>
                <c:pt idx="287">
                  <c:v>3.2102896580570951E-2</c:v>
                </c:pt>
                <c:pt idx="288">
                  <c:v>3.0325211753633795E-2</c:v>
                </c:pt>
                <c:pt idx="289">
                  <c:v>2.95932238837185E-2</c:v>
                </c:pt>
                <c:pt idx="290">
                  <c:v>2.582871483843982E-2</c:v>
                </c:pt>
                <c:pt idx="291">
                  <c:v>2.8547526926696643E-2</c:v>
                </c:pt>
                <c:pt idx="292">
                  <c:v>3.1684617797762209E-2</c:v>
                </c:pt>
                <c:pt idx="293">
                  <c:v>2.8233817839590086E-2</c:v>
                </c:pt>
                <c:pt idx="294">
                  <c:v>3.1684617797762209E-2</c:v>
                </c:pt>
                <c:pt idx="295">
                  <c:v>3.0325211753633795E-2</c:v>
                </c:pt>
                <c:pt idx="296">
                  <c:v>2.7188120882568233E-2</c:v>
                </c:pt>
                <c:pt idx="297">
                  <c:v>2.8965805709505386E-2</c:v>
                </c:pt>
                <c:pt idx="298">
                  <c:v>2.95932238837185E-2</c:v>
                </c:pt>
                <c:pt idx="299">
                  <c:v>2.8547526926696643E-2</c:v>
                </c:pt>
                <c:pt idx="300">
                  <c:v>2.7501829969674787E-2</c:v>
                </c:pt>
                <c:pt idx="301">
                  <c:v>3.0011502666527242E-2</c:v>
                </c:pt>
                <c:pt idx="302">
                  <c:v>2.95932238837185E-2</c:v>
                </c:pt>
                <c:pt idx="303">
                  <c:v>3.1057199623549095E-2</c:v>
                </c:pt>
                <c:pt idx="304">
                  <c:v>2.7920108752483529E-2</c:v>
                </c:pt>
                <c:pt idx="305">
                  <c:v>3.2416605667677505E-2</c:v>
                </c:pt>
                <c:pt idx="306">
                  <c:v>2.95932238837185E-2</c:v>
                </c:pt>
                <c:pt idx="307">
                  <c:v>2.9279514796611943E-2</c:v>
                </c:pt>
                <c:pt idx="308">
                  <c:v>2.9279514796611943E-2</c:v>
                </c:pt>
                <c:pt idx="309">
                  <c:v>2.6456133012652934E-2</c:v>
                </c:pt>
                <c:pt idx="310">
                  <c:v>3.3148593537592808E-2</c:v>
                </c:pt>
                <c:pt idx="311">
                  <c:v>2.5096726968524521E-2</c:v>
                </c:pt>
                <c:pt idx="312">
                  <c:v>2.8233817839590086E-2</c:v>
                </c:pt>
                <c:pt idx="313">
                  <c:v>3.0325211753633795E-2</c:v>
                </c:pt>
                <c:pt idx="314">
                  <c:v>3.2416605667677505E-2</c:v>
                </c:pt>
                <c:pt idx="315">
                  <c:v>2.9279514796611943E-2</c:v>
                </c:pt>
                <c:pt idx="316">
                  <c:v>2.7501829969674787E-2</c:v>
                </c:pt>
                <c:pt idx="317">
                  <c:v>2.7920108752483529E-2</c:v>
                </c:pt>
                <c:pt idx="318">
                  <c:v>2.8233817839590086E-2</c:v>
                </c:pt>
                <c:pt idx="319">
                  <c:v>2.6874411795461677E-2</c:v>
                </c:pt>
                <c:pt idx="320">
                  <c:v>2.6874411795461677E-2</c:v>
                </c:pt>
                <c:pt idx="321">
                  <c:v>3.5867405625849627E-2</c:v>
                </c:pt>
                <c:pt idx="322">
                  <c:v>2.8965805709505386E-2</c:v>
                </c:pt>
                <c:pt idx="323">
                  <c:v>2.7501829969674787E-2</c:v>
                </c:pt>
                <c:pt idx="324">
                  <c:v>2.6874411795461677E-2</c:v>
                </c:pt>
                <c:pt idx="325">
                  <c:v>2.4783017881417964E-2</c:v>
                </c:pt>
                <c:pt idx="326">
                  <c:v>2.7188120882568233E-2</c:v>
                </c:pt>
                <c:pt idx="327">
                  <c:v>2.7501829969674787E-2</c:v>
                </c:pt>
                <c:pt idx="328">
                  <c:v>3.1370908710655655E-2</c:v>
                </c:pt>
                <c:pt idx="329">
                  <c:v>2.8547526926696643E-2</c:v>
                </c:pt>
                <c:pt idx="330">
                  <c:v>2.8233817839590086E-2</c:v>
                </c:pt>
                <c:pt idx="331">
                  <c:v>3.1370908710655655E-2</c:v>
                </c:pt>
                <c:pt idx="332">
                  <c:v>2.9279514796611943E-2</c:v>
                </c:pt>
                <c:pt idx="333">
                  <c:v>2.6142423925546377E-2</c:v>
                </c:pt>
                <c:pt idx="334">
                  <c:v>2.8965805709505386E-2</c:v>
                </c:pt>
                <c:pt idx="335">
                  <c:v>2.7501829969674787E-2</c:v>
                </c:pt>
                <c:pt idx="336">
                  <c:v>2.6874411795461677E-2</c:v>
                </c:pt>
                <c:pt idx="337">
                  <c:v>2.8547526926696643E-2</c:v>
                </c:pt>
                <c:pt idx="338">
                  <c:v>2.6874411795461677E-2</c:v>
                </c:pt>
                <c:pt idx="339">
                  <c:v>2.8965805709505386E-2</c:v>
                </c:pt>
                <c:pt idx="340">
                  <c:v>2.8233817839590086E-2</c:v>
                </c:pt>
                <c:pt idx="341">
                  <c:v>2.6142423925546377E-2</c:v>
                </c:pt>
                <c:pt idx="342">
                  <c:v>2.6874411795461677E-2</c:v>
                </c:pt>
                <c:pt idx="343">
                  <c:v>2.6142423925546377E-2</c:v>
                </c:pt>
                <c:pt idx="344">
                  <c:v>2.7188120882568233E-2</c:v>
                </c:pt>
                <c:pt idx="345">
                  <c:v>2.7920108752483529E-2</c:v>
                </c:pt>
                <c:pt idx="346">
                  <c:v>2.7501829969674787E-2</c:v>
                </c:pt>
                <c:pt idx="347">
                  <c:v>2.5096726968524521E-2</c:v>
                </c:pt>
                <c:pt idx="348">
                  <c:v>2.6142423925546377E-2</c:v>
                </c:pt>
                <c:pt idx="349">
                  <c:v>2.7920108752483529E-2</c:v>
                </c:pt>
                <c:pt idx="350">
                  <c:v>2.8233817839590086E-2</c:v>
                </c:pt>
                <c:pt idx="351">
                  <c:v>2.7188120882568233E-2</c:v>
                </c:pt>
                <c:pt idx="352">
                  <c:v>2.7188120882568233E-2</c:v>
                </c:pt>
                <c:pt idx="353">
                  <c:v>2.8547526926696643E-2</c:v>
                </c:pt>
                <c:pt idx="354">
                  <c:v>2.582871483843982E-2</c:v>
                </c:pt>
                <c:pt idx="355">
                  <c:v>2.6874411795461677E-2</c:v>
                </c:pt>
                <c:pt idx="356">
                  <c:v>2.8965805709505386E-2</c:v>
                </c:pt>
                <c:pt idx="357">
                  <c:v>3.0638920840740352E-2</c:v>
                </c:pt>
                <c:pt idx="358">
                  <c:v>2.6142423925546377E-2</c:v>
                </c:pt>
                <c:pt idx="359">
                  <c:v>2.7501829969674787E-2</c:v>
                </c:pt>
                <c:pt idx="360">
                  <c:v>2.6142423925546377E-2</c:v>
                </c:pt>
                <c:pt idx="361">
                  <c:v>2.4783017881417964E-2</c:v>
                </c:pt>
                <c:pt idx="362">
                  <c:v>2.4783017881417964E-2</c:v>
                </c:pt>
                <c:pt idx="363">
                  <c:v>2.2691623967374255E-2</c:v>
                </c:pt>
                <c:pt idx="364">
                  <c:v>2.6142423925546377E-2</c:v>
                </c:pt>
                <c:pt idx="365">
                  <c:v>2.4051030011502668E-2</c:v>
                </c:pt>
                <c:pt idx="366">
                  <c:v>2.3319042141587368E-2</c:v>
                </c:pt>
                <c:pt idx="367">
                  <c:v>2.582871483843982E-2</c:v>
                </c:pt>
                <c:pt idx="368">
                  <c:v>2.7188120882568233E-2</c:v>
                </c:pt>
                <c:pt idx="369">
                  <c:v>2.4051030011502668E-2</c:v>
                </c:pt>
                <c:pt idx="370">
                  <c:v>2.6142423925546377E-2</c:v>
                </c:pt>
                <c:pt idx="371">
                  <c:v>3.1057199623549095E-2</c:v>
                </c:pt>
                <c:pt idx="372">
                  <c:v>2.6142423925546377E-2</c:v>
                </c:pt>
                <c:pt idx="373">
                  <c:v>2.3737320924396111E-2</c:v>
                </c:pt>
                <c:pt idx="374">
                  <c:v>2.6456133012652934E-2</c:v>
                </c:pt>
                <c:pt idx="375">
                  <c:v>2.582871483843982E-2</c:v>
                </c:pt>
                <c:pt idx="376">
                  <c:v>2.2691623967374255E-2</c:v>
                </c:pt>
                <c:pt idx="377">
                  <c:v>2.5410436055631078E-2</c:v>
                </c:pt>
                <c:pt idx="378">
                  <c:v>2.8965805709505386E-2</c:v>
                </c:pt>
                <c:pt idx="379">
                  <c:v>2.4051030011502668E-2</c:v>
                </c:pt>
                <c:pt idx="380">
                  <c:v>2.5410436055631078E-2</c:v>
                </c:pt>
                <c:pt idx="381">
                  <c:v>2.4783017881417964E-2</c:v>
                </c:pt>
                <c:pt idx="382">
                  <c:v>2.3319042141587368E-2</c:v>
                </c:pt>
                <c:pt idx="383">
                  <c:v>2.6874411795461677E-2</c:v>
                </c:pt>
                <c:pt idx="384">
                  <c:v>2.3319042141587368E-2</c:v>
                </c:pt>
                <c:pt idx="385">
                  <c:v>2.7501829969674787E-2</c:v>
                </c:pt>
                <c:pt idx="386">
                  <c:v>2.5410436055631078E-2</c:v>
                </c:pt>
                <c:pt idx="387">
                  <c:v>2.7501829969674787E-2</c:v>
                </c:pt>
                <c:pt idx="388">
                  <c:v>2.8233817839590086E-2</c:v>
                </c:pt>
                <c:pt idx="389">
                  <c:v>2.5096726968524521E-2</c:v>
                </c:pt>
                <c:pt idx="390">
                  <c:v>2.4364739098609221E-2</c:v>
                </c:pt>
                <c:pt idx="391">
                  <c:v>2.3319042141587368E-2</c:v>
                </c:pt>
                <c:pt idx="392">
                  <c:v>2.2691623967374255E-2</c:v>
                </c:pt>
                <c:pt idx="393">
                  <c:v>2.5410436055631078E-2</c:v>
                </c:pt>
                <c:pt idx="394">
                  <c:v>3.1370908710655655E-2</c:v>
                </c:pt>
                <c:pt idx="395">
                  <c:v>2.7501829969674787E-2</c:v>
                </c:pt>
                <c:pt idx="396">
                  <c:v>2.6874411795461677E-2</c:v>
                </c:pt>
                <c:pt idx="397">
                  <c:v>2.1645927010352398E-2</c:v>
                </c:pt>
                <c:pt idx="398">
                  <c:v>2.1959636097458955E-2</c:v>
                </c:pt>
                <c:pt idx="399">
                  <c:v>2.2273345184565512E-2</c:v>
                </c:pt>
                <c:pt idx="400">
                  <c:v>2.6456133012652934E-2</c:v>
                </c:pt>
                <c:pt idx="401">
                  <c:v>2.8547526926696643E-2</c:v>
                </c:pt>
                <c:pt idx="402">
                  <c:v>2.8233817839590086E-2</c:v>
                </c:pt>
                <c:pt idx="403">
                  <c:v>2.5410436055631078E-2</c:v>
                </c:pt>
                <c:pt idx="404">
                  <c:v>2.5096726968524521E-2</c:v>
                </c:pt>
                <c:pt idx="405">
                  <c:v>2.6142423925546377E-2</c:v>
                </c:pt>
                <c:pt idx="406">
                  <c:v>2.4364739098609221E-2</c:v>
                </c:pt>
                <c:pt idx="407">
                  <c:v>1.9868242183415246E-2</c:v>
                </c:pt>
                <c:pt idx="408">
                  <c:v>2.5096726968524521E-2</c:v>
                </c:pt>
                <c:pt idx="409">
                  <c:v>2.1645927010352398E-2</c:v>
                </c:pt>
                <c:pt idx="410">
                  <c:v>2.4364739098609221E-2</c:v>
                </c:pt>
                <c:pt idx="411">
                  <c:v>2.5096726968524521E-2</c:v>
                </c:pt>
                <c:pt idx="412">
                  <c:v>2.0913939140437102E-2</c:v>
                </c:pt>
                <c:pt idx="413">
                  <c:v>2.0181951270521803E-2</c:v>
                </c:pt>
                <c:pt idx="414">
                  <c:v>2.1227648227543659E-2</c:v>
                </c:pt>
                <c:pt idx="415">
                  <c:v>2.5096726968524521E-2</c:v>
                </c:pt>
                <c:pt idx="416">
                  <c:v>2.2691623967374255E-2</c:v>
                </c:pt>
                <c:pt idx="417">
                  <c:v>2.2691623967374255E-2</c:v>
                </c:pt>
                <c:pt idx="418">
                  <c:v>2.5096726968524521E-2</c:v>
                </c:pt>
                <c:pt idx="419">
                  <c:v>2.1227648227543659E-2</c:v>
                </c:pt>
                <c:pt idx="420">
                  <c:v>2.2273345184565512E-2</c:v>
                </c:pt>
                <c:pt idx="421">
                  <c:v>2.0913939140437102E-2</c:v>
                </c:pt>
                <c:pt idx="422">
                  <c:v>2.582871483843982E-2</c:v>
                </c:pt>
                <c:pt idx="423">
                  <c:v>2.4364739098609221E-2</c:v>
                </c:pt>
                <c:pt idx="424">
                  <c:v>2.3319042141587368E-2</c:v>
                </c:pt>
                <c:pt idx="425">
                  <c:v>2.7501829969674787E-2</c:v>
                </c:pt>
                <c:pt idx="426">
                  <c:v>2.4051030011502668E-2</c:v>
                </c:pt>
                <c:pt idx="427">
                  <c:v>2.6874411795461677E-2</c:v>
                </c:pt>
                <c:pt idx="428">
                  <c:v>2.7501829969674787E-2</c:v>
                </c:pt>
                <c:pt idx="429">
                  <c:v>2.3319042141587368E-2</c:v>
                </c:pt>
                <c:pt idx="430">
                  <c:v>2.2273345184565512E-2</c:v>
                </c:pt>
                <c:pt idx="431">
                  <c:v>2.9279514796611943E-2</c:v>
                </c:pt>
                <c:pt idx="432">
                  <c:v>3.0011502666527242E-2</c:v>
                </c:pt>
                <c:pt idx="433">
                  <c:v>2.3737320924396111E-2</c:v>
                </c:pt>
                <c:pt idx="434">
                  <c:v>2.7188120882568233E-2</c:v>
                </c:pt>
                <c:pt idx="435">
                  <c:v>2.1645927010352398E-2</c:v>
                </c:pt>
                <c:pt idx="436">
                  <c:v>1.9136254313499947E-2</c:v>
                </c:pt>
                <c:pt idx="437">
                  <c:v>2.1645927010352398E-2</c:v>
                </c:pt>
                <c:pt idx="438">
                  <c:v>2.5410436055631078E-2</c:v>
                </c:pt>
                <c:pt idx="439">
                  <c:v>2.3319042141587368E-2</c:v>
                </c:pt>
                <c:pt idx="440">
                  <c:v>3.0638920840740352E-2</c:v>
                </c:pt>
                <c:pt idx="441">
                  <c:v>2.4051030011502668E-2</c:v>
                </c:pt>
                <c:pt idx="442">
                  <c:v>2.582871483843982E-2</c:v>
                </c:pt>
                <c:pt idx="443">
                  <c:v>2.1959636097458955E-2</c:v>
                </c:pt>
                <c:pt idx="444">
                  <c:v>2.1227648227543659E-2</c:v>
                </c:pt>
                <c:pt idx="445">
                  <c:v>2.1645927010352398E-2</c:v>
                </c:pt>
                <c:pt idx="446">
                  <c:v>2.3737320924396111E-2</c:v>
                </c:pt>
                <c:pt idx="447">
                  <c:v>2.3737320924396111E-2</c:v>
                </c:pt>
                <c:pt idx="448">
                  <c:v>2.3319042141587368E-2</c:v>
                </c:pt>
                <c:pt idx="449">
                  <c:v>2.6142423925546377E-2</c:v>
                </c:pt>
                <c:pt idx="450">
                  <c:v>2.582871483843982E-2</c:v>
                </c:pt>
                <c:pt idx="451">
                  <c:v>2.2273345184565512E-2</c:v>
                </c:pt>
                <c:pt idx="452">
                  <c:v>2.1959636097458955E-2</c:v>
                </c:pt>
                <c:pt idx="453">
                  <c:v>2.0913939140437102E-2</c:v>
                </c:pt>
                <c:pt idx="454">
                  <c:v>2.3005333054480812E-2</c:v>
                </c:pt>
                <c:pt idx="455">
                  <c:v>2.3005333054480812E-2</c:v>
                </c:pt>
                <c:pt idx="456">
                  <c:v>2.1959636097458955E-2</c:v>
                </c:pt>
                <c:pt idx="457">
                  <c:v>2.3005333054480812E-2</c:v>
                </c:pt>
                <c:pt idx="458">
                  <c:v>2.4364739098609221E-2</c:v>
                </c:pt>
                <c:pt idx="459">
                  <c:v>2.1959636097458955E-2</c:v>
                </c:pt>
                <c:pt idx="460">
                  <c:v>2.4051030011502668E-2</c:v>
                </c:pt>
                <c:pt idx="461">
                  <c:v>2.1645927010352398E-2</c:v>
                </c:pt>
                <c:pt idx="462">
                  <c:v>2.3737320924396111E-2</c:v>
                </c:pt>
                <c:pt idx="463">
                  <c:v>2.1645927010352398E-2</c:v>
                </c:pt>
                <c:pt idx="464">
                  <c:v>2.1227648227543659E-2</c:v>
                </c:pt>
                <c:pt idx="465">
                  <c:v>2.4051030011502668E-2</c:v>
                </c:pt>
                <c:pt idx="466">
                  <c:v>2.95932238837185E-2</c:v>
                </c:pt>
                <c:pt idx="467">
                  <c:v>2.1645927010352398E-2</c:v>
                </c:pt>
                <c:pt idx="468">
                  <c:v>2.6142423925546377E-2</c:v>
                </c:pt>
                <c:pt idx="469">
                  <c:v>2.6874411795461677E-2</c:v>
                </c:pt>
                <c:pt idx="470">
                  <c:v>2.7920108752483529E-2</c:v>
                </c:pt>
                <c:pt idx="471">
                  <c:v>2.4051030011502668E-2</c:v>
                </c:pt>
                <c:pt idx="472">
                  <c:v>2.4783017881417964E-2</c:v>
                </c:pt>
                <c:pt idx="473">
                  <c:v>2.7920108752483529E-2</c:v>
                </c:pt>
                <c:pt idx="474">
                  <c:v>2.6456133012652934E-2</c:v>
                </c:pt>
                <c:pt idx="475">
                  <c:v>2.1227648227543659E-2</c:v>
                </c:pt>
                <c:pt idx="476">
                  <c:v>2.7188120882568233E-2</c:v>
                </c:pt>
                <c:pt idx="477">
                  <c:v>2.5096726968524521E-2</c:v>
                </c:pt>
                <c:pt idx="478">
                  <c:v>2.582871483843982E-2</c:v>
                </c:pt>
                <c:pt idx="479">
                  <c:v>3.1057199623549095E-2</c:v>
                </c:pt>
                <c:pt idx="480">
                  <c:v>3.2416605667677505E-2</c:v>
                </c:pt>
                <c:pt idx="481">
                  <c:v>3.1057199623549095E-2</c:v>
                </c:pt>
                <c:pt idx="482">
                  <c:v>3.1370908710655655E-2</c:v>
                </c:pt>
                <c:pt idx="483">
                  <c:v>2.95932238837185E-2</c:v>
                </c:pt>
                <c:pt idx="484">
                  <c:v>3.8690787409808636E-2</c:v>
                </c:pt>
                <c:pt idx="485">
                  <c:v>4.0050193453937052E-2</c:v>
                </c:pt>
                <c:pt idx="486">
                  <c:v>3.9736484366830492E-2</c:v>
                </c:pt>
                <c:pt idx="487">
                  <c:v>4.2559866150789501E-2</c:v>
                </c:pt>
                <c:pt idx="488">
                  <c:v>4.6742653978876919E-2</c:v>
                </c:pt>
                <c:pt idx="489">
                  <c:v>4.8834047892920632E-2</c:v>
                </c:pt>
                <c:pt idx="490">
                  <c:v>4.9879744849942488E-2</c:v>
                </c:pt>
                <c:pt idx="491">
                  <c:v>5.7827041723308582E-2</c:v>
                </c:pt>
                <c:pt idx="492">
                  <c:v>5.9918435637352295E-2</c:v>
                </c:pt>
                <c:pt idx="493">
                  <c:v>6.0336714420161038E-2</c:v>
                </c:pt>
                <c:pt idx="494">
                  <c:v>6.7656593119314018E-2</c:v>
                </c:pt>
                <c:pt idx="495">
                  <c:v>7.3512496078636413E-2</c:v>
                </c:pt>
                <c:pt idx="496">
                  <c:v>8.020495660357628E-2</c:v>
                </c:pt>
                <c:pt idx="497">
                  <c:v>8.3342047474641842E-2</c:v>
                </c:pt>
                <c:pt idx="498">
                  <c:v>8.8152253476942388E-2</c:v>
                </c:pt>
                <c:pt idx="499">
                  <c:v>9.6936107915925968E-2</c:v>
                </c:pt>
                <c:pt idx="500">
                  <c:v>9.9654920004182787E-2</c:v>
                </c:pt>
                <c:pt idx="501">
                  <c:v>0.11084387744431663</c:v>
                </c:pt>
                <c:pt idx="502">
                  <c:v>0.11534037435951061</c:v>
                </c:pt>
                <c:pt idx="503">
                  <c:v>0.11502666527240406</c:v>
                </c:pt>
                <c:pt idx="504">
                  <c:v>0.12056885914461989</c:v>
                </c:pt>
                <c:pt idx="505">
                  <c:v>0.13039841054062531</c:v>
                </c:pt>
                <c:pt idx="506">
                  <c:v>0.12726131966955975</c:v>
                </c:pt>
                <c:pt idx="507">
                  <c:v>0.12998013175781659</c:v>
                </c:pt>
                <c:pt idx="508">
                  <c:v>0.12935271358360348</c:v>
                </c:pt>
                <c:pt idx="509">
                  <c:v>0.14294677402488759</c:v>
                </c:pt>
                <c:pt idx="510">
                  <c:v>0.12998013175781659</c:v>
                </c:pt>
                <c:pt idx="511">
                  <c:v>0.13803199832688487</c:v>
                </c:pt>
                <c:pt idx="512">
                  <c:v>0.12998013175781659</c:v>
                </c:pt>
                <c:pt idx="513">
                  <c:v>0.1335355014116909</c:v>
                </c:pt>
                <c:pt idx="514">
                  <c:v>0.141482798285057</c:v>
                </c:pt>
                <c:pt idx="515">
                  <c:v>0.14294677402488759</c:v>
                </c:pt>
                <c:pt idx="516">
                  <c:v>0.15267175572519084</c:v>
                </c:pt>
                <c:pt idx="517">
                  <c:v>0.14817525880999685</c:v>
                </c:pt>
                <c:pt idx="518">
                  <c:v>0.14984837394123182</c:v>
                </c:pt>
                <c:pt idx="519">
                  <c:v>0.141482798285057</c:v>
                </c:pt>
                <c:pt idx="520">
                  <c:v>0.1377182892397783</c:v>
                </c:pt>
                <c:pt idx="521">
                  <c:v>0.13384921049879744</c:v>
                </c:pt>
                <c:pt idx="522">
                  <c:v>0.12935271358360348</c:v>
                </c:pt>
                <c:pt idx="523">
                  <c:v>0.13876398619680017</c:v>
                </c:pt>
                <c:pt idx="524">
                  <c:v>0.14775698002718812</c:v>
                </c:pt>
                <c:pt idx="525">
                  <c:v>0.16312872529540939</c:v>
                </c:pt>
                <c:pt idx="526">
                  <c:v>0.17494510090975635</c:v>
                </c:pt>
                <c:pt idx="527">
                  <c:v>0.18582034926278365</c:v>
                </c:pt>
                <c:pt idx="528">
                  <c:v>0.19167625222210605</c:v>
                </c:pt>
                <c:pt idx="529">
                  <c:v>0.19063055526508418</c:v>
                </c:pt>
                <c:pt idx="530">
                  <c:v>0.18299696747882463</c:v>
                </c:pt>
                <c:pt idx="531">
                  <c:v>0.16731151312349682</c:v>
                </c:pt>
                <c:pt idx="532">
                  <c:v>0.17044860399456238</c:v>
                </c:pt>
                <c:pt idx="533">
                  <c:v>0.17044860399456238</c:v>
                </c:pt>
                <c:pt idx="534">
                  <c:v>0.16072362229425913</c:v>
                </c:pt>
                <c:pt idx="535">
                  <c:v>0.17640907664958694</c:v>
                </c:pt>
                <c:pt idx="536">
                  <c:v>0.17149430095158424</c:v>
                </c:pt>
                <c:pt idx="537">
                  <c:v>0.19523162187598034</c:v>
                </c:pt>
                <c:pt idx="538">
                  <c:v>0.20255150057513333</c:v>
                </c:pt>
                <c:pt idx="539">
                  <c:v>0.21405416710237374</c:v>
                </c:pt>
                <c:pt idx="540">
                  <c:v>0.19795043396423717</c:v>
                </c:pt>
                <c:pt idx="541">
                  <c:v>0.19345393704904318</c:v>
                </c:pt>
                <c:pt idx="542">
                  <c:v>0.16176931925128099</c:v>
                </c:pt>
                <c:pt idx="543">
                  <c:v>0.15716825264038481</c:v>
                </c:pt>
                <c:pt idx="544">
                  <c:v>0.12443793788560076</c:v>
                </c:pt>
                <c:pt idx="545">
                  <c:v>0.12830701662658162</c:v>
                </c:pt>
                <c:pt idx="546">
                  <c:v>0.12203283488445049</c:v>
                </c:pt>
                <c:pt idx="547">
                  <c:v>0.11502666527240406</c:v>
                </c:pt>
                <c:pt idx="548">
                  <c:v>0.10979818048729478</c:v>
                </c:pt>
                <c:pt idx="549">
                  <c:v>0.10383770783227021</c:v>
                </c:pt>
                <c:pt idx="550">
                  <c:v>8.5015162605876812E-2</c:v>
                </c:pt>
                <c:pt idx="551">
                  <c:v>7.8427271776639135E-2</c:v>
                </c:pt>
                <c:pt idx="552">
                  <c:v>8.020495660357628E-2</c:v>
                </c:pt>
                <c:pt idx="553">
                  <c:v>7.0061696120464284E-2</c:v>
                </c:pt>
                <c:pt idx="554">
                  <c:v>6.4833211335355009E-2</c:v>
                </c:pt>
                <c:pt idx="555">
                  <c:v>5.4376241765136467E-2</c:v>
                </c:pt>
                <c:pt idx="556">
                  <c:v>4.6010666108961623E-2</c:v>
                </c:pt>
                <c:pt idx="557">
                  <c:v>4.6742653978876919E-2</c:v>
                </c:pt>
                <c:pt idx="558">
                  <c:v>3.6913102582871483E-2</c:v>
                </c:pt>
                <c:pt idx="559">
                  <c:v>3.659939349576493E-2</c:v>
                </c:pt>
                <c:pt idx="560">
                  <c:v>3.9422775279723939E-2</c:v>
                </c:pt>
                <c:pt idx="561">
                  <c:v>3.8377078322702082E-2</c:v>
                </c:pt>
                <c:pt idx="562">
                  <c:v>3.3148593537592808E-2</c:v>
                </c:pt>
                <c:pt idx="563">
                  <c:v>2.95932238837185E-2</c:v>
                </c:pt>
                <c:pt idx="564">
                  <c:v>2.7920108752483529E-2</c:v>
                </c:pt>
                <c:pt idx="565">
                  <c:v>2.6874411795461677E-2</c:v>
                </c:pt>
                <c:pt idx="566">
                  <c:v>2.2691623967374255E-2</c:v>
                </c:pt>
                <c:pt idx="567">
                  <c:v>2.4051030011502668E-2</c:v>
                </c:pt>
                <c:pt idx="568">
                  <c:v>2.1645927010352398E-2</c:v>
                </c:pt>
                <c:pt idx="569">
                  <c:v>2.4783017881417964E-2</c:v>
                </c:pt>
                <c:pt idx="570">
                  <c:v>2.2691623967374255E-2</c:v>
                </c:pt>
                <c:pt idx="571">
                  <c:v>2.2691623967374255E-2</c:v>
                </c:pt>
                <c:pt idx="572">
                  <c:v>1.8090557356478094E-2</c:v>
                </c:pt>
                <c:pt idx="573">
                  <c:v>2.1645927010352398E-2</c:v>
                </c:pt>
                <c:pt idx="574">
                  <c:v>2.1227648227543659E-2</c:v>
                </c:pt>
                <c:pt idx="575">
                  <c:v>2.0913939140437102E-2</c:v>
                </c:pt>
                <c:pt idx="576">
                  <c:v>1.9136254313499947E-2</c:v>
                </c:pt>
                <c:pt idx="577">
                  <c:v>2.2273345184565512E-2</c:v>
                </c:pt>
                <c:pt idx="578">
                  <c:v>1.9136254313499947E-2</c:v>
                </c:pt>
                <c:pt idx="579">
                  <c:v>1.882254522639339E-2</c:v>
                </c:pt>
                <c:pt idx="580">
                  <c:v>1.882254522639339E-2</c:v>
                </c:pt>
                <c:pt idx="581">
                  <c:v>2.1645927010352398E-2</c:v>
                </c:pt>
                <c:pt idx="582">
                  <c:v>2.582871483843982E-2</c:v>
                </c:pt>
                <c:pt idx="583">
                  <c:v>2.0181951270521803E-2</c:v>
                </c:pt>
                <c:pt idx="584">
                  <c:v>2.4051030011502668E-2</c:v>
                </c:pt>
                <c:pt idx="585">
                  <c:v>1.8090557356478094E-2</c:v>
                </c:pt>
                <c:pt idx="586">
                  <c:v>1.9554533096308689E-2</c:v>
                </c:pt>
                <c:pt idx="587">
                  <c:v>2.2273345184565512E-2</c:v>
                </c:pt>
                <c:pt idx="588">
                  <c:v>1.746313918226498E-2</c:v>
                </c:pt>
                <c:pt idx="589">
                  <c:v>2.1959636097458955E-2</c:v>
                </c:pt>
                <c:pt idx="590">
                  <c:v>1.8508836139286836E-2</c:v>
                </c:pt>
                <c:pt idx="591">
                  <c:v>2.0913939140437102E-2</c:v>
                </c:pt>
                <c:pt idx="592">
                  <c:v>2.0181951270521803E-2</c:v>
                </c:pt>
                <c:pt idx="593">
                  <c:v>1.882254522639339E-2</c:v>
                </c:pt>
                <c:pt idx="594">
                  <c:v>1.8508836139286836E-2</c:v>
                </c:pt>
                <c:pt idx="595">
                  <c:v>2.4364739098609221E-2</c:v>
                </c:pt>
                <c:pt idx="596">
                  <c:v>2.0600230053330545E-2</c:v>
                </c:pt>
                <c:pt idx="597">
                  <c:v>1.6731151312349681E-2</c:v>
                </c:pt>
                <c:pt idx="598">
                  <c:v>1.8508836139286836E-2</c:v>
                </c:pt>
                <c:pt idx="599">
                  <c:v>2.0600230053330545E-2</c:v>
                </c:pt>
                <c:pt idx="600">
                  <c:v>2.4051030011502668E-2</c:v>
                </c:pt>
                <c:pt idx="601">
                  <c:v>1.746313918226498E-2</c:v>
                </c:pt>
                <c:pt idx="602">
                  <c:v>1.9868242183415246E-2</c:v>
                </c:pt>
                <c:pt idx="603">
                  <c:v>1.8508836139286836E-2</c:v>
                </c:pt>
                <c:pt idx="604">
                  <c:v>1.9554533096308689E-2</c:v>
                </c:pt>
                <c:pt idx="605">
                  <c:v>1.746313918226498E-2</c:v>
                </c:pt>
                <c:pt idx="606">
                  <c:v>1.5371745268221269E-2</c:v>
                </c:pt>
                <c:pt idx="607">
                  <c:v>2.5096726968524521E-2</c:v>
                </c:pt>
                <c:pt idx="608">
                  <c:v>1.7776848269371537E-2</c:v>
                </c:pt>
                <c:pt idx="609">
                  <c:v>1.7776848269371537E-2</c:v>
                </c:pt>
                <c:pt idx="610">
                  <c:v>1.8090557356478094E-2</c:v>
                </c:pt>
                <c:pt idx="611">
                  <c:v>1.9868242183415246E-2</c:v>
                </c:pt>
                <c:pt idx="612">
                  <c:v>1.8090557356478094E-2</c:v>
                </c:pt>
                <c:pt idx="613">
                  <c:v>2.0181951270521803E-2</c:v>
                </c:pt>
                <c:pt idx="614">
                  <c:v>2.1227648227543659E-2</c:v>
                </c:pt>
                <c:pt idx="615">
                  <c:v>1.746313918226498E-2</c:v>
                </c:pt>
                <c:pt idx="616">
                  <c:v>1.8090557356478094E-2</c:v>
                </c:pt>
                <c:pt idx="617">
                  <c:v>1.882254522639339E-2</c:v>
                </c:pt>
                <c:pt idx="618">
                  <c:v>1.7776848269371537E-2</c:v>
                </c:pt>
                <c:pt idx="619">
                  <c:v>1.8508836139286836E-2</c:v>
                </c:pt>
                <c:pt idx="620">
                  <c:v>2.0600230053330545E-2</c:v>
                </c:pt>
                <c:pt idx="621">
                  <c:v>2.0600230053330545E-2</c:v>
                </c:pt>
                <c:pt idx="622">
                  <c:v>2.1227648227543659E-2</c:v>
                </c:pt>
                <c:pt idx="623">
                  <c:v>1.7044860399456237E-2</c:v>
                </c:pt>
                <c:pt idx="624">
                  <c:v>2.0181951270521803E-2</c:v>
                </c:pt>
                <c:pt idx="625">
                  <c:v>2.0600230053330545E-2</c:v>
                </c:pt>
                <c:pt idx="626">
                  <c:v>1.9136254313499947E-2</c:v>
                </c:pt>
                <c:pt idx="627">
                  <c:v>1.882254522639339E-2</c:v>
                </c:pt>
                <c:pt idx="628">
                  <c:v>2.4364739098609221E-2</c:v>
                </c:pt>
                <c:pt idx="629">
                  <c:v>2.0600230053330545E-2</c:v>
                </c:pt>
                <c:pt idx="630">
                  <c:v>1.9868242183415246E-2</c:v>
                </c:pt>
                <c:pt idx="631">
                  <c:v>1.9554533096308689E-2</c:v>
                </c:pt>
                <c:pt idx="632">
                  <c:v>1.882254522639339E-2</c:v>
                </c:pt>
                <c:pt idx="633">
                  <c:v>1.5685454355327828E-2</c:v>
                </c:pt>
                <c:pt idx="634">
                  <c:v>1.8090557356478094E-2</c:v>
                </c:pt>
                <c:pt idx="635">
                  <c:v>2.0181951270521803E-2</c:v>
                </c:pt>
                <c:pt idx="636">
                  <c:v>1.7776848269371537E-2</c:v>
                </c:pt>
                <c:pt idx="637">
                  <c:v>2.0913939140437102E-2</c:v>
                </c:pt>
                <c:pt idx="638">
                  <c:v>1.6417442225243124E-2</c:v>
                </c:pt>
                <c:pt idx="639">
                  <c:v>1.7776848269371537E-2</c:v>
                </c:pt>
                <c:pt idx="640">
                  <c:v>1.882254522639339E-2</c:v>
                </c:pt>
                <c:pt idx="641">
                  <c:v>1.8508836139286836E-2</c:v>
                </c:pt>
                <c:pt idx="642">
                  <c:v>1.8508836139286836E-2</c:v>
                </c:pt>
                <c:pt idx="643">
                  <c:v>1.7776848269371537E-2</c:v>
                </c:pt>
                <c:pt idx="644">
                  <c:v>2.3005333054480812E-2</c:v>
                </c:pt>
                <c:pt idx="645">
                  <c:v>1.5999163442434381E-2</c:v>
                </c:pt>
                <c:pt idx="646">
                  <c:v>1.882254522639339E-2</c:v>
                </c:pt>
                <c:pt idx="647">
                  <c:v>1.7044860399456237E-2</c:v>
                </c:pt>
                <c:pt idx="648">
                  <c:v>1.746313918226498E-2</c:v>
                </c:pt>
                <c:pt idx="649">
                  <c:v>1.5371745268221269E-2</c:v>
                </c:pt>
                <c:pt idx="650">
                  <c:v>1.8508836139286836E-2</c:v>
                </c:pt>
                <c:pt idx="651">
                  <c:v>1.6731151312349681E-2</c:v>
                </c:pt>
                <c:pt idx="652">
                  <c:v>1.7776848269371537E-2</c:v>
                </c:pt>
                <c:pt idx="653">
                  <c:v>1.9554533096308689E-2</c:v>
                </c:pt>
                <c:pt idx="654">
                  <c:v>1.8508836139286836E-2</c:v>
                </c:pt>
                <c:pt idx="655">
                  <c:v>1.7776848269371537E-2</c:v>
                </c:pt>
                <c:pt idx="656">
                  <c:v>2.1959636097458955E-2</c:v>
                </c:pt>
                <c:pt idx="657">
                  <c:v>1.882254522639339E-2</c:v>
                </c:pt>
                <c:pt idx="658">
                  <c:v>2.0181951270521803E-2</c:v>
                </c:pt>
                <c:pt idx="659">
                  <c:v>1.746313918226498E-2</c:v>
                </c:pt>
                <c:pt idx="660">
                  <c:v>2.0181951270521803E-2</c:v>
                </c:pt>
                <c:pt idx="661">
                  <c:v>1.882254522639339E-2</c:v>
                </c:pt>
                <c:pt idx="662">
                  <c:v>1.7044860399456237E-2</c:v>
                </c:pt>
                <c:pt idx="663">
                  <c:v>1.9136254313499947E-2</c:v>
                </c:pt>
                <c:pt idx="664">
                  <c:v>1.9136254313499947E-2</c:v>
                </c:pt>
                <c:pt idx="665">
                  <c:v>1.7044860399456237E-2</c:v>
                </c:pt>
                <c:pt idx="666">
                  <c:v>2.0181951270521803E-2</c:v>
                </c:pt>
                <c:pt idx="667">
                  <c:v>1.746313918226498E-2</c:v>
                </c:pt>
                <c:pt idx="668">
                  <c:v>2.0181951270521803E-2</c:v>
                </c:pt>
                <c:pt idx="669">
                  <c:v>2.1227648227543659E-2</c:v>
                </c:pt>
                <c:pt idx="670">
                  <c:v>1.5999163442434381E-2</c:v>
                </c:pt>
                <c:pt idx="671">
                  <c:v>2.1645927010352398E-2</c:v>
                </c:pt>
                <c:pt idx="672">
                  <c:v>1.882254522639339E-2</c:v>
                </c:pt>
                <c:pt idx="673">
                  <c:v>1.5371745268221269E-2</c:v>
                </c:pt>
                <c:pt idx="674">
                  <c:v>1.8508836139286836E-2</c:v>
                </c:pt>
                <c:pt idx="675">
                  <c:v>1.5685454355327828E-2</c:v>
                </c:pt>
                <c:pt idx="676">
                  <c:v>1.7044860399456237E-2</c:v>
                </c:pt>
                <c:pt idx="677">
                  <c:v>1.6731151312349681E-2</c:v>
                </c:pt>
                <c:pt idx="678">
                  <c:v>1.6731151312349681E-2</c:v>
                </c:pt>
                <c:pt idx="679">
                  <c:v>1.7776848269371537E-2</c:v>
                </c:pt>
                <c:pt idx="680">
                  <c:v>1.5371745268221269E-2</c:v>
                </c:pt>
                <c:pt idx="681">
                  <c:v>1.7044860399456237E-2</c:v>
                </c:pt>
                <c:pt idx="682">
                  <c:v>1.9868242183415246E-2</c:v>
                </c:pt>
                <c:pt idx="683">
                  <c:v>1.7776848269371537E-2</c:v>
                </c:pt>
                <c:pt idx="684">
                  <c:v>2.0181951270521803E-2</c:v>
                </c:pt>
                <c:pt idx="685">
                  <c:v>2.0913939140437102E-2</c:v>
                </c:pt>
                <c:pt idx="686">
                  <c:v>1.8508836139286836E-2</c:v>
                </c:pt>
                <c:pt idx="687">
                  <c:v>2.1645927010352398E-2</c:v>
                </c:pt>
                <c:pt idx="688">
                  <c:v>1.5371745268221269E-2</c:v>
                </c:pt>
                <c:pt idx="689">
                  <c:v>1.5999163442434381E-2</c:v>
                </c:pt>
                <c:pt idx="690">
                  <c:v>1.746313918226498E-2</c:v>
                </c:pt>
                <c:pt idx="691">
                  <c:v>1.4953466485412528E-2</c:v>
                </c:pt>
                <c:pt idx="692">
                  <c:v>1.328035135417756E-2</c:v>
                </c:pt>
                <c:pt idx="693">
                  <c:v>1.6731151312349681E-2</c:v>
                </c:pt>
                <c:pt idx="694">
                  <c:v>1.4953466485412528E-2</c:v>
                </c:pt>
                <c:pt idx="695">
                  <c:v>1.5371745268221269E-2</c:v>
                </c:pt>
                <c:pt idx="696">
                  <c:v>1.5999163442434381E-2</c:v>
                </c:pt>
                <c:pt idx="697">
                  <c:v>1.7776848269371537E-2</c:v>
                </c:pt>
                <c:pt idx="698">
                  <c:v>1.7776848269371537E-2</c:v>
                </c:pt>
                <c:pt idx="699">
                  <c:v>1.746313918226498E-2</c:v>
                </c:pt>
                <c:pt idx="700">
                  <c:v>1.9868242183415246E-2</c:v>
                </c:pt>
                <c:pt idx="701">
                  <c:v>1.7776848269371537E-2</c:v>
                </c:pt>
                <c:pt idx="702">
                  <c:v>2.0600230053330545E-2</c:v>
                </c:pt>
                <c:pt idx="703">
                  <c:v>1.746313918226498E-2</c:v>
                </c:pt>
                <c:pt idx="704">
                  <c:v>1.7044860399456237E-2</c:v>
                </c:pt>
                <c:pt idx="705">
                  <c:v>1.746313918226498E-2</c:v>
                </c:pt>
                <c:pt idx="706">
                  <c:v>1.8090557356478094E-2</c:v>
                </c:pt>
                <c:pt idx="707">
                  <c:v>1.6417442225243124E-2</c:v>
                </c:pt>
                <c:pt idx="708">
                  <c:v>2.1645927010352398E-2</c:v>
                </c:pt>
                <c:pt idx="709">
                  <c:v>1.8508836139286836E-2</c:v>
                </c:pt>
                <c:pt idx="710">
                  <c:v>1.9868242183415246E-2</c:v>
                </c:pt>
                <c:pt idx="711">
                  <c:v>1.8090557356478094E-2</c:v>
                </c:pt>
                <c:pt idx="712">
                  <c:v>1.9868242183415246E-2</c:v>
                </c:pt>
                <c:pt idx="713">
                  <c:v>1.6417442225243124E-2</c:v>
                </c:pt>
                <c:pt idx="714">
                  <c:v>1.9136254313499947E-2</c:v>
                </c:pt>
                <c:pt idx="715">
                  <c:v>1.6417442225243124E-2</c:v>
                </c:pt>
                <c:pt idx="716">
                  <c:v>1.8090557356478094E-2</c:v>
                </c:pt>
                <c:pt idx="717">
                  <c:v>1.7044860399456237E-2</c:v>
                </c:pt>
                <c:pt idx="718">
                  <c:v>1.746313918226498E-2</c:v>
                </c:pt>
                <c:pt idx="719">
                  <c:v>2.1227648227543659E-2</c:v>
                </c:pt>
                <c:pt idx="720">
                  <c:v>1.8508836139286836E-2</c:v>
                </c:pt>
                <c:pt idx="721">
                  <c:v>1.746313918226498E-2</c:v>
                </c:pt>
                <c:pt idx="722">
                  <c:v>1.5999163442434381E-2</c:v>
                </c:pt>
                <c:pt idx="723">
                  <c:v>1.6417442225243124E-2</c:v>
                </c:pt>
                <c:pt idx="724">
                  <c:v>2.0600230053330545E-2</c:v>
                </c:pt>
                <c:pt idx="725">
                  <c:v>1.8090557356478094E-2</c:v>
                </c:pt>
                <c:pt idx="726">
                  <c:v>1.7044860399456237E-2</c:v>
                </c:pt>
                <c:pt idx="727">
                  <c:v>1.8508836139286836E-2</c:v>
                </c:pt>
                <c:pt idx="728">
                  <c:v>1.7044860399456237E-2</c:v>
                </c:pt>
                <c:pt idx="729">
                  <c:v>1.6417442225243124E-2</c:v>
                </c:pt>
                <c:pt idx="730">
                  <c:v>1.7776848269371537E-2</c:v>
                </c:pt>
                <c:pt idx="731">
                  <c:v>2.2273345184565512E-2</c:v>
                </c:pt>
                <c:pt idx="732">
                  <c:v>1.8508836139286836E-2</c:v>
                </c:pt>
                <c:pt idx="733">
                  <c:v>1.7776848269371537E-2</c:v>
                </c:pt>
                <c:pt idx="734">
                  <c:v>1.8508836139286836E-2</c:v>
                </c:pt>
                <c:pt idx="735">
                  <c:v>1.8090557356478094E-2</c:v>
                </c:pt>
                <c:pt idx="736">
                  <c:v>1.9554533096308689E-2</c:v>
                </c:pt>
                <c:pt idx="737">
                  <c:v>1.882254522639339E-2</c:v>
                </c:pt>
                <c:pt idx="738">
                  <c:v>1.9868242183415246E-2</c:v>
                </c:pt>
                <c:pt idx="739">
                  <c:v>1.8090557356478094E-2</c:v>
                </c:pt>
                <c:pt idx="740">
                  <c:v>1.8508836139286836E-2</c:v>
                </c:pt>
                <c:pt idx="741">
                  <c:v>1.8508836139286836E-2</c:v>
                </c:pt>
                <c:pt idx="742">
                  <c:v>1.746313918226498E-2</c:v>
                </c:pt>
                <c:pt idx="743">
                  <c:v>1.5685454355327828E-2</c:v>
                </c:pt>
                <c:pt idx="744">
                  <c:v>1.3594060441284117E-2</c:v>
                </c:pt>
                <c:pt idx="745">
                  <c:v>1.9868242183415246E-2</c:v>
                </c:pt>
                <c:pt idx="746">
                  <c:v>1.8508836139286836E-2</c:v>
                </c:pt>
                <c:pt idx="747">
                  <c:v>1.9868242183415246E-2</c:v>
                </c:pt>
                <c:pt idx="748">
                  <c:v>1.4953466485412528E-2</c:v>
                </c:pt>
                <c:pt idx="749">
                  <c:v>1.7044860399456237E-2</c:v>
                </c:pt>
                <c:pt idx="750">
                  <c:v>1.6417442225243124E-2</c:v>
                </c:pt>
                <c:pt idx="751">
                  <c:v>1.4326048311199414E-2</c:v>
                </c:pt>
                <c:pt idx="752">
                  <c:v>1.9868242183415246E-2</c:v>
                </c:pt>
                <c:pt idx="753">
                  <c:v>1.5371745268221269E-2</c:v>
                </c:pt>
                <c:pt idx="754">
                  <c:v>1.8508836139286836E-2</c:v>
                </c:pt>
                <c:pt idx="755">
                  <c:v>1.882254522639339E-2</c:v>
                </c:pt>
                <c:pt idx="756">
                  <c:v>2.0181951270521803E-2</c:v>
                </c:pt>
                <c:pt idx="757">
                  <c:v>1.746313918226498E-2</c:v>
                </c:pt>
                <c:pt idx="758">
                  <c:v>1.6731151312349681E-2</c:v>
                </c:pt>
                <c:pt idx="759">
                  <c:v>1.5999163442434381E-2</c:v>
                </c:pt>
                <c:pt idx="760">
                  <c:v>1.746313918226498E-2</c:v>
                </c:pt>
                <c:pt idx="761">
                  <c:v>1.882254522639339E-2</c:v>
                </c:pt>
                <c:pt idx="762">
                  <c:v>1.5685454355327828E-2</c:v>
                </c:pt>
                <c:pt idx="763">
                  <c:v>1.8508836139286836E-2</c:v>
                </c:pt>
                <c:pt idx="764">
                  <c:v>1.6731151312349681E-2</c:v>
                </c:pt>
                <c:pt idx="765">
                  <c:v>1.8508836139286836E-2</c:v>
                </c:pt>
                <c:pt idx="766">
                  <c:v>2.0913939140437102E-2</c:v>
                </c:pt>
                <c:pt idx="767">
                  <c:v>1.746313918226498E-2</c:v>
                </c:pt>
                <c:pt idx="768">
                  <c:v>1.7776848269371537E-2</c:v>
                </c:pt>
                <c:pt idx="769">
                  <c:v>1.8090557356478094E-2</c:v>
                </c:pt>
                <c:pt idx="770">
                  <c:v>1.5685454355327828E-2</c:v>
                </c:pt>
                <c:pt idx="771">
                  <c:v>1.5999163442434381E-2</c:v>
                </c:pt>
                <c:pt idx="772">
                  <c:v>1.6417442225243124E-2</c:v>
                </c:pt>
                <c:pt idx="773">
                  <c:v>1.5371745268221269E-2</c:v>
                </c:pt>
                <c:pt idx="774">
                  <c:v>1.8090557356478094E-2</c:v>
                </c:pt>
                <c:pt idx="775">
                  <c:v>1.7044860399456237E-2</c:v>
                </c:pt>
                <c:pt idx="776">
                  <c:v>1.7044860399456237E-2</c:v>
                </c:pt>
                <c:pt idx="777">
                  <c:v>1.9554533096308689E-2</c:v>
                </c:pt>
                <c:pt idx="778">
                  <c:v>1.5685454355327828E-2</c:v>
                </c:pt>
                <c:pt idx="779">
                  <c:v>1.9136254313499947E-2</c:v>
                </c:pt>
                <c:pt idx="780">
                  <c:v>1.5999163442434381E-2</c:v>
                </c:pt>
                <c:pt idx="781">
                  <c:v>2.0181951270521803E-2</c:v>
                </c:pt>
                <c:pt idx="782">
                  <c:v>1.8090557356478094E-2</c:v>
                </c:pt>
                <c:pt idx="783">
                  <c:v>1.746313918226498E-2</c:v>
                </c:pt>
                <c:pt idx="784">
                  <c:v>1.5685454355327828E-2</c:v>
                </c:pt>
                <c:pt idx="785">
                  <c:v>1.8090557356478094E-2</c:v>
                </c:pt>
                <c:pt idx="786">
                  <c:v>1.882254522639339E-2</c:v>
                </c:pt>
                <c:pt idx="787">
                  <c:v>2.1227648227543659E-2</c:v>
                </c:pt>
                <c:pt idx="788">
                  <c:v>1.882254522639339E-2</c:v>
                </c:pt>
                <c:pt idx="789">
                  <c:v>2.0181951270521803E-2</c:v>
                </c:pt>
                <c:pt idx="790">
                  <c:v>1.882254522639339E-2</c:v>
                </c:pt>
                <c:pt idx="791">
                  <c:v>1.6731151312349681E-2</c:v>
                </c:pt>
                <c:pt idx="792">
                  <c:v>1.8090557356478094E-2</c:v>
                </c:pt>
                <c:pt idx="793">
                  <c:v>1.9868242183415246E-2</c:v>
                </c:pt>
                <c:pt idx="794">
                  <c:v>1.9554533096308689E-2</c:v>
                </c:pt>
                <c:pt idx="795">
                  <c:v>1.6731151312349681E-2</c:v>
                </c:pt>
                <c:pt idx="796">
                  <c:v>1.9868242183415246E-2</c:v>
                </c:pt>
                <c:pt idx="797">
                  <c:v>1.5371745268221269E-2</c:v>
                </c:pt>
                <c:pt idx="798">
                  <c:v>1.9868242183415246E-2</c:v>
                </c:pt>
                <c:pt idx="799">
                  <c:v>1.7776848269371537E-2</c:v>
                </c:pt>
                <c:pt idx="800">
                  <c:v>1.8090557356478094E-2</c:v>
                </c:pt>
                <c:pt idx="801">
                  <c:v>1.6731151312349681E-2</c:v>
                </c:pt>
                <c:pt idx="802">
                  <c:v>2.0600230053330545E-2</c:v>
                </c:pt>
                <c:pt idx="803">
                  <c:v>1.9136254313499947E-2</c:v>
                </c:pt>
                <c:pt idx="804">
                  <c:v>1.6731151312349681E-2</c:v>
                </c:pt>
                <c:pt idx="805">
                  <c:v>1.6731151312349681E-2</c:v>
                </c:pt>
                <c:pt idx="806">
                  <c:v>1.9136254313499947E-2</c:v>
                </c:pt>
                <c:pt idx="807">
                  <c:v>1.7044860399456237E-2</c:v>
                </c:pt>
                <c:pt idx="808">
                  <c:v>1.8508836139286836E-2</c:v>
                </c:pt>
                <c:pt idx="809">
                  <c:v>1.6417442225243124E-2</c:v>
                </c:pt>
                <c:pt idx="810">
                  <c:v>1.6731151312349681E-2</c:v>
                </c:pt>
                <c:pt idx="811">
                  <c:v>1.5685454355327828E-2</c:v>
                </c:pt>
                <c:pt idx="812">
                  <c:v>1.6731151312349681E-2</c:v>
                </c:pt>
                <c:pt idx="813">
                  <c:v>1.6417442225243124E-2</c:v>
                </c:pt>
                <c:pt idx="814">
                  <c:v>1.6731151312349681E-2</c:v>
                </c:pt>
                <c:pt idx="815">
                  <c:v>1.8508836139286836E-2</c:v>
                </c:pt>
                <c:pt idx="816">
                  <c:v>1.3907769528390672E-2</c:v>
                </c:pt>
                <c:pt idx="817">
                  <c:v>1.7044860399456237E-2</c:v>
                </c:pt>
                <c:pt idx="818">
                  <c:v>1.9136254313499947E-2</c:v>
                </c:pt>
                <c:pt idx="819">
                  <c:v>1.9868242183415246E-2</c:v>
                </c:pt>
                <c:pt idx="820">
                  <c:v>1.5371745268221269E-2</c:v>
                </c:pt>
                <c:pt idx="821">
                  <c:v>1.4326048311199414E-2</c:v>
                </c:pt>
                <c:pt idx="822">
                  <c:v>1.7776848269371537E-2</c:v>
                </c:pt>
                <c:pt idx="823">
                  <c:v>1.9136254313499947E-2</c:v>
                </c:pt>
                <c:pt idx="824">
                  <c:v>1.6731151312349681E-2</c:v>
                </c:pt>
                <c:pt idx="825">
                  <c:v>1.9136254313499947E-2</c:v>
                </c:pt>
                <c:pt idx="826">
                  <c:v>1.5685454355327828E-2</c:v>
                </c:pt>
                <c:pt idx="827">
                  <c:v>1.4953466485412528E-2</c:v>
                </c:pt>
                <c:pt idx="828">
                  <c:v>1.8090557356478094E-2</c:v>
                </c:pt>
                <c:pt idx="829">
                  <c:v>1.5999163442434381E-2</c:v>
                </c:pt>
                <c:pt idx="830">
                  <c:v>1.882254522639339E-2</c:v>
                </c:pt>
                <c:pt idx="831">
                  <c:v>1.9136254313499947E-2</c:v>
                </c:pt>
                <c:pt idx="832">
                  <c:v>1.5371745268221269E-2</c:v>
                </c:pt>
                <c:pt idx="833">
                  <c:v>1.9136254313499947E-2</c:v>
                </c:pt>
                <c:pt idx="834">
                  <c:v>1.6417442225243124E-2</c:v>
                </c:pt>
                <c:pt idx="835">
                  <c:v>1.8508836139286836E-2</c:v>
                </c:pt>
                <c:pt idx="836">
                  <c:v>2.2691623967374255E-2</c:v>
                </c:pt>
                <c:pt idx="837">
                  <c:v>1.9136254313499947E-2</c:v>
                </c:pt>
                <c:pt idx="838">
                  <c:v>1.9868242183415246E-2</c:v>
                </c:pt>
                <c:pt idx="839">
                  <c:v>1.882254522639339E-2</c:v>
                </c:pt>
                <c:pt idx="840">
                  <c:v>1.9554533096308689E-2</c:v>
                </c:pt>
                <c:pt idx="841">
                  <c:v>1.8090557356478094E-2</c:v>
                </c:pt>
                <c:pt idx="842">
                  <c:v>1.7044860399456237E-2</c:v>
                </c:pt>
                <c:pt idx="843">
                  <c:v>2.1959636097458955E-2</c:v>
                </c:pt>
                <c:pt idx="844">
                  <c:v>1.8090557356478094E-2</c:v>
                </c:pt>
                <c:pt idx="845">
                  <c:v>1.9868242183415246E-2</c:v>
                </c:pt>
                <c:pt idx="846">
                  <c:v>1.8508836139286836E-2</c:v>
                </c:pt>
                <c:pt idx="847">
                  <c:v>1.9868242183415246E-2</c:v>
                </c:pt>
                <c:pt idx="848">
                  <c:v>2.0181951270521803E-2</c:v>
                </c:pt>
                <c:pt idx="849">
                  <c:v>1.6417442225243124E-2</c:v>
                </c:pt>
                <c:pt idx="850">
                  <c:v>1.9868242183415246E-2</c:v>
                </c:pt>
                <c:pt idx="851">
                  <c:v>2.0600230053330545E-2</c:v>
                </c:pt>
                <c:pt idx="852">
                  <c:v>1.882254522639339E-2</c:v>
                </c:pt>
                <c:pt idx="853">
                  <c:v>1.8508836139286836E-2</c:v>
                </c:pt>
                <c:pt idx="854">
                  <c:v>1.9868242183415246E-2</c:v>
                </c:pt>
                <c:pt idx="855">
                  <c:v>2.0913939140437102E-2</c:v>
                </c:pt>
                <c:pt idx="856">
                  <c:v>1.9136254313499947E-2</c:v>
                </c:pt>
                <c:pt idx="857">
                  <c:v>2.0181951270521803E-2</c:v>
                </c:pt>
                <c:pt idx="858">
                  <c:v>1.8508836139286836E-2</c:v>
                </c:pt>
                <c:pt idx="859">
                  <c:v>1.8508836139286836E-2</c:v>
                </c:pt>
                <c:pt idx="860">
                  <c:v>1.7776848269371537E-2</c:v>
                </c:pt>
                <c:pt idx="861">
                  <c:v>1.5999163442434381E-2</c:v>
                </c:pt>
                <c:pt idx="862">
                  <c:v>1.9554533096308689E-2</c:v>
                </c:pt>
                <c:pt idx="863">
                  <c:v>1.9554533096308689E-2</c:v>
                </c:pt>
                <c:pt idx="864">
                  <c:v>1.746313918226498E-2</c:v>
                </c:pt>
                <c:pt idx="865">
                  <c:v>1.6731151312349681E-2</c:v>
                </c:pt>
                <c:pt idx="866">
                  <c:v>1.4639757398305971E-2</c:v>
                </c:pt>
                <c:pt idx="867">
                  <c:v>1.8508836139286836E-2</c:v>
                </c:pt>
                <c:pt idx="868">
                  <c:v>1.4953466485412528E-2</c:v>
                </c:pt>
                <c:pt idx="869">
                  <c:v>1.7044860399456237E-2</c:v>
                </c:pt>
                <c:pt idx="870">
                  <c:v>1.9136254313499947E-2</c:v>
                </c:pt>
                <c:pt idx="871">
                  <c:v>1.746313918226498E-2</c:v>
                </c:pt>
                <c:pt idx="872">
                  <c:v>1.6417442225243124E-2</c:v>
                </c:pt>
                <c:pt idx="873">
                  <c:v>1.4639757398305971E-2</c:v>
                </c:pt>
                <c:pt idx="874">
                  <c:v>1.7044860399456237E-2</c:v>
                </c:pt>
                <c:pt idx="875">
                  <c:v>1.882254522639339E-2</c:v>
                </c:pt>
                <c:pt idx="876">
                  <c:v>1.746313918226498E-2</c:v>
                </c:pt>
                <c:pt idx="877">
                  <c:v>1.6731151312349681E-2</c:v>
                </c:pt>
                <c:pt idx="878">
                  <c:v>1.6731151312349681E-2</c:v>
                </c:pt>
                <c:pt idx="879">
                  <c:v>1.7044860399456237E-2</c:v>
                </c:pt>
                <c:pt idx="880">
                  <c:v>1.7044860399456237E-2</c:v>
                </c:pt>
                <c:pt idx="881">
                  <c:v>1.5685454355327828E-2</c:v>
                </c:pt>
                <c:pt idx="882">
                  <c:v>1.5999163442434381E-2</c:v>
                </c:pt>
                <c:pt idx="883">
                  <c:v>1.7044860399456237E-2</c:v>
                </c:pt>
                <c:pt idx="884">
                  <c:v>1.7776848269371537E-2</c:v>
                </c:pt>
                <c:pt idx="885">
                  <c:v>1.9868242183415246E-2</c:v>
                </c:pt>
                <c:pt idx="886">
                  <c:v>1.7044860399456237E-2</c:v>
                </c:pt>
                <c:pt idx="887">
                  <c:v>1.4639757398305971E-2</c:v>
                </c:pt>
                <c:pt idx="888">
                  <c:v>1.4639757398305971E-2</c:v>
                </c:pt>
                <c:pt idx="889">
                  <c:v>1.8090557356478094E-2</c:v>
                </c:pt>
                <c:pt idx="890">
                  <c:v>2.0181951270521803E-2</c:v>
                </c:pt>
                <c:pt idx="891">
                  <c:v>1.3907769528390672E-2</c:v>
                </c:pt>
                <c:pt idx="892">
                  <c:v>1.5999163442434381E-2</c:v>
                </c:pt>
                <c:pt idx="893">
                  <c:v>1.5685454355327828E-2</c:v>
                </c:pt>
                <c:pt idx="894">
                  <c:v>1.8508836139286836E-2</c:v>
                </c:pt>
                <c:pt idx="895">
                  <c:v>1.5999163442434381E-2</c:v>
                </c:pt>
                <c:pt idx="896">
                  <c:v>1.6417442225243124E-2</c:v>
                </c:pt>
                <c:pt idx="897">
                  <c:v>1.7776848269371537E-2</c:v>
                </c:pt>
                <c:pt idx="898">
                  <c:v>1.4326048311199414E-2</c:v>
                </c:pt>
                <c:pt idx="899">
                  <c:v>1.9136254313499947E-2</c:v>
                </c:pt>
                <c:pt idx="900">
                  <c:v>1.6417442225243124E-2</c:v>
                </c:pt>
                <c:pt idx="901">
                  <c:v>1.6731151312349681E-2</c:v>
                </c:pt>
                <c:pt idx="902">
                  <c:v>1.6731151312349681E-2</c:v>
                </c:pt>
                <c:pt idx="903">
                  <c:v>1.3594060441284117E-2</c:v>
                </c:pt>
                <c:pt idx="904">
                  <c:v>1.7044860399456237E-2</c:v>
                </c:pt>
                <c:pt idx="905">
                  <c:v>1.746313918226498E-2</c:v>
                </c:pt>
                <c:pt idx="906">
                  <c:v>1.5685454355327828E-2</c:v>
                </c:pt>
                <c:pt idx="907">
                  <c:v>1.4953466485412528E-2</c:v>
                </c:pt>
                <c:pt idx="908">
                  <c:v>1.7776848269371537E-2</c:v>
                </c:pt>
                <c:pt idx="909">
                  <c:v>1.4639757398305971E-2</c:v>
                </c:pt>
                <c:pt idx="910">
                  <c:v>1.5371745268221269E-2</c:v>
                </c:pt>
                <c:pt idx="911">
                  <c:v>1.6417442225243124E-2</c:v>
                </c:pt>
                <c:pt idx="912">
                  <c:v>1.5685454355327828E-2</c:v>
                </c:pt>
                <c:pt idx="913">
                  <c:v>1.5371745268221269E-2</c:v>
                </c:pt>
                <c:pt idx="914">
                  <c:v>1.4639757398305971E-2</c:v>
                </c:pt>
                <c:pt idx="915">
                  <c:v>1.7044860399456237E-2</c:v>
                </c:pt>
                <c:pt idx="916">
                  <c:v>1.3594060441284117E-2</c:v>
                </c:pt>
                <c:pt idx="917">
                  <c:v>1.7044860399456237E-2</c:v>
                </c:pt>
                <c:pt idx="918">
                  <c:v>1.8508836139286836E-2</c:v>
                </c:pt>
                <c:pt idx="919">
                  <c:v>1.5371745268221269E-2</c:v>
                </c:pt>
                <c:pt idx="920">
                  <c:v>1.5999163442434381E-2</c:v>
                </c:pt>
                <c:pt idx="921">
                  <c:v>1.6417442225243124E-2</c:v>
                </c:pt>
                <c:pt idx="922">
                  <c:v>1.8090557356478094E-2</c:v>
                </c:pt>
                <c:pt idx="923">
                  <c:v>1.3594060441284117E-2</c:v>
                </c:pt>
                <c:pt idx="924">
                  <c:v>1.4326048311199414E-2</c:v>
                </c:pt>
                <c:pt idx="925">
                  <c:v>1.746313918226498E-2</c:v>
                </c:pt>
                <c:pt idx="926">
                  <c:v>1.7044860399456237E-2</c:v>
                </c:pt>
                <c:pt idx="927">
                  <c:v>1.6417442225243124E-2</c:v>
                </c:pt>
                <c:pt idx="928">
                  <c:v>1.6731151312349681E-2</c:v>
                </c:pt>
                <c:pt idx="929">
                  <c:v>1.6417442225243124E-2</c:v>
                </c:pt>
                <c:pt idx="930">
                  <c:v>1.5999163442434381E-2</c:v>
                </c:pt>
                <c:pt idx="931">
                  <c:v>1.6731151312349681E-2</c:v>
                </c:pt>
                <c:pt idx="932">
                  <c:v>1.9868242183415246E-2</c:v>
                </c:pt>
                <c:pt idx="933">
                  <c:v>1.7044860399456237E-2</c:v>
                </c:pt>
                <c:pt idx="934">
                  <c:v>1.4326048311199414E-2</c:v>
                </c:pt>
                <c:pt idx="935">
                  <c:v>1.3907769528390672E-2</c:v>
                </c:pt>
                <c:pt idx="936">
                  <c:v>1.3594060441284117E-2</c:v>
                </c:pt>
                <c:pt idx="937">
                  <c:v>2.2273345184565512E-2</c:v>
                </c:pt>
                <c:pt idx="938">
                  <c:v>1.6731151312349681E-2</c:v>
                </c:pt>
                <c:pt idx="939">
                  <c:v>1.254836348426226E-2</c:v>
                </c:pt>
                <c:pt idx="940">
                  <c:v>1.4953466485412528E-2</c:v>
                </c:pt>
                <c:pt idx="941">
                  <c:v>1.4639757398305971E-2</c:v>
                </c:pt>
                <c:pt idx="942">
                  <c:v>1.882254522639339E-2</c:v>
                </c:pt>
                <c:pt idx="943">
                  <c:v>1.7044860399456237E-2</c:v>
                </c:pt>
                <c:pt idx="944">
                  <c:v>1.5685454355327828E-2</c:v>
                </c:pt>
                <c:pt idx="945">
                  <c:v>1.5685454355327828E-2</c:v>
                </c:pt>
                <c:pt idx="946">
                  <c:v>1.746313918226498E-2</c:v>
                </c:pt>
                <c:pt idx="947">
                  <c:v>1.5999163442434381E-2</c:v>
                </c:pt>
                <c:pt idx="948">
                  <c:v>1.5685454355327828E-2</c:v>
                </c:pt>
                <c:pt idx="949">
                  <c:v>1.7044860399456237E-2</c:v>
                </c:pt>
                <c:pt idx="950">
                  <c:v>1.5371745268221269E-2</c:v>
                </c:pt>
                <c:pt idx="951">
                  <c:v>1.7776848269371537E-2</c:v>
                </c:pt>
                <c:pt idx="952">
                  <c:v>1.4639757398305971E-2</c:v>
                </c:pt>
                <c:pt idx="953">
                  <c:v>1.5371745268221269E-2</c:v>
                </c:pt>
                <c:pt idx="954">
                  <c:v>1.4953466485412528E-2</c:v>
                </c:pt>
                <c:pt idx="955">
                  <c:v>1.4326048311199414E-2</c:v>
                </c:pt>
                <c:pt idx="956">
                  <c:v>1.746313918226498E-2</c:v>
                </c:pt>
                <c:pt idx="957">
                  <c:v>1.7044860399456237E-2</c:v>
                </c:pt>
                <c:pt idx="958">
                  <c:v>1.3594060441284117E-2</c:v>
                </c:pt>
                <c:pt idx="959">
                  <c:v>1.7776848269371537E-2</c:v>
                </c:pt>
                <c:pt idx="960">
                  <c:v>1.5685454355327828E-2</c:v>
                </c:pt>
                <c:pt idx="961">
                  <c:v>1.5371745268221269E-2</c:v>
                </c:pt>
                <c:pt idx="962">
                  <c:v>1.7044860399456237E-2</c:v>
                </c:pt>
                <c:pt idx="963">
                  <c:v>1.5371745268221269E-2</c:v>
                </c:pt>
                <c:pt idx="964">
                  <c:v>1.5999163442434381E-2</c:v>
                </c:pt>
                <c:pt idx="965">
                  <c:v>1.4953466485412528E-2</c:v>
                </c:pt>
                <c:pt idx="966">
                  <c:v>1.5685454355327828E-2</c:v>
                </c:pt>
                <c:pt idx="967">
                  <c:v>1.7776848269371537E-2</c:v>
                </c:pt>
                <c:pt idx="968">
                  <c:v>1.4326048311199414E-2</c:v>
                </c:pt>
                <c:pt idx="969">
                  <c:v>1.1502666527240406E-2</c:v>
                </c:pt>
                <c:pt idx="970">
                  <c:v>1.2234654397155703E-2</c:v>
                </c:pt>
                <c:pt idx="971">
                  <c:v>1.2234654397155703E-2</c:v>
                </c:pt>
                <c:pt idx="972">
                  <c:v>1.8090557356478094E-2</c:v>
                </c:pt>
                <c:pt idx="973">
                  <c:v>1.5371745268221269E-2</c:v>
                </c:pt>
                <c:pt idx="974">
                  <c:v>1.5999163442434381E-2</c:v>
                </c:pt>
                <c:pt idx="975">
                  <c:v>1.2862072571368817E-2</c:v>
                </c:pt>
                <c:pt idx="976">
                  <c:v>1.7044860399456237E-2</c:v>
                </c:pt>
                <c:pt idx="977">
                  <c:v>1.6731151312349681E-2</c:v>
                </c:pt>
                <c:pt idx="978">
                  <c:v>1.3594060441284117E-2</c:v>
                </c:pt>
                <c:pt idx="979">
                  <c:v>1.746313918226498E-2</c:v>
                </c:pt>
                <c:pt idx="980">
                  <c:v>1.6417442225243124E-2</c:v>
                </c:pt>
                <c:pt idx="981">
                  <c:v>1.5685454355327828E-2</c:v>
                </c:pt>
                <c:pt idx="982">
                  <c:v>1.5685454355327828E-2</c:v>
                </c:pt>
                <c:pt idx="983">
                  <c:v>1.5685454355327828E-2</c:v>
                </c:pt>
                <c:pt idx="984">
                  <c:v>1.4326048311199414E-2</c:v>
                </c:pt>
                <c:pt idx="985">
                  <c:v>1.7776848269371537E-2</c:v>
                </c:pt>
                <c:pt idx="986">
                  <c:v>1.3907769528390672E-2</c:v>
                </c:pt>
                <c:pt idx="987">
                  <c:v>1.7776848269371537E-2</c:v>
                </c:pt>
                <c:pt idx="988">
                  <c:v>1.4953466485412528E-2</c:v>
                </c:pt>
                <c:pt idx="989">
                  <c:v>1.5371745268221269E-2</c:v>
                </c:pt>
                <c:pt idx="990">
                  <c:v>1.5685454355327828E-2</c:v>
                </c:pt>
                <c:pt idx="991">
                  <c:v>1.3594060441284117E-2</c:v>
                </c:pt>
                <c:pt idx="992">
                  <c:v>1.6417442225243124E-2</c:v>
                </c:pt>
                <c:pt idx="993">
                  <c:v>1.5371745268221269E-2</c:v>
                </c:pt>
                <c:pt idx="994">
                  <c:v>1.4953466485412528E-2</c:v>
                </c:pt>
                <c:pt idx="995">
                  <c:v>1.4953466485412528E-2</c:v>
                </c:pt>
                <c:pt idx="996">
                  <c:v>1.5371745268221269E-2</c:v>
                </c:pt>
                <c:pt idx="997">
                  <c:v>1.4953466485412528E-2</c:v>
                </c:pt>
                <c:pt idx="998">
                  <c:v>1.7044860399456237E-2</c:v>
                </c:pt>
                <c:pt idx="999">
                  <c:v>1.3907769528390672E-2</c:v>
                </c:pt>
                <c:pt idx="1000">
                  <c:v>1.8090557356478094E-2</c:v>
                </c:pt>
                <c:pt idx="1001">
                  <c:v>1.4953466485412528E-2</c:v>
                </c:pt>
                <c:pt idx="1002">
                  <c:v>1.5371745268221269E-2</c:v>
                </c:pt>
                <c:pt idx="1003">
                  <c:v>1.7044860399456237E-2</c:v>
                </c:pt>
                <c:pt idx="1004">
                  <c:v>1.5371745268221269E-2</c:v>
                </c:pt>
                <c:pt idx="1005">
                  <c:v>1.4639757398305971E-2</c:v>
                </c:pt>
                <c:pt idx="1006">
                  <c:v>1.5999163442434381E-2</c:v>
                </c:pt>
                <c:pt idx="1007">
                  <c:v>1.5371745268221269E-2</c:v>
                </c:pt>
                <c:pt idx="1008">
                  <c:v>2.0181951270521803E-2</c:v>
                </c:pt>
                <c:pt idx="1009">
                  <c:v>1.7044860399456237E-2</c:v>
                </c:pt>
                <c:pt idx="1010">
                  <c:v>1.5999163442434381E-2</c:v>
                </c:pt>
                <c:pt idx="1011">
                  <c:v>1.5685454355327828E-2</c:v>
                </c:pt>
                <c:pt idx="1012">
                  <c:v>1.5685454355327828E-2</c:v>
                </c:pt>
                <c:pt idx="1013">
                  <c:v>1.1816375614346963E-2</c:v>
                </c:pt>
                <c:pt idx="1014">
                  <c:v>1.3907769528390672E-2</c:v>
                </c:pt>
                <c:pt idx="1015">
                  <c:v>1.7776848269371537E-2</c:v>
                </c:pt>
                <c:pt idx="1016">
                  <c:v>1.8090557356478094E-2</c:v>
                </c:pt>
                <c:pt idx="1017">
                  <c:v>1.9868242183415246E-2</c:v>
                </c:pt>
                <c:pt idx="1018">
                  <c:v>1.4326048311199414E-2</c:v>
                </c:pt>
                <c:pt idx="1019">
                  <c:v>1.8508836139286836E-2</c:v>
                </c:pt>
                <c:pt idx="1020">
                  <c:v>1.746313918226498E-2</c:v>
                </c:pt>
                <c:pt idx="1021">
                  <c:v>1.4953466485412528E-2</c:v>
                </c:pt>
                <c:pt idx="1022">
                  <c:v>1.6417442225243124E-2</c:v>
                </c:pt>
                <c:pt idx="1023">
                  <c:v>1.9554533096308689E-2</c:v>
                </c:pt>
                <c:pt idx="1024">
                  <c:v>1.6731151312349681E-2</c:v>
                </c:pt>
                <c:pt idx="1025">
                  <c:v>1.5999163442434381E-2</c:v>
                </c:pt>
                <c:pt idx="1026">
                  <c:v>1.9554533096308689E-2</c:v>
                </c:pt>
                <c:pt idx="1027">
                  <c:v>1.8508836139286836E-2</c:v>
                </c:pt>
                <c:pt idx="1028">
                  <c:v>1.7044860399456237E-2</c:v>
                </c:pt>
                <c:pt idx="1029">
                  <c:v>1.9554533096308689E-2</c:v>
                </c:pt>
                <c:pt idx="1030">
                  <c:v>1.9136254313499947E-2</c:v>
                </c:pt>
                <c:pt idx="1031">
                  <c:v>1.9136254313499947E-2</c:v>
                </c:pt>
                <c:pt idx="1032">
                  <c:v>1.3907769528390672E-2</c:v>
                </c:pt>
                <c:pt idx="1033">
                  <c:v>1.4326048311199414E-2</c:v>
                </c:pt>
                <c:pt idx="1034">
                  <c:v>1.5685454355327828E-2</c:v>
                </c:pt>
                <c:pt idx="1035">
                  <c:v>1.8508836139286836E-2</c:v>
                </c:pt>
                <c:pt idx="1036">
                  <c:v>1.7044860399456237E-2</c:v>
                </c:pt>
                <c:pt idx="1037">
                  <c:v>1.8090557356478094E-2</c:v>
                </c:pt>
                <c:pt idx="1038">
                  <c:v>1.8508836139286836E-2</c:v>
                </c:pt>
                <c:pt idx="1039">
                  <c:v>1.746313918226498E-2</c:v>
                </c:pt>
                <c:pt idx="1040">
                  <c:v>1.5999163442434381E-2</c:v>
                </c:pt>
                <c:pt idx="1041">
                  <c:v>1.3907769528390672E-2</c:v>
                </c:pt>
                <c:pt idx="1042">
                  <c:v>1.6417442225243124E-2</c:v>
                </c:pt>
                <c:pt idx="1043">
                  <c:v>1.9136254313499947E-2</c:v>
                </c:pt>
                <c:pt idx="1044">
                  <c:v>1.7776848269371537E-2</c:v>
                </c:pt>
                <c:pt idx="1045">
                  <c:v>1.5999163442434381E-2</c:v>
                </c:pt>
                <c:pt idx="1046">
                  <c:v>1.9868242183415246E-2</c:v>
                </c:pt>
                <c:pt idx="1047">
                  <c:v>1.9554533096308689E-2</c:v>
                </c:pt>
                <c:pt idx="1048">
                  <c:v>1.5999163442434381E-2</c:v>
                </c:pt>
                <c:pt idx="1049">
                  <c:v>1.882254522639339E-2</c:v>
                </c:pt>
                <c:pt idx="1050">
                  <c:v>1.4326048311199414E-2</c:v>
                </c:pt>
                <c:pt idx="1051">
                  <c:v>1.6731151312349681E-2</c:v>
                </c:pt>
                <c:pt idx="1052">
                  <c:v>1.746313918226498E-2</c:v>
                </c:pt>
                <c:pt idx="1053">
                  <c:v>1.6417442225243124E-2</c:v>
                </c:pt>
                <c:pt idx="1054">
                  <c:v>1.8090557356478094E-2</c:v>
                </c:pt>
                <c:pt idx="1055">
                  <c:v>1.9868242183415246E-2</c:v>
                </c:pt>
                <c:pt idx="1056">
                  <c:v>1.4953466485412528E-2</c:v>
                </c:pt>
                <c:pt idx="1057">
                  <c:v>1.5999163442434381E-2</c:v>
                </c:pt>
                <c:pt idx="1058">
                  <c:v>1.7776848269371537E-2</c:v>
                </c:pt>
                <c:pt idx="1059">
                  <c:v>1.7044860399456237E-2</c:v>
                </c:pt>
                <c:pt idx="1060">
                  <c:v>2.0913939140437102E-2</c:v>
                </c:pt>
                <c:pt idx="1061">
                  <c:v>2.1227648227543659E-2</c:v>
                </c:pt>
                <c:pt idx="1062">
                  <c:v>1.882254522639339E-2</c:v>
                </c:pt>
                <c:pt idx="1063">
                  <c:v>1.9554533096308689E-2</c:v>
                </c:pt>
                <c:pt idx="1064">
                  <c:v>1.6731151312349681E-2</c:v>
                </c:pt>
                <c:pt idx="1065">
                  <c:v>2.1227648227543659E-2</c:v>
                </c:pt>
                <c:pt idx="1066">
                  <c:v>1.8090557356478094E-2</c:v>
                </c:pt>
                <c:pt idx="1067">
                  <c:v>1.8090557356478094E-2</c:v>
                </c:pt>
                <c:pt idx="1068">
                  <c:v>1.9868242183415246E-2</c:v>
                </c:pt>
                <c:pt idx="1069">
                  <c:v>1.9136254313499947E-2</c:v>
                </c:pt>
                <c:pt idx="1070">
                  <c:v>1.8090557356478094E-2</c:v>
                </c:pt>
                <c:pt idx="1071">
                  <c:v>1.6731151312349681E-2</c:v>
                </c:pt>
                <c:pt idx="1072">
                  <c:v>1.8508836139286836E-2</c:v>
                </c:pt>
                <c:pt idx="1073">
                  <c:v>1.3907769528390672E-2</c:v>
                </c:pt>
                <c:pt idx="1074">
                  <c:v>1.7044860399456237E-2</c:v>
                </c:pt>
                <c:pt idx="1075">
                  <c:v>1.746313918226498E-2</c:v>
                </c:pt>
                <c:pt idx="1076">
                  <c:v>1.7776848269371537E-2</c:v>
                </c:pt>
                <c:pt idx="1077">
                  <c:v>1.7776848269371537E-2</c:v>
                </c:pt>
                <c:pt idx="1078">
                  <c:v>1.6417442225243124E-2</c:v>
                </c:pt>
                <c:pt idx="1079">
                  <c:v>1.7776848269371537E-2</c:v>
                </c:pt>
                <c:pt idx="1080">
                  <c:v>1.7044860399456237E-2</c:v>
                </c:pt>
                <c:pt idx="1081">
                  <c:v>1.7776848269371537E-2</c:v>
                </c:pt>
                <c:pt idx="1082">
                  <c:v>1.6417442225243124E-2</c:v>
                </c:pt>
                <c:pt idx="1083">
                  <c:v>1.6731151312349681E-2</c:v>
                </c:pt>
                <c:pt idx="1084">
                  <c:v>1.746313918226498E-2</c:v>
                </c:pt>
                <c:pt idx="1085">
                  <c:v>1.8090557356478094E-2</c:v>
                </c:pt>
                <c:pt idx="1086">
                  <c:v>1.4953466485412528E-2</c:v>
                </c:pt>
                <c:pt idx="1087">
                  <c:v>1.7044860399456237E-2</c:v>
                </c:pt>
                <c:pt idx="1088">
                  <c:v>1.5999163442434381E-2</c:v>
                </c:pt>
                <c:pt idx="1089">
                  <c:v>1.6731151312349681E-2</c:v>
                </c:pt>
                <c:pt idx="1090">
                  <c:v>1.7044860399456237E-2</c:v>
                </c:pt>
                <c:pt idx="1091">
                  <c:v>1.5371745268221269E-2</c:v>
                </c:pt>
                <c:pt idx="1092">
                  <c:v>1.5685454355327828E-2</c:v>
                </c:pt>
                <c:pt idx="1093">
                  <c:v>1.6731151312349681E-2</c:v>
                </c:pt>
                <c:pt idx="1094">
                  <c:v>1.5685454355327828E-2</c:v>
                </c:pt>
                <c:pt idx="1095">
                  <c:v>1.7044860399456237E-2</c:v>
                </c:pt>
                <c:pt idx="1096">
                  <c:v>1.7044860399456237E-2</c:v>
                </c:pt>
                <c:pt idx="1097">
                  <c:v>1.7776848269371537E-2</c:v>
                </c:pt>
                <c:pt idx="1098">
                  <c:v>1.4326048311199414E-2</c:v>
                </c:pt>
                <c:pt idx="1099">
                  <c:v>1.6417442225243124E-2</c:v>
                </c:pt>
                <c:pt idx="1100">
                  <c:v>1.746313918226498E-2</c:v>
                </c:pt>
                <c:pt idx="1101">
                  <c:v>1.6731151312349681E-2</c:v>
                </c:pt>
                <c:pt idx="1102">
                  <c:v>1.5685454355327828E-2</c:v>
                </c:pt>
                <c:pt idx="1103">
                  <c:v>1.6417442225243124E-2</c:v>
                </c:pt>
                <c:pt idx="1104">
                  <c:v>1.5999163442434381E-2</c:v>
                </c:pt>
                <c:pt idx="1105">
                  <c:v>1.8090557356478094E-2</c:v>
                </c:pt>
                <c:pt idx="1106">
                  <c:v>1.746313918226498E-2</c:v>
                </c:pt>
                <c:pt idx="1107">
                  <c:v>1.746313918226498E-2</c:v>
                </c:pt>
                <c:pt idx="1108">
                  <c:v>1.5685454355327828E-2</c:v>
                </c:pt>
                <c:pt idx="1109">
                  <c:v>1.6417442225243124E-2</c:v>
                </c:pt>
                <c:pt idx="1110">
                  <c:v>1.8508836139286836E-2</c:v>
                </c:pt>
                <c:pt idx="1111">
                  <c:v>1.5999163442434381E-2</c:v>
                </c:pt>
                <c:pt idx="1112">
                  <c:v>1.8508836139286836E-2</c:v>
                </c:pt>
                <c:pt idx="1113">
                  <c:v>1.5371745268221269E-2</c:v>
                </c:pt>
                <c:pt idx="1114">
                  <c:v>1.5371745268221269E-2</c:v>
                </c:pt>
                <c:pt idx="1115">
                  <c:v>1.8090557356478094E-2</c:v>
                </c:pt>
                <c:pt idx="1116">
                  <c:v>1.6417442225243124E-2</c:v>
                </c:pt>
                <c:pt idx="1117">
                  <c:v>1.882254522639339E-2</c:v>
                </c:pt>
                <c:pt idx="1118">
                  <c:v>1.9136254313499947E-2</c:v>
                </c:pt>
                <c:pt idx="1119">
                  <c:v>1.882254522639339E-2</c:v>
                </c:pt>
                <c:pt idx="1120">
                  <c:v>1.7044860399456237E-2</c:v>
                </c:pt>
                <c:pt idx="1121">
                  <c:v>1.746313918226498E-2</c:v>
                </c:pt>
                <c:pt idx="1122">
                  <c:v>1.9554533096308689E-2</c:v>
                </c:pt>
                <c:pt idx="1123">
                  <c:v>1.8090557356478094E-2</c:v>
                </c:pt>
                <c:pt idx="1124">
                  <c:v>1.7776848269371537E-2</c:v>
                </c:pt>
                <c:pt idx="1125">
                  <c:v>1.882254522639339E-2</c:v>
                </c:pt>
                <c:pt idx="1126">
                  <c:v>2.3737320924396111E-2</c:v>
                </c:pt>
                <c:pt idx="1127">
                  <c:v>2.0913939140437102E-2</c:v>
                </c:pt>
                <c:pt idx="1128">
                  <c:v>2.1227648227543659E-2</c:v>
                </c:pt>
                <c:pt idx="1129">
                  <c:v>1.9554533096308689E-2</c:v>
                </c:pt>
                <c:pt idx="1130">
                  <c:v>1.8508836139286836E-2</c:v>
                </c:pt>
                <c:pt idx="1131">
                  <c:v>2.0181951270521803E-2</c:v>
                </c:pt>
                <c:pt idx="1132">
                  <c:v>2.1959636097458955E-2</c:v>
                </c:pt>
                <c:pt idx="1133">
                  <c:v>2.1227648227543659E-2</c:v>
                </c:pt>
                <c:pt idx="1134">
                  <c:v>1.8090557356478094E-2</c:v>
                </c:pt>
                <c:pt idx="1135">
                  <c:v>1.9554533096308689E-2</c:v>
                </c:pt>
                <c:pt idx="1136">
                  <c:v>2.2691623967374255E-2</c:v>
                </c:pt>
                <c:pt idx="1137">
                  <c:v>2.0600230053330545E-2</c:v>
                </c:pt>
                <c:pt idx="1138">
                  <c:v>1.7776848269371537E-2</c:v>
                </c:pt>
                <c:pt idx="1139">
                  <c:v>1.9554533096308689E-2</c:v>
                </c:pt>
                <c:pt idx="1140">
                  <c:v>2.2691623967374255E-2</c:v>
                </c:pt>
                <c:pt idx="1141">
                  <c:v>1.8508836139286836E-2</c:v>
                </c:pt>
                <c:pt idx="1142">
                  <c:v>1.8508836139286836E-2</c:v>
                </c:pt>
                <c:pt idx="1143">
                  <c:v>1.9868242183415246E-2</c:v>
                </c:pt>
                <c:pt idx="1144">
                  <c:v>2.0600230053330545E-2</c:v>
                </c:pt>
                <c:pt idx="1145">
                  <c:v>2.0600230053330545E-2</c:v>
                </c:pt>
                <c:pt idx="1146">
                  <c:v>1.882254522639339E-2</c:v>
                </c:pt>
                <c:pt idx="1147">
                  <c:v>1.9136254313499947E-2</c:v>
                </c:pt>
                <c:pt idx="1148">
                  <c:v>2.1227648227543659E-2</c:v>
                </c:pt>
                <c:pt idx="1149">
                  <c:v>1.8508836139286836E-2</c:v>
                </c:pt>
                <c:pt idx="1150">
                  <c:v>2.0181951270521803E-2</c:v>
                </c:pt>
                <c:pt idx="1151">
                  <c:v>1.7776848269371537E-2</c:v>
                </c:pt>
                <c:pt idx="1152">
                  <c:v>1.746313918226498E-2</c:v>
                </c:pt>
                <c:pt idx="1153">
                  <c:v>1.9868242183415246E-2</c:v>
                </c:pt>
                <c:pt idx="1154">
                  <c:v>1.9554533096308689E-2</c:v>
                </c:pt>
                <c:pt idx="1155">
                  <c:v>2.0913939140437102E-2</c:v>
                </c:pt>
                <c:pt idx="1156">
                  <c:v>1.7776848269371537E-2</c:v>
                </c:pt>
                <c:pt idx="1157">
                  <c:v>1.9554533096308689E-2</c:v>
                </c:pt>
                <c:pt idx="1158">
                  <c:v>1.9136254313499947E-2</c:v>
                </c:pt>
                <c:pt idx="1159">
                  <c:v>1.6731151312349681E-2</c:v>
                </c:pt>
                <c:pt idx="1160">
                  <c:v>2.0600230053330545E-2</c:v>
                </c:pt>
                <c:pt idx="1161">
                  <c:v>1.6731151312349681E-2</c:v>
                </c:pt>
                <c:pt idx="1162">
                  <c:v>1.4639757398305971E-2</c:v>
                </c:pt>
                <c:pt idx="1163">
                  <c:v>1.8508836139286836E-2</c:v>
                </c:pt>
                <c:pt idx="1164">
                  <c:v>1.9554533096308689E-2</c:v>
                </c:pt>
                <c:pt idx="1165">
                  <c:v>1.7776848269371537E-2</c:v>
                </c:pt>
                <c:pt idx="1166">
                  <c:v>1.7776848269371537E-2</c:v>
                </c:pt>
                <c:pt idx="1167">
                  <c:v>2.1959636097458955E-2</c:v>
                </c:pt>
                <c:pt idx="1168">
                  <c:v>1.746313918226498E-2</c:v>
                </c:pt>
                <c:pt idx="1169">
                  <c:v>2.0913939140437102E-2</c:v>
                </c:pt>
                <c:pt idx="1170">
                  <c:v>2.0913939140437102E-2</c:v>
                </c:pt>
                <c:pt idx="1171">
                  <c:v>2.0181951270521803E-2</c:v>
                </c:pt>
                <c:pt idx="1172">
                  <c:v>1.9136254313499947E-2</c:v>
                </c:pt>
                <c:pt idx="1173">
                  <c:v>2.2273345184565512E-2</c:v>
                </c:pt>
                <c:pt idx="1174">
                  <c:v>2.4364739098609221E-2</c:v>
                </c:pt>
                <c:pt idx="1175">
                  <c:v>1.9868242183415246E-2</c:v>
                </c:pt>
                <c:pt idx="1176">
                  <c:v>2.4051030011502668E-2</c:v>
                </c:pt>
                <c:pt idx="1177">
                  <c:v>2.3319042141587368E-2</c:v>
                </c:pt>
                <c:pt idx="1178">
                  <c:v>2.3319042141587368E-2</c:v>
                </c:pt>
                <c:pt idx="1179">
                  <c:v>2.5410436055631078E-2</c:v>
                </c:pt>
                <c:pt idx="1180">
                  <c:v>2.8965805709505386E-2</c:v>
                </c:pt>
                <c:pt idx="1181">
                  <c:v>2.8233817839590086E-2</c:v>
                </c:pt>
                <c:pt idx="1182">
                  <c:v>2.4783017881417964E-2</c:v>
                </c:pt>
                <c:pt idx="1183">
                  <c:v>2.582871483843982E-2</c:v>
                </c:pt>
                <c:pt idx="1184">
                  <c:v>2.7188120882568233E-2</c:v>
                </c:pt>
                <c:pt idx="1185">
                  <c:v>3.4507999581721217E-2</c:v>
                </c:pt>
                <c:pt idx="1186">
                  <c:v>3.0325211753633795E-2</c:v>
                </c:pt>
                <c:pt idx="1187">
                  <c:v>3.2102896580570951E-2</c:v>
                </c:pt>
                <c:pt idx="1188">
                  <c:v>3.8690787409808636E-2</c:v>
                </c:pt>
                <c:pt idx="1189">
                  <c:v>3.2416605667677505E-2</c:v>
                </c:pt>
                <c:pt idx="1190">
                  <c:v>2.95932238837185E-2</c:v>
                </c:pt>
                <c:pt idx="1191">
                  <c:v>3.1684617797762209E-2</c:v>
                </c:pt>
                <c:pt idx="1192">
                  <c:v>3.2730314754784065E-2</c:v>
                </c:pt>
                <c:pt idx="1193">
                  <c:v>3.7645090452786779E-2</c:v>
                </c:pt>
                <c:pt idx="1194">
                  <c:v>3.5867405625849627E-2</c:v>
                </c:pt>
                <c:pt idx="1195">
                  <c:v>3.7331381365680226E-2</c:v>
                </c:pt>
                <c:pt idx="1196">
                  <c:v>3.659939349576493E-2</c:v>
                </c:pt>
                <c:pt idx="1197">
                  <c:v>3.7645090452786779E-2</c:v>
                </c:pt>
                <c:pt idx="1198">
                  <c:v>3.3462302624699361E-2</c:v>
                </c:pt>
                <c:pt idx="1199">
                  <c:v>3.1370908710655655E-2</c:v>
                </c:pt>
                <c:pt idx="1200">
                  <c:v>3.0325211753633795E-2</c:v>
                </c:pt>
                <c:pt idx="1201">
                  <c:v>3.4194290494614664E-2</c:v>
                </c:pt>
                <c:pt idx="1202">
                  <c:v>2.3319042141587368E-2</c:v>
                </c:pt>
                <c:pt idx="1203">
                  <c:v>3.3148593537592808E-2</c:v>
                </c:pt>
                <c:pt idx="1204">
                  <c:v>3.2416605667677505E-2</c:v>
                </c:pt>
                <c:pt idx="1205">
                  <c:v>2.8965805709505386E-2</c:v>
                </c:pt>
                <c:pt idx="1206">
                  <c:v>2.4364739098609221E-2</c:v>
                </c:pt>
                <c:pt idx="1207">
                  <c:v>2.7920108752483529E-2</c:v>
                </c:pt>
                <c:pt idx="1208">
                  <c:v>2.3737320924396111E-2</c:v>
                </c:pt>
                <c:pt idx="1209">
                  <c:v>2.5410436055631078E-2</c:v>
                </c:pt>
                <c:pt idx="1210">
                  <c:v>2.7188120882568233E-2</c:v>
                </c:pt>
                <c:pt idx="1211">
                  <c:v>3.1057199623549095E-2</c:v>
                </c:pt>
                <c:pt idx="1212">
                  <c:v>2.6456133012652934E-2</c:v>
                </c:pt>
                <c:pt idx="1213">
                  <c:v>2.4364739098609221E-2</c:v>
                </c:pt>
                <c:pt idx="1214">
                  <c:v>2.1959636097458955E-2</c:v>
                </c:pt>
                <c:pt idx="1215">
                  <c:v>2.6874411795461677E-2</c:v>
                </c:pt>
                <c:pt idx="1216">
                  <c:v>2.1959636097458955E-2</c:v>
                </c:pt>
                <c:pt idx="1217">
                  <c:v>2.1959636097458955E-2</c:v>
                </c:pt>
                <c:pt idx="1218">
                  <c:v>2.9279514796611943E-2</c:v>
                </c:pt>
                <c:pt idx="1219">
                  <c:v>2.1959636097458955E-2</c:v>
                </c:pt>
                <c:pt idx="1220">
                  <c:v>2.5410436055631078E-2</c:v>
                </c:pt>
                <c:pt idx="1221">
                  <c:v>2.4051030011502668E-2</c:v>
                </c:pt>
                <c:pt idx="1222">
                  <c:v>2.6874411795461677E-2</c:v>
                </c:pt>
                <c:pt idx="1223">
                  <c:v>2.6142423925546377E-2</c:v>
                </c:pt>
                <c:pt idx="1224">
                  <c:v>2.7920108752483529E-2</c:v>
                </c:pt>
                <c:pt idx="1225">
                  <c:v>2.8547526926696643E-2</c:v>
                </c:pt>
                <c:pt idx="1226">
                  <c:v>2.3319042141587368E-2</c:v>
                </c:pt>
                <c:pt idx="1227">
                  <c:v>2.8233817839590086E-2</c:v>
                </c:pt>
                <c:pt idx="1228">
                  <c:v>2.6456133012652934E-2</c:v>
                </c:pt>
                <c:pt idx="1229">
                  <c:v>2.582871483843982E-2</c:v>
                </c:pt>
                <c:pt idx="1230">
                  <c:v>3.0011502666527242E-2</c:v>
                </c:pt>
                <c:pt idx="1231">
                  <c:v>3.0638920840740352E-2</c:v>
                </c:pt>
                <c:pt idx="1232">
                  <c:v>2.6874411795461677E-2</c:v>
                </c:pt>
                <c:pt idx="1233">
                  <c:v>3.0638920840740352E-2</c:v>
                </c:pt>
                <c:pt idx="1234">
                  <c:v>2.8233817839590086E-2</c:v>
                </c:pt>
                <c:pt idx="1235">
                  <c:v>2.8547526926696643E-2</c:v>
                </c:pt>
                <c:pt idx="1236">
                  <c:v>2.7920108752483529E-2</c:v>
                </c:pt>
                <c:pt idx="1237">
                  <c:v>2.9279514796611943E-2</c:v>
                </c:pt>
                <c:pt idx="1238">
                  <c:v>3.3776011711805921E-2</c:v>
                </c:pt>
                <c:pt idx="1239">
                  <c:v>3.795879953989334E-2</c:v>
                </c:pt>
                <c:pt idx="1240">
                  <c:v>3.6913102582871483E-2</c:v>
                </c:pt>
                <c:pt idx="1241">
                  <c:v>3.9004496496915196E-2</c:v>
                </c:pt>
                <c:pt idx="1242">
                  <c:v>4.569695702185507E-2</c:v>
                </c:pt>
                <c:pt idx="1243">
                  <c:v>4.7056363065983479E-2</c:v>
                </c:pt>
                <c:pt idx="1244">
                  <c:v>4.2141587367980758E-2</c:v>
                </c:pt>
                <c:pt idx="1245">
                  <c:v>5.1239150894070898E-2</c:v>
                </c:pt>
                <c:pt idx="1246">
                  <c:v>5.4376241765136467E-2</c:v>
                </c:pt>
                <c:pt idx="1247">
                  <c:v>5.8559029593223885E-2</c:v>
                </c:pt>
                <c:pt idx="1248">
                  <c:v>6.2741817421311311E-2</c:v>
                </c:pt>
                <c:pt idx="1249">
                  <c:v>6.6192617379483426E-2</c:v>
                </c:pt>
                <c:pt idx="1250">
                  <c:v>7.1421102164592701E-2</c:v>
                </c:pt>
                <c:pt idx="1251">
                  <c:v>8.2296350517619993E-2</c:v>
                </c:pt>
                <c:pt idx="1252">
                  <c:v>0.10111889574401338</c:v>
                </c:pt>
                <c:pt idx="1253">
                  <c:v>0.10007319878699153</c:v>
                </c:pt>
                <c:pt idx="1254">
                  <c:v>0.10456969570218551</c:v>
                </c:pt>
                <c:pt idx="1255">
                  <c:v>0.11011188957440134</c:v>
                </c:pt>
                <c:pt idx="1256">
                  <c:v>0.11534037435951061</c:v>
                </c:pt>
                <c:pt idx="1257">
                  <c:v>0.12098713792742863</c:v>
                </c:pt>
                <c:pt idx="1258">
                  <c:v>0.14294677402488759</c:v>
                </c:pt>
                <c:pt idx="1259">
                  <c:v>0.14252849524207883</c:v>
                </c:pt>
                <c:pt idx="1260">
                  <c:v>0.15580884659625641</c:v>
                </c:pt>
                <c:pt idx="1261">
                  <c:v>0.15298546481229738</c:v>
                </c:pt>
                <c:pt idx="1262">
                  <c:v>0.15758653142319357</c:v>
                </c:pt>
                <c:pt idx="1263">
                  <c:v>0.16281501620830283</c:v>
                </c:pt>
                <c:pt idx="1264">
                  <c:v>0.1644881313395378</c:v>
                </c:pt>
                <c:pt idx="1265">
                  <c:v>0.17118059186447768</c:v>
                </c:pt>
                <c:pt idx="1266">
                  <c:v>0.16030534351145037</c:v>
                </c:pt>
                <c:pt idx="1267">
                  <c:v>0.1774547736066088</c:v>
                </c:pt>
                <c:pt idx="1268">
                  <c:v>0.18163756143469623</c:v>
                </c:pt>
                <c:pt idx="1269">
                  <c:v>0.16940290703754052</c:v>
                </c:pt>
                <c:pt idx="1270">
                  <c:v>0.16835721008051865</c:v>
                </c:pt>
                <c:pt idx="1271">
                  <c:v>0.16522011920945309</c:v>
                </c:pt>
                <c:pt idx="1272">
                  <c:v>0.15580884659625641</c:v>
                </c:pt>
                <c:pt idx="1273">
                  <c:v>0.14712956185297502</c:v>
                </c:pt>
                <c:pt idx="1274">
                  <c:v>0.14984837394123182</c:v>
                </c:pt>
                <c:pt idx="1275">
                  <c:v>0.13667259228275647</c:v>
                </c:pt>
                <c:pt idx="1276">
                  <c:v>0.13102582871483845</c:v>
                </c:pt>
                <c:pt idx="1277">
                  <c:v>0.12412422879849419</c:v>
                </c:pt>
                <c:pt idx="1278">
                  <c:v>0.1226602530586636</c:v>
                </c:pt>
                <c:pt idx="1279">
                  <c:v>0.10070061696120464</c:v>
                </c:pt>
                <c:pt idx="1280">
                  <c:v>9.8609223047160938E-2</c:v>
                </c:pt>
                <c:pt idx="1281">
                  <c:v>9.4426435219073512E-2</c:v>
                </c:pt>
                <c:pt idx="1282">
                  <c:v>9.5890410958904104E-2</c:v>
                </c:pt>
                <c:pt idx="1283">
                  <c:v>8.6792847432813972E-2</c:v>
                </c:pt>
                <c:pt idx="1284">
                  <c:v>7.4244483948551709E-2</c:v>
                </c:pt>
                <c:pt idx="1285">
                  <c:v>7.1421102164592701E-2</c:v>
                </c:pt>
                <c:pt idx="1286">
                  <c:v>7.0375405207570851E-2</c:v>
                </c:pt>
                <c:pt idx="1287">
                  <c:v>6.7238314336505275E-2</c:v>
                </c:pt>
                <c:pt idx="1288">
                  <c:v>5.6153926592073619E-2</c:v>
                </c:pt>
                <c:pt idx="1289">
                  <c:v>5.6781344766286733E-2</c:v>
                </c:pt>
                <c:pt idx="1290">
                  <c:v>5.2284847851092754E-2</c:v>
                </c:pt>
                <c:pt idx="1291">
                  <c:v>4.8102060023005336E-2</c:v>
                </c:pt>
                <c:pt idx="1292">
                  <c:v>5.7513332636202029E-2</c:v>
                </c:pt>
                <c:pt idx="1293">
                  <c:v>5.0507163024155602E-2</c:v>
                </c:pt>
                <c:pt idx="1294">
                  <c:v>5.0193453937049042E-2</c:v>
                </c:pt>
                <c:pt idx="1295">
                  <c:v>4.7370072153090033E-2</c:v>
                </c:pt>
                <c:pt idx="1296">
                  <c:v>4.7788350935898775E-2</c:v>
                </c:pt>
                <c:pt idx="1297">
                  <c:v>4.8415769110111889E-2</c:v>
                </c:pt>
                <c:pt idx="1298">
                  <c:v>4.7056363065983479E-2</c:v>
                </c:pt>
                <c:pt idx="1299">
                  <c:v>5.301683572100805E-2</c:v>
                </c:pt>
                <c:pt idx="1300">
                  <c:v>5.9604726550245742E-2</c:v>
                </c:pt>
                <c:pt idx="1301">
                  <c:v>6.5146920422461577E-2</c:v>
                </c:pt>
                <c:pt idx="1302">
                  <c:v>7.3930774861445156E-2</c:v>
                </c:pt>
                <c:pt idx="1303">
                  <c:v>7.8427271776639135E-2</c:v>
                </c:pt>
                <c:pt idx="1304">
                  <c:v>8.8884241346857684E-2</c:v>
                </c:pt>
                <c:pt idx="1305">
                  <c:v>9.066192617379483E-2</c:v>
                </c:pt>
                <c:pt idx="1306">
                  <c:v>0.1118895744013385</c:v>
                </c:pt>
                <c:pt idx="1307">
                  <c:v>0.12966642267071002</c:v>
                </c:pt>
                <c:pt idx="1308">
                  <c:v>0.12862072571368818</c:v>
                </c:pt>
                <c:pt idx="1309">
                  <c:v>0.14535187702603786</c:v>
                </c:pt>
                <c:pt idx="1310">
                  <c:v>0.15685454355327827</c:v>
                </c:pt>
                <c:pt idx="1311">
                  <c:v>0.18121928265188747</c:v>
                </c:pt>
                <c:pt idx="1312">
                  <c:v>0.20704799749032729</c:v>
                </c:pt>
                <c:pt idx="1313">
                  <c:v>0.24124228798494196</c:v>
                </c:pt>
                <c:pt idx="1314">
                  <c:v>0.27815539056781347</c:v>
                </c:pt>
                <c:pt idx="1315">
                  <c:v>0.32385234758966852</c:v>
                </c:pt>
                <c:pt idx="1316">
                  <c:v>0.36526194708773396</c:v>
                </c:pt>
                <c:pt idx="1317">
                  <c:v>0.40750810415141692</c:v>
                </c:pt>
                <c:pt idx="1318">
                  <c:v>0.48760849105929099</c:v>
                </c:pt>
                <c:pt idx="1319">
                  <c:v>0.53257346021123075</c:v>
                </c:pt>
                <c:pt idx="1320">
                  <c:v>0.5587158841367772</c:v>
                </c:pt>
                <c:pt idx="1321">
                  <c:v>0.56781344766286734</c:v>
                </c:pt>
                <c:pt idx="1322">
                  <c:v>0.53048206629718708</c:v>
                </c:pt>
                <c:pt idx="1323">
                  <c:v>0.5131234968106243</c:v>
                </c:pt>
                <c:pt idx="1324">
                  <c:v>0.50433964237164075</c:v>
                </c:pt>
                <c:pt idx="1325">
                  <c:v>0.45592387326152883</c:v>
                </c:pt>
                <c:pt idx="1326">
                  <c:v>0.41378228589354804</c:v>
                </c:pt>
                <c:pt idx="1327">
                  <c:v>0.39631914671128304</c:v>
                </c:pt>
                <c:pt idx="1328">
                  <c:v>0.4039527344975426</c:v>
                </c:pt>
                <c:pt idx="1329">
                  <c:v>0.4172330858517202</c:v>
                </c:pt>
                <c:pt idx="1330">
                  <c:v>0.39705113458119839</c:v>
                </c:pt>
                <c:pt idx="1331">
                  <c:v>0.3997699466694552</c:v>
                </c:pt>
                <c:pt idx="1332">
                  <c:v>0.37435951061382411</c:v>
                </c:pt>
                <c:pt idx="1333">
                  <c:v>0.36149743804245532</c:v>
                </c:pt>
                <c:pt idx="1334">
                  <c:v>0.33985151103210287</c:v>
                </c:pt>
                <c:pt idx="1335">
                  <c:v>0.33044023841890618</c:v>
                </c:pt>
                <c:pt idx="1336">
                  <c:v>0.28547526926696642</c:v>
                </c:pt>
                <c:pt idx="1337">
                  <c:v>0.2582871483843982</c:v>
                </c:pt>
                <c:pt idx="1338">
                  <c:v>0.23141273658893652</c:v>
                </c:pt>
                <c:pt idx="1339">
                  <c:v>0.19585904005019344</c:v>
                </c:pt>
                <c:pt idx="1340">
                  <c:v>0.1644881313395378</c:v>
                </c:pt>
                <c:pt idx="1341">
                  <c:v>0.14817525880999685</c:v>
                </c:pt>
                <c:pt idx="1342">
                  <c:v>0.12443793788560076</c:v>
                </c:pt>
                <c:pt idx="1343">
                  <c:v>0.10802049566035762</c:v>
                </c:pt>
                <c:pt idx="1344">
                  <c:v>8.6479138345707418E-2</c:v>
                </c:pt>
                <c:pt idx="1345">
                  <c:v>7.3512496078636413E-2</c:v>
                </c:pt>
                <c:pt idx="1346">
                  <c:v>6.378751437833316E-2</c:v>
                </c:pt>
                <c:pt idx="1347">
                  <c:v>6.6610896162292169E-2</c:v>
                </c:pt>
                <c:pt idx="1348">
                  <c:v>5.9604726550245742E-2</c:v>
                </c:pt>
                <c:pt idx="1349">
                  <c:v>5.8245320506117325E-2</c:v>
                </c:pt>
                <c:pt idx="1350">
                  <c:v>6.6924605249398722E-2</c:v>
                </c:pt>
                <c:pt idx="1351">
                  <c:v>6.1696120464289447E-2</c:v>
                </c:pt>
                <c:pt idx="1352">
                  <c:v>6.7970302206420585E-2</c:v>
                </c:pt>
                <c:pt idx="1353">
                  <c:v>6.1696120464289447E-2</c:v>
                </c:pt>
                <c:pt idx="1354">
                  <c:v>5.5421938722158316E-2</c:v>
                </c:pt>
                <c:pt idx="1355">
                  <c:v>4.7370072153090033E-2</c:v>
                </c:pt>
                <c:pt idx="1356">
                  <c:v>4.7788350935898775E-2</c:v>
                </c:pt>
                <c:pt idx="1357">
                  <c:v>4.4232981282024471E-2</c:v>
                </c:pt>
                <c:pt idx="1358">
                  <c:v>4.6324375196068177E-2</c:v>
                </c:pt>
                <c:pt idx="1359">
                  <c:v>3.9736484366830492E-2</c:v>
                </c:pt>
                <c:pt idx="1360">
                  <c:v>3.6913102582871483E-2</c:v>
                </c:pt>
                <c:pt idx="1361">
                  <c:v>3.9422775279723939E-2</c:v>
                </c:pt>
                <c:pt idx="1362">
                  <c:v>3.8690787409808636E-2</c:v>
                </c:pt>
                <c:pt idx="1363">
                  <c:v>3.5867405625849627E-2</c:v>
                </c:pt>
                <c:pt idx="1364">
                  <c:v>4.3605563107811357E-2</c:v>
                </c:pt>
                <c:pt idx="1365">
                  <c:v>4.4232981282024471E-2</c:v>
                </c:pt>
                <c:pt idx="1366">
                  <c:v>4.2141587367980758E-2</c:v>
                </c:pt>
                <c:pt idx="1367">
                  <c:v>4.1827878280874205E-2</c:v>
                </c:pt>
                <c:pt idx="1368">
                  <c:v>4.3187284325002614E-2</c:v>
                </c:pt>
                <c:pt idx="1369">
                  <c:v>4.0468472236745788E-2</c:v>
                </c:pt>
                <c:pt idx="1370">
                  <c:v>4.0782181323852348E-2</c:v>
                </c:pt>
                <c:pt idx="1371">
                  <c:v>4.0782181323852348E-2</c:v>
                </c:pt>
                <c:pt idx="1372">
                  <c:v>4.391927219491791E-2</c:v>
                </c:pt>
                <c:pt idx="1373">
                  <c:v>4.4964969151939767E-2</c:v>
                </c:pt>
                <c:pt idx="1374">
                  <c:v>4.3605563107811357E-2</c:v>
                </c:pt>
                <c:pt idx="1375">
                  <c:v>4.9461466067133746E-2</c:v>
                </c:pt>
                <c:pt idx="1376">
                  <c:v>4.9461466067133746E-2</c:v>
                </c:pt>
                <c:pt idx="1377">
                  <c:v>4.1514169193767644E-2</c:v>
                </c:pt>
                <c:pt idx="1378">
                  <c:v>4.6742653978876919E-2</c:v>
                </c:pt>
                <c:pt idx="1379">
                  <c:v>4.2559866150789501E-2</c:v>
                </c:pt>
                <c:pt idx="1380">
                  <c:v>4.6742653978876919E-2</c:v>
                </c:pt>
                <c:pt idx="1381">
                  <c:v>4.0782181323852348E-2</c:v>
                </c:pt>
                <c:pt idx="1382">
                  <c:v>4.6742653978876919E-2</c:v>
                </c:pt>
                <c:pt idx="1383">
                  <c:v>4.1827878280874205E-2</c:v>
                </c:pt>
                <c:pt idx="1384">
                  <c:v>4.0050193453937052E-2</c:v>
                </c:pt>
                <c:pt idx="1385">
                  <c:v>4.4232981282024471E-2</c:v>
                </c:pt>
                <c:pt idx="1386">
                  <c:v>4.3187284325002614E-2</c:v>
                </c:pt>
                <c:pt idx="1387">
                  <c:v>3.9422775279723939E-2</c:v>
                </c:pt>
                <c:pt idx="1388">
                  <c:v>4.4651260064833213E-2</c:v>
                </c:pt>
                <c:pt idx="1389">
                  <c:v>4.2559866150789501E-2</c:v>
                </c:pt>
                <c:pt idx="1390">
                  <c:v>4.0782181323852348E-2</c:v>
                </c:pt>
                <c:pt idx="1391">
                  <c:v>4.2873575237896061E-2</c:v>
                </c:pt>
                <c:pt idx="1392">
                  <c:v>4.2141587367980758E-2</c:v>
                </c:pt>
                <c:pt idx="1393">
                  <c:v>4.6742653978876919E-2</c:v>
                </c:pt>
                <c:pt idx="1394">
                  <c:v>5.1239150894070898E-2</c:v>
                </c:pt>
                <c:pt idx="1395">
                  <c:v>5.1971138763986194E-2</c:v>
                </c:pt>
                <c:pt idx="1396">
                  <c:v>5.7199623549095475E-2</c:v>
                </c:pt>
                <c:pt idx="1397">
                  <c:v>5.6153926592073619E-2</c:v>
                </c:pt>
                <c:pt idx="1398">
                  <c:v>6.3473805291226607E-2</c:v>
                </c:pt>
                <c:pt idx="1399">
                  <c:v>7.0061696120464284E-2</c:v>
                </c:pt>
                <c:pt idx="1400">
                  <c:v>6.7970302206420585E-2</c:v>
                </c:pt>
                <c:pt idx="1401">
                  <c:v>8.2610059604726546E-2</c:v>
                </c:pt>
                <c:pt idx="1402">
                  <c:v>8.7524835302729267E-2</c:v>
                </c:pt>
                <c:pt idx="1403">
                  <c:v>9.5158423088988808E-2</c:v>
                </c:pt>
                <c:pt idx="1404">
                  <c:v>9.4112726131966959E-2</c:v>
                </c:pt>
                <c:pt idx="1405">
                  <c:v>0.1132489804454669</c:v>
                </c:pt>
                <c:pt idx="1406">
                  <c:v>0.1118895744013385</c:v>
                </c:pt>
                <c:pt idx="1407">
                  <c:v>0.11994144097040678</c:v>
                </c:pt>
                <c:pt idx="1408">
                  <c:v>0.12788873784377289</c:v>
                </c:pt>
                <c:pt idx="1409">
                  <c:v>0.13280351354177558</c:v>
                </c:pt>
                <c:pt idx="1410">
                  <c:v>0.13071211962773188</c:v>
                </c:pt>
                <c:pt idx="1411">
                  <c:v>0.14252849524207883</c:v>
                </c:pt>
                <c:pt idx="1412">
                  <c:v>0.14461988915612256</c:v>
                </c:pt>
                <c:pt idx="1413">
                  <c:v>0.15580884659625641</c:v>
                </c:pt>
                <c:pt idx="1414">
                  <c:v>0.15967792533723726</c:v>
                </c:pt>
                <c:pt idx="1415">
                  <c:v>0.15267175572519084</c:v>
                </c:pt>
                <c:pt idx="1416">
                  <c:v>0.16626581616647496</c:v>
                </c:pt>
                <c:pt idx="1417">
                  <c:v>0.16103733138136567</c:v>
                </c:pt>
                <c:pt idx="1418">
                  <c:v>0.16344243438251593</c:v>
                </c:pt>
                <c:pt idx="1419">
                  <c:v>0.16657952525358152</c:v>
                </c:pt>
                <c:pt idx="1420">
                  <c:v>0.16072362229425913</c:v>
                </c:pt>
                <c:pt idx="1421">
                  <c:v>0.16595210707936839</c:v>
                </c:pt>
                <c:pt idx="1422">
                  <c:v>0.16030534351145037</c:v>
                </c:pt>
                <c:pt idx="1423">
                  <c:v>0.15999163442434383</c:v>
                </c:pt>
                <c:pt idx="1424">
                  <c:v>0.14984837394123182</c:v>
                </c:pt>
                <c:pt idx="1425">
                  <c:v>0.14817525880999685</c:v>
                </c:pt>
                <c:pt idx="1426">
                  <c:v>0.15821394959740667</c:v>
                </c:pt>
                <c:pt idx="1427">
                  <c:v>0.14503816793893129</c:v>
                </c:pt>
                <c:pt idx="1428">
                  <c:v>0.14085538011084386</c:v>
                </c:pt>
                <c:pt idx="1429">
                  <c:v>0.13039841054062531</c:v>
                </c:pt>
                <c:pt idx="1430">
                  <c:v>0.12935271358360348</c:v>
                </c:pt>
                <c:pt idx="1431">
                  <c:v>0.12370595001568545</c:v>
                </c:pt>
                <c:pt idx="1432">
                  <c:v>0.12652933179964446</c:v>
                </c:pt>
                <c:pt idx="1433">
                  <c:v>0.11607236222942591</c:v>
                </c:pt>
                <c:pt idx="1434">
                  <c:v>0.11262156227125379</c:v>
                </c:pt>
                <c:pt idx="1435">
                  <c:v>0.10038690787409808</c:v>
                </c:pt>
                <c:pt idx="1436">
                  <c:v>0.1053016835721008</c:v>
                </c:pt>
                <c:pt idx="1437">
                  <c:v>9.9654920004182787E-2</c:v>
                </c:pt>
                <c:pt idx="1438">
                  <c:v>8.9197950433964238E-2</c:v>
                </c:pt>
                <c:pt idx="1439">
                  <c:v>9.0243647390986087E-2</c:v>
                </c:pt>
                <c:pt idx="1440">
                  <c:v>8.8884241346857684E-2</c:v>
                </c:pt>
                <c:pt idx="1441">
                  <c:v>8.3655756561748409E-2</c:v>
                </c:pt>
                <c:pt idx="1442">
                  <c:v>7.6649586949701976E-2</c:v>
                </c:pt>
                <c:pt idx="1443">
                  <c:v>7.1421102164592701E-2</c:v>
                </c:pt>
                <c:pt idx="1444">
                  <c:v>7.246679912161455E-2</c:v>
                </c:pt>
                <c:pt idx="1445">
                  <c:v>6.7970302206420585E-2</c:v>
                </c:pt>
                <c:pt idx="1446">
                  <c:v>6.5146920422461577E-2</c:v>
                </c:pt>
                <c:pt idx="1447">
                  <c:v>6.1382411377182894E-2</c:v>
                </c:pt>
                <c:pt idx="1448">
                  <c:v>6.5565199205270319E-2</c:v>
                </c:pt>
                <c:pt idx="1449">
                  <c:v>5.6467635679180173E-2</c:v>
                </c:pt>
                <c:pt idx="1450">
                  <c:v>5.5108229635051763E-2</c:v>
                </c:pt>
                <c:pt idx="1451">
                  <c:v>5.3330544808114611E-2</c:v>
                </c:pt>
                <c:pt idx="1452">
                  <c:v>5.0925441806964344E-2</c:v>
                </c:pt>
                <c:pt idx="1453">
                  <c:v>4.9879744849942488E-2</c:v>
                </c:pt>
                <c:pt idx="1454">
                  <c:v>4.8415769110111889E-2</c:v>
                </c:pt>
                <c:pt idx="1455">
                  <c:v>4.569695702185507E-2</c:v>
                </c:pt>
                <c:pt idx="1456">
                  <c:v>4.1514169193767644E-2</c:v>
                </c:pt>
                <c:pt idx="1457">
                  <c:v>4.0782181323852348E-2</c:v>
                </c:pt>
                <c:pt idx="1458">
                  <c:v>3.6913102582871483E-2</c:v>
                </c:pt>
                <c:pt idx="1459">
                  <c:v>3.5239987451636513E-2</c:v>
                </c:pt>
                <c:pt idx="1460">
                  <c:v>4.0782181323852348E-2</c:v>
                </c:pt>
                <c:pt idx="1461">
                  <c:v>3.5867405625849627E-2</c:v>
                </c:pt>
                <c:pt idx="1462">
                  <c:v>3.1370908710655655E-2</c:v>
                </c:pt>
                <c:pt idx="1463">
                  <c:v>3.795879953989334E-2</c:v>
                </c:pt>
                <c:pt idx="1464">
                  <c:v>3.659939349576493E-2</c:v>
                </c:pt>
                <c:pt idx="1465">
                  <c:v>4.0468472236745788E-2</c:v>
                </c:pt>
                <c:pt idx="1466">
                  <c:v>3.795879953989334E-2</c:v>
                </c:pt>
                <c:pt idx="1467">
                  <c:v>3.6913102582871483E-2</c:v>
                </c:pt>
                <c:pt idx="1468">
                  <c:v>3.628568440865837E-2</c:v>
                </c:pt>
                <c:pt idx="1469">
                  <c:v>4.6742653978876919E-2</c:v>
                </c:pt>
                <c:pt idx="1470">
                  <c:v>3.9736484366830492E-2</c:v>
                </c:pt>
                <c:pt idx="1471">
                  <c:v>3.4194290494614664E-2</c:v>
                </c:pt>
                <c:pt idx="1472">
                  <c:v>4.1514169193767644E-2</c:v>
                </c:pt>
                <c:pt idx="1473">
                  <c:v>3.4821708668827771E-2</c:v>
                </c:pt>
                <c:pt idx="1474">
                  <c:v>4.5278678239046327E-2</c:v>
                </c:pt>
                <c:pt idx="1475">
                  <c:v>4.0050193453937052E-2</c:v>
                </c:pt>
                <c:pt idx="1476">
                  <c:v>4.2873575237896061E-2</c:v>
                </c:pt>
                <c:pt idx="1477">
                  <c:v>4.0782181323852348E-2</c:v>
                </c:pt>
                <c:pt idx="1478">
                  <c:v>3.9422775279723939E-2</c:v>
                </c:pt>
                <c:pt idx="1479">
                  <c:v>4.3187284325002614E-2</c:v>
                </c:pt>
                <c:pt idx="1480">
                  <c:v>4.3605563107811357E-2</c:v>
                </c:pt>
                <c:pt idx="1481">
                  <c:v>3.628568440865837E-2</c:v>
                </c:pt>
                <c:pt idx="1482">
                  <c:v>4.1827878280874205E-2</c:v>
                </c:pt>
                <c:pt idx="1483">
                  <c:v>4.2141587367980758E-2</c:v>
                </c:pt>
                <c:pt idx="1484">
                  <c:v>3.7645090452786779E-2</c:v>
                </c:pt>
                <c:pt idx="1485">
                  <c:v>4.1827878280874205E-2</c:v>
                </c:pt>
                <c:pt idx="1486">
                  <c:v>4.0468472236745788E-2</c:v>
                </c:pt>
                <c:pt idx="1487">
                  <c:v>4.0468472236745788E-2</c:v>
                </c:pt>
                <c:pt idx="1488">
                  <c:v>4.7056363065983479E-2</c:v>
                </c:pt>
                <c:pt idx="1489">
                  <c:v>3.628568440865837E-2</c:v>
                </c:pt>
                <c:pt idx="1490">
                  <c:v>4.0050193453937052E-2</c:v>
                </c:pt>
                <c:pt idx="1491">
                  <c:v>3.8377078322702082E-2</c:v>
                </c:pt>
                <c:pt idx="1492">
                  <c:v>3.795879953989334E-2</c:v>
                </c:pt>
                <c:pt idx="1493">
                  <c:v>3.795879953989334E-2</c:v>
                </c:pt>
                <c:pt idx="1494">
                  <c:v>3.5867405625849627E-2</c:v>
                </c:pt>
                <c:pt idx="1495">
                  <c:v>3.4821708668827771E-2</c:v>
                </c:pt>
                <c:pt idx="1496">
                  <c:v>3.9422775279723939E-2</c:v>
                </c:pt>
                <c:pt idx="1497">
                  <c:v>3.9004496496915196E-2</c:v>
                </c:pt>
                <c:pt idx="1498">
                  <c:v>3.6913102582871483E-2</c:v>
                </c:pt>
                <c:pt idx="1499">
                  <c:v>3.8377078322702082E-2</c:v>
                </c:pt>
                <c:pt idx="1500">
                  <c:v>3.795879953989334E-2</c:v>
                </c:pt>
                <c:pt idx="1501">
                  <c:v>3.5553696538743074E-2</c:v>
                </c:pt>
                <c:pt idx="1502">
                  <c:v>3.0325211753633795E-2</c:v>
                </c:pt>
                <c:pt idx="1503">
                  <c:v>3.628568440865837E-2</c:v>
                </c:pt>
                <c:pt idx="1504">
                  <c:v>4.0050193453937052E-2</c:v>
                </c:pt>
                <c:pt idx="1505">
                  <c:v>4.4232981282024471E-2</c:v>
                </c:pt>
                <c:pt idx="1506">
                  <c:v>4.0468472236745788E-2</c:v>
                </c:pt>
                <c:pt idx="1507">
                  <c:v>4.0468472236745788E-2</c:v>
                </c:pt>
                <c:pt idx="1508">
                  <c:v>4.4964969151939767E-2</c:v>
                </c:pt>
                <c:pt idx="1509">
                  <c:v>4.7788350935898775E-2</c:v>
                </c:pt>
                <c:pt idx="1510">
                  <c:v>3.8690787409808636E-2</c:v>
                </c:pt>
                <c:pt idx="1511">
                  <c:v>5.2284847851092754E-2</c:v>
                </c:pt>
                <c:pt idx="1512">
                  <c:v>5.0925441806964344E-2</c:v>
                </c:pt>
                <c:pt idx="1513">
                  <c:v>4.8102060023005336E-2</c:v>
                </c:pt>
                <c:pt idx="1514">
                  <c:v>5.0507163024155602E-2</c:v>
                </c:pt>
                <c:pt idx="1515">
                  <c:v>5.2598556938199308E-2</c:v>
                </c:pt>
                <c:pt idx="1516">
                  <c:v>6.0336714420161038E-2</c:v>
                </c:pt>
                <c:pt idx="1517">
                  <c:v>6.0336714420161038E-2</c:v>
                </c:pt>
                <c:pt idx="1518">
                  <c:v>6.378751437833316E-2</c:v>
                </c:pt>
                <c:pt idx="1519">
                  <c:v>7.2153090034507997E-2</c:v>
                </c:pt>
                <c:pt idx="1520">
                  <c:v>7.2153090034507997E-2</c:v>
                </c:pt>
                <c:pt idx="1521">
                  <c:v>8.020495660357628E-2</c:v>
                </c:pt>
                <c:pt idx="1522">
                  <c:v>7.1107393077486147E-2</c:v>
                </c:pt>
                <c:pt idx="1523">
                  <c:v>7.9472968733660984E-2</c:v>
                </c:pt>
                <c:pt idx="1524">
                  <c:v>7.0375405207570851E-2</c:v>
                </c:pt>
                <c:pt idx="1525">
                  <c:v>8.2296350517619993E-2</c:v>
                </c:pt>
                <c:pt idx="1526">
                  <c:v>8.5015162605876812E-2</c:v>
                </c:pt>
                <c:pt idx="1527">
                  <c:v>7.2885077904423293E-2</c:v>
                </c:pt>
                <c:pt idx="1528">
                  <c:v>7.8740980863745688E-2</c:v>
                </c:pt>
                <c:pt idx="1529">
                  <c:v>7.8113562689532567E-2</c:v>
                </c:pt>
                <c:pt idx="1530">
                  <c:v>8.2296350517619993E-2</c:v>
                </c:pt>
                <c:pt idx="1531">
                  <c:v>8.4701453518770259E-2</c:v>
                </c:pt>
                <c:pt idx="1532">
                  <c:v>9.3067029174945096E-2</c:v>
                </c:pt>
                <c:pt idx="1533">
                  <c:v>9.0975635260901397E-2</c:v>
                </c:pt>
                <c:pt idx="1534">
                  <c:v>9.7981804872947817E-2</c:v>
                </c:pt>
                <c:pt idx="1535">
                  <c:v>9.4112726131966959E-2</c:v>
                </c:pt>
                <c:pt idx="1536">
                  <c:v>0.10111889574401338</c:v>
                </c:pt>
                <c:pt idx="1537">
                  <c:v>9.8609223047160938E-2</c:v>
                </c:pt>
                <c:pt idx="1538">
                  <c:v>0.11785004705636307</c:v>
                </c:pt>
                <c:pt idx="1539">
                  <c:v>0.12234654397155705</c:v>
                </c:pt>
                <c:pt idx="1540">
                  <c:v>0.11607236222942591</c:v>
                </c:pt>
                <c:pt idx="1541">
                  <c:v>0.12203283488445049</c:v>
                </c:pt>
                <c:pt idx="1542">
                  <c:v>0.13489490745581931</c:v>
                </c:pt>
                <c:pt idx="1543">
                  <c:v>0.13039841054062531</c:v>
                </c:pt>
                <c:pt idx="1544">
                  <c:v>0.12966642267071002</c:v>
                </c:pt>
                <c:pt idx="1545">
                  <c:v>0.141482798285057</c:v>
                </c:pt>
                <c:pt idx="1546">
                  <c:v>0.13520861654292585</c:v>
                </c:pt>
                <c:pt idx="1547">
                  <c:v>0.13834570741399144</c:v>
                </c:pt>
                <c:pt idx="1548">
                  <c:v>0.13520861654292585</c:v>
                </c:pt>
                <c:pt idx="1549">
                  <c:v>0.13730001045696957</c:v>
                </c:pt>
                <c:pt idx="1550">
                  <c:v>0.13489490745581931</c:v>
                </c:pt>
                <c:pt idx="1551">
                  <c:v>0.14221478615497229</c:v>
                </c:pt>
                <c:pt idx="1552">
                  <c:v>0.13939140437101327</c:v>
                </c:pt>
                <c:pt idx="1553">
                  <c:v>0.13667259228275647</c:v>
                </c:pt>
                <c:pt idx="1554">
                  <c:v>0.13039841054062531</c:v>
                </c:pt>
                <c:pt idx="1555">
                  <c:v>0.14430618006901599</c:v>
                </c:pt>
                <c:pt idx="1556">
                  <c:v>0.15162605876816898</c:v>
                </c:pt>
                <c:pt idx="1557">
                  <c:v>0.13876398619680017</c:v>
                </c:pt>
                <c:pt idx="1558">
                  <c:v>0.14671128307016626</c:v>
                </c:pt>
                <c:pt idx="1559">
                  <c:v>0.14566558611314442</c:v>
                </c:pt>
                <c:pt idx="1560">
                  <c:v>0.15058036181114712</c:v>
                </c:pt>
                <c:pt idx="1561">
                  <c:v>0.15026665272404058</c:v>
                </c:pt>
                <c:pt idx="1562">
                  <c:v>0.15925964655442854</c:v>
                </c:pt>
                <c:pt idx="1563">
                  <c:v>0.14880267698420999</c:v>
                </c:pt>
                <c:pt idx="1564">
                  <c:v>0.16417442225243126</c:v>
                </c:pt>
                <c:pt idx="1565">
                  <c:v>0.1586322283802154</c:v>
                </c:pt>
                <c:pt idx="1566">
                  <c:v>0.1565408344661717</c:v>
                </c:pt>
                <c:pt idx="1567">
                  <c:v>0.1644881313395378</c:v>
                </c:pt>
                <c:pt idx="1568">
                  <c:v>0.1435741921991007</c:v>
                </c:pt>
                <c:pt idx="1569">
                  <c:v>0.14326048311199416</c:v>
                </c:pt>
                <c:pt idx="1570">
                  <c:v>0.13520861654292585</c:v>
                </c:pt>
                <c:pt idx="1571">
                  <c:v>0.13730001045696957</c:v>
                </c:pt>
                <c:pt idx="1572">
                  <c:v>0.14848896789710342</c:v>
                </c:pt>
                <c:pt idx="1573">
                  <c:v>0.13071211962773188</c:v>
                </c:pt>
                <c:pt idx="1574">
                  <c:v>0.12862072571368818</c:v>
                </c:pt>
                <c:pt idx="1575">
                  <c:v>0.11743176827355432</c:v>
                </c:pt>
                <c:pt idx="1576">
                  <c:v>0.11920945310049148</c:v>
                </c:pt>
                <c:pt idx="1577">
                  <c:v>0.11889574401338492</c:v>
                </c:pt>
                <c:pt idx="1578">
                  <c:v>0.11638607131653247</c:v>
                </c:pt>
                <c:pt idx="1579">
                  <c:v>9.829551396005437E-2</c:v>
                </c:pt>
                <c:pt idx="1580">
                  <c:v>0.10770678657325107</c:v>
                </c:pt>
                <c:pt idx="1581">
                  <c:v>0.1024783017881418</c:v>
                </c:pt>
                <c:pt idx="1582">
                  <c:v>0.10111889574401338</c:v>
                </c:pt>
                <c:pt idx="1583">
                  <c:v>0.10697479870333577</c:v>
                </c:pt>
                <c:pt idx="1584">
                  <c:v>0.10007319878699153</c:v>
                </c:pt>
                <c:pt idx="1585">
                  <c:v>0.1024783017881418</c:v>
                </c:pt>
                <c:pt idx="1586">
                  <c:v>9.6204120046010672E-2</c:v>
                </c:pt>
                <c:pt idx="1587">
                  <c:v>8.9197950433964238E-2</c:v>
                </c:pt>
                <c:pt idx="1588">
                  <c:v>0.10456969570218551</c:v>
                </c:pt>
                <c:pt idx="1589">
                  <c:v>0.10216459270103524</c:v>
                </c:pt>
                <c:pt idx="1590">
                  <c:v>9.6936107915925968E-2</c:v>
                </c:pt>
                <c:pt idx="1591">
                  <c:v>0.1024783017881418</c:v>
                </c:pt>
                <c:pt idx="1592">
                  <c:v>9.6204120046010672E-2</c:v>
                </c:pt>
                <c:pt idx="1593">
                  <c:v>8.6792847432813972E-2</c:v>
                </c:pt>
                <c:pt idx="1594">
                  <c:v>9.066192617379483E-2</c:v>
                </c:pt>
                <c:pt idx="1595">
                  <c:v>7.9472968733660984E-2</c:v>
                </c:pt>
                <c:pt idx="1596">
                  <c:v>8.6060859562898676E-2</c:v>
                </c:pt>
                <c:pt idx="1597">
                  <c:v>7.3512496078636413E-2</c:v>
                </c:pt>
                <c:pt idx="1598">
                  <c:v>7.7067865732510718E-2</c:v>
                </c:pt>
                <c:pt idx="1599">
                  <c:v>7.4558193035658263E-2</c:v>
                </c:pt>
                <c:pt idx="1600">
                  <c:v>6.7656593119314018E-2</c:v>
                </c:pt>
                <c:pt idx="1601">
                  <c:v>6.8702290076335881E-2</c:v>
                </c:pt>
                <c:pt idx="1602">
                  <c:v>6.1382411377182894E-2</c:v>
                </c:pt>
                <c:pt idx="1603">
                  <c:v>5.6467635679180173E-2</c:v>
                </c:pt>
                <c:pt idx="1604">
                  <c:v>5.8559029593223885E-2</c:v>
                </c:pt>
                <c:pt idx="1605">
                  <c:v>5.5735647809264877E-2</c:v>
                </c:pt>
                <c:pt idx="1606">
                  <c:v>5.8245320506117325E-2</c:v>
                </c:pt>
                <c:pt idx="1607">
                  <c:v>5.4376241765136467E-2</c:v>
                </c:pt>
                <c:pt idx="1608">
                  <c:v>4.6324375196068177E-2</c:v>
                </c:pt>
                <c:pt idx="1609">
                  <c:v>4.9879744849942488E-2</c:v>
                </c:pt>
                <c:pt idx="1610">
                  <c:v>4.7788350935898775E-2</c:v>
                </c:pt>
                <c:pt idx="1611">
                  <c:v>4.2141587367980758E-2</c:v>
                </c:pt>
                <c:pt idx="1612">
                  <c:v>4.391927219491791E-2</c:v>
                </c:pt>
                <c:pt idx="1613">
                  <c:v>4.7788350935898775E-2</c:v>
                </c:pt>
                <c:pt idx="1614">
                  <c:v>3.7331381365680226E-2</c:v>
                </c:pt>
                <c:pt idx="1615">
                  <c:v>4.1514169193767644E-2</c:v>
                </c:pt>
                <c:pt idx="1616">
                  <c:v>4.6324375196068177E-2</c:v>
                </c:pt>
                <c:pt idx="1617">
                  <c:v>4.6742653978876919E-2</c:v>
                </c:pt>
                <c:pt idx="1618">
                  <c:v>4.1827878280874205E-2</c:v>
                </c:pt>
                <c:pt idx="1619">
                  <c:v>3.5239987451636513E-2</c:v>
                </c:pt>
                <c:pt idx="1620">
                  <c:v>3.795879953989334E-2</c:v>
                </c:pt>
                <c:pt idx="1621">
                  <c:v>3.9004496496915196E-2</c:v>
                </c:pt>
                <c:pt idx="1622">
                  <c:v>4.0782181323852348E-2</c:v>
                </c:pt>
                <c:pt idx="1623">
                  <c:v>3.7645090452786779E-2</c:v>
                </c:pt>
                <c:pt idx="1624">
                  <c:v>4.391927219491791E-2</c:v>
                </c:pt>
                <c:pt idx="1625">
                  <c:v>4.1095890410958902E-2</c:v>
                </c:pt>
                <c:pt idx="1626">
                  <c:v>3.8690787409808636E-2</c:v>
                </c:pt>
                <c:pt idx="1627">
                  <c:v>4.6324375196068177E-2</c:v>
                </c:pt>
                <c:pt idx="1628">
                  <c:v>3.8690787409808636E-2</c:v>
                </c:pt>
                <c:pt idx="1629">
                  <c:v>4.4651260064833213E-2</c:v>
                </c:pt>
                <c:pt idx="1630">
                  <c:v>4.6324375196068177E-2</c:v>
                </c:pt>
                <c:pt idx="1631">
                  <c:v>4.4232981282024471E-2</c:v>
                </c:pt>
                <c:pt idx="1632">
                  <c:v>4.5278678239046327E-2</c:v>
                </c:pt>
                <c:pt idx="1633">
                  <c:v>5.1552859981177458E-2</c:v>
                </c:pt>
                <c:pt idx="1634">
                  <c:v>5.8872738680330439E-2</c:v>
                </c:pt>
                <c:pt idx="1635">
                  <c:v>5.7199623549095475E-2</c:v>
                </c:pt>
                <c:pt idx="1636">
                  <c:v>5.9604726550245742E-2</c:v>
                </c:pt>
                <c:pt idx="1637">
                  <c:v>6.6610896162292169E-2</c:v>
                </c:pt>
                <c:pt idx="1638">
                  <c:v>7.2153090034507997E-2</c:v>
                </c:pt>
                <c:pt idx="1639">
                  <c:v>8.5747150475792122E-2</c:v>
                </c:pt>
                <c:pt idx="1640">
                  <c:v>8.5747150475792122E-2</c:v>
                </c:pt>
                <c:pt idx="1641">
                  <c:v>9.6936107915925968E-2</c:v>
                </c:pt>
                <c:pt idx="1642">
                  <c:v>0.10697479870333577</c:v>
                </c:pt>
                <c:pt idx="1643">
                  <c:v>0.12203283488445049</c:v>
                </c:pt>
                <c:pt idx="1644">
                  <c:v>0.14116908919795043</c:v>
                </c:pt>
                <c:pt idx="1645">
                  <c:v>0.17149430095158424</c:v>
                </c:pt>
                <c:pt idx="1646">
                  <c:v>0.19523162187598034</c:v>
                </c:pt>
                <c:pt idx="1647">
                  <c:v>0.20704799749032729</c:v>
                </c:pt>
                <c:pt idx="1648">
                  <c:v>0.22722994876084909</c:v>
                </c:pt>
                <c:pt idx="1649">
                  <c:v>0.22409285788978353</c:v>
                </c:pt>
                <c:pt idx="1650">
                  <c:v>0.24814388790128622</c:v>
                </c:pt>
                <c:pt idx="1651">
                  <c:v>0.2757502875666632</c:v>
                </c:pt>
                <c:pt idx="1652">
                  <c:v>0.31580048102060021</c:v>
                </c:pt>
                <c:pt idx="1653">
                  <c:v>0.34685768064414935</c:v>
                </c:pt>
                <c:pt idx="1654">
                  <c:v>0.39182264979608911</c:v>
                </c:pt>
                <c:pt idx="1655">
                  <c:v>0.41514169193767647</c:v>
                </c:pt>
                <c:pt idx="1656">
                  <c:v>0.45696957021855067</c:v>
                </c:pt>
                <c:pt idx="1657">
                  <c:v>0.4796611941859249</c:v>
                </c:pt>
                <c:pt idx="1658">
                  <c:v>0.48729478197218445</c:v>
                </c:pt>
                <c:pt idx="1659">
                  <c:v>0.52316218759803412</c:v>
                </c:pt>
                <c:pt idx="1660">
                  <c:v>0.52044337550977726</c:v>
                </c:pt>
                <c:pt idx="1661">
                  <c:v>0.51552859981177457</c:v>
                </c:pt>
                <c:pt idx="1662">
                  <c:v>0.54449440552127992</c:v>
                </c:pt>
                <c:pt idx="1663">
                  <c:v>0.58485830806232353</c:v>
                </c:pt>
                <c:pt idx="1664">
                  <c:v>0.61246470772770056</c:v>
                </c:pt>
                <c:pt idx="1665">
                  <c:v>0.6169612046428945</c:v>
                </c:pt>
                <c:pt idx="1666">
                  <c:v>0.63923454982745997</c:v>
                </c:pt>
                <c:pt idx="1667">
                  <c:v>0.6873366098504653</c:v>
                </c:pt>
                <c:pt idx="1668">
                  <c:v>0.73021018508836144</c:v>
                </c:pt>
                <c:pt idx="1669">
                  <c:v>0.84314545644672179</c:v>
                </c:pt>
                <c:pt idx="1670">
                  <c:v>0.94499634006065047</c:v>
                </c:pt>
                <c:pt idx="1671">
                  <c:v>1</c:v>
                </c:pt>
                <c:pt idx="1672">
                  <c:v>0.99477151521489071</c:v>
                </c:pt>
                <c:pt idx="1673">
                  <c:v>0.99058872738680326</c:v>
                </c:pt>
                <c:pt idx="1674">
                  <c:v>0.92335041305029797</c:v>
                </c:pt>
                <c:pt idx="1675">
                  <c:v>0.89197950433964235</c:v>
                </c:pt>
                <c:pt idx="1676">
                  <c:v>0.84178605040259336</c:v>
                </c:pt>
                <c:pt idx="1677">
                  <c:v>0.74108543344138866</c:v>
                </c:pt>
                <c:pt idx="1678">
                  <c:v>0.63296036808532885</c:v>
                </c:pt>
                <c:pt idx="1679">
                  <c:v>0.51343720589773079</c:v>
                </c:pt>
                <c:pt idx="1680">
                  <c:v>0.43992470981909443</c:v>
                </c:pt>
                <c:pt idx="1681">
                  <c:v>0.35417755934330231</c:v>
                </c:pt>
                <c:pt idx="1682">
                  <c:v>0.30712119627731882</c:v>
                </c:pt>
                <c:pt idx="1683">
                  <c:v>0.23528181532991738</c:v>
                </c:pt>
                <c:pt idx="1684">
                  <c:v>0.20255150057513333</c:v>
                </c:pt>
                <c:pt idx="1685">
                  <c:v>0.17327198577852138</c:v>
                </c:pt>
                <c:pt idx="1686">
                  <c:v>0.13876398619680017</c:v>
                </c:pt>
                <c:pt idx="1687">
                  <c:v>0.13144410749764718</c:v>
                </c:pt>
                <c:pt idx="1688">
                  <c:v>0.12548363484262262</c:v>
                </c:pt>
                <c:pt idx="1689">
                  <c:v>0.10979818048729478</c:v>
                </c:pt>
                <c:pt idx="1690">
                  <c:v>0.10739307748614452</c:v>
                </c:pt>
                <c:pt idx="1691">
                  <c:v>0.1024783017881418</c:v>
                </c:pt>
                <c:pt idx="1692">
                  <c:v>0.10875248353027293</c:v>
                </c:pt>
                <c:pt idx="1693">
                  <c:v>9.6936107915925968E-2</c:v>
                </c:pt>
                <c:pt idx="1694">
                  <c:v>9.7249817003032521E-2</c:v>
                </c:pt>
                <c:pt idx="1695">
                  <c:v>9.0243647390986087E-2</c:v>
                </c:pt>
                <c:pt idx="1696">
                  <c:v>8.8884241346857684E-2</c:v>
                </c:pt>
                <c:pt idx="1697">
                  <c:v>8.2610059604726546E-2</c:v>
                </c:pt>
                <c:pt idx="1698">
                  <c:v>6.8284011293527139E-2</c:v>
                </c:pt>
                <c:pt idx="1699">
                  <c:v>6.2741817421311311E-2</c:v>
                </c:pt>
                <c:pt idx="1700">
                  <c:v>6.0964132594374151E-2</c:v>
                </c:pt>
                <c:pt idx="1701">
                  <c:v>5.5421938722158316E-2</c:v>
                </c:pt>
                <c:pt idx="1702">
                  <c:v>5.0193453937049042E-2</c:v>
                </c:pt>
                <c:pt idx="1703">
                  <c:v>4.1095890410958902E-2</c:v>
                </c:pt>
                <c:pt idx="1704">
                  <c:v>4.1095890410958902E-2</c:v>
                </c:pt>
                <c:pt idx="1705">
                  <c:v>4.0468472236745788E-2</c:v>
                </c:pt>
                <c:pt idx="1706">
                  <c:v>3.5867405625849627E-2</c:v>
                </c:pt>
                <c:pt idx="1707">
                  <c:v>3.9004496496915196E-2</c:v>
                </c:pt>
                <c:pt idx="1708">
                  <c:v>3.6913102582871483E-2</c:v>
                </c:pt>
                <c:pt idx="1709">
                  <c:v>3.7645090452786779E-2</c:v>
                </c:pt>
                <c:pt idx="1710">
                  <c:v>3.5239987451636513E-2</c:v>
                </c:pt>
                <c:pt idx="1711">
                  <c:v>3.628568440865837E-2</c:v>
                </c:pt>
                <c:pt idx="1712">
                  <c:v>3.5239987451636513E-2</c:v>
                </c:pt>
                <c:pt idx="1713">
                  <c:v>3.4507999581721217E-2</c:v>
                </c:pt>
                <c:pt idx="1714">
                  <c:v>3.3148593537592808E-2</c:v>
                </c:pt>
                <c:pt idx="1715">
                  <c:v>3.1057199623549095E-2</c:v>
                </c:pt>
                <c:pt idx="1716">
                  <c:v>3.5239987451636513E-2</c:v>
                </c:pt>
                <c:pt idx="1717">
                  <c:v>3.9004496496915196E-2</c:v>
                </c:pt>
                <c:pt idx="1718">
                  <c:v>3.4821708668827771E-2</c:v>
                </c:pt>
                <c:pt idx="1719">
                  <c:v>3.795879953989334E-2</c:v>
                </c:pt>
                <c:pt idx="1720">
                  <c:v>4.1514169193767644E-2</c:v>
                </c:pt>
                <c:pt idx="1721">
                  <c:v>3.9004496496915196E-2</c:v>
                </c:pt>
                <c:pt idx="1722">
                  <c:v>4.3187284325002614E-2</c:v>
                </c:pt>
                <c:pt idx="1723">
                  <c:v>4.0468472236745788E-2</c:v>
                </c:pt>
                <c:pt idx="1724">
                  <c:v>4.569695702185507E-2</c:v>
                </c:pt>
                <c:pt idx="1725">
                  <c:v>4.2141587367980758E-2</c:v>
                </c:pt>
                <c:pt idx="1726">
                  <c:v>5.1971138763986194E-2</c:v>
                </c:pt>
                <c:pt idx="1727">
                  <c:v>6.242810833420475E-2</c:v>
                </c:pt>
                <c:pt idx="1728">
                  <c:v>6.378751437833316E-2</c:v>
                </c:pt>
                <c:pt idx="1729">
                  <c:v>7.1107393077486147E-2</c:v>
                </c:pt>
                <c:pt idx="1730">
                  <c:v>7.246679912161455E-2</c:v>
                </c:pt>
                <c:pt idx="1731">
                  <c:v>7.6022168775488869E-2</c:v>
                </c:pt>
                <c:pt idx="1732">
                  <c:v>7.3930774861445156E-2</c:v>
                </c:pt>
                <c:pt idx="1733">
                  <c:v>8.7524835302729267E-2</c:v>
                </c:pt>
                <c:pt idx="1734">
                  <c:v>8.4701453518770259E-2</c:v>
                </c:pt>
                <c:pt idx="1735">
                  <c:v>9.066192617379483E-2</c:v>
                </c:pt>
                <c:pt idx="1736">
                  <c:v>9.5158423088988808E-2</c:v>
                </c:pt>
                <c:pt idx="1737">
                  <c:v>0.1024783017881418</c:v>
                </c:pt>
                <c:pt idx="1738">
                  <c:v>0.10634738052912265</c:v>
                </c:pt>
                <c:pt idx="1739">
                  <c:v>0.11157586531423194</c:v>
                </c:pt>
                <c:pt idx="1740">
                  <c:v>0.1118895744013385</c:v>
                </c:pt>
                <c:pt idx="1741">
                  <c:v>0.10948447140018823</c:v>
                </c:pt>
                <c:pt idx="1742">
                  <c:v>0.11366725922827564</c:v>
                </c:pt>
                <c:pt idx="1743">
                  <c:v>0.1118895744013385</c:v>
                </c:pt>
                <c:pt idx="1744">
                  <c:v>0.11366725922827564</c:v>
                </c:pt>
                <c:pt idx="1745">
                  <c:v>0.11816375614346962</c:v>
                </c:pt>
                <c:pt idx="1746">
                  <c:v>0.11053016835721008</c:v>
                </c:pt>
                <c:pt idx="1747">
                  <c:v>0.1132489804454669</c:v>
                </c:pt>
                <c:pt idx="1748">
                  <c:v>0.1118895744013385</c:v>
                </c:pt>
                <c:pt idx="1749">
                  <c:v>0.1024783017881418</c:v>
                </c:pt>
                <c:pt idx="1750">
                  <c:v>9.829551396005437E-2</c:v>
                </c:pt>
                <c:pt idx="1751">
                  <c:v>9.3067029174945096E-2</c:v>
                </c:pt>
                <c:pt idx="1752">
                  <c:v>8.9197950433964238E-2</c:v>
                </c:pt>
                <c:pt idx="1753">
                  <c:v>8.4701453518770259E-2</c:v>
                </c:pt>
                <c:pt idx="1754">
                  <c:v>9.0975635260901397E-2</c:v>
                </c:pt>
                <c:pt idx="1755">
                  <c:v>8.6792847432813972E-2</c:v>
                </c:pt>
                <c:pt idx="1756">
                  <c:v>8.3342047474641842E-2</c:v>
                </c:pt>
                <c:pt idx="1757">
                  <c:v>6.5565199205270319E-2</c:v>
                </c:pt>
                <c:pt idx="1758">
                  <c:v>7.0793683990379594E-2</c:v>
                </c:pt>
                <c:pt idx="1759">
                  <c:v>6.4519502248248456E-2</c:v>
                </c:pt>
                <c:pt idx="1760">
                  <c:v>6.7238314336505275E-2</c:v>
                </c:pt>
                <c:pt idx="1761">
                  <c:v>6.242810833420475E-2</c:v>
                </c:pt>
                <c:pt idx="1762">
                  <c:v>5.8245320506117325E-2</c:v>
                </c:pt>
                <c:pt idx="1763">
                  <c:v>5.6153926592073619E-2</c:v>
                </c:pt>
                <c:pt idx="1764">
                  <c:v>5.2284847851092754E-2</c:v>
                </c:pt>
                <c:pt idx="1765">
                  <c:v>4.9461466067133746E-2</c:v>
                </c:pt>
                <c:pt idx="1766">
                  <c:v>4.4964969151939767E-2</c:v>
                </c:pt>
                <c:pt idx="1767">
                  <c:v>4.569695702185507E-2</c:v>
                </c:pt>
                <c:pt idx="1768">
                  <c:v>4.8834047892920632E-2</c:v>
                </c:pt>
                <c:pt idx="1769">
                  <c:v>3.9736484366830492E-2</c:v>
                </c:pt>
                <c:pt idx="1770">
                  <c:v>4.2559866150789501E-2</c:v>
                </c:pt>
                <c:pt idx="1771">
                  <c:v>4.2141587367980758E-2</c:v>
                </c:pt>
                <c:pt idx="1772">
                  <c:v>3.3462302624699361E-2</c:v>
                </c:pt>
                <c:pt idx="1773">
                  <c:v>3.5239987451636513E-2</c:v>
                </c:pt>
                <c:pt idx="1774">
                  <c:v>3.4507999581721217E-2</c:v>
                </c:pt>
                <c:pt idx="1775">
                  <c:v>3.795879953989334E-2</c:v>
                </c:pt>
                <c:pt idx="1776">
                  <c:v>3.2416605667677505E-2</c:v>
                </c:pt>
                <c:pt idx="1777">
                  <c:v>3.5239987451636513E-2</c:v>
                </c:pt>
                <c:pt idx="1778">
                  <c:v>3.1057199623549095E-2</c:v>
                </c:pt>
                <c:pt idx="1779">
                  <c:v>3.4194290494614664E-2</c:v>
                </c:pt>
                <c:pt idx="1780">
                  <c:v>3.0325211753633795E-2</c:v>
                </c:pt>
                <c:pt idx="1781">
                  <c:v>2.8233817839590086E-2</c:v>
                </c:pt>
                <c:pt idx="1782">
                  <c:v>2.7501829969674787E-2</c:v>
                </c:pt>
                <c:pt idx="1783">
                  <c:v>2.8965805709505386E-2</c:v>
                </c:pt>
                <c:pt idx="1784">
                  <c:v>2.6456133012652934E-2</c:v>
                </c:pt>
                <c:pt idx="1785">
                  <c:v>2.7501829969674787E-2</c:v>
                </c:pt>
                <c:pt idx="1786">
                  <c:v>2.582871483843982E-2</c:v>
                </c:pt>
                <c:pt idx="1787">
                  <c:v>3.1684617797762209E-2</c:v>
                </c:pt>
                <c:pt idx="1788">
                  <c:v>2.8965805709505386E-2</c:v>
                </c:pt>
                <c:pt idx="1789">
                  <c:v>2.7920108752483529E-2</c:v>
                </c:pt>
                <c:pt idx="1790">
                  <c:v>3.0011502666527242E-2</c:v>
                </c:pt>
                <c:pt idx="1791">
                  <c:v>2.7920108752483529E-2</c:v>
                </c:pt>
                <c:pt idx="1792">
                  <c:v>3.3462302624699361E-2</c:v>
                </c:pt>
                <c:pt idx="1793">
                  <c:v>2.7920108752483529E-2</c:v>
                </c:pt>
                <c:pt idx="1794">
                  <c:v>2.8233817839590086E-2</c:v>
                </c:pt>
                <c:pt idx="1795">
                  <c:v>3.2730314754784065E-2</c:v>
                </c:pt>
                <c:pt idx="1796">
                  <c:v>3.3776011711805921E-2</c:v>
                </c:pt>
                <c:pt idx="1797">
                  <c:v>3.2102896580570951E-2</c:v>
                </c:pt>
                <c:pt idx="1798">
                  <c:v>3.5867405625849627E-2</c:v>
                </c:pt>
                <c:pt idx="1799">
                  <c:v>3.3776011711805921E-2</c:v>
                </c:pt>
                <c:pt idx="1800">
                  <c:v>3.3148593537592808E-2</c:v>
                </c:pt>
                <c:pt idx="1801">
                  <c:v>3.659939349576493E-2</c:v>
                </c:pt>
                <c:pt idx="1802">
                  <c:v>3.6913102582871483E-2</c:v>
                </c:pt>
                <c:pt idx="1803">
                  <c:v>3.9004496496915196E-2</c:v>
                </c:pt>
                <c:pt idx="1804">
                  <c:v>4.1514169193767644E-2</c:v>
                </c:pt>
                <c:pt idx="1805">
                  <c:v>4.4232981282024471E-2</c:v>
                </c:pt>
                <c:pt idx="1806">
                  <c:v>4.5278678239046327E-2</c:v>
                </c:pt>
                <c:pt idx="1807">
                  <c:v>4.1827878280874205E-2</c:v>
                </c:pt>
                <c:pt idx="1808">
                  <c:v>4.6742653978876919E-2</c:v>
                </c:pt>
                <c:pt idx="1809">
                  <c:v>4.5278678239046327E-2</c:v>
                </c:pt>
                <c:pt idx="1810">
                  <c:v>5.0193453937049042E-2</c:v>
                </c:pt>
                <c:pt idx="1811">
                  <c:v>5.0193453937049042E-2</c:v>
                </c:pt>
                <c:pt idx="1812">
                  <c:v>6.242810833420475E-2</c:v>
                </c:pt>
                <c:pt idx="1813">
                  <c:v>6.3473805291226607E-2</c:v>
                </c:pt>
                <c:pt idx="1814">
                  <c:v>6.4833211335355009E-2</c:v>
                </c:pt>
                <c:pt idx="1815">
                  <c:v>6.8702290076335881E-2</c:v>
                </c:pt>
                <c:pt idx="1816">
                  <c:v>7.246679912161455E-2</c:v>
                </c:pt>
                <c:pt idx="1817">
                  <c:v>7.7067865732510718E-2</c:v>
                </c:pt>
                <c:pt idx="1818">
                  <c:v>7.6335877862595422E-2</c:v>
                </c:pt>
                <c:pt idx="1819">
                  <c:v>7.3930774861445156E-2</c:v>
                </c:pt>
                <c:pt idx="1820">
                  <c:v>7.8113562689532567E-2</c:v>
                </c:pt>
                <c:pt idx="1821">
                  <c:v>8.2296350517619993E-2</c:v>
                </c:pt>
                <c:pt idx="1822">
                  <c:v>7.9786677820767538E-2</c:v>
                </c:pt>
                <c:pt idx="1823">
                  <c:v>8.0832374777789401E-2</c:v>
                </c:pt>
                <c:pt idx="1824">
                  <c:v>8.187807173481125E-2</c:v>
                </c:pt>
                <c:pt idx="1825">
                  <c:v>8.5433441388685555E-2</c:v>
                </c:pt>
                <c:pt idx="1826">
                  <c:v>9.5158423088988808E-2</c:v>
                </c:pt>
                <c:pt idx="1827">
                  <c:v>9.4426435219073512E-2</c:v>
                </c:pt>
                <c:pt idx="1828">
                  <c:v>9.066192617379483E-2</c:v>
                </c:pt>
                <c:pt idx="1829">
                  <c:v>9.9341210917076234E-2</c:v>
                </c:pt>
                <c:pt idx="1830">
                  <c:v>0.10634738052912265</c:v>
                </c:pt>
                <c:pt idx="1831">
                  <c:v>0.10561539265920736</c:v>
                </c:pt>
                <c:pt idx="1832">
                  <c:v>9.5472132176095362E-2</c:v>
                </c:pt>
                <c:pt idx="1833">
                  <c:v>8.961622921677298E-2</c:v>
                </c:pt>
                <c:pt idx="1834">
                  <c:v>9.4844714001882255E-2</c:v>
                </c:pt>
                <c:pt idx="1835">
                  <c:v>8.9197950433964238E-2</c:v>
                </c:pt>
                <c:pt idx="1836">
                  <c:v>9.2753320087838542E-2</c:v>
                </c:pt>
                <c:pt idx="1837">
                  <c:v>8.5015162605876812E-2</c:v>
                </c:pt>
                <c:pt idx="1838">
                  <c:v>7.9472968733660984E-2</c:v>
                </c:pt>
                <c:pt idx="1839">
                  <c:v>7.9786677820767538E-2</c:v>
                </c:pt>
                <c:pt idx="1840">
                  <c:v>7.3930774861445156E-2</c:v>
                </c:pt>
                <c:pt idx="1841">
                  <c:v>6.9015999163442435E-2</c:v>
                </c:pt>
                <c:pt idx="1842">
                  <c:v>6.4519502248248456E-2</c:v>
                </c:pt>
                <c:pt idx="1843">
                  <c:v>5.9604726550245742E-2</c:v>
                </c:pt>
                <c:pt idx="1844">
                  <c:v>5.8245320506117325E-2</c:v>
                </c:pt>
                <c:pt idx="1845">
                  <c:v>6.1382411377182894E-2</c:v>
                </c:pt>
                <c:pt idx="1846">
                  <c:v>5.1239150894070898E-2</c:v>
                </c:pt>
                <c:pt idx="1847">
                  <c:v>4.569695702185507E-2</c:v>
                </c:pt>
                <c:pt idx="1848">
                  <c:v>5.4376241765136467E-2</c:v>
                </c:pt>
                <c:pt idx="1849">
                  <c:v>4.8415769110111889E-2</c:v>
                </c:pt>
                <c:pt idx="1850">
                  <c:v>4.6010666108961623E-2</c:v>
                </c:pt>
                <c:pt idx="1851">
                  <c:v>5.3330544808114611E-2</c:v>
                </c:pt>
                <c:pt idx="1852">
                  <c:v>4.9147756980027185E-2</c:v>
                </c:pt>
                <c:pt idx="1853">
                  <c:v>4.6324375196068177E-2</c:v>
                </c:pt>
                <c:pt idx="1854">
                  <c:v>4.569695702185507E-2</c:v>
                </c:pt>
                <c:pt idx="1855">
                  <c:v>4.8102060023005336E-2</c:v>
                </c:pt>
                <c:pt idx="1856">
                  <c:v>4.9879744849942488E-2</c:v>
                </c:pt>
                <c:pt idx="1857">
                  <c:v>4.9461466067133746E-2</c:v>
                </c:pt>
                <c:pt idx="1858">
                  <c:v>5.8872738680330439E-2</c:v>
                </c:pt>
                <c:pt idx="1859">
                  <c:v>5.1971138763986194E-2</c:v>
                </c:pt>
                <c:pt idx="1860">
                  <c:v>5.0925441806964344E-2</c:v>
                </c:pt>
                <c:pt idx="1861">
                  <c:v>5.3330544808114611E-2</c:v>
                </c:pt>
                <c:pt idx="1862">
                  <c:v>5.1971138763986194E-2</c:v>
                </c:pt>
                <c:pt idx="1863">
                  <c:v>5.6467635679180173E-2</c:v>
                </c:pt>
                <c:pt idx="1864">
                  <c:v>5.5735647809264877E-2</c:v>
                </c:pt>
                <c:pt idx="1865">
                  <c:v>5.8245320506117325E-2</c:v>
                </c:pt>
                <c:pt idx="1866">
                  <c:v>5.6153926592073619E-2</c:v>
                </c:pt>
                <c:pt idx="1867">
                  <c:v>5.8559029593223885E-2</c:v>
                </c:pt>
                <c:pt idx="1868">
                  <c:v>5.468995085224302E-2</c:v>
                </c:pt>
                <c:pt idx="1869">
                  <c:v>5.3330544808114611E-2</c:v>
                </c:pt>
                <c:pt idx="1870">
                  <c:v>5.5735647809264877E-2</c:v>
                </c:pt>
                <c:pt idx="1871">
                  <c:v>4.9147756980027185E-2</c:v>
                </c:pt>
                <c:pt idx="1872">
                  <c:v>5.6153926592073619E-2</c:v>
                </c:pt>
                <c:pt idx="1873">
                  <c:v>4.4964969151939767E-2</c:v>
                </c:pt>
                <c:pt idx="1874">
                  <c:v>5.4376241765136467E-2</c:v>
                </c:pt>
                <c:pt idx="1875">
                  <c:v>5.2284847851092754E-2</c:v>
                </c:pt>
                <c:pt idx="1876">
                  <c:v>4.5278678239046327E-2</c:v>
                </c:pt>
                <c:pt idx="1877">
                  <c:v>5.1239150894070898E-2</c:v>
                </c:pt>
                <c:pt idx="1878">
                  <c:v>4.2559866150789501E-2</c:v>
                </c:pt>
                <c:pt idx="1879">
                  <c:v>4.4964969151939767E-2</c:v>
                </c:pt>
                <c:pt idx="1880">
                  <c:v>4.1827878280874205E-2</c:v>
                </c:pt>
                <c:pt idx="1881">
                  <c:v>5.3330544808114611E-2</c:v>
                </c:pt>
                <c:pt idx="1882">
                  <c:v>4.8415769110111889E-2</c:v>
                </c:pt>
                <c:pt idx="1883">
                  <c:v>4.2141587367980758E-2</c:v>
                </c:pt>
                <c:pt idx="1884">
                  <c:v>4.1514169193767644E-2</c:v>
                </c:pt>
                <c:pt idx="1885">
                  <c:v>4.4964969151939767E-2</c:v>
                </c:pt>
                <c:pt idx="1886">
                  <c:v>4.6010666108961623E-2</c:v>
                </c:pt>
                <c:pt idx="1887">
                  <c:v>4.2873575237896061E-2</c:v>
                </c:pt>
                <c:pt idx="1888">
                  <c:v>3.7331381365680226E-2</c:v>
                </c:pt>
                <c:pt idx="1889">
                  <c:v>4.1095890410958902E-2</c:v>
                </c:pt>
                <c:pt idx="1890">
                  <c:v>3.5239987451636513E-2</c:v>
                </c:pt>
                <c:pt idx="1891">
                  <c:v>3.9004496496915196E-2</c:v>
                </c:pt>
                <c:pt idx="1892">
                  <c:v>3.9736484366830492E-2</c:v>
                </c:pt>
                <c:pt idx="1893">
                  <c:v>3.5239987451636513E-2</c:v>
                </c:pt>
                <c:pt idx="1894">
                  <c:v>3.5867405625849627E-2</c:v>
                </c:pt>
                <c:pt idx="1895">
                  <c:v>3.3462302624699361E-2</c:v>
                </c:pt>
                <c:pt idx="1896">
                  <c:v>3.0011502666527242E-2</c:v>
                </c:pt>
                <c:pt idx="1897">
                  <c:v>2.6456133012652934E-2</c:v>
                </c:pt>
                <c:pt idx="1898">
                  <c:v>2.9279514796611943E-2</c:v>
                </c:pt>
                <c:pt idx="1899">
                  <c:v>2.9279514796611943E-2</c:v>
                </c:pt>
                <c:pt idx="1900">
                  <c:v>2.8233817839590086E-2</c:v>
                </c:pt>
                <c:pt idx="1901">
                  <c:v>2.8547526926696643E-2</c:v>
                </c:pt>
                <c:pt idx="1902">
                  <c:v>2.95932238837185E-2</c:v>
                </c:pt>
                <c:pt idx="1903">
                  <c:v>2.7501829969674787E-2</c:v>
                </c:pt>
                <c:pt idx="1904">
                  <c:v>2.8965805709505386E-2</c:v>
                </c:pt>
                <c:pt idx="1905">
                  <c:v>2.4364739098609221E-2</c:v>
                </c:pt>
                <c:pt idx="1906">
                  <c:v>2.5410436055631078E-2</c:v>
                </c:pt>
                <c:pt idx="1907">
                  <c:v>2.1959636097458955E-2</c:v>
                </c:pt>
                <c:pt idx="1908">
                  <c:v>2.6874411795461677E-2</c:v>
                </c:pt>
                <c:pt idx="1909">
                  <c:v>2.3737320924396111E-2</c:v>
                </c:pt>
                <c:pt idx="1910">
                  <c:v>2.3319042141587368E-2</c:v>
                </c:pt>
                <c:pt idx="1911">
                  <c:v>2.1959636097458955E-2</c:v>
                </c:pt>
                <c:pt idx="1912">
                  <c:v>2.5410436055631078E-2</c:v>
                </c:pt>
                <c:pt idx="1913">
                  <c:v>2.2691623967374255E-2</c:v>
                </c:pt>
                <c:pt idx="1914">
                  <c:v>2.4783017881417964E-2</c:v>
                </c:pt>
                <c:pt idx="1915">
                  <c:v>2.4364739098609221E-2</c:v>
                </c:pt>
                <c:pt idx="1916">
                  <c:v>2.4051030011502668E-2</c:v>
                </c:pt>
                <c:pt idx="1917">
                  <c:v>2.4783017881417964E-2</c:v>
                </c:pt>
                <c:pt idx="1918">
                  <c:v>2.6142423925546377E-2</c:v>
                </c:pt>
                <c:pt idx="1919">
                  <c:v>2.2273345184565512E-2</c:v>
                </c:pt>
                <c:pt idx="1920">
                  <c:v>2.4051030011502668E-2</c:v>
                </c:pt>
                <c:pt idx="1921">
                  <c:v>2.3737320924396111E-2</c:v>
                </c:pt>
                <c:pt idx="1922">
                  <c:v>2.3319042141587368E-2</c:v>
                </c:pt>
                <c:pt idx="1923">
                  <c:v>2.2273345184565512E-2</c:v>
                </c:pt>
                <c:pt idx="1924">
                  <c:v>2.1645927010352398E-2</c:v>
                </c:pt>
                <c:pt idx="1925">
                  <c:v>2.5096726968524521E-2</c:v>
                </c:pt>
                <c:pt idx="1926">
                  <c:v>1.9136254313499947E-2</c:v>
                </c:pt>
                <c:pt idx="1927">
                  <c:v>2.4051030011502668E-2</c:v>
                </c:pt>
                <c:pt idx="1928">
                  <c:v>2.4051030011502668E-2</c:v>
                </c:pt>
                <c:pt idx="1929">
                  <c:v>2.3005333054480812E-2</c:v>
                </c:pt>
                <c:pt idx="1930">
                  <c:v>2.2273345184565512E-2</c:v>
                </c:pt>
                <c:pt idx="1931">
                  <c:v>2.5410436055631078E-2</c:v>
                </c:pt>
                <c:pt idx="1932">
                  <c:v>2.3319042141587368E-2</c:v>
                </c:pt>
                <c:pt idx="1933">
                  <c:v>2.2273345184565512E-2</c:v>
                </c:pt>
                <c:pt idx="1934">
                  <c:v>2.6142423925546377E-2</c:v>
                </c:pt>
                <c:pt idx="1935">
                  <c:v>2.0600230053330545E-2</c:v>
                </c:pt>
                <c:pt idx="1936">
                  <c:v>2.4051030011502668E-2</c:v>
                </c:pt>
                <c:pt idx="1937">
                  <c:v>2.1959636097458955E-2</c:v>
                </c:pt>
                <c:pt idx="1938">
                  <c:v>2.7188120882568233E-2</c:v>
                </c:pt>
                <c:pt idx="1939">
                  <c:v>2.1959636097458955E-2</c:v>
                </c:pt>
                <c:pt idx="1940">
                  <c:v>2.5096726968524521E-2</c:v>
                </c:pt>
                <c:pt idx="1941">
                  <c:v>2.3319042141587368E-2</c:v>
                </c:pt>
                <c:pt idx="1942">
                  <c:v>3.0638920840740352E-2</c:v>
                </c:pt>
                <c:pt idx="1943">
                  <c:v>2.582871483843982E-2</c:v>
                </c:pt>
                <c:pt idx="1944">
                  <c:v>2.7501829969674787E-2</c:v>
                </c:pt>
                <c:pt idx="1945">
                  <c:v>2.8965805709505386E-2</c:v>
                </c:pt>
                <c:pt idx="1946">
                  <c:v>2.1227648227543659E-2</c:v>
                </c:pt>
                <c:pt idx="1947">
                  <c:v>2.582871483843982E-2</c:v>
                </c:pt>
                <c:pt idx="1948">
                  <c:v>2.5096726968524521E-2</c:v>
                </c:pt>
                <c:pt idx="1949">
                  <c:v>2.7188120882568233E-2</c:v>
                </c:pt>
                <c:pt idx="1950">
                  <c:v>2.8965805709505386E-2</c:v>
                </c:pt>
                <c:pt idx="1951">
                  <c:v>2.6874411795461677E-2</c:v>
                </c:pt>
                <c:pt idx="1952">
                  <c:v>2.7188120882568233E-2</c:v>
                </c:pt>
                <c:pt idx="1953">
                  <c:v>2.5410436055631078E-2</c:v>
                </c:pt>
                <c:pt idx="1954">
                  <c:v>2.582871483843982E-2</c:v>
                </c:pt>
                <c:pt idx="1955">
                  <c:v>3.0011502666527242E-2</c:v>
                </c:pt>
                <c:pt idx="1956">
                  <c:v>2.6142423925546377E-2</c:v>
                </c:pt>
                <c:pt idx="1957">
                  <c:v>2.6456133012652934E-2</c:v>
                </c:pt>
                <c:pt idx="1958">
                  <c:v>3.4507999581721217E-2</c:v>
                </c:pt>
                <c:pt idx="1959">
                  <c:v>2.7920108752483529E-2</c:v>
                </c:pt>
                <c:pt idx="1960">
                  <c:v>3.4821708668827771E-2</c:v>
                </c:pt>
                <c:pt idx="1961">
                  <c:v>3.4821708668827771E-2</c:v>
                </c:pt>
                <c:pt idx="1962">
                  <c:v>3.4821708668827771E-2</c:v>
                </c:pt>
                <c:pt idx="1963">
                  <c:v>3.5553696538743074E-2</c:v>
                </c:pt>
                <c:pt idx="1964">
                  <c:v>4.1514169193767644E-2</c:v>
                </c:pt>
                <c:pt idx="1965">
                  <c:v>4.0782181323852348E-2</c:v>
                </c:pt>
                <c:pt idx="1966">
                  <c:v>3.4821708668827771E-2</c:v>
                </c:pt>
                <c:pt idx="1967">
                  <c:v>4.1827878280874205E-2</c:v>
                </c:pt>
                <c:pt idx="1968">
                  <c:v>4.2559866150789501E-2</c:v>
                </c:pt>
                <c:pt idx="1969">
                  <c:v>5.0507163024155602E-2</c:v>
                </c:pt>
                <c:pt idx="1970">
                  <c:v>5.2598556938199308E-2</c:v>
                </c:pt>
                <c:pt idx="1971">
                  <c:v>5.4062532678029906E-2</c:v>
                </c:pt>
                <c:pt idx="1972">
                  <c:v>5.8872738680330439E-2</c:v>
                </c:pt>
                <c:pt idx="1973">
                  <c:v>6.2741817421311311E-2</c:v>
                </c:pt>
                <c:pt idx="1974">
                  <c:v>6.2741817421311311E-2</c:v>
                </c:pt>
                <c:pt idx="1975">
                  <c:v>6.9015999163442435E-2</c:v>
                </c:pt>
                <c:pt idx="1976">
                  <c:v>7.319878699152986E-2</c:v>
                </c:pt>
                <c:pt idx="1977">
                  <c:v>7.4558193035658263E-2</c:v>
                </c:pt>
                <c:pt idx="1978">
                  <c:v>7.3512496078636413E-2</c:v>
                </c:pt>
                <c:pt idx="1979">
                  <c:v>7.9786677820767538E-2</c:v>
                </c:pt>
                <c:pt idx="1980">
                  <c:v>8.3655756561748409E-2</c:v>
                </c:pt>
                <c:pt idx="1981">
                  <c:v>8.3969465648854963E-2</c:v>
                </c:pt>
                <c:pt idx="1982">
                  <c:v>9.0243647390986087E-2</c:v>
                </c:pt>
                <c:pt idx="1983">
                  <c:v>8.7838544389835821E-2</c:v>
                </c:pt>
                <c:pt idx="1984">
                  <c:v>9.9654920004182787E-2</c:v>
                </c:pt>
                <c:pt idx="1985">
                  <c:v>0.10456969570218551</c:v>
                </c:pt>
                <c:pt idx="1986">
                  <c:v>0.10425598661507895</c:v>
                </c:pt>
                <c:pt idx="1987">
                  <c:v>0.10634738052912265</c:v>
                </c:pt>
                <c:pt idx="1988">
                  <c:v>0.10111889574401338</c:v>
                </c:pt>
                <c:pt idx="1989">
                  <c:v>9.9654920004182787E-2</c:v>
                </c:pt>
                <c:pt idx="1990">
                  <c:v>0.10038690787409808</c:v>
                </c:pt>
                <c:pt idx="1991">
                  <c:v>0.10111889574401338</c:v>
                </c:pt>
                <c:pt idx="1992">
                  <c:v>9.9341210917076234E-2</c:v>
                </c:pt>
                <c:pt idx="1993">
                  <c:v>0.10038690787409808</c:v>
                </c:pt>
                <c:pt idx="1994">
                  <c:v>9.7249817003032521E-2</c:v>
                </c:pt>
                <c:pt idx="1995">
                  <c:v>9.3380738262051663E-2</c:v>
                </c:pt>
                <c:pt idx="1996">
                  <c:v>9.3067029174945096E-2</c:v>
                </c:pt>
                <c:pt idx="1997">
                  <c:v>8.2610059604726546E-2</c:v>
                </c:pt>
                <c:pt idx="1998">
                  <c:v>8.6479138345707418E-2</c:v>
                </c:pt>
                <c:pt idx="1999">
                  <c:v>7.6335877862595422E-2</c:v>
                </c:pt>
                <c:pt idx="2000">
                  <c:v>7.9786677820767538E-2</c:v>
                </c:pt>
                <c:pt idx="2001">
                  <c:v>7.9472968733660984E-2</c:v>
                </c:pt>
                <c:pt idx="2002">
                  <c:v>8.3342047474641842E-2</c:v>
                </c:pt>
                <c:pt idx="2003">
                  <c:v>7.7067865732510718E-2</c:v>
                </c:pt>
                <c:pt idx="2004">
                  <c:v>8.1250653560598143E-2</c:v>
                </c:pt>
                <c:pt idx="2005">
                  <c:v>8.2296350517619993E-2</c:v>
                </c:pt>
                <c:pt idx="2006">
                  <c:v>8.020495660357628E-2</c:v>
                </c:pt>
                <c:pt idx="2007">
                  <c:v>7.0375405207570851E-2</c:v>
                </c:pt>
                <c:pt idx="2008">
                  <c:v>7.8740980863745688E-2</c:v>
                </c:pt>
                <c:pt idx="2009">
                  <c:v>7.4976471818467005E-2</c:v>
                </c:pt>
                <c:pt idx="2010">
                  <c:v>7.1839380947401443E-2</c:v>
                </c:pt>
                <c:pt idx="2011">
                  <c:v>7.2885077904423293E-2</c:v>
                </c:pt>
                <c:pt idx="2012">
                  <c:v>7.1839380947401443E-2</c:v>
                </c:pt>
                <c:pt idx="2013">
                  <c:v>6.9329708250548988E-2</c:v>
                </c:pt>
                <c:pt idx="2014">
                  <c:v>6.242810833420475E-2</c:v>
                </c:pt>
                <c:pt idx="2015">
                  <c:v>6.8284011293527139E-2</c:v>
                </c:pt>
                <c:pt idx="2016">
                  <c:v>6.3473805291226607E-2</c:v>
                </c:pt>
                <c:pt idx="2017">
                  <c:v>5.9918435637352295E-2</c:v>
                </c:pt>
                <c:pt idx="2018">
                  <c:v>6.0336714420161038E-2</c:v>
                </c:pt>
                <c:pt idx="2019">
                  <c:v>5.1552859981177458E-2</c:v>
                </c:pt>
                <c:pt idx="2020">
                  <c:v>4.7370072153090033E-2</c:v>
                </c:pt>
                <c:pt idx="2021">
                  <c:v>5.1239150894070898E-2</c:v>
                </c:pt>
                <c:pt idx="2022">
                  <c:v>4.2559866150789501E-2</c:v>
                </c:pt>
                <c:pt idx="2023">
                  <c:v>4.4964969151939767E-2</c:v>
                </c:pt>
                <c:pt idx="2024">
                  <c:v>4.5278678239046327E-2</c:v>
                </c:pt>
                <c:pt idx="2025">
                  <c:v>3.7331381365680226E-2</c:v>
                </c:pt>
                <c:pt idx="2026">
                  <c:v>3.6913102582871483E-2</c:v>
                </c:pt>
                <c:pt idx="2027">
                  <c:v>3.5553696538743074E-2</c:v>
                </c:pt>
                <c:pt idx="2028">
                  <c:v>3.9004496496915196E-2</c:v>
                </c:pt>
                <c:pt idx="2029">
                  <c:v>3.1684617797762209E-2</c:v>
                </c:pt>
                <c:pt idx="2030">
                  <c:v>3.795879953989334E-2</c:v>
                </c:pt>
                <c:pt idx="2031">
                  <c:v>3.4507999581721217E-2</c:v>
                </c:pt>
                <c:pt idx="2032">
                  <c:v>3.3462302624699361E-2</c:v>
                </c:pt>
                <c:pt idx="2033">
                  <c:v>3.0638920840740352E-2</c:v>
                </c:pt>
                <c:pt idx="2034">
                  <c:v>3.0011502666527242E-2</c:v>
                </c:pt>
                <c:pt idx="2035">
                  <c:v>3.3148593537592808E-2</c:v>
                </c:pt>
                <c:pt idx="2036">
                  <c:v>3.2102896580570951E-2</c:v>
                </c:pt>
                <c:pt idx="2037">
                  <c:v>2.7920108752483529E-2</c:v>
                </c:pt>
                <c:pt idx="2038">
                  <c:v>2.95932238837185E-2</c:v>
                </c:pt>
                <c:pt idx="2039">
                  <c:v>2.7501829969674787E-2</c:v>
                </c:pt>
                <c:pt idx="2040">
                  <c:v>3.4507999581721217E-2</c:v>
                </c:pt>
                <c:pt idx="2041">
                  <c:v>2.7188120882568233E-2</c:v>
                </c:pt>
                <c:pt idx="2042">
                  <c:v>2.9279514796611943E-2</c:v>
                </c:pt>
                <c:pt idx="2043">
                  <c:v>2.8965805709505386E-2</c:v>
                </c:pt>
                <c:pt idx="2044">
                  <c:v>3.5239987451636513E-2</c:v>
                </c:pt>
                <c:pt idx="2045">
                  <c:v>3.1057199623549095E-2</c:v>
                </c:pt>
                <c:pt idx="2046">
                  <c:v>3.0011502666527242E-2</c:v>
                </c:pt>
                <c:pt idx="2047">
                  <c:v>3.1684617797762209E-2</c:v>
                </c:pt>
                <c:pt idx="2048">
                  <c:v>3.5239987451636513E-2</c:v>
                </c:pt>
                <c:pt idx="2049">
                  <c:v>3.1057199623549095E-2</c:v>
                </c:pt>
                <c:pt idx="2050">
                  <c:v>3.2416605667677505E-2</c:v>
                </c:pt>
                <c:pt idx="2051">
                  <c:v>3.795879953989334E-2</c:v>
                </c:pt>
                <c:pt idx="2052">
                  <c:v>3.4821708668827771E-2</c:v>
                </c:pt>
                <c:pt idx="2053">
                  <c:v>3.3148593537592808E-2</c:v>
                </c:pt>
                <c:pt idx="2054">
                  <c:v>3.3148593537592808E-2</c:v>
                </c:pt>
                <c:pt idx="2055">
                  <c:v>3.5867405625849627E-2</c:v>
                </c:pt>
                <c:pt idx="2056">
                  <c:v>3.659939349576493E-2</c:v>
                </c:pt>
                <c:pt idx="2057">
                  <c:v>3.2730314754784065E-2</c:v>
                </c:pt>
                <c:pt idx="2058">
                  <c:v>2.95932238837185E-2</c:v>
                </c:pt>
                <c:pt idx="2059">
                  <c:v>3.4507999581721217E-2</c:v>
                </c:pt>
                <c:pt idx="2060">
                  <c:v>3.2102896580570951E-2</c:v>
                </c:pt>
                <c:pt idx="2061">
                  <c:v>3.2730314754784065E-2</c:v>
                </c:pt>
                <c:pt idx="2062">
                  <c:v>3.2102896580570951E-2</c:v>
                </c:pt>
                <c:pt idx="2063">
                  <c:v>3.2102896580570951E-2</c:v>
                </c:pt>
                <c:pt idx="2064">
                  <c:v>2.8233817839590086E-2</c:v>
                </c:pt>
                <c:pt idx="2065">
                  <c:v>3.4821708668827771E-2</c:v>
                </c:pt>
                <c:pt idx="2066">
                  <c:v>3.0011502666527242E-2</c:v>
                </c:pt>
                <c:pt idx="2067">
                  <c:v>3.2102896580570951E-2</c:v>
                </c:pt>
                <c:pt idx="2068">
                  <c:v>3.2730314754784065E-2</c:v>
                </c:pt>
                <c:pt idx="2069">
                  <c:v>3.8690787409808636E-2</c:v>
                </c:pt>
                <c:pt idx="2070">
                  <c:v>3.795879953989334E-2</c:v>
                </c:pt>
                <c:pt idx="2071">
                  <c:v>3.5867405625849627E-2</c:v>
                </c:pt>
                <c:pt idx="2072">
                  <c:v>3.3776011711805921E-2</c:v>
                </c:pt>
                <c:pt idx="2073">
                  <c:v>3.7645090452786779E-2</c:v>
                </c:pt>
                <c:pt idx="2074">
                  <c:v>3.6913102582871483E-2</c:v>
                </c:pt>
                <c:pt idx="2075">
                  <c:v>3.7645090452786779E-2</c:v>
                </c:pt>
                <c:pt idx="2076">
                  <c:v>4.569695702185507E-2</c:v>
                </c:pt>
                <c:pt idx="2077">
                  <c:v>3.795879953989334E-2</c:v>
                </c:pt>
                <c:pt idx="2078">
                  <c:v>4.2559866150789501E-2</c:v>
                </c:pt>
                <c:pt idx="2079">
                  <c:v>4.1095890410958902E-2</c:v>
                </c:pt>
                <c:pt idx="2080">
                  <c:v>4.0050193453937052E-2</c:v>
                </c:pt>
                <c:pt idx="2081">
                  <c:v>3.4821708668827771E-2</c:v>
                </c:pt>
                <c:pt idx="2082">
                  <c:v>4.3605563107811357E-2</c:v>
                </c:pt>
                <c:pt idx="2083">
                  <c:v>3.3776011711805921E-2</c:v>
                </c:pt>
                <c:pt idx="2084">
                  <c:v>3.9004496496915196E-2</c:v>
                </c:pt>
                <c:pt idx="2085">
                  <c:v>4.2873575237896061E-2</c:v>
                </c:pt>
                <c:pt idx="2086">
                  <c:v>3.9004496496915196E-2</c:v>
                </c:pt>
                <c:pt idx="2087">
                  <c:v>4.0050193453937052E-2</c:v>
                </c:pt>
                <c:pt idx="2088">
                  <c:v>3.4821708668827771E-2</c:v>
                </c:pt>
                <c:pt idx="2089">
                  <c:v>3.9736484366830492E-2</c:v>
                </c:pt>
                <c:pt idx="2090">
                  <c:v>3.7645090452786779E-2</c:v>
                </c:pt>
                <c:pt idx="2091">
                  <c:v>3.8690787409808636E-2</c:v>
                </c:pt>
                <c:pt idx="2092">
                  <c:v>3.795879953989334E-2</c:v>
                </c:pt>
                <c:pt idx="2093">
                  <c:v>3.9422775279723939E-2</c:v>
                </c:pt>
                <c:pt idx="2094">
                  <c:v>3.4821708668827771E-2</c:v>
                </c:pt>
                <c:pt idx="2095">
                  <c:v>3.628568440865837E-2</c:v>
                </c:pt>
                <c:pt idx="2096">
                  <c:v>3.7645090452786779E-2</c:v>
                </c:pt>
                <c:pt idx="2097">
                  <c:v>3.8377078322702082E-2</c:v>
                </c:pt>
                <c:pt idx="2098">
                  <c:v>3.795879953989334E-2</c:v>
                </c:pt>
                <c:pt idx="2099">
                  <c:v>4.2141587367980758E-2</c:v>
                </c:pt>
                <c:pt idx="2100">
                  <c:v>3.659939349576493E-2</c:v>
                </c:pt>
                <c:pt idx="2101">
                  <c:v>3.4194290494614664E-2</c:v>
                </c:pt>
                <c:pt idx="2102">
                  <c:v>3.628568440865837E-2</c:v>
                </c:pt>
                <c:pt idx="2103">
                  <c:v>3.6913102582871483E-2</c:v>
                </c:pt>
                <c:pt idx="2104">
                  <c:v>3.7645090452786779E-2</c:v>
                </c:pt>
                <c:pt idx="2105">
                  <c:v>3.659939349576493E-2</c:v>
                </c:pt>
                <c:pt idx="2106">
                  <c:v>3.4507999581721217E-2</c:v>
                </c:pt>
                <c:pt idx="2107">
                  <c:v>3.4194290494614664E-2</c:v>
                </c:pt>
                <c:pt idx="2108">
                  <c:v>3.3148593537592808E-2</c:v>
                </c:pt>
                <c:pt idx="2109">
                  <c:v>3.5553696538743074E-2</c:v>
                </c:pt>
                <c:pt idx="2110">
                  <c:v>2.95932238837185E-2</c:v>
                </c:pt>
                <c:pt idx="2111">
                  <c:v>3.4507999581721217E-2</c:v>
                </c:pt>
                <c:pt idx="2112">
                  <c:v>3.0325211753633795E-2</c:v>
                </c:pt>
                <c:pt idx="2113">
                  <c:v>3.1057199623549095E-2</c:v>
                </c:pt>
                <c:pt idx="2114">
                  <c:v>3.9004496496915196E-2</c:v>
                </c:pt>
                <c:pt idx="2115">
                  <c:v>3.628568440865837E-2</c:v>
                </c:pt>
                <c:pt idx="2116">
                  <c:v>3.9004496496915196E-2</c:v>
                </c:pt>
                <c:pt idx="2117">
                  <c:v>3.795879953989334E-2</c:v>
                </c:pt>
                <c:pt idx="2118">
                  <c:v>4.2559866150789501E-2</c:v>
                </c:pt>
                <c:pt idx="2119">
                  <c:v>4.2873575237896061E-2</c:v>
                </c:pt>
                <c:pt idx="2120">
                  <c:v>3.8690787409808636E-2</c:v>
                </c:pt>
                <c:pt idx="2121">
                  <c:v>4.1827878280874205E-2</c:v>
                </c:pt>
                <c:pt idx="2122">
                  <c:v>4.4232981282024471E-2</c:v>
                </c:pt>
                <c:pt idx="2123">
                  <c:v>4.8102060023005336E-2</c:v>
                </c:pt>
                <c:pt idx="2124">
                  <c:v>5.5735647809264877E-2</c:v>
                </c:pt>
                <c:pt idx="2125">
                  <c:v>5.1239150894070898E-2</c:v>
                </c:pt>
                <c:pt idx="2126">
                  <c:v>5.4376241765136467E-2</c:v>
                </c:pt>
                <c:pt idx="2127">
                  <c:v>6.242810833420475E-2</c:v>
                </c:pt>
                <c:pt idx="2128">
                  <c:v>6.6924605249398722E-2</c:v>
                </c:pt>
                <c:pt idx="2129">
                  <c:v>7.6335877862595422E-2</c:v>
                </c:pt>
                <c:pt idx="2130">
                  <c:v>8.020495660357628E-2</c:v>
                </c:pt>
                <c:pt idx="2131">
                  <c:v>8.6479138345707418E-2</c:v>
                </c:pt>
                <c:pt idx="2132">
                  <c:v>0.1017463139182265</c:v>
                </c:pt>
                <c:pt idx="2133">
                  <c:v>9.3067029174945096E-2</c:v>
                </c:pt>
                <c:pt idx="2134">
                  <c:v>0.1024783017881418</c:v>
                </c:pt>
                <c:pt idx="2135">
                  <c:v>0.11816375614346962</c:v>
                </c:pt>
                <c:pt idx="2136">
                  <c:v>0.11220328348844505</c:v>
                </c:pt>
                <c:pt idx="2137">
                  <c:v>0.13667259228275647</c:v>
                </c:pt>
                <c:pt idx="2138">
                  <c:v>0.13980968315382203</c:v>
                </c:pt>
                <c:pt idx="2139">
                  <c:v>0.17253999790860608</c:v>
                </c:pt>
                <c:pt idx="2140">
                  <c:v>0.17776848269371537</c:v>
                </c:pt>
                <c:pt idx="2141">
                  <c:v>0.20150580361811146</c:v>
                </c:pt>
                <c:pt idx="2142">
                  <c:v>0.20631600962041199</c:v>
                </c:pt>
                <c:pt idx="2143">
                  <c:v>0.23350413050298024</c:v>
                </c:pt>
                <c:pt idx="2144">
                  <c:v>0.22932134267489282</c:v>
                </c:pt>
                <c:pt idx="2145">
                  <c:v>0.25169925755516054</c:v>
                </c:pt>
                <c:pt idx="2146">
                  <c:v>0.25441806964341734</c:v>
                </c:pt>
                <c:pt idx="2147">
                  <c:v>0.25337237268639551</c:v>
                </c:pt>
                <c:pt idx="2148">
                  <c:v>0.24228798494196382</c:v>
                </c:pt>
                <c:pt idx="2149">
                  <c:v>0.24051030011502667</c:v>
                </c:pt>
                <c:pt idx="2150">
                  <c:v>0.23977831224511137</c:v>
                </c:pt>
                <c:pt idx="2151">
                  <c:v>0.23287671232876711</c:v>
                </c:pt>
                <c:pt idx="2152">
                  <c:v>0.22691623967374255</c:v>
                </c:pt>
                <c:pt idx="2153">
                  <c:v>0.21154449440552128</c:v>
                </c:pt>
                <c:pt idx="2154">
                  <c:v>0.216459270103524</c:v>
                </c:pt>
                <c:pt idx="2155">
                  <c:v>0.19732301579002406</c:v>
                </c:pt>
                <c:pt idx="2156">
                  <c:v>0.16595210707936839</c:v>
                </c:pt>
                <c:pt idx="2157">
                  <c:v>0.16804350099341211</c:v>
                </c:pt>
                <c:pt idx="2158">
                  <c:v>0.16762522221060336</c:v>
                </c:pt>
                <c:pt idx="2159">
                  <c:v>0.15026665272404058</c:v>
                </c:pt>
                <c:pt idx="2160">
                  <c:v>0.15235804663808428</c:v>
                </c:pt>
                <c:pt idx="2161">
                  <c:v>0.14671128307016626</c:v>
                </c:pt>
                <c:pt idx="2162">
                  <c:v>0.13175781658475375</c:v>
                </c:pt>
                <c:pt idx="2163">
                  <c:v>0.11575865314231935</c:v>
                </c:pt>
                <c:pt idx="2164">
                  <c:v>0.12234654397155705</c:v>
                </c:pt>
                <c:pt idx="2165">
                  <c:v>0.10666108961622922</c:v>
                </c:pt>
                <c:pt idx="2166">
                  <c:v>0.11157586531423194</c:v>
                </c:pt>
                <c:pt idx="2167">
                  <c:v>0.10456969570218551</c:v>
                </c:pt>
                <c:pt idx="2168">
                  <c:v>0.10143260483111995</c:v>
                </c:pt>
                <c:pt idx="2169">
                  <c:v>9.6936107915925968E-2</c:v>
                </c:pt>
                <c:pt idx="2170">
                  <c:v>9.5890410958904104E-2</c:v>
                </c:pt>
                <c:pt idx="2171">
                  <c:v>8.8570532259751131E-2</c:v>
                </c:pt>
                <c:pt idx="2172">
                  <c:v>9.5472132176095362E-2</c:v>
                </c:pt>
                <c:pt idx="2173">
                  <c:v>8.6479138345707418E-2</c:v>
                </c:pt>
                <c:pt idx="2174">
                  <c:v>8.9197950433964238E-2</c:v>
                </c:pt>
                <c:pt idx="2175">
                  <c:v>8.3655756561748409E-2</c:v>
                </c:pt>
                <c:pt idx="2176">
                  <c:v>8.4701453518770259E-2</c:v>
                </c:pt>
                <c:pt idx="2177">
                  <c:v>8.8570532259751131E-2</c:v>
                </c:pt>
                <c:pt idx="2178">
                  <c:v>9.6204120046010672E-2</c:v>
                </c:pt>
                <c:pt idx="2179">
                  <c:v>9.3067029174945096E-2</c:v>
                </c:pt>
                <c:pt idx="2180">
                  <c:v>9.2021332217923246E-2</c:v>
                </c:pt>
                <c:pt idx="2181">
                  <c:v>9.5472132176095362E-2</c:v>
                </c:pt>
                <c:pt idx="2182">
                  <c:v>9.066192617379483E-2</c:v>
                </c:pt>
                <c:pt idx="2183">
                  <c:v>9.1707623130816693E-2</c:v>
                </c:pt>
                <c:pt idx="2184">
                  <c:v>8.8884241346857684E-2</c:v>
                </c:pt>
                <c:pt idx="2185">
                  <c:v>9.23350413050298E-2</c:v>
                </c:pt>
                <c:pt idx="2186">
                  <c:v>8.6479138345707418E-2</c:v>
                </c:pt>
                <c:pt idx="2187">
                  <c:v>0.10038690787409808</c:v>
                </c:pt>
                <c:pt idx="2188">
                  <c:v>8.961622921677298E-2</c:v>
                </c:pt>
                <c:pt idx="2189">
                  <c:v>9.7563526090139074E-2</c:v>
                </c:pt>
                <c:pt idx="2190">
                  <c:v>9.4426435219073512E-2</c:v>
                </c:pt>
                <c:pt idx="2191">
                  <c:v>9.902750182996968E-2</c:v>
                </c:pt>
                <c:pt idx="2192">
                  <c:v>9.7563526090139074E-2</c:v>
                </c:pt>
                <c:pt idx="2193">
                  <c:v>0.10216459270103524</c:v>
                </c:pt>
                <c:pt idx="2194">
                  <c:v>9.6204120046010672E-2</c:v>
                </c:pt>
                <c:pt idx="2195">
                  <c:v>9.9341210917076234E-2</c:v>
                </c:pt>
                <c:pt idx="2196">
                  <c:v>0.10321028965805709</c:v>
                </c:pt>
                <c:pt idx="2197">
                  <c:v>0.10352399874516365</c:v>
                </c:pt>
                <c:pt idx="2198">
                  <c:v>0.10739307748614452</c:v>
                </c:pt>
                <c:pt idx="2199">
                  <c:v>9.9341210917076234E-2</c:v>
                </c:pt>
                <c:pt idx="2200">
                  <c:v>8.9197950433964238E-2</c:v>
                </c:pt>
                <c:pt idx="2201">
                  <c:v>9.6517829133117225E-2</c:v>
                </c:pt>
                <c:pt idx="2202">
                  <c:v>8.5433441388685555E-2</c:v>
                </c:pt>
                <c:pt idx="2203">
                  <c:v>9.066192617379483E-2</c:v>
                </c:pt>
                <c:pt idx="2204">
                  <c:v>8.2610059604726546E-2</c:v>
                </c:pt>
                <c:pt idx="2205">
                  <c:v>7.8427271776639135E-2</c:v>
                </c:pt>
                <c:pt idx="2206">
                  <c:v>8.6792847432813972E-2</c:v>
                </c:pt>
                <c:pt idx="2207">
                  <c:v>7.4976471818467005E-2</c:v>
                </c:pt>
                <c:pt idx="2208">
                  <c:v>7.0061696120464284E-2</c:v>
                </c:pt>
                <c:pt idx="2209">
                  <c:v>6.5146920422461577E-2</c:v>
                </c:pt>
                <c:pt idx="2210">
                  <c:v>5.8559029593223885E-2</c:v>
                </c:pt>
                <c:pt idx="2211">
                  <c:v>5.4376241765136467E-2</c:v>
                </c:pt>
                <c:pt idx="2212">
                  <c:v>5.2284847851092754E-2</c:v>
                </c:pt>
                <c:pt idx="2213">
                  <c:v>4.6010666108961623E-2</c:v>
                </c:pt>
                <c:pt idx="2214">
                  <c:v>4.4651260064833213E-2</c:v>
                </c:pt>
                <c:pt idx="2215">
                  <c:v>4.3187284325002614E-2</c:v>
                </c:pt>
                <c:pt idx="2216">
                  <c:v>4.6324375196068177E-2</c:v>
                </c:pt>
                <c:pt idx="2217">
                  <c:v>4.7056363065983479E-2</c:v>
                </c:pt>
                <c:pt idx="2218">
                  <c:v>4.2559866150789501E-2</c:v>
                </c:pt>
                <c:pt idx="2219">
                  <c:v>4.0050193453937052E-2</c:v>
                </c:pt>
                <c:pt idx="2220">
                  <c:v>4.0050193453937052E-2</c:v>
                </c:pt>
                <c:pt idx="2221">
                  <c:v>3.9004496496915196E-2</c:v>
                </c:pt>
                <c:pt idx="2222">
                  <c:v>3.4821708668827771E-2</c:v>
                </c:pt>
                <c:pt idx="2223">
                  <c:v>2.9279514796611943E-2</c:v>
                </c:pt>
                <c:pt idx="2224">
                  <c:v>3.0325211753633795E-2</c:v>
                </c:pt>
                <c:pt idx="2225">
                  <c:v>2.7501829969674787E-2</c:v>
                </c:pt>
                <c:pt idx="2226">
                  <c:v>2.7188120882568233E-2</c:v>
                </c:pt>
                <c:pt idx="2227">
                  <c:v>3.0638920840740352E-2</c:v>
                </c:pt>
                <c:pt idx="2228">
                  <c:v>2.8547526926696643E-2</c:v>
                </c:pt>
                <c:pt idx="2229">
                  <c:v>3.0638920840740352E-2</c:v>
                </c:pt>
                <c:pt idx="2230">
                  <c:v>2.6456133012652934E-2</c:v>
                </c:pt>
                <c:pt idx="2231">
                  <c:v>3.0011502666527242E-2</c:v>
                </c:pt>
                <c:pt idx="2232">
                  <c:v>2.7501829969674787E-2</c:v>
                </c:pt>
                <c:pt idx="2233">
                  <c:v>2.6456133012652934E-2</c:v>
                </c:pt>
                <c:pt idx="2234">
                  <c:v>2.8965805709505386E-2</c:v>
                </c:pt>
                <c:pt idx="2235">
                  <c:v>3.0325211753633795E-2</c:v>
                </c:pt>
                <c:pt idx="2236">
                  <c:v>2.8965805709505386E-2</c:v>
                </c:pt>
                <c:pt idx="2237">
                  <c:v>2.3005333054480812E-2</c:v>
                </c:pt>
                <c:pt idx="2238">
                  <c:v>2.4783017881417964E-2</c:v>
                </c:pt>
                <c:pt idx="2239">
                  <c:v>2.95932238837185E-2</c:v>
                </c:pt>
                <c:pt idx="2240">
                  <c:v>3.0325211753633795E-2</c:v>
                </c:pt>
                <c:pt idx="2241">
                  <c:v>3.0638920840740352E-2</c:v>
                </c:pt>
                <c:pt idx="2242">
                  <c:v>2.5096726968524521E-2</c:v>
                </c:pt>
                <c:pt idx="2243">
                  <c:v>2.5410436055631078E-2</c:v>
                </c:pt>
                <c:pt idx="2244">
                  <c:v>2.8547526926696643E-2</c:v>
                </c:pt>
                <c:pt idx="2245">
                  <c:v>2.6142423925546377E-2</c:v>
                </c:pt>
                <c:pt idx="2246">
                  <c:v>2.3737320924396111E-2</c:v>
                </c:pt>
                <c:pt idx="2247">
                  <c:v>2.5096726968524521E-2</c:v>
                </c:pt>
                <c:pt idx="2248">
                  <c:v>2.5096726968524521E-2</c:v>
                </c:pt>
                <c:pt idx="2249">
                  <c:v>2.6142423925546377E-2</c:v>
                </c:pt>
                <c:pt idx="2250">
                  <c:v>2.4051030011502668E-2</c:v>
                </c:pt>
                <c:pt idx="2251">
                  <c:v>2.582871483843982E-2</c:v>
                </c:pt>
                <c:pt idx="2252">
                  <c:v>2.5410436055631078E-2</c:v>
                </c:pt>
                <c:pt idx="2253">
                  <c:v>2.5096726968524521E-2</c:v>
                </c:pt>
                <c:pt idx="2254">
                  <c:v>1.9554533096308689E-2</c:v>
                </c:pt>
                <c:pt idx="2255">
                  <c:v>2.4783017881417964E-2</c:v>
                </c:pt>
                <c:pt idx="2256">
                  <c:v>2.0600230053330545E-2</c:v>
                </c:pt>
                <c:pt idx="2257">
                  <c:v>2.3737320924396111E-2</c:v>
                </c:pt>
                <c:pt idx="2258">
                  <c:v>2.4783017881417964E-2</c:v>
                </c:pt>
                <c:pt idx="2259">
                  <c:v>2.3319042141587368E-2</c:v>
                </c:pt>
                <c:pt idx="2260">
                  <c:v>2.3737320924396111E-2</c:v>
                </c:pt>
                <c:pt idx="2261">
                  <c:v>2.5096726968524521E-2</c:v>
                </c:pt>
                <c:pt idx="2262">
                  <c:v>2.6142423925546377E-2</c:v>
                </c:pt>
                <c:pt idx="2263">
                  <c:v>2.4783017881417964E-2</c:v>
                </c:pt>
                <c:pt idx="2264">
                  <c:v>2.3737320924396111E-2</c:v>
                </c:pt>
                <c:pt idx="2265">
                  <c:v>2.1227648227543659E-2</c:v>
                </c:pt>
                <c:pt idx="2266">
                  <c:v>2.1227648227543659E-2</c:v>
                </c:pt>
                <c:pt idx="2267">
                  <c:v>2.6456133012652934E-2</c:v>
                </c:pt>
                <c:pt idx="2268">
                  <c:v>2.6874411795461677E-2</c:v>
                </c:pt>
                <c:pt idx="2269">
                  <c:v>2.95932238837185E-2</c:v>
                </c:pt>
                <c:pt idx="2270">
                  <c:v>2.5410436055631078E-2</c:v>
                </c:pt>
                <c:pt idx="2271">
                  <c:v>2.6142423925546377E-2</c:v>
                </c:pt>
                <c:pt idx="2272">
                  <c:v>2.7501829969674787E-2</c:v>
                </c:pt>
                <c:pt idx="2273">
                  <c:v>2.7920108752483529E-2</c:v>
                </c:pt>
                <c:pt idx="2274">
                  <c:v>2.7188120882568233E-2</c:v>
                </c:pt>
                <c:pt idx="2275">
                  <c:v>2.8965805709505386E-2</c:v>
                </c:pt>
                <c:pt idx="2276">
                  <c:v>3.4507999581721217E-2</c:v>
                </c:pt>
                <c:pt idx="2277">
                  <c:v>2.95932238837185E-2</c:v>
                </c:pt>
                <c:pt idx="2278">
                  <c:v>3.659939349576493E-2</c:v>
                </c:pt>
                <c:pt idx="2279">
                  <c:v>3.4507999581721217E-2</c:v>
                </c:pt>
                <c:pt idx="2280">
                  <c:v>3.3776011711805921E-2</c:v>
                </c:pt>
                <c:pt idx="2281">
                  <c:v>4.0050193453937052E-2</c:v>
                </c:pt>
                <c:pt idx="2282">
                  <c:v>4.7056363065983479E-2</c:v>
                </c:pt>
                <c:pt idx="2283">
                  <c:v>4.3187284325002614E-2</c:v>
                </c:pt>
                <c:pt idx="2284">
                  <c:v>5.4062532678029906E-2</c:v>
                </c:pt>
                <c:pt idx="2285">
                  <c:v>4.7370072153090033E-2</c:v>
                </c:pt>
                <c:pt idx="2286">
                  <c:v>5.1552859981177458E-2</c:v>
                </c:pt>
                <c:pt idx="2287">
                  <c:v>4.9461466067133746E-2</c:v>
                </c:pt>
                <c:pt idx="2288">
                  <c:v>5.468995085224302E-2</c:v>
                </c:pt>
                <c:pt idx="2289">
                  <c:v>5.3644253895221164E-2</c:v>
                </c:pt>
                <c:pt idx="2290">
                  <c:v>5.5421938722158316E-2</c:v>
                </c:pt>
                <c:pt idx="2291">
                  <c:v>4.7788350935898775E-2</c:v>
                </c:pt>
                <c:pt idx="2292">
                  <c:v>5.5735647809264877E-2</c:v>
                </c:pt>
                <c:pt idx="2293">
                  <c:v>5.5108229635051763E-2</c:v>
                </c:pt>
                <c:pt idx="2294">
                  <c:v>5.7199623549095475E-2</c:v>
                </c:pt>
                <c:pt idx="2295">
                  <c:v>5.301683572100805E-2</c:v>
                </c:pt>
                <c:pt idx="2296">
                  <c:v>5.7513332636202029E-2</c:v>
                </c:pt>
                <c:pt idx="2297">
                  <c:v>5.8245320506117325E-2</c:v>
                </c:pt>
                <c:pt idx="2298">
                  <c:v>5.301683572100805E-2</c:v>
                </c:pt>
                <c:pt idx="2299">
                  <c:v>5.3644253895221164E-2</c:v>
                </c:pt>
                <c:pt idx="2300">
                  <c:v>5.0507163024155602E-2</c:v>
                </c:pt>
                <c:pt idx="2301">
                  <c:v>5.0925441806964344E-2</c:v>
                </c:pt>
                <c:pt idx="2302">
                  <c:v>4.4651260064833213E-2</c:v>
                </c:pt>
                <c:pt idx="2303">
                  <c:v>4.5278678239046327E-2</c:v>
                </c:pt>
                <c:pt idx="2304">
                  <c:v>4.1095890410958902E-2</c:v>
                </c:pt>
                <c:pt idx="2305">
                  <c:v>3.8690787409808636E-2</c:v>
                </c:pt>
                <c:pt idx="2306">
                  <c:v>3.6913102582871483E-2</c:v>
                </c:pt>
                <c:pt idx="2307">
                  <c:v>3.795879953989334E-2</c:v>
                </c:pt>
                <c:pt idx="2308">
                  <c:v>3.4821708668827771E-2</c:v>
                </c:pt>
                <c:pt idx="2309">
                  <c:v>3.8690787409808636E-2</c:v>
                </c:pt>
                <c:pt idx="2310">
                  <c:v>3.1684617797762209E-2</c:v>
                </c:pt>
                <c:pt idx="2311">
                  <c:v>3.3148593537592808E-2</c:v>
                </c:pt>
                <c:pt idx="2312">
                  <c:v>2.8547526926696643E-2</c:v>
                </c:pt>
                <c:pt idx="2313">
                  <c:v>3.1684617797762209E-2</c:v>
                </c:pt>
                <c:pt idx="2314">
                  <c:v>3.0638920840740352E-2</c:v>
                </c:pt>
                <c:pt idx="2315">
                  <c:v>2.5096726968524521E-2</c:v>
                </c:pt>
                <c:pt idx="2316">
                  <c:v>2.7920108752483529E-2</c:v>
                </c:pt>
                <c:pt idx="2317">
                  <c:v>2.3737320924396111E-2</c:v>
                </c:pt>
                <c:pt idx="2318">
                  <c:v>2.1959636097458955E-2</c:v>
                </c:pt>
                <c:pt idx="2319">
                  <c:v>2.6142423925546377E-2</c:v>
                </c:pt>
                <c:pt idx="2320">
                  <c:v>2.5096726968524521E-2</c:v>
                </c:pt>
                <c:pt idx="2321">
                  <c:v>2.5096726968524521E-2</c:v>
                </c:pt>
                <c:pt idx="2322">
                  <c:v>1.9868242183415246E-2</c:v>
                </c:pt>
                <c:pt idx="2323">
                  <c:v>2.6142423925546377E-2</c:v>
                </c:pt>
                <c:pt idx="2324">
                  <c:v>2.1645927010352398E-2</c:v>
                </c:pt>
                <c:pt idx="2325">
                  <c:v>2.0913939140437102E-2</c:v>
                </c:pt>
                <c:pt idx="2326">
                  <c:v>2.5096726968524521E-2</c:v>
                </c:pt>
                <c:pt idx="2327">
                  <c:v>2.7501829969674787E-2</c:v>
                </c:pt>
                <c:pt idx="2328">
                  <c:v>2.3319042141587368E-2</c:v>
                </c:pt>
                <c:pt idx="2329">
                  <c:v>2.2273345184565512E-2</c:v>
                </c:pt>
                <c:pt idx="2330">
                  <c:v>2.4051030011502668E-2</c:v>
                </c:pt>
                <c:pt idx="2331">
                  <c:v>2.3319042141587368E-2</c:v>
                </c:pt>
                <c:pt idx="2332">
                  <c:v>2.1959636097458955E-2</c:v>
                </c:pt>
                <c:pt idx="2333">
                  <c:v>2.1959636097458955E-2</c:v>
                </c:pt>
                <c:pt idx="2334">
                  <c:v>2.1959636097458955E-2</c:v>
                </c:pt>
                <c:pt idx="2335">
                  <c:v>2.1645927010352398E-2</c:v>
                </c:pt>
                <c:pt idx="2336">
                  <c:v>2.5096726968524521E-2</c:v>
                </c:pt>
                <c:pt idx="2337">
                  <c:v>2.5410436055631078E-2</c:v>
                </c:pt>
                <c:pt idx="2338">
                  <c:v>2.6142423925546377E-2</c:v>
                </c:pt>
                <c:pt idx="2339">
                  <c:v>2.2273345184565512E-2</c:v>
                </c:pt>
                <c:pt idx="2340">
                  <c:v>2.6142423925546377E-2</c:v>
                </c:pt>
                <c:pt idx="2341">
                  <c:v>2.8233817839590086E-2</c:v>
                </c:pt>
                <c:pt idx="2342">
                  <c:v>2.5096726968524521E-2</c:v>
                </c:pt>
                <c:pt idx="2343">
                  <c:v>2.7188120882568233E-2</c:v>
                </c:pt>
                <c:pt idx="2344">
                  <c:v>2.6874411795461677E-2</c:v>
                </c:pt>
                <c:pt idx="2345">
                  <c:v>2.8233817839590086E-2</c:v>
                </c:pt>
                <c:pt idx="2346">
                  <c:v>2.5410436055631078E-2</c:v>
                </c:pt>
                <c:pt idx="2347">
                  <c:v>3.0011502666527242E-2</c:v>
                </c:pt>
                <c:pt idx="2348">
                  <c:v>2.9279514796611943E-2</c:v>
                </c:pt>
                <c:pt idx="2349">
                  <c:v>3.0325211753633795E-2</c:v>
                </c:pt>
                <c:pt idx="2350">
                  <c:v>3.3462302624699361E-2</c:v>
                </c:pt>
                <c:pt idx="2351">
                  <c:v>2.8233817839590086E-2</c:v>
                </c:pt>
                <c:pt idx="2352">
                  <c:v>3.0325211753633795E-2</c:v>
                </c:pt>
                <c:pt idx="2353">
                  <c:v>3.0325211753633795E-2</c:v>
                </c:pt>
                <c:pt idx="2354">
                  <c:v>3.2102896580570951E-2</c:v>
                </c:pt>
                <c:pt idx="2355">
                  <c:v>3.6913102582871483E-2</c:v>
                </c:pt>
                <c:pt idx="2356">
                  <c:v>3.5239987451636513E-2</c:v>
                </c:pt>
                <c:pt idx="2357">
                  <c:v>3.5553696538743074E-2</c:v>
                </c:pt>
                <c:pt idx="2358">
                  <c:v>3.2416605667677505E-2</c:v>
                </c:pt>
                <c:pt idx="2359">
                  <c:v>3.3148593537592808E-2</c:v>
                </c:pt>
                <c:pt idx="2360">
                  <c:v>2.95932238837185E-2</c:v>
                </c:pt>
                <c:pt idx="2361">
                  <c:v>3.2416605667677505E-2</c:v>
                </c:pt>
                <c:pt idx="2362">
                  <c:v>3.1684617797762209E-2</c:v>
                </c:pt>
                <c:pt idx="2363">
                  <c:v>3.1684617797762209E-2</c:v>
                </c:pt>
                <c:pt idx="2364">
                  <c:v>3.1684617797762209E-2</c:v>
                </c:pt>
                <c:pt idx="2365">
                  <c:v>3.0325211753633795E-2</c:v>
                </c:pt>
                <c:pt idx="2366">
                  <c:v>2.5410436055631078E-2</c:v>
                </c:pt>
                <c:pt idx="2367">
                  <c:v>2.6874411795461677E-2</c:v>
                </c:pt>
                <c:pt idx="2368">
                  <c:v>3.0325211753633795E-2</c:v>
                </c:pt>
                <c:pt idx="2369">
                  <c:v>2.4051030011502668E-2</c:v>
                </c:pt>
                <c:pt idx="2370">
                  <c:v>2.582871483843982E-2</c:v>
                </c:pt>
                <c:pt idx="2371">
                  <c:v>2.8547526926696643E-2</c:v>
                </c:pt>
                <c:pt idx="2372">
                  <c:v>2.6874411795461677E-2</c:v>
                </c:pt>
                <c:pt idx="2373">
                  <c:v>2.3737320924396111E-2</c:v>
                </c:pt>
                <c:pt idx="2374">
                  <c:v>2.4051030011502668E-2</c:v>
                </c:pt>
                <c:pt idx="2375">
                  <c:v>2.3005333054480812E-2</c:v>
                </c:pt>
                <c:pt idx="2376">
                  <c:v>2.2691623967374255E-2</c:v>
                </c:pt>
                <c:pt idx="2377">
                  <c:v>2.3005333054480812E-2</c:v>
                </c:pt>
                <c:pt idx="2378">
                  <c:v>2.6874411795461677E-2</c:v>
                </c:pt>
                <c:pt idx="2379">
                  <c:v>2.1645927010352398E-2</c:v>
                </c:pt>
                <c:pt idx="2380">
                  <c:v>2.3005333054480812E-2</c:v>
                </c:pt>
                <c:pt idx="2381">
                  <c:v>2.3737320924396111E-2</c:v>
                </c:pt>
                <c:pt idx="2382">
                  <c:v>2.4364739098609221E-2</c:v>
                </c:pt>
                <c:pt idx="2383">
                  <c:v>2.4783017881417964E-2</c:v>
                </c:pt>
                <c:pt idx="2384">
                  <c:v>2.2273345184565512E-2</c:v>
                </c:pt>
                <c:pt idx="2385">
                  <c:v>2.3737320924396111E-2</c:v>
                </c:pt>
                <c:pt idx="2386">
                  <c:v>2.3319042141587368E-2</c:v>
                </c:pt>
                <c:pt idx="2387">
                  <c:v>2.4783017881417964E-2</c:v>
                </c:pt>
                <c:pt idx="2388">
                  <c:v>2.3737320924396111E-2</c:v>
                </c:pt>
                <c:pt idx="2389">
                  <c:v>2.4051030011502668E-2</c:v>
                </c:pt>
                <c:pt idx="2390">
                  <c:v>2.6142423925546377E-2</c:v>
                </c:pt>
                <c:pt idx="2391">
                  <c:v>2.6456133012652934E-2</c:v>
                </c:pt>
                <c:pt idx="2392">
                  <c:v>3.0011502666527242E-2</c:v>
                </c:pt>
                <c:pt idx="2393">
                  <c:v>2.3005333054480812E-2</c:v>
                </c:pt>
                <c:pt idx="2394">
                  <c:v>2.5096726968524521E-2</c:v>
                </c:pt>
                <c:pt idx="2395">
                  <c:v>2.2691623967374255E-2</c:v>
                </c:pt>
                <c:pt idx="2396">
                  <c:v>2.4783017881417964E-2</c:v>
                </c:pt>
                <c:pt idx="2397">
                  <c:v>2.7501829969674787E-2</c:v>
                </c:pt>
                <c:pt idx="2398">
                  <c:v>2.6142423925546377E-2</c:v>
                </c:pt>
                <c:pt idx="2399">
                  <c:v>2.7188120882568233E-2</c:v>
                </c:pt>
                <c:pt idx="2400">
                  <c:v>2.6456133012652934E-2</c:v>
                </c:pt>
                <c:pt idx="2401">
                  <c:v>2.3737320924396111E-2</c:v>
                </c:pt>
                <c:pt idx="2402">
                  <c:v>2.9279514796611943E-2</c:v>
                </c:pt>
                <c:pt idx="2403">
                  <c:v>2.7920108752483529E-2</c:v>
                </c:pt>
                <c:pt idx="2404">
                  <c:v>2.3005333054480812E-2</c:v>
                </c:pt>
                <c:pt idx="2405">
                  <c:v>2.5096726968524521E-2</c:v>
                </c:pt>
                <c:pt idx="2406">
                  <c:v>2.1645927010352398E-2</c:v>
                </c:pt>
                <c:pt idx="2407">
                  <c:v>2.5096726968524521E-2</c:v>
                </c:pt>
                <c:pt idx="2408">
                  <c:v>2.4783017881417964E-2</c:v>
                </c:pt>
                <c:pt idx="2409">
                  <c:v>2.582871483843982E-2</c:v>
                </c:pt>
                <c:pt idx="2410">
                  <c:v>2.5096726968524521E-2</c:v>
                </c:pt>
                <c:pt idx="2411">
                  <c:v>2.9279514796611943E-2</c:v>
                </c:pt>
                <c:pt idx="2412">
                  <c:v>2.3005333054480812E-2</c:v>
                </c:pt>
                <c:pt idx="2413">
                  <c:v>2.3319042141587368E-2</c:v>
                </c:pt>
                <c:pt idx="2414">
                  <c:v>2.7920108752483529E-2</c:v>
                </c:pt>
                <c:pt idx="2415">
                  <c:v>2.3319042141587368E-2</c:v>
                </c:pt>
                <c:pt idx="2416">
                  <c:v>2.7920108752483529E-2</c:v>
                </c:pt>
                <c:pt idx="2417">
                  <c:v>3.1370908710655655E-2</c:v>
                </c:pt>
                <c:pt idx="2418">
                  <c:v>3.3462302624699361E-2</c:v>
                </c:pt>
                <c:pt idx="2419">
                  <c:v>3.2730314754784065E-2</c:v>
                </c:pt>
                <c:pt idx="2420">
                  <c:v>3.7331381365680226E-2</c:v>
                </c:pt>
                <c:pt idx="2421">
                  <c:v>3.3776011711805921E-2</c:v>
                </c:pt>
                <c:pt idx="2422">
                  <c:v>3.9422775279723939E-2</c:v>
                </c:pt>
                <c:pt idx="2423">
                  <c:v>3.5867405625849627E-2</c:v>
                </c:pt>
                <c:pt idx="2424">
                  <c:v>3.795879953989334E-2</c:v>
                </c:pt>
                <c:pt idx="2425">
                  <c:v>4.4964969151939767E-2</c:v>
                </c:pt>
                <c:pt idx="2426">
                  <c:v>4.6742653978876919E-2</c:v>
                </c:pt>
                <c:pt idx="2427">
                  <c:v>5.6153926592073619E-2</c:v>
                </c:pt>
                <c:pt idx="2428">
                  <c:v>5.301683572100805E-2</c:v>
                </c:pt>
                <c:pt idx="2429">
                  <c:v>5.1239150894070898E-2</c:v>
                </c:pt>
                <c:pt idx="2430">
                  <c:v>5.1239150894070898E-2</c:v>
                </c:pt>
                <c:pt idx="2431">
                  <c:v>6.2009829551396008E-2</c:v>
                </c:pt>
                <c:pt idx="2432">
                  <c:v>7.5290180905573559E-2</c:v>
                </c:pt>
                <c:pt idx="2433">
                  <c:v>7.7381574819617271E-2</c:v>
                </c:pt>
                <c:pt idx="2434">
                  <c:v>7.5290180905573559E-2</c:v>
                </c:pt>
                <c:pt idx="2435">
                  <c:v>8.7106556519920525E-2</c:v>
                </c:pt>
                <c:pt idx="2436">
                  <c:v>8.2296350517619993E-2</c:v>
                </c:pt>
                <c:pt idx="2437">
                  <c:v>0.10038690787409808</c:v>
                </c:pt>
                <c:pt idx="2438">
                  <c:v>0.11262156227125379</c:v>
                </c:pt>
                <c:pt idx="2439">
                  <c:v>0.11889574401338492</c:v>
                </c:pt>
                <c:pt idx="2440">
                  <c:v>0.12788873784377289</c:v>
                </c:pt>
                <c:pt idx="2441">
                  <c:v>0.14461988915612256</c:v>
                </c:pt>
                <c:pt idx="2442">
                  <c:v>0.14294677402488759</c:v>
                </c:pt>
                <c:pt idx="2443">
                  <c:v>0.14744327094008156</c:v>
                </c:pt>
                <c:pt idx="2444">
                  <c:v>0.15298546481229738</c:v>
                </c:pt>
                <c:pt idx="2445">
                  <c:v>0.15507685872634111</c:v>
                </c:pt>
                <c:pt idx="2446">
                  <c:v>0.15549513750914984</c:v>
                </c:pt>
                <c:pt idx="2447">
                  <c:v>0.16030534351145037</c:v>
                </c:pt>
                <c:pt idx="2448">
                  <c:v>0.16971661612464709</c:v>
                </c:pt>
                <c:pt idx="2449">
                  <c:v>0.17044860399456238</c:v>
                </c:pt>
                <c:pt idx="2450">
                  <c:v>0.15403116176931925</c:v>
                </c:pt>
                <c:pt idx="2451">
                  <c:v>0.1623967374254941</c:v>
                </c:pt>
                <c:pt idx="2452">
                  <c:v>0.15476314963923454</c:v>
                </c:pt>
                <c:pt idx="2453">
                  <c:v>0.15026665272404058</c:v>
                </c:pt>
                <c:pt idx="2454">
                  <c:v>0.14880267698420999</c:v>
                </c:pt>
                <c:pt idx="2455">
                  <c:v>0.15685454355327827</c:v>
                </c:pt>
                <c:pt idx="2456">
                  <c:v>0.14953466485412528</c:v>
                </c:pt>
                <c:pt idx="2457">
                  <c:v>0.13730001045696957</c:v>
                </c:pt>
                <c:pt idx="2458">
                  <c:v>0.10979818048729478</c:v>
                </c:pt>
                <c:pt idx="2459">
                  <c:v>0.10948447140018823</c:v>
                </c:pt>
                <c:pt idx="2460">
                  <c:v>9.5890410958904104E-2</c:v>
                </c:pt>
                <c:pt idx="2461">
                  <c:v>9.0243647390986087E-2</c:v>
                </c:pt>
                <c:pt idx="2462">
                  <c:v>9.3799017044860405E-2</c:v>
                </c:pt>
                <c:pt idx="2463">
                  <c:v>8.0832374777789401E-2</c:v>
                </c:pt>
                <c:pt idx="2464">
                  <c:v>8.8152253476942388E-2</c:v>
                </c:pt>
                <c:pt idx="2465">
                  <c:v>7.0375405207570851E-2</c:v>
                </c:pt>
                <c:pt idx="2466">
                  <c:v>6.3055526508417864E-2</c:v>
                </c:pt>
                <c:pt idx="2467">
                  <c:v>5.4376241765136467E-2</c:v>
                </c:pt>
                <c:pt idx="2468">
                  <c:v>4.8834047892920632E-2</c:v>
                </c:pt>
                <c:pt idx="2469">
                  <c:v>4.6742653978876919E-2</c:v>
                </c:pt>
                <c:pt idx="2470">
                  <c:v>4.9879744849942488E-2</c:v>
                </c:pt>
                <c:pt idx="2471">
                  <c:v>4.6742653978876919E-2</c:v>
                </c:pt>
                <c:pt idx="2472">
                  <c:v>4.2141587367980758E-2</c:v>
                </c:pt>
                <c:pt idx="2473">
                  <c:v>4.1827878280874205E-2</c:v>
                </c:pt>
                <c:pt idx="2474">
                  <c:v>3.8690787409808636E-2</c:v>
                </c:pt>
                <c:pt idx="2475">
                  <c:v>4.4232981282024471E-2</c:v>
                </c:pt>
                <c:pt idx="2476">
                  <c:v>3.628568440865837E-2</c:v>
                </c:pt>
                <c:pt idx="2477">
                  <c:v>3.3776011711805921E-2</c:v>
                </c:pt>
                <c:pt idx="2478">
                  <c:v>3.5239987451636513E-2</c:v>
                </c:pt>
                <c:pt idx="2479">
                  <c:v>3.5867405625849627E-2</c:v>
                </c:pt>
                <c:pt idx="2480">
                  <c:v>3.5867405625849627E-2</c:v>
                </c:pt>
                <c:pt idx="2481">
                  <c:v>3.2730314754784065E-2</c:v>
                </c:pt>
                <c:pt idx="2482">
                  <c:v>3.3462302624699361E-2</c:v>
                </c:pt>
                <c:pt idx="2483">
                  <c:v>3.795879953989334E-2</c:v>
                </c:pt>
                <c:pt idx="2484">
                  <c:v>3.5553696538743074E-2</c:v>
                </c:pt>
                <c:pt idx="2485">
                  <c:v>2.7920108752483529E-2</c:v>
                </c:pt>
                <c:pt idx="2486">
                  <c:v>3.0011502666527242E-2</c:v>
                </c:pt>
                <c:pt idx="2487">
                  <c:v>3.2730314754784065E-2</c:v>
                </c:pt>
                <c:pt idx="2488">
                  <c:v>3.2416605667677505E-2</c:v>
                </c:pt>
                <c:pt idx="2489">
                  <c:v>3.4507999581721217E-2</c:v>
                </c:pt>
                <c:pt idx="2490">
                  <c:v>3.7331381365680226E-2</c:v>
                </c:pt>
                <c:pt idx="2491">
                  <c:v>3.1684617797762209E-2</c:v>
                </c:pt>
                <c:pt idx="2492">
                  <c:v>3.2730314754784065E-2</c:v>
                </c:pt>
                <c:pt idx="2493">
                  <c:v>2.9279514796611943E-2</c:v>
                </c:pt>
                <c:pt idx="2494">
                  <c:v>3.7645090452786779E-2</c:v>
                </c:pt>
                <c:pt idx="2495">
                  <c:v>3.3776011711805921E-2</c:v>
                </c:pt>
                <c:pt idx="2496">
                  <c:v>3.5867405625849627E-2</c:v>
                </c:pt>
                <c:pt idx="2497">
                  <c:v>3.7331381365680226E-2</c:v>
                </c:pt>
                <c:pt idx="2498">
                  <c:v>3.9004496496915196E-2</c:v>
                </c:pt>
                <c:pt idx="2499">
                  <c:v>3.9004496496915196E-2</c:v>
                </c:pt>
                <c:pt idx="2500">
                  <c:v>4.1514169193767644E-2</c:v>
                </c:pt>
                <c:pt idx="2501">
                  <c:v>4.569695702185507E-2</c:v>
                </c:pt>
                <c:pt idx="2502">
                  <c:v>4.1827878280874205E-2</c:v>
                </c:pt>
                <c:pt idx="2503">
                  <c:v>4.3187284325002614E-2</c:v>
                </c:pt>
                <c:pt idx="2504">
                  <c:v>4.9879744849942488E-2</c:v>
                </c:pt>
                <c:pt idx="2505">
                  <c:v>5.1971138763986194E-2</c:v>
                </c:pt>
                <c:pt idx="2506">
                  <c:v>5.6467635679180173E-2</c:v>
                </c:pt>
                <c:pt idx="2507">
                  <c:v>6.6924605249398722E-2</c:v>
                </c:pt>
                <c:pt idx="2508">
                  <c:v>6.5878908292376873E-2</c:v>
                </c:pt>
                <c:pt idx="2509">
                  <c:v>7.6649586949701976E-2</c:v>
                </c:pt>
                <c:pt idx="2510">
                  <c:v>8.2296350517619993E-2</c:v>
                </c:pt>
                <c:pt idx="2511">
                  <c:v>9.6204120046010672E-2</c:v>
                </c:pt>
                <c:pt idx="2512">
                  <c:v>0.10352399874516365</c:v>
                </c:pt>
                <c:pt idx="2513">
                  <c:v>0.11262156227125379</c:v>
                </c:pt>
                <c:pt idx="2514">
                  <c:v>0.12684304088675102</c:v>
                </c:pt>
                <c:pt idx="2515">
                  <c:v>0.13594060441284117</c:v>
                </c:pt>
                <c:pt idx="2516">
                  <c:v>0.15549513750914984</c:v>
                </c:pt>
                <c:pt idx="2517">
                  <c:v>0.17599079786677821</c:v>
                </c:pt>
                <c:pt idx="2518">
                  <c:v>0.1854020704799749</c:v>
                </c:pt>
                <c:pt idx="2519">
                  <c:v>0.20631600962041199</c:v>
                </c:pt>
                <c:pt idx="2520">
                  <c:v>0.23036703963191468</c:v>
                </c:pt>
                <c:pt idx="2521">
                  <c:v>0.24887587577120152</c:v>
                </c:pt>
                <c:pt idx="2522">
                  <c:v>0.25337237268639551</c:v>
                </c:pt>
                <c:pt idx="2523">
                  <c:v>0.25201296664226708</c:v>
                </c:pt>
                <c:pt idx="2524">
                  <c:v>0.26037854229844193</c:v>
                </c:pt>
                <c:pt idx="2525">
                  <c:v>0.30116072362229424</c:v>
                </c:pt>
                <c:pt idx="2526">
                  <c:v>0.30879431140855379</c:v>
                </c:pt>
                <c:pt idx="2527">
                  <c:v>0.30607549932029698</c:v>
                </c:pt>
                <c:pt idx="2528">
                  <c:v>0.32280665063264669</c:v>
                </c:pt>
                <c:pt idx="2529">
                  <c:v>0.34225661403325314</c:v>
                </c:pt>
                <c:pt idx="2530">
                  <c:v>0.33598243229112201</c:v>
                </c:pt>
                <c:pt idx="2531">
                  <c:v>0.33535501411690893</c:v>
                </c:pt>
                <c:pt idx="2532">
                  <c:v>0.34162919585904006</c:v>
                </c:pt>
                <c:pt idx="2533">
                  <c:v>0.36107915925964656</c:v>
                </c:pt>
                <c:pt idx="2534">
                  <c:v>0.357942068388581</c:v>
                </c:pt>
                <c:pt idx="2535">
                  <c:v>0.33640071107393077</c:v>
                </c:pt>
                <c:pt idx="2536">
                  <c:v>0.32071525671860296</c:v>
                </c:pt>
                <c:pt idx="2537">
                  <c:v>0.2993830387953571</c:v>
                </c:pt>
                <c:pt idx="2538">
                  <c:v>0.29039004496496917</c:v>
                </c:pt>
                <c:pt idx="2539">
                  <c:v>0.26529331799644462</c:v>
                </c:pt>
                <c:pt idx="2540">
                  <c:v>0.24186970615915507</c:v>
                </c:pt>
                <c:pt idx="2541">
                  <c:v>0.23183101537174527</c:v>
                </c:pt>
                <c:pt idx="2542">
                  <c:v>0.21300847014535187</c:v>
                </c:pt>
                <c:pt idx="2543">
                  <c:v>0.20736170657743386</c:v>
                </c:pt>
                <c:pt idx="2544">
                  <c:v>0.16835721008051865</c:v>
                </c:pt>
                <c:pt idx="2545">
                  <c:v>0.15340374359510614</c:v>
                </c:pt>
                <c:pt idx="2546">
                  <c:v>0.15131234968106244</c:v>
                </c:pt>
                <c:pt idx="2547">
                  <c:v>0.1335355014116909</c:v>
                </c:pt>
                <c:pt idx="2548">
                  <c:v>0.11952316218759804</c:v>
                </c:pt>
                <c:pt idx="2549">
                  <c:v>0.12130084701453518</c:v>
                </c:pt>
                <c:pt idx="2550">
                  <c:v>0.10383770783227021</c:v>
                </c:pt>
                <c:pt idx="2551">
                  <c:v>0.10216459270103524</c:v>
                </c:pt>
                <c:pt idx="2552">
                  <c:v>9.3380738262051663E-2</c:v>
                </c:pt>
                <c:pt idx="2553">
                  <c:v>8.6792847432813972E-2</c:v>
                </c:pt>
                <c:pt idx="2554">
                  <c:v>8.1250653560598143E-2</c:v>
                </c:pt>
                <c:pt idx="2555">
                  <c:v>7.9159259646554431E-2</c:v>
                </c:pt>
                <c:pt idx="2556">
                  <c:v>7.8740980863745688E-2</c:v>
                </c:pt>
                <c:pt idx="2557">
                  <c:v>8.4387744431663705E-2</c:v>
                </c:pt>
                <c:pt idx="2558">
                  <c:v>8.1564362647704697E-2</c:v>
                </c:pt>
                <c:pt idx="2559">
                  <c:v>8.0518665690682834E-2</c:v>
                </c:pt>
                <c:pt idx="2560">
                  <c:v>8.2610059604726546E-2</c:v>
                </c:pt>
                <c:pt idx="2561">
                  <c:v>7.8113562689532567E-2</c:v>
                </c:pt>
                <c:pt idx="2562">
                  <c:v>7.9159259646554431E-2</c:v>
                </c:pt>
                <c:pt idx="2563">
                  <c:v>8.0518665690682834E-2</c:v>
                </c:pt>
                <c:pt idx="2564">
                  <c:v>7.6335877862595422E-2</c:v>
                </c:pt>
                <c:pt idx="2565">
                  <c:v>7.8427271776639135E-2</c:v>
                </c:pt>
                <c:pt idx="2566">
                  <c:v>6.6924605249398722E-2</c:v>
                </c:pt>
                <c:pt idx="2567">
                  <c:v>7.7381574819617271E-2</c:v>
                </c:pt>
                <c:pt idx="2568">
                  <c:v>7.6022168775488869E-2</c:v>
                </c:pt>
                <c:pt idx="2569">
                  <c:v>6.6924605249398722E-2</c:v>
                </c:pt>
                <c:pt idx="2570">
                  <c:v>7.2153090034507997E-2</c:v>
                </c:pt>
                <c:pt idx="2571">
                  <c:v>7.7695283906723825E-2</c:v>
                </c:pt>
                <c:pt idx="2572">
                  <c:v>7.319878699152986E-2</c:v>
                </c:pt>
                <c:pt idx="2573">
                  <c:v>7.3512496078636413E-2</c:v>
                </c:pt>
                <c:pt idx="2574">
                  <c:v>6.6192617379483426E-2</c:v>
                </c:pt>
                <c:pt idx="2575">
                  <c:v>6.6610896162292169E-2</c:v>
                </c:pt>
                <c:pt idx="2576">
                  <c:v>6.378751437833316E-2</c:v>
                </c:pt>
                <c:pt idx="2577">
                  <c:v>6.5878908292376873E-2</c:v>
                </c:pt>
                <c:pt idx="2578">
                  <c:v>6.3055526508417864E-2</c:v>
                </c:pt>
                <c:pt idx="2579">
                  <c:v>5.6781344766286733E-2</c:v>
                </c:pt>
                <c:pt idx="2580">
                  <c:v>5.7513332636202029E-2</c:v>
                </c:pt>
                <c:pt idx="2581">
                  <c:v>5.1971138763986194E-2</c:v>
                </c:pt>
                <c:pt idx="2582">
                  <c:v>5.1971138763986194E-2</c:v>
                </c:pt>
                <c:pt idx="2583">
                  <c:v>4.4651260064833213E-2</c:v>
                </c:pt>
                <c:pt idx="2584">
                  <c:v>4.6324375196068177E-2</c:v>
                </c:pt>
                <c:pt idx="2585">
                  <c:v>4.7788350935898775E-2</c:v>
                </c:pt>
                <c:pt idx="2586">
                  <c:v>4.2873575237896061E-2</c:v>
                </c:pt>
                <c:pt idx="2587">
                  <c:v>3.9422775279723939E-2</c:v>
                </c:pt>
                <c:pt idx="2588">
                  <c:v>3.659939349576493E-2</c:v>
                </c:pt>
                <c:pt idx="2589">
                  <c:v>3.5553696538743074E-2</c:v>
                </c:pt>
                <c:pt idx="2590">
                  <c:v>3.4194290494614664E-2</c:v>
                </c:pt>
                <c:pt idx="2591">
                  <c:v>3.2416605667677505E-2</c:v>
                </c:pt>
                <c:pt idx="2592">
                  <c:v>3.0638920840740352E-2</c:v>
                </c:pt>
                <c:pt idx="2593">
                  <c:v>3.659939349576493E-2</c:v>
                </c:pt>
                <c:pt idx="2594">
                  <c:v>3.2730314754784065E-2</c:v>
                </c:pt>
                <c:pt idx="2595">
                  <c:v>3.2102896580570951E-2</c:v>
                </c:pt>
                <c:pt idx="2596">
                  <c:v>2.9279514796611943E-2</c:v>
                </c:pt>
                <c:pt idx="2597">
                  <c:v>2.8233817839590086E-2</c:v>
                </c:pt>
                <c:pt idx="2598">
                  <c:v>3.2416605667677505E-2</c:v>
                </c:pt>
                <c:pt idx="2599">
                  <c:v>3.1684617797762209E-2</c:v>
                </c:pt>
                <c:pt idx="2600">
                  <c:v>3.0325211753633795E-2</c:v>
                </c:pt>
                <c:pt idx="2601">
                  <c:v>3.1684617797762209E-2</c:v>
                </c:pt>
                <c:pt idx="2602">
                  <c:v>3.0325211753633795E-2</c:v>
                </c:pt>
                <c:pt idx="2603">
                  <c:v>2.7920108752483529E-2</c:v>
                </c:pt>
                <c:pt idx="2604">
                  <c:v>2.9279514796611943E-2</c:v>
                </c:pt>
                <c:pt idx="2605">
                  <c:v>2.8233817839590086E-2</c:v>
                </c:pt>
                <c:pt idx="2606">
                  <c:v>2.8233817839590086E-2</c:v>
                </c:pt>
                <c:pt idx="2607">
                  <c:v>2.8233817839590086E-2</c:v>
                </c:pt>
                <c:pt idx="2608">
                  <c:v>3.0638920840740352E-2</c:v>
                </c:pt>
                <c:pt idx="2609">
                  <c:v>2.8233817839590086E-2</c:v>
                </c:pt>
                <c:pt idx="2610">
                  <c:v>3.0638920840740352E-2</c:v>
                </c:pt>
                <c:pt idx="2611">
                  <c:v>3.5553696538743074E-2</c:v>
                </c:pt>
                <c:pt idx="2612">
                  <c:v>2.8965805709505386E-2</c:v>
                </c:pt>
                <c:pt idx="2613">
                  <c:v>2.7920108752483529E-2</c:v>
                </c:pt>
                <c:pt idx="2614">
                  <c:v>3.1684617797762209E-2</c:v>
                </c:pt>
                <c:pt idx="2615">
                  <c:v>3.3776011711805921E-2</c:v>
                </c:pt>
                <c:pt idx="2616">
                  <c:v>3.0011502666527242E-2</c:v>
                </c:pt>
                <c:pt idx="2617">
                  <c:v>3.1684617797762209E-2</c:v>
                </c:pt>
                <c:pt idx="2618">
                  <c:v>3.0638920840740352E-2</c:v>
                </c:pt>
                <c:pt idx="2619">
                  <c:v>3.1370908710655655E-2</c:v>
                </c:pt>
                <c:pt idx="2620">
                  <c:v>3.3776011711805921E-2</c:v>
                </c:pt>
                <c:pt idx="2621">
                  <c:v>2.582871483843982E-2</c:v>
                </c:pt>
                <c:pt idx="2622">
                  <c:v>2.7188120882568233E-2</c:v>
                </c:pt>
                <c:pt idx="2623">
                  <c:v>2.95932238837185E-2</c:v>
                </c:pt>
                <c:pt idx="2624">
                  <c:v>3.0638920840740352E-2</c:v>
                </c:pt>
                <c:pt idx="2625">
                  <c:v>3.1057199623549095E-2</c:v>
                </c:pt>
                <c:pt idx="2626">
                  <c:v>2.7188120882568233E-2</c:v>
                </c:pt>
                <c:pt idx="2627">
                  <c:v>3.2102896580570951E-2</c:v>
                </c:pt>
                <c:pt idx="2628">
                  <c:v>2.4783017881417964E-2</c:v>
                </c:pt>
                <c:pt idx="2629">
                  <c:v>2.7920108752483529E-2</c:v>
                </c:pt>
                <c:pt idx="2630">
                  <c:v>2.6456133012652934E-2</c:v>
                </c:pt>
                <c:pt idx="2631">
                  <c:v>2.8965805709505386E-2</c:v>
                </c:pt>
                <c:pt idx="2632">
                  <c:v>2.6874411795461677E-2</c:v>
                </c:pt>
                <c:pt idx="2633">
                  <c:v>2.3319042141587368E-2</c:v>
                </c:pt>
                <c:pt idx="2634">
                  <c:v>2.7188120882568233E-2</c:v>
                </c:pt>
                <c:pt idx="2635">
                  <c:v>3.0011502666527242E-2</c:v>
                </c:pt>
                <c:pt idx="2636">
                  <c:v>2.5096726968524521E-2</c:v>
                </c:pt>
                <c:pt idx="2637">
                  <c:v>2.4051030011502668E-2</c:v>
                </c:pt>
                <c:pt idx="2638">
                  <c:v>2.1645927010352398E-2</c:v>
                </c:pt>
                <c:pt idx="2639">
                  <c:v>2.1645927010352398E-2</c:v>
                </c:pt>
                <c:pt idx="2640">
                  <c:v>2.1645927010352398E-2</c:v>
                </c:pt>
                <c:pt idx="2641">
                  <c:v>2.1645927010352398E-2</c:v>
                </c:pt>
                <c:pt idx="2642">
                  <c:v>2.0600230053330545E-2</c:v>
                </c:pt>
                <c:pt idx="2643">
                  <c:v>1.9554533096308689E-2</c:v>
                </c:pt>
                <c:pt idx="2644">
                  <c:v>1.9554533096308689E-2</c:v>
                </c:pt>
                <c:pt idx="2645">
                  <c:v>2.0913939140437102E-2</c:v>
                </c:pt>
                <c:pt idx="2646">
                  <c:v>2.2273345184565512E-2</c:v>
                </c:pt>
                <c:pt idx="2647">
                  <c:v>2.3005333054480812E-2</c:v>
                </c:pt>
                <c:pt idx="2648">
                  <c:v>2.1645927010352398E-2</c:v>
                </c:pt>
                <c:pt idx="2649">
                  <c:v>1.882254522639339E-2</c:v>
                </c:pt>
                <c:pt idx="2650">
                  <c:v>2.3737320924396111E-2</c:v>
                </c:pt>
                <c:pt idx="2651">
                  <c:v>2.2273345184565512E-2</c:v>
                </c:pt>
                <c:pt idx="2652">
                  <c:v>2.0600230053330545E-2</c:v>
                </c:pt>
                <c:pt idx="2653">
                  <c:v>1.5685454355327828E-2</c:v>
                </c:pt>
                <c:pt idx="2654">
                  <c:v>1.7776848269371537E-2</c:v>
                </c:pt>
                <c:pt idx="2655">
                  <c:v>1.8508836139286836E-2</c:v>
                </c:pt>
                <c:pt idx="2656">
                  <c:v>2.0913939140437102E-2</c:v>
                </c:pt>
                <c:pt idx="2657">
                  <c:v>1.9554533096308689E-2</c:v>
                </c:pt>
                <c:pt idx="2658">
                  <c:v>1.746313918226498E-2</c:v>
                </c:pt>
                <c:pt idx="2659">
                  <c:v>1.9868242183415246E-2</c:v>
                </c:pt>
                <c:pt idx="2660">
                  <c:v>2.0181951270521803E-2</c:v>
                </c:pt>
                <c:pt idx="2661">
                  <c:v>1.9868242183415246E-2</c:v>
                </c:pt>
                <c:pt idx="2662">
                  <c:v>1.9554533096308689E-2</c:v>
                </c:pt>
                <c:pt idx="2663">
                  <c:v>1.7776848269371537E-2</c:v>
                </c:pt>
                <c:pt idx="2664">
                  <c:v>1.9136254313499947E-2</c:v>
                </c:pt>
                <c:pt idx="2665">
                  <c:v>1.746313918226498E-2</c:v>
                </c:pt>
                <c:pt idx="2666">
                  <c:v>2.1645927010352398E-2</c:v>
                </c:pt>
                <c:pt idx="2667">
                  <c:v>1.882254522639339E-2</c:v>
                </c:pt>
                <c:pt idx="2668">
                  <c:v>2.1645927010352398E-2</c:v>
                </c:pt>
                <c:pt idx="2669">
                  <c:v>2.1227648227543659E-2</c:v>
                </c:pt>
                <c:pt idx="2670">
                  <c:v>2.1227648227543659E-2</c:v>
                </c:pt>
                <c:pt idx="2671">
                  <c:v>2.0181951270521803E-2</c:v>
                </c:pt>
                <c:pt idx="2672">
                  <c:v>1.7776848269371537E-2</c:v>
                </c:pt>
                <c:pt idx="2673">
                  <c:v>2.2273345184565512E-2</c:v>
                </c:pt>
                <c:pt idx="2674">
                  <c:v>2.3737320924396111E-2</c:v>
                </c:pt>
                <c:pt idx="2675">
                  <c:v>2.1959636097458955E-2</c:v>
                </c:pt>
                <c:pt idx="2676">
                  <c:v>2.2273345184565512E-2</c:v>
                </c:pt>
                <c:pt idx="2677">
                  <c:v>2.3737320924396111E-2</c:v>
                </c:pt>
                <c:pt idx="2678">
                  <c:v>2.2273345184565512E-2</c:v>
                </c:pt>
                <c:pt idx="2679">
                  <c:v>2.1645927010352398E-2</c:v>
                </c:pt>
                <c:pt idx="2680">
                  <c:v>2.4364739098609221E-2</c:v>
                </c:pt>
                <c:pt idx="2681">
                  <c:v>2.4364739098609221E-2</c:v>
                </c:pt>
                <c:pt idx="2682">
                  <c:v>2.5410436055631078E-2</c:v>
                </c:pt>
                <c:pt idx="2683">
                  <c:v>2.5096726968524521E-2</c:v>
                </c:pt>
                <c:pt idx="2684">
                  <c:v>2.6456133012652934E-2</c:v>
                </c:pt>
                <c:pt idx="2685">
                  <c:v>2.0913939140437102E-2</c:v>
                </c:pt>
                <c:pt idx="2686">
                  <c:v>2.3319042141587368E-2</c:v>
                </c:pt>
                <c:pt idx="2687">
                  <c:v>2.9279514796611943E-2</c:v>
                </c:pt>
                <c:pt idx="2688">
                  <c:v>2.3005333054480812E-2</c:v>
                </c:pt>
                <c:pt idx="2689">
                  <c:v>2.8547526926696643E-2</c:v>
                </c:pt>
                <c:pt idx="2690">
                  <c:v>2.8965805709505386E-2</c:v>
                </c:pt>
                <c:pt idx="2691">
                  <c:v>2.3005333054480812E-2</c:v>
                </c:pt>
                <c:pt idx="2692">
                  <c:v>2.5096726968524521E-2</c:v>
                </c:pt>
                <c:pt idx="2693">
                  <c:v>2.3737320924396111E-2</c:v>
                </c:pt>
                <c:pt idx="2694">
                  <c:v>2.5410436055631078E-2</c:v>
                </c:pt>
                <c:pt idx="2695">
                  <c:v>2.8965805709505386E-2</c:v>
                </c:pt>
                <c:pt idx="2696">
                  <c:v>2.4051030011502668E-2</c:v>
                </c:pt>
                <c:pt idx="2697">
                  <c:v>2.5096726968524521E-2</c:v>
                </c:pt>
                <c:pt idx="2698">
                  <c:v>2.7501829969674787E-2</c:v>
                </c:pt>
                <c:pt idx="2699">
                  <c:v>2.3737320924396111E-2</c:v>
                </c:pt>
                <c:pt idx="2700">
                  <c:v>2.6874411795461677E-2</c:v>
                </c:pt>
                <c:pt idx="2701">
                  <c:v>2.6142423925546377E-2</c:v>
                </c:pt>
                <c:pt idx="2702">
                  <c:v>2.7920108752483529E-2</c:v>
                </c:pt>
                <c:pt idx="2703">
                  <c:v>2.6456133012652934E-2</c:v>
                </c:pt>
                <c:pt idx="2704">
                  <c:v>2.7188120882568233E-2</c:v>
                </c:pt>
                <c:pt idx="2705">
                  <c:v>2.8965805709505386E-2</c:v>
                </c:pt>
                <c:pt idx="2706">
                  <c:v>2.6142423925546377E-2</c:v>
                </c:pt>
                <c:pt idx="2707">
                  <c:v>3.2102896580570951E-2</c:v>
                </c:pt>
                <c:pt idx="2708">
                  <c:v>2.8965805709505386E-2</c:v>
                </c:pt>
                <c:pt idx="2709">
                  <c:v>2.8547526926696643E-2</c:v>
                </c:pt>
                <c:pt idx="2710">
                  <c:v>3.2416605667677505E-2</c:v>
                </c:pt>
                <c:pt idx="2711">
                  <c:v>3.0638920840740352E-2</c:v>
                </c:pt>
                <c:pt idx="2712">
                  <c:v>3.1370908710655655E-2</c:v>
                </c:pt>
                <c:pt idx="2713">
                  <c:v>3.3462302624699361E-2</c:v>
                </c:pt>
                <c:pt idx="2714">
                  <c:v>3.4821708668827771E-2</c:v>
                </c:pt>
                <c:pt idx="2715">
                  <c:v>3.628568440865837E-2</c:v>
                </c:pt>
                <c:pt idx="2716">
                  <c:v>3.1370908710655655E-2</c:v>
                </c:pt>
                <c:pt idx="2717">
                  <c:v>3.1370908710655655E-2</c:v>
                </c:pt>
                <c:pt idx="2718">
                  <c:v>3.5553696538743074E-2</c:v>
                </c:pt>
                <c:pt idx="2719">
                  <c:v>3.628568440865837E-2</c:v>
                </c:pt>
                <c:pt idx="2720">
                  <c:v>3.4507999581721217E-2</c:v>
                </c:pt>
                <c:pt idx="2721">
                  <c:v>3.4821708668827771E-2</c:v>
                </c:pt>
                <c:pt idx="2722">
                  <c:v>3.0325211753633795E-2</c:v>
                </c:pt>
                <c:pt idx="2723">
                  <c:v>3.1684617797762209E-2</c:v>
                </c:pt>
                <c:pt idx="2724">
                  <c:v>3.5553696538743074E-2</c:v>
                </c:pt>
                <c:pt idx="2725">
                  <c:v>3.3462302624699361E-2</c:v>
                </c:pt>
                <c:pt idx="2726">
                  <c:v>3.3462302624699361E-2</c:v>
                </c:pt>
                <c:pt idx="2727">
                  <c:v>3.2416605667677505E-2</c:v>
                </c:pt>
                <c:pt idx="2728">
                  <c:v>3.1370908710655655E-2</c:v>
                </c:pt>
                <c:pt idx="2729">
                  <c:v>3.2416605667677505E-2</c:v>
                </c:pt>
                <c:pt idx="2730">
                  <c:v>3.1057199623549095E-2</c:v>
                </c:pt>
                <c:pt idx="2731">
                  <c:v>3.3776011711805921E-2</c:v>
                </c:pt>
                <c:pt idx="2732">
                  <c:v>3.0011502666527242E-2</c:v>
                </c:pt>
                <c:pt idx="2733">
                  <c:v>2.7501829969674787E-2</c:v>
                </c:pt>
                <c:pt idx="2734">
                  <c:v>2.8233817839590086E-2</c:v>
                </c:pt>
                <c:pt idx="2735">
                  <c:v>2.8547526926696643E-2</c:v>
                </c:pt>
                <c:pt idx="2736">
                  <c:v>3.0325211753633795E-2</c:v>
                </c:pt>
                <c:pt idx="2737">
                  <c:v>2.6456133012652934E-2</c:v>
                </c:pt>
                <c:pt idx="2738">
                  <c:v>2.5410436055631078E-2</c:v>
                </c:pt>
                <c:pt idx="2739">
                  <c:v>2.3319042141587368E-2</c:v>
                </c:pt>
                <c:pt idx="2740">
                  <c:v>2.0600230053330545E-2</c:v>
                </c:pt>
                <c:pt idx="2741">
                  <c:v>2.5410436055631078E-2</c:v>
                </c:pt>
                <c:pt idx="2742">
                  <c:v>2.5410436055631078E-2</c:v>
                </c:pt>
                <c:pt idx="2743">
                  <c:v>2.1959636097458955E-2</c:v>
                </c:pt>
                <c:pt idx="2744">
                  <c:v>2.3319042141587368E-2</c:v>
                </c:pt>
                <c:pt idx="2745">
                  <c:v>2.0913939140437102E-2</c:v>
                </c:pt>
                <c:pt idx="2746">
                  <c:v>1.746313918226498E-2</c:v>
                </c:pt>
                <c:pt idx="2747">
                  <c:v>2.1227648227543659E-2</c:v>
                </c:pt>
                <c:pt idx="2748">
                  <c:v>1.8508836139286836E-2</c:v>
                </c:pt>
                <c:pt idx="2749">
                  <c:v>1.9136254313499947E-2</c:v>
                </c:pt>
                <c:pt idx="2750">
                  <c:v>2.2691623967374255E-2</c:v>
                </c:pt>
                <c:pt idx="2751">
                  <c:v>2.1645927010352398E-2</c:v>
                </c:pt>
                <c:pt idx="2752">
                  <c:v>1.7776848269371537E-2</c:v>
                </c:pt>
                <c:pt idx="2753">
                  <c:v>1.5685454355327828E-2</c:v>
                </c:pt>
                <c:pt idx="2754">
                  <c:v>2.2273345184565512E-2</c:v>
                </c:pt>
                <c:pt idx="2755">
                  <c:v>1.746313918226498E-2</c:v>
                </c:pt>
                <c:pt idx="2756">
                  <c:v>1.7044860399456237E-2</c:v>
                </c:pt>
                <c:pt idx="2757">
                  <c:v>1.9136254313499947E-2</c:v>
                </c:pt>
                <c:pt idx="2758">
                  <c:v>1.7776848269371537E-2</c:v>
                </c:pt>
                <c:pt idx="2759">
                  <c:v>1.5999163442434381E-2</c:v>
                </c:pt>
                <c:pt idx="2760">
                  <c:v>2.1227648227543659E-2</c:v>
                </c:pt>
                <c:pt idx="2761">
                  <c:v>1.8508836139286836E-2</c:v>
                </c:pt>
                <c:pt idx="2762">
                  <c:v>1.8090557356478094E-2</c:v>
                </c:pt>
                <c:pt idx="2763">
                  <c:v>2.3737320924396111E-2</c:v>
                </c:pt>
                <c:pt idx="2764">
                  <c:v>1.5999163442434381E-2</c:v>
                </c:pt>
                <c:pt idx="2765">
                  <c:v>1.746313918226498E-2</c:v>
                </c:pt>
                <c:pt idx="2766">
                  <c:v>1.4953466485412528E-2</c:v>
                </c:pt>
                <c:pt idx="2767">
                  <c:v>1.6731151312349681E-2</c:v>
                </c:pt>
                <c:pt idx="2768">
                  <c:v>1.882254522639339E-2</c:v>
                </c:pt>
                <c:pt idx="2769">
                  <c:v>1.9554533096308689E-2</c:v>
                </c:pt>
                <c:pt idx="2770">
                  <c:v>1.9136254313499947E-2</c:v>
                </c:pt>
                <c:pt idx="2771">
                  <c:v>1.4953466485412528E-2</c:v>
                </c:pt>
                <c:pt idx="2772">
                  <c:v>1.6731151312349681E-2</c:v>
                </c:pt>
                <c:pt idx="2773">
                  <c:v>1.5999163442434381E-2</c:v>
                </c:pt>
                <c:pt idx="2774">
                  <c:v>1.8090557356478094E-2</c:v>
                </c:pt>
                <c:pt idx="2775">
                  <c:v>1.9868242183415246E-2</c:v>
                </c:pt>
                <c:pt idx="2776">
                  <c:v>2.0600230053330545E-2</c:v>
                </c:pt>
                <c:pt idx="2777">
                  <c:v>1.7044860399456237E-2</c:v>
                </c:pt>
                <c:pt idx="2778">
                  <c:v>1.7776848269371537E-2</c:v>
                </c:pt>
                <c:pt idx="2779">
                  <c:v>1.8508836139286836E-2</c:v>
                </c:pt>
                <c:pt idx="2780">
                  <c:v>2.0913939140437102E-2</c:v>
                </c:pt>
                <c:pt idx="2781">
                  <c:v>1.8090557356478094E-2</c:v>
                </c:pt>
                <c:pt idx="2782">
                  <c:v>2.0181951270521803E-2</c:v>
                </c:pt>
                <c:pt idx="2783">
                  <c:v>1.6731151312349681E-2</c:v>
                </c:pt>
                <c:pt idx="2784">
                  <c:v>1.8508836139286836E-2</c:v>
                </c:pt>
                <c:pt idx="2785">
                  <c:v>2.2691623967374255E-2</c:v>
                </c:pt>
                <c:pt idx="2786">
                  <c:v>1.7776848269371537E-2</c:v>
                </c:pt>
                <c:pt idx="2787">
                  <c:v>2.0913939140437102E-2</c:v>
                </c:pt>
                <c:pt idx="2788">
                  <c:v>2.3737320924396111E-2</c:v>
                </c:pt>
                <c:pt idx="2789">
                  <c:v>2.0181951270521803E-2</c:v>
                </c:pt>
                <c:pt idx="2790">
                  <c:v>1.7776848269371537E-2</c:v>
                </c:pt>
                <c:pt idx="2791">
                  <c:v>2.1227648227543659E-2</c:v>
                </c:pt>
                <c:pt idx="2792">
                  <c:v>1.7044860399456237E-2</c:v>
                </c:pt>
                <c:pt idx="2793">
                  <c:v>2.2691623967374255E-2</c:v>
                </c:pt>
                <c:pt idx="2794">
                  <c:v>2.1645927010352398E-2</c:v>
                </c:pt>
                <c:pt idx="2795">
                  <c:v>1.8508836139286836E-2</c:v>
                </c:pt>
                <c:pt idx="2796">
                  <c:v>2.2273345184565512E-2</c:v>
                </c:pt>
                <c:pt idx="2797">
                  <c:v>1.9136254313499947E-2</c:v>
                </c:pt>
                <c:pt idx="2798">
                  <c:v>2.1959636097458955E-2</c:v>
                </c:pt>
                <c:pt idx="2799">
                  <c:v>2.1227648227543659E-2</c:v>
                </c:pt>
                <c:pt idx="2800">
                  <c:v>1.9554533096308689E-2</c:v>
                </c:pt>
                <c:pt idx="2801">
                  <c:v>1.9868242183415246E-2</c:v>
                </c:pt>
                <c:pt idx="2802">
                  <c:v>2.1959636097458955E-2</c:v>
                </c:pt>
                <c:pt idx="2803">
                  <c:v>1.9554533096308689E-2</c:v>
                </c:pt>
                <c:pt idx="2804">
                  <c:v>2.1227648227543659E-2</c:v>
                </c:pt>
                <c:pt idx="2805">
                  <c:v>2.0913939140437102E-2</c:v>
                </c:pt>
                <c:pt idx="2806">
                  <c:v>2.2691623967374255E-2</c:v>
                </c:pt>
                <c:pt idx="2807">
                  <c:v>2.3319042141587368E-2</c:v>
                </c:pt>
                <c:pt idx="2808">
                  <c:v>1.882254522639339E-2</c:v>
                </c:pt>
                <c:pt idx="2809">
                  <c:v>2.1227648227543659E-2</c:v>
                </c:pt>
                <c:pt idx="2810">
                  <c:v>2.6456133012652934E-2</c:v>
                </c:pt>
                <c:pt idx="2811">
                  <c:v>2.3005333054480812E-2</c:v>
                </c:pt>
                <c:pt idx="2812">
                  <c:v>2.3005333054480812E-2</c:v>
                </c:pt>
                <c:pt idx="2813">
                  <c:v>2.4783017881417964E-2</c:v>
                </c:pt>
                <c:pt idx="2814">
                  <c:v>2.6142423925546377E-2</c:v>
                </c:pt>
                <c:pt idx="2815">
                  <c:v>2.6456133012652934E-2</c:v>
                </c:pt>
                <c:pt idx="2816">
                  <c:v>2.9279514796611943E-2</c:v>
                </c:pt>
                <c:pt idx="2817">
                  <c:v>2.8965805709505386E-2</c:v>
                </c:pt>
                <c:pt idx="2818">
                  <c:v>3.3776011711805921E-2</c:v>
                </c:pt>
                <c:pt idx="2819">
                  <c:v>2.5410436055631078E-2</c:v>
                </c:pt>
                <c:pt idx="2820">
                  <c:v>2.7188120882568233E-2</c:v>
                </c:pt>
                <c:pt idx="2821">
                  <c:v>2.8547526926696643E-2</c:v>
                </c:pt>
                <c:pt idx="2822">
                  <c:v>3.4507999581721217E-2</c:v>
                </c:pt>
                <c:pt idx="2823">
                  <c:v>3.6913102582871483E-2</c:v>
                </c:pt>
                <c:pt idx="2824">
                  <c:v>3.0325211753633795E-2</c:v>
                </c:pt>
                <c:pt idx="2825">
                  <c:v>3.5867405625849627E-2</c:v>
                </c:pt>
                <c:pt idx="2826">
                  <c:v>3.4507999581721217E-2</c:v>
                </c:pt>
                <c:pt idx="2827">
                  <c:v>3.8377078322702082E-2</c:v>
                </c:pt>
                <c:pt idx="2828">
                  <c:v>3.3148593537592808E-2</c:v>
                </c:pt>
                <c:pt idx="2829">
                  <c:v>3.0638920840740352E-2</c:v>
                </c:pt>
                <c:pt idx="2830">
                  <c:v>3.4194290494614664E-2</c:v>
                </c:pt>
                <c:pt idx="2831">
                  <c:v>3.9004496496915196E-2</c:v>
                </c:pt>
                <c:pt idx="2832">
                  <c:v>3.5239987451636513E-2</c:v>
                </c:pt>
                <c:pt idx="2833">
                  <c:v>3.9422775279723939E-2</c:v>
                </c:pt>
                <c:pt idx="2834">
                  <c:v>3.2102896580570951E-2</c:v>
                </c:pt>
                <c:pt idx="2835">
                  <c:v>3.795879953989334E-2</c:v>
                </c:pt>
                <c:pt idx="2836">
                  <c:v>3.3148593537592808E-2</c:v>
                </c:pt>
                <c:pt idx="2837">
                  <c:v>3.5553696538743074E-2</c:v>
                </c:pt>
                <c:pt idx="2838">
                  <c:v>3.9004496496915196E-2</c:v>
                </c:pt>
                <c:pt idx="2839">
                  <c:v>3.659939349576493E-2</c:v>
                </c:pt>
                <c:pt idx="2840">
                  <c:v>3.659939349576493E-2</c:v>
                </c:pt>
                <c:pt idx="2841">
                  <c:v>3.6913102582871483E-2</c:v>
                </c:pt>
                <c:pt idx="2842">
                  <c:v>3.3776011711805921E-2</c:v>
                </c:pt>
                <c:pt idx="2843">
                  <c:v>3.1370908710655655E-2</c:v>
                </c:pt>
                <c:pt idx="2844">
                  <c:v>2.6874411795461677E-2</c:v>
                </c:pt>
                <c:pt idx="2845">
                  <c:v>3.4507999581721217E-2</c:v>
                </c:pt>
                <c:pt idx="2846">
                  <c:v>3.5553696538743074E-2</c:v>
                </c:pt>
                <c:pt idx="2847">
                  <c:v>3.3462302624699361E-2</c:v>
                </c:pt>
                <c:pt idx="2848">
                  <c:v>3.2416605667677505E-2</c:v>
                </c:pt>
                <c:pt idx="2849">
                  <c:v>3.659939349576493E-2</c:v>
                </c:pt>
                <c:pt idx="2850">
                  <c:v>3.1684617797762209E-2</c:v>
                </c:pt>
                <c:pt idx="2851">
                  <c:v>3.2102896580570951E-2</c:v>
                </c:pt>
                <c:pt idx="2852">
                  <c:v>3.1684617797762209E-2</c:v>
                </c:pt>
                <c:pt idx="2853">
                  <c:v>3.4194290494614664E-2</c:v>
                </c:pt>
                <c:pt idx="2854">
                  <c:v>3.1057199623549095E-2</c:v>
                </c:pt>
                <c:pt idx="2855">
                  <c:v>3.659939349576493E-2</c:v>
                </c:pt>
                <c:pt idx="2856">
                  <c:v>3.2416605667677505E-2</c:v>
                </c:pt>
                <c:pt idx="2857">
                  <c:v>2.9279514796611943E-2</c:v>
                </c:pt>
                <c:pt idx="2858">
                  <c:v>3.1684617797762209E-2</c:v>
                </c:pt>
                <c:pt idx="2859">
                  <c:v>3.0638920840740352E-2</c:v>
                </c:pt>
                <c:pt idx="2860">
                  <c:v>2.8965805709505386E-2</c:v>
                </c:pt>
                <c:pt idx="2861">
                  <c:v>3.4507999581721217E-2</c:v>
                </c:pt>
                <c:pt idx="2862">
                  <c:v>3.0325211753633795E-2</c:v>
                </c:pt>
                <c:pt idx="2863">
                  <c:v>3.0011502666527242E-2</c:v>
                </c:pt>
                <c:pt idx="2864">
                  <c:v>3.2730314754784065E-2</c:v>
                </c:pt>
                <c:pt idx="2865">
                  <c:v>3.1057199623549095E-2</c:v>
                </c:pt>
                <c:pt idx="2866">
                  <c:v>2.5096726968524521E-2</c:v>
                </c:pt>
                <c:pt idx="2867">
                  <c:v>2.6874411795461677E-2</c:v>
                </c:pt>
                <c:pt idx="2868">
                  <c:v>2.8547526926696643E-2</c:v>
                </c:pt>
                <c:pt idx="2869">
                  <c:v>2.7501829969674787E-2</c:v>
                </c:pt>
                <c:pt idx="2870">
                  <c:v>3.1684617797762209E-2</c:v>
                </c:pt>
                <c:pt idx="2871">
                  <c:v>3.0638920840740352E-2</c:v>
                </c:pt>
                <c:pt idx="2872">
                  <c:v>2.6142423925546377E-2</c:v>
                </c:pt>
                <c:pt idx="2873">
                  <c:v>2.5096726968524521E-2</c:v>
                </c:pt>
                <c:pt idx="2874">
                  <c:v>2.8547526926696643E-2</c:v>
                </c:pt>
                <c:pt idx="2875">
                  <c:v>2.6456133012652934E-2</c:v>
                </c:pt>
                <c:pt idx="2876">
                  <c:v>2.4364739098609221E-2</c:v>
                </c:pt>
                <c:pt idx="2877">
                  <c:v>3.3148593537592808E-2</c:v>
                </c:pt>
                <c:pt idx="2878">
                  <c:v>3.1370908710655655E-2</c:v>
                </c:pt>
                <c:pt idx="2879">
                  <c:v>3.1684617797762209E-2</c:v>
                </c:pt>
                <c:pt idx="2880">
                  <c:v>2.582871483843982E-2</c:v>
                </c:pt>
                <c:pt idx="2881">
                  <c:v>3.2730314754784065E-2</c:v>
                </c:pt>
                <c:pt idx="2882">
                  <c:v>2.95932238837185E-2</c:v>
                </c:pt>
                <c:pt idx="2883">
                  <c:v>2.8233817839590086E-2</c:v>
                </c:pt>
                <c:pt idx="2884">
                  <c:v>3.4821708668827771E-2</c:v>
                </c:pt>
                <c:pt idx="2885">
                  <c:v>3.0638920840740352E-2</c:v>
                </c:pt>
                <c:pt idx="2886">
                  <c:v>3.9736484366830492E-2</c:v>
                </c:pt>
                <c:pt idx="2887">
                  <c:v>3.7645090452786779E-2</c:v>
                </c:pt>
                <c:pt idx="2888">
                  <c:v>3.5239987451636513E-2</c:v>
                </c:pt>
                <c:pt idx="2889">
                  <c:v>3.3776011711805921E-2</c:v>
                </c:pt>
                <c:pt idx="2890">
                  <c:v>3.795879953989334E-2</c:v>
                </c:pt>
                <c:pt idx="2891">
                  <c:v>3.7331381365680226E-2</c:v>
                </c:pt>
                <c:pt idx="2892">
                  <c:v>3.3776011711805921E-2</c:v>
                </c:pt>
                <c:pt idx="2893">
                  <c:v>3.3462302624699361E-2</c:v>
                </c:pt>
                <c:pt idx="2894">
                  <c:v>3.659939349576493E-2</c:v>
                </c:pt>
                <c:pt idx="2895">
                  <c:v>3.3148593537592808E-2</c:v>
                </c:pt>
                <c:pt idx="2896">
                  <c:v>3.6913102582871483E-2</c:v>
                </c:pt>
                <c:pt idx="2897">
                  <c:v>3.2730314754784065E-2</c:v>
                </c:pt>
                <c:pt idx="2898">
                  <c:v>3.1370908710655655E-2</c:v>
                </c:pt>
                <c:pt idx="2899">
                  <c:v>3.2730314754784065E-2</c:v>
                </c:pt>
                <c:pt idx="2900">
                  <c:v>3.2730314754784065E-2</c:v>
                </c:pt>
                <c:pt idx="2901">
                  <c:v>3.4507999581721217E-2</c:v>
                </c:pt>
                <c:pt idx="2902">
                  <c:v>3.2102896580570951E-2</c:v>
                </c:pt>
                <c:pt idx="2903">
                  <c:v>3.3776011711805921E-2</c:v>
                </c:pt>
                <c:pt idx="2904">
                  <c:v>3.3776011711805921E-2</c:v>
                </c:pt>
                <c:pt idx="2905">
                  <c:v>3.3776011711805921E-2</c:v>
                </c:pt>
                <c:pt idx="2906">
                  <c:v>3.1684617797762209E-2</c:v>
                </c:pt>
                <c:pt idx="2907">
                  <c:v>3.1370908710655655E-2</c:v>
                </c:pt>
                <c:pt idx="2908">
                  <c:v>3.4507999581721217E-2</c:v>
                </c:pt>
                <c:pt idx="2909">
                  <c:v>3.8377078322702082E-2</c:v>
                </c:pt>
                <c:pt idx="2910">
                  <c:v>3.2416605667677505E-2</c:v>
                </c:pt>
                <c:pt idx="2911">
                  <c:v>3.5867405625849627E-2</c:v>
                </c:pt>
                <c:pt idx="2912">
                  <c:v>3.2416605667677505E-2</c:v>
                </c:pt>
                <c:pt idx="2913">
                  <c:v>3.4821708668827771E-2</c:v>
                </c:pt>
                <c:pt idx="2914">
                  <c:v>4.1514169193767644E-2</c:v>
                </c:pt>
                <c:pt idx="2915">
                  <c:v>3.659939349576493E-2</c:v>
                </c:pt>
                <c:pt idx="2916">
                  <c:v>4.1095890410958902E-2</c:v>
                </c:pt>
                <c:pt idx="2917">
                  <c:v>4.391927219491791E-2</c:v>
                </c:pt>
                <c:pt idx="2918">
                  <c:v>3.7331381365680226E-2</c:v>
                </c:pt>
                <c:pt idx="2919">
                  <c:v>3.8377078322702082E-2</c:v>
                </c:pt>
                <c:pt idx="2920">
                  <c:v>4.4651260064833213E-2</c:v>
                </c:pt>
                <c:pt idx="2921">
                  <c:v>4.4651260064833213E-2</c:v>
                </c:pt>
                <c:pt idx="2922">
                  <c:v>4.7056363065983479E-2</c:v>
                </c:pt>
                <c:pt idx="2923">
                  <c:v>4.8415769110111889E-2</c:v>
                </c:pt>
                <c:pt idx="2924">
                  <c:v>5.1971138763986194E-2</c:v>
                </c:pt>
                <c:pt idx="2925">
                  <c:v>5.5735647809264877E-2</c:v>
                </c:pt>
                <c:pt idx="2926">
                  <c:v>5.7827041723308582E-2</c:v>
                </c:pt>
                <c:pt idx="2927">
                  <c:v>5.8872738680330439E-2</c:v>
                </c:pt>
                <c:pt idx="2928">
                  <c:v>6.3473805291226607E-2</c:v>
                </c:pt>
                <c:pt idx="2929">
                  <c:v>6.0964132594374151E-2</c:v>
                </c:pt>
                <c:pt idx="2930">
                  <c:v>6.6610896162292169E-2</c:v>
                </c:pt>
                <c:pt idx="2931">
                  <c:v>6.242810833420475E-2</c:v>
                </c:pt>
                <c:pt idx="2932">
                  <c:v>6.6924605249398722E-2</c:v>
                </c:pt>
                <c:pt idx="2933">
                  <c:v>6.8702290076335881E-2</c:v>
                </c:pt>
                <c:pt idx="2934">
                  <c:v>6.3473805291226607E-2</c:v>
                </c:pt>
                <c:pt idx="2935">
                  <c:v>7.0375405207570851E-2</c:v>
                </c:pt>
                <c:pt idx="2936">
                  <c:v>7.1107393077486147E-2</c:v>
                </c:pt>
                <c:pt idx="2937">
                  <c:v>7.9472968733660984E-2</c:v>
                </c:pt>
                <c:pt idx="2938">
                  <c:v>6.8284011293527139E-2</c:v>
                </c:pt>
                <c:pt idx="2939">
                  <c:v>6.7970302206420585E-2</c:v>
                </c:pt>
                <c:pt idx="2940">
                  <c:v>6.5146920422461577E-2</c:v>
                </c:pt>
                <c:pt idx="2941">
                  <c:v>6.7238314336505275E-2</c:v>
                </c:pt>
                <c:pt idx="2942">
                  <c:v>6.8284011293527139E-2</c:v>
                </c:pt>
                <c:pt idx="2943">
                  <c:v>6.4519502248248456E-2</c:v>
                </c:pt>
                <c:pt idx="2944">
                  <c:v>6.1696120464289447E-2</c:v>
                </c:pt>
                <c:pt idx="2945">
                  <c:v>5.5108229635051763E-2</c:v>
                </c:pt>
                <c:pt idx="2946">
                  <c:v>5.9918435637352295E-2</c:v>
                </c:pt>
                <c:pt idx="2947">
                  <c:v>5.1971138763986194E-2</c:v>
                </c:pt>
                <c:pt idx="2948">
                  <c:v>4.8102060023005336E-2</c:v>
                </c:pt>
                <c:pt idx="2949">
                  <c:v>4.8415769110111889E-2</c:v>
                </c:pt>
                <c:pt idx="2950">
                  <c:v>4.6010666108961623E-2</c:v>
                </c:pt>
                <c:pt idx="2951">
                  <c:v>4.9879744849942488E-2</c:v>
                </c:pt>
                <c:pt idx="2952">
                  <c:v>4.2873575237896061E-2</c:v>
                </c:pt>
                <c:pt idx="2953">
                  <c:v>4.0468472236745788E-2</c:v>
                </c:pt>
                <c:pt idx="2954">
                  <c:v>3.7331381365680226E-2</c:v>
                </c:pt>
                <c:pt idx="2955">
                  <c:v>3.1370908710655655E-2</c:v>
                </c:pt>
                <c:pt idx="2956">
                  <c:v>3.7645090452786779E-2</c:v>
                </c:pt>
                <c:pt idx="2957">
                  <c:v>3.4821708668827771E-2</c:v>
                </c:pt>
                <c:pt idx="2958">
                  <c:v>3.4821708668827771E-2</c:v>
                </c:pt>
                <c:pt idx="2959">
                  <c:v>3.1057199623549095E-2</c:v>
                </c:pt>
                <c:pt idx="2960">
                  <c:v>2.8233817839590086E-2</c:v>
                </c:pt>
                <c:pt idx="2961">
                  <c:v>3.0638920840740352E-2</c:v>
                </c:pt>
                <c:pt idx="2962">
                  <c:v>3.4507999581721217E-2</c:v>
                </c:pt>
                <c:pt idx="2963">
                  <c:v>3.5239987451636513E-2</c:v>
                </c:pt>
                <c:pt idx="2964">
                  <c:v>2.7188120882568233E-2</c:v>
                </c:pt>
                <c:pt idx="2965">
                  <c:v>3.1684617797762209E-2</c:v>
                </c:pt>
                <c:pt idx="2966">
                  <c:v>2.5096726968524521E-2</c:v>
                </c:pt>
                <c:pt idx="2967">
                  <c:v>2.6874411795461677E-2</c:v>
                </c:pt>
                <c:pt idx="2968">
                  <c:v>2.6456133012652934E-2</c:v>
                </c:pt>
                <c:pt idx="2969">
                  <c:v>2.7920108752483529E-2</c:v>
                </c:pt>
                <c:pt idx="2970">
                  <c:v>2.4364739098609221E-2</c:v>
                </c:pt>
                <c:pt idx="2971">
                  <c:v>2.7920108752483529E-2</c:v>
                </c:pt>
                <c:pt idx="2972">
                  <c:v>2.7920108752483529E-2</c:v>
                </c:pt>
                <c:pt idx="2973">
                  <c:v>2.95932238837185E-2</c:v>
                </c:pt>
                <c:pt idx="2974">
                  <c:v>3.1370908710655655E-2</c:v>
                </c:pt>
                <c:pt idx="2975">
                  <c:v>2.6874411795461677E-2</c:v>
                </c:pt>
                <c:pt idx="2976">
                  <c:v>2.5410436055631078E-2</c:v>
                </c:pt>
                <c:pt idx="2977">
                  <c:v>2.6456133012652934E-2</c:v>
                </c:pt>
                <c:pt idx="2978">
                  <c:v>3.0325211753633795E-2</c:v>
                </c:pt>
                <c:pt idx="2979">
                  <c:v>2.7188120882568233E-2</c:v>
                </c:pt>
                <c:pt idx="2980">
                  <c:v>2.7188120882568233E-2</c:v>
                </c:pt>
                <c:pt idx="2981">
                  <c:v>2.582871483843982E-2</c:v>
                </c:pt>
                <c:pt idx="2982">
                  <c:v>2.9279514796611943E-2</c:v>
                </c:pt>
                <c:pt idx="2983">
                  <c:v>2.4364739098609221E-2</c:v>
                </c:pt>
                <c:pt idx="2984">
                  <c:v>2.4051030011502668E-2</c:v>
                </c:pt>
                <c:pt idx="2985">
                  <c:v>2.4364739098609221E-2</c:v>
                </c:pt>
                <c:pt idx="2986">
                  <c:v>2.7920108752483529E-2</c:v>
                </c:pt>
                <c:pt idx="2987">
                  <c:v>2.8233817839590086E-2</c:v>
                </c:pt>
                <c:pt idx="2988">
                  <c:v>2.7920108752483529E-2</c:v>
                </c:pt>
                <c:pt idx="2989">
                  <c:v>2.4783017881417964E-2</c:v>
                </c:pt>
                <c:pt idx="2990">
                  <c:v>2.6874411795461677E-2</c:v>
                </c:pt>
                <c:pt idx="2991">
                  <c:v>2.7501829969674787E-2</c:v>
                </c:pt>
                <c:pt idx="2992">
                  <c:v>2.8233817839590086E-2</c:v>
                </c:pt>
                <c:pt idx="2993">
                  <c:v>2.7920108752483529E-2</c:v>
                </c:pt>
                <c:pt idx="2994">
                  <c:v>2.6874411795461677E-2</c:v>
                </c:pt>
                <c:pt idx="2995">
                  <c:v>2.7501829969674787E-2</c:v>
                </c:pt>
                <c:pt idx="2996">
                  <c:v>2.4051030011502668E-2</c:v>
                </c:pt>
                <c:pt idx="2997">
                  <c:v>2.3737320924396111E-2</c:v>
                </c:pt>
                <c:pt idx="2998">
                  <c:v>2.95932238837185E-2</c:v>
                </c:pt>
                <c:pt idx="2999">
                  <c:v>2.7920108752483529E-2</c:v>
                </c:pt>
                <c:pt idx="3000">
                  <c:v>2.4783017881417964E-2</c:v>
                </c:pt>
                <c:pt idx="3001">
                  <c:v>2.4051030011502668E-2</c:v>
                </c:pt>
                <c:pt idx="3002">
                  <c:v>2.1645927010352398E-2</c:v>
                </c:pt>
                <c:pt idx="3003">
                  <c:v>2.1227648227543659E-2</c:v>
                </c:pt>
                <c:pt idx="3004">
                  <c:v>2.3737320924396111E-2</c:v>
                </c:pt>
                <c:pt idx="3005">
                  <c:v>2.3319042141587368E-2</c:v>
                </c:pt>
                <c:pt idx="3006">
                  <c:v>2.1645927010352398E-2</c:v>
                </c:pt>
                <c:pt idx="3007">
                  <c:v>2.3005333054480812E-2</c:v>
                </c:pt>
                <c:pt idx="3008">
                  <c:v>2.3005333054480812E-2</c:v>
                </c:pt>
                <c:pt idx="3009">
                  <c:v>2.6874411795461677E-2</c:v>
                </c:pt>
                <c:pt idx="3010">
                  <c:v>2.3737320924396111E-2</c:v>
                </c:pt>
                <c:pt idx="3011">
                  <c:v>2.2273345184565512E-2</c:v>
                </c:pt>
                <c:pt idx="3012">
                  <c:v>2.0600230053330545E-2</c:v>
                </c:pt>
                <c:pt idx="3013">
                  <c:v>1.9136254313499947E-2</c:v>
                </c:pt>
                <c:pt idx="3014">
                  <c:v>1.9554533096308689E-2</c:v>
                </c:pt>
                <c:pt idx="3015">
                  <c:v>2.1959636097458955E-2</c:v>
                </c:pt>
                <c:pt idx="3016">
                  <c:v>1.882254522639339E-2</c:v>
                </c:pt>
                <c:pt idx="3017">
                  <c:v>2.1959636097458955E-2</c:v>
                </c:pt>
                <c:pt idx="3018">
                  <c:v>2.0913939140437102E-2</c:v>
                </c:pt>
                <c:pt idx="3019">
                  <c:v>1.9868242183415246E-2</c:v>
                </c:pt>
                <c:pt idx="3020">
                  <c:v>2.0600230053330545E-2</c:v>
                </c:pt>
                <c:pt idx="3021">
                  <c:v>1.9136254313499947E-2</c:v>
                </c:pt>
                <c:pt idx="3022">
                  <c:v>2.4051030011502668E-2</c:v>
                </c:pt>
                <c:pt idx="3023">
                  <c:v>2.0913939140437102E-2</c:v>
                </c:pt>
                <c:pt idx="3024">
                  <c:v>2.0600230053330545E-2</c:v>
                </c:pt>
                <c:pt idx="3025">
                  <c:v>2.3319042141587368E-2</c:v>
                </c:pt>
                <c:pt idx="3026">
                  <c:v>2.4051030011502668E-2</c:v>
                </c:pt>
                <c:pt idx="3027">
                  <c:v>1.9868242183415246E-2</c:v>
                </c:pt>
                <c:pt idx="3028">
                  <c:v>2.5096726968524521E-2</c:v>
                </c:pt>
                <c:pt idx="3029">
                  <c:v>1.8508836139286836E-2</c:v>
                </c:pt>
                <c:pt idx="3030">
                  <c:v>2.582871483843982E-2</c:v>
                </c:pt>
                <c:pt idx="3031">
                  <c:v>2.3005333054480812E-2</c:v>
                </c:pt>
                <c:pt idx="3032">
                  <c:v>2.3005333054480812E-2</c:v>
                </c:pt>
                <c:pt idx="3033">
                  <c:v>2.4783017881417964E-2</c:v>
                </c:pt>
                <c:pt idx="3034">
                  <c:v>2.582871483843982E-2</c:v>
                </c:pt>
                <c:pt idx="3035">
                  <c:v>2.8233817839590086E-2</c:v>
                </c:pt>
                <c:pt idx="3036">
                  <c:v>2.5096726968524521E-2</c:v>
                </c:pt>
                <c:pt idx="3037">
                  <c:v>2.8965805709505386E-2</c:v>
                </c:pt>
                <c:pt idx="3038">
                  <c:v>2.6456133012652934E-2</c:v>
                </c:pt>
                <c:pt idx="3039">
                  <c:v>2.6874411795461677E-2</c:v>
                </c:pt>
                <c:pt idx="3040">
                  <c:v>3.0638920840740352E-2</c:v>
                </c:pt>
                <c:pt idx="3041">
                  <c:v>3.0011502666527242E-2</c:v>
                </c:pt>
                <c:pt idx="3042">
                  <c:v>2.8965805709505386E-2</c:v>
                </c:pt>
                <c:pt idx="3043">
                  <c:v>2.9279514796611943E-2</c:v>
                </c:pt>
                <c:pt idx="3044">
                  <c:v>3.9004496496915196E-2</c:v>
                </c:pt>
                <c:pt idx="3045">
                  <c:v>3.2416605667677505E-2</c:v>
                </c:pt>
                <c:pt idx="3046">
                  <c:v>2.6874411795461677E-2</c:v>
                </c:pt>
                <c:pt idx="3047">
                  <c:v>3.1370908710655655E-2</c:v>
                </c:pt>
                <c:pt idx="3048">
                  <c:v>3.2102896580570951E-2</c:v>
                </c:pt>
                <c:pt idx="3049">
                  <c:v>3.1370908710655655E-2</c:v>
                </c:pt>
                <c:pt idx="3050">
                  <c:v>3.3776011711805921E-2</c:v>
                </c:pt>
                <c:pt idx="3051">
                  <c:v>3.0011502666527242E-2</c:v>
                </c:pt>
                <c:pt idx="3052">
                  <c:v>2.95932238837185E-2</c:v>
                </c:pt>
                <c:pt idx="3053">
                  <c:v>3.0011502666527242E-2</c:v>
                </c:pt>
                <c:pt idx="3054">
                  <c:v>2.5096726968524521E-2</c:v>
                </c:pt>
                <c:pt idx="3055">
                  <c:v>3.1684617797762209E-2</c:v>
                </c:pt>
                <c:pt idx="3056">
                  <c:v>2.6456133012652934E-2</c:v>
                </c:pt>
                <c:pt idx="3057">
                  <c:v>3.0011502666527242E-2</c:v>
                </c:pt>
                <c:pt idx="3058">
                  <c:v>3.0638920840740352E-2</c:v>
                </c:pt>
                <c:pt idx="3059">
                  <c:v>3.4194290494614664E-2</c:v>
                </c:pt>
                <c:pt idx="3060">
                  <c:v>3.1057199623549095E-2</c:v>
                </c:pt>
                <c:pt idx="3061">
                  <c:v>3.5239987451636513E-2</c:v>
                </c:pt>
                <c:pt idx="3062">
                  <c:v>3.0011502666527242E-2</c:v>
                </c:pt>
                <c:pt idx="3063">
                  <c:v>2.6142423925546377E-2</c:v>
                </c:pt>
                <c:pt idx="3064">
                  <c:v>2.8233817839590086E-2</c:v>
                </c:pt>
                <c:pt idx="3065">
                  <c:v>2.7501829969674787E-2</c:v>
                </c:pt>
                <c:pt idx="3066">
                  <c:v>2.4051030011502668E-2</c:v>
                </c:pt>
                <c:pt idx="3067">
                  <c:v>2.7920108752483529E-2</c:v>
                </c:pt>
                <c:pt idx="3068">
                  <c:v>2.5410436055631078E-2</c:v>
                </c:pt>
                <c:pt idx="3069">
                  <c:v>2.6456133012652934E-2</c:v>
                </c:pt>
                <c:pt idx="3070">
                  <c:v>2.582871483843982E-2</c:v>
                </c:pt>
                <c:pt idx="3071">
                  <c:v>2.3737320924396111E-2</c:v>
                </c:pt>
                <c:pt idx="3072">
                  <c:v>2.3737320924396111E-2</c:v>
                </c:pt>
                <c:pt idx="3073">
                  <c:v>2.3005333054480812E-2</c:v>
                </c:pt>
                <c:pt idx="3074">
                  <c:v>1.7776848269371537E-2</c:v>
                </c:pt>
                <c:pt idx="3075">
                  <c:v>1.8508836139286836E-2</c:v>
                </c:pt>
                <c:pt idx="3076">
                  <c:v>2.0913939140437102E-2</c:v>
                </c:pt>
                <c:pt idx="3077">
                  <c:v>2.2691623967374255E-2</c:v>
                </c:pt>
                <c:pt idx="3078">
                  <c:v>2.1645927010352398E-2</c:v>
                </c:pt>
                <c:pt idx="3079">
                  <c:v>1.746313918226498E-2</c:v>
                </c:pt>
                <c:pt idx="3080">
                  <c:v>1.5371745268221269E-2</c:v>
                </c:pt>
                <c:pt idx="3081">
                  <c:v>1.8508836139286836E-2</c:v>
                </c:pt>
                <c:pt idx="3082">
                  <c:v>2.3319042141587368E-2</c:v>
                </c:pt>
                <c:pt idx="3083">
                  <c:v>1.8090557356478094E-2</c:v>
                </c:pt>
                <c:pt idx="3084">
                  <c:v>1.882254522639339E-2</c:v>
                </c:pt>
                <c:pt idx="3085">
                  <c:v>2.0913939140437102E-2</c:v>
                </c:pt>
                <c:pt idx="3086">
                  <c:v>2.0600230053330545E-2</c:v>
                </c:pt>
                <c:pt idx="3087">
                  <c:v>1.746313918226498E-2</c:v>
                </c:pt>
                <c:pt idx="3088">
                  <c:v>2.0181951270521803E-2</c:v>
                </c:pt>
                <c:pt idx="3089">
                  <c:v>1.7044860399456237E-2</c:v>
                </c:pt>
                <c:pt idx="3090">
                  <c:v>1.746313918226498E-2</c:v>
                </c:pt>
                <c:pt idx="3091">
                  <c:v>1.9554533096308689E-2</c:v>
                </c:pt>
                <c:pt idx="3092">
                  <c:v>1.8508836139286836E-2</c:v>
                </c:pt>
                <c:pt idx="3093">
                  <c:v>1.7776848269371537E-2</c:v>
                </c:pt>
                <c:pt idx="3094">
                  <c:v>1.8090557356478094E-2</c:v>
                </c:pt>
                <c:pt idx="3095">
                  <c:v>2.0181951270521803E-2</c:v>
                </c:pt>
                <c:pt idx="3096">
                  <c:v>1.3907769528390672E-2</c:v>
                </c:pt>
                <c:pt idx="3097">
                  <c:v>1.7776848269371537E-2</c:v>
                </c:pt>
                <c:pt idx="3098">
                  <c:v>1.8508836139286836E-2</c:v>
                </c:pt>
                <c:pt idx="3099">
                  <c:v>1.746313918226498E-2</c:v>
                </c:pt>
                <c:pt idx="3100">
                  <c:v>1.746313918226498E-2</c:v>
                </c:pt>
                <c:pt idx="3101">
                  <c:v>1.6417442225243124E-2</c:v>
                </c:pt>
                <c:pt idx="3102">
                  <c:v>1.5685454355327828E-2</c:v>
                </c:pt>
                <c:pt idx="3103">
                  <c:v>1.8508836139286836E-2</c:v>
                </c:pt>
                <c:pt idx="3104">
                  <c:v>1.7044860399456237E-2</c:v>
                </c:pt>
                <c:pt idx="3105">
                  <c:v>1.6731151312349681E-2</c:v>
                </c:pt>
                <c:pt idx="3106">
                  <c:v>1.6731151312349681E-2</c:v>
                </c:pt>
                <c:pt idx="3107">
                  <c:v>1.8508836139286836E-2</c:v>
                </c:pt>
                <c:pt idx="3108">
                  <c:v>2.0600230053330545E-2</c:v>
                </c:pt>
                <c:pt idx="3109">
                  <c:v>1.7044860399456237E-2</c:v>
                </c:pt>
                <c:pt idx="3110">
                  <c:v>1.6731151312349681E-2</c:v>
                </c:pt>
                <c:pt idx="3111">
                  <c:v>1.8508836139286836E-2</c:v>
                </c:pt>
                <c:pt idx="3112">
                  <c:v>1.6731151312349681E-2</c:v>
                </c:pt>
                <c:pt idx="3113">
                  <c:v>1.746313918226498E-2</c:v>
                </c:pt>
                <c:pt idx="3114">
                  <c:v>2.0181951270521803E-2</c:v>
                </c:pt>
                <c:pt idx="3115">
                  <c:v>1.9554533096308689E-2</c:v>
                </c:pt>
                <c:pt idx="3116">
                  <c:v>1.9136254313499947E-2</c:v>
                </c:pt>
                <c:pt idx="3117">
                  <c:v>1.746313918226498E-2</c:v>
                </c:pt>
                <c:pt idx="3118">
                  <c:v>2.4051030011502668E-2</c:v>
                </c:pt>
                <c:pt idx="3119">
                  <c:v>1.5685454355327828E-2</c:v>
                </c:pt>
                <c:pt idx="3120">
                  <c:v>2.1227648227543659E-2</c:v>
                </c:pt>
                <c:pt idx="3121">
                  <c:v>2.2691623967374255E-2</c:v>
                </c:pt>
                <c:pt idx="3122">
                  <c:v>2.1227648227543659E-2</c:v>
                </c:pt>
                <c:pt idx="3123">
                  <c:v>2.1645927010352398E-2</c:v>
                </c:pt>
                <c:pt idx="3124">
                  <c:v>2.4364739098609221E-2</c:v>
                </c:pt>
                <c:pt idx="3125">
                  <c:v>2.0600230053330545E-2</c:v>
                </c:pt>
                <c:pt idx="3126">
                  <c:v>1.9554533096308689E-2</c:v>
                </c:pt>
                <c:pt idx="3127">
                  <c:v>2.6142423925546377E-2</c:v>
                </c:pt>
                <c:pt idx="3128">
                  <c:v>2.3737320924396111E-2</c:v>
                </c:pt>
                <c:pt idx="3129">
                  <c:v>2.95932238837185E-2</c:v>
                </c:pt>
                <c:pt idx="3130">
                  <c:v>2.2691623967374255E-2</c:v>
                </c:pt>
                <c:pt idx="3131">
                  <c:v>2.4364739098609221E-2</c:v>
                </c:pt>
                <c:pt idx="3132">
                  <c:v>2.4364739098609221E-2</c:v>
                </c:pt>
                <c:pt idx="3133">
                  <c:v>2.582871483843982E-2</c:v>
                </c:pt>
                <c:pt idx="3134">
                  <c:v>2.3737320924396111E-2</c:v>
                </c:pt>
                <c:pt idx="3135">
                  <c:v>2.6874411795461677E-2</c:v>
                </c:pt>
                <c:pt idx="3136">
                  <c:v>2.8233817839590086E-2</c:v>
                </c:pt>
                <c:pt idx="3137">
                  <c:v>2.9279514796611943E-2</c:v>
                </c:pt>
                <c:pt idx="3138">
                  <c:v>2.7501829969674787E-2</c:v>
                </c:pt>
                <c:pt idx="3139">
                  <c:v>3.0638920840740352E-2</c:v>
                </c:pt>
                <c:pt idx="3140">
                  <c:v>2.8547526926696643E-2</c:v>
                </c:pt>
                <c:pt idx="3141">
                  <c:v>2.95932238837185E-2</c:v>
                </c:pt>
                <c:pt idx="3142">
                  <c:v>2.95932238837185E-2</c:v>
                </c:pt>
                <c:pt idx="3143">
                  <c:v>3.0638920840740352E-2</c:v>
                </c:pt>
                <c:pt idx="3144">
                  <c:v>2.8233817839590086E-2</c:v>
                </c:pt>
                <c:pt idx="3145">
                  <c:v>2.95932238837185E-2</c:v>
                </c:pt>
                <c:pt idx="3146">
                  <c:v>3.0325211753633795E-2</c:v>
                </c:pt>
                <c:pt idx="3147">
                  <c:v>3.1684617797762209E-2</c:v>
                </c:pt>
                <c:pt idx="3148">
                  <c:v>2.6142423925546377E-2</c:v>
                </c:pt>
                <c:pt idx="3149">
                  <c:v>2.7188120882568233E-2</c:v>
                </c:pt>
                <c:pt idx="3150">
                  <c:v>2.6142423925546377E-2</c:v>
                </c:pt>
                <c:pt idx="3151">
                  <c:v>2.7920108752483529E-2</c:v>
                </c:pt>
                <c:pt idx="3152">
                  <c:v>2.9279514796611943E-2</c:v>
                </c:pt>
                <c:pt idx="3153">
                  <c:v>2.8965805709505386E-2</c:v>
                </c:pt>
                <c:pt idx="3154">
                  <c:v>2.4783017881417964E-2</c:v>
                </c:pt>
                <c:pt idx="3155">
                  <c:v>2.3319042141587368E-2</c:v>
                </c:pt>
                <c:pt idx="3156">
                  <c:v>2.3319042141587368E-2</c:v>
                </c:pt>
                <c:pt idx="3157">
                  <c:v>1.746313918226498E-2</c:v>
                </c:pt>
                <c:pt idx="3158">
                  <c:v>2.1959636097458955E-2</c:v>
                </c:pt>
                <c:pt idx="3159">
                  <c:v>2.3319042141587368E-2</c:v>
                </c:pt>
                <c:pt idx="3160">
                  <c:v>2.3005333054480812E-2</c:v>
                </c:pt>
                <c:pt idx="3161">
                  <c:v>2.2691623967374255E-2</c:v>
                </c:pt>
                <c:pt idx="3162">
                  <c:v>2.2273345184565512E-2</c:v>
                </c:pt>
                <c:pt idx="3163">
                  <c:v>1.9868242183415246E-2</c:v>
                </c:pt>
                <c:pt idx="3164">
                  <c:v>2.1227648227543659E-2</c:v>
                </c:pt>
                <c:pt idx="3165">
                  <c:v>2.1645927010352398E-2</c:v>
                </c:pt>
                <c:pt idx="3166">
                  <c:v>2.3319042141587368E-2</c:v>
                </c:pt>
                <c:pt idx="3167">
                  <c:v>2.2691623967374255E-2</c:v>
                </c:pt>
                <c:pt idx="3168">
                  <c:v>1.8508836139286836E-2</c:v>
                </c:pt>
                <c:pt idx="3169">
                  <c:v>1.8508836139286836E-2</c:v>
                </c:pt>
                <c:pt idx="3170">
                  <c:v>1.7776848269371537E-2</c:v>
                </c:pt>
                <c:pt idx="3171">
                  <c:v>1.882254522639339E-2</c:v>
                </c:pt>
                <c:pt idx="3172">
                  <c:v>1.882254522639339E-2</c:v>
                </c:pt>
                <c:pt idx="3173">
                  <c:v>2.0181951270521803E-2</c:v>
                </c:pt>
                <c:pt idx="3174">
                  <c:v>2.1645927010352398E-2</c:v>
                </c:pt>
                <c:pt idx="3175">
                  <c:v>2.0913939140437102E-2</c:v>
                </c:pt>
                <c:pt idx="3176">
                  <c:v>2.0913939140437102E-2</c:v>
                </c:pt>
                <c:pt idx="3177">
                  <c:v>1.7044860399456237E-2</c:v>
                </c:pt>
                <c:pt idx="3178">
                  <c:v>1.7044860399456237E-2</c:v>
                </c:pt>
                <c:pt idx="3179">
                  <c:v>1.5999163442434381E-2</c:v>
                </c:pt>
                <c:pt idx="3180">
                  <c:v>1.7044860399456237E-2</c:v>
                </c:pt>
                <c:pt idx="3181">
                  <c:v>2.0600230053330545E-2</c:v>
                </c:pt>
                <c:pt idx="3182">
                  <c:v>1.8090557356478094E-2</c:v>
                </c:pt>
                <c:pt idx="3183">
                  <c:v>1.6731151312349681E-2</c:v>
                </c:pt>
                <c:pt idx="3184">
                  <c:v>2.0913939140437102E-2</c:v>
                </c:pt>
                <c:pt idx="3185">
                  <c:v>1.7776848269371537E-2</c:v>
                </c:pt>
                <c:pt idx="3186">
                  <c:v>2.1959636097458955E-2</c:v>
                </c:pt>
                <c:pt idx="3187">
                  <c:v>1.7776848269371537E-2</c:v>
                </c:pt>
                <c:pt idx="3188">
                  <c:v>2.0913939140437102E-2</c:v>
                </c:pt>
                <c:pt idx="3189">
                  <c:v>2.0913939140437102E-2</c:v>
                </c:pt>
                <c:pt idx="3190">
                  <c:v>1.9554533096308689E-2</c:v>
                </c:pt>
                <c:pt idx="3191">
                  <c:v>2.1959636097458955E-2</c:v>
                </c:pt>
                <c:pt idx="3192">
                  <c:v>2.2273345184565512E-2</c:v>
                </c:pt>
                <c:pt idx="3193">
                  <c:v>1.746313918226498E-2</c:v>
                </c:pt>
                <c:pt idx="3194">
                  <c:v>1.8090557356478094E-2</c:v>
                </c:pt>
                <c:pt idx="3195">
                  <c:v>1.882254522639339E-2</c:v>
                </c:pt>
                <c:pt idx="3196">
                  <c:v>2.3005333054480812E-2</c:v>
                </c:pt>
                <c:pt idx="3197">
                  <c:v>2.3319042141587368E-2</c:v>
                </c:pt>
                <c:pt idx="3198">
                  <c:v>2.0181951270521803E-2</c:v>
                </c:pt>
                <c:pt idx="3199">
                  <c:v>1.9136254313499947E-2</c:v>
                </c:pt>
                <c:pt idx="3200">
                  <c:v>2.2691623967374255E-2</c:v>
                </c:pt>
                <c:pt idx="3201">
                  <c:v>2.0600230053330545E-2</c:v>
                </c:pt>
                <c:pt idx="3202">
                  <c:v>2.0913939140437102E-2</c:v>
                </c:pt>
                <c:pt idx="3203">
                  <c:v>1.9868242183415246E-2</c:v>
                </c:pt>
                <c:pt idx="3204">
                  <c:v>2.0181951270521803E-2</c:v>
                </c:pt>
                <c:pt idx="3205">
                  <c:v>2.1645927010352398E-2</c:v>
                </c:pt>
                <c:pt idx="3206">
                  <c:v>2.1645927010352398E-2</c:v>
                </c:pt>
                <c:pt idx="3207">
                  <c:v>2.1959636097458955E-2</c:v>
                </c:pt>
                <c:pt idx="3208">
                  <c:v>2.2691623967374255E-2</c:v>
                </c:pt>
                <c:pt idx="3209">
                  <c:v>2.1645927010352398E-2</c:v>
                </c:pt>
                <c:pt idx="3210">
                  <c:v>2.1959636097458955E-2</c:v>
                </c:pt>
                <c:pt idx="3211">
                  <c:v>2.582871483843982E-2</c:v>
                </c:pt>
                <c:pt idx="3212">
                  <c:v>2.2273345184565512E-2</c:v>
                </c:pt>
                <c:pt idx="3213">
                  <c:v>2.1959636097458955E-2</c:v>
                </c:pt>
                <c:pt idx="3214">
                  <c:v>2.1959636097458955E-2</c:v>
                </c:pt>
                <c:pt idx="3215">
                  <c:v>2.2691623967374255E-2</c:v>
                </c:pt>
                <c:pt idx="3216">
                  <c:v>2.1959636097458955E-2</c:v>
                </c:pt>
                <c:pt idx="3217">
                  <c:v>2.0600230053330545E-2</c:v>
                </c:pt>
                <c:pt idx="3218">
                  <c:v>2.6142423925546377E-2</c:v>
                </c:pt>
                <c:pt idx="3219">
                  <c:v>2.5096726968524521E-2</c:v>
                </c:pt>
                <c:pt idx="3220">
                  <c:v>2.3319042141587368E-2</c:v>
                </c:pt>
                <c:pt idx="3221">
                  <c:v>2.0181951270521803E-2</c:v>
                </c:pt>
                <c:pt idx="3222">
                  <c:v>2.3737320924396111E-2</c:v>
                </c:pt>
                <c:pt idx="3223">
                  <c:v>2.6142423925546377E-2</c:v>
                </c:pt>
                <c:pt idx="3224">
                  <c:v>2.6874411795461677E-2</c:v>
                </c:pt>
                <c:pt idx="3225">
                  <c:v>2.6874411795461677E-2</c:v>
                </c:pt>
                <c:pt idx="3226">
                  <c:v>2.7501829969674787E-2</c:v>
                </c:pt>
                <c:pt idx="3227">
                  <c:v>2.8233817839590086E-2</c:v>
                </c:pt>
                <c:pt idx="3228">
                  <c:v>2.582871483843982E-2</c:v>
                </c:pt>
                <c:pt idx="3229">
                  <c:v>3.0325211753633795E-2</c:v>
                </c:pt>
                <c:pt idx="3230">
                  <c:v>3.1370908710655655E-2</c:v>
                </c:pt>
                <c:pt idx="3231">
                  <c:v>2.8547526926696643E-2</c:v>
                </c:pt>
                <c:pt idx="3232">
                  <c:v>3.3148593537592808E-2</c:v>
                </c:pt>
                <c:pt idx="3233">
                  <c:v>3.2730314754784065E-2</c:v>
                </c:pt>
                <c:pt idx="3234">
                  <c:v>3.4194290494614664E-2</c:v>
                </c:pt>
                <c:pt idx="3235">
                  <c:v>3.8690787409808636E-2</c:v>
                </c:pt>
                <c:pt idx="3236">
                  <c:v>3.9004496496915196E-2</c:v>
                </c:pt>
                <c:pt idx="3237">
                  <c:v>4.569695702185507E-2</c:v>
                </c:pt>
                <c:pt idx="3238">
                  <c:v>3.5239987451636513E-2</c:v>
                </c:pt>
                <c:pt idx="3239">
                  <c:v>3.8377078322702082E-2</c:v>
                </c:pt>
                <c:pt idx="3240">
                  <c:v>3.6913102582871483E-2</c:v>
                </c:pt>
                <c:pt idx="3241">
                  <c:v>4.1095890410958902E-2</c:v>
                </c:pt>
                <c:pt idx="3242">
                  <c:v>4.1827878280874205E-2</c:v>
                </c:pt>
                <c:pt idx="3243">
                  <c:v>4.4232981282024471E-2</c:v>
                </c:pt>
                <c:pt idx="3244">
                  <c:v>4.1095890410958902E-2</c:v>
                </c:pt>
                <c:pt idx="3245">
                  <c:v>4.0468472236745788E-2</c:v>
                </c:pt>
                <c:pt idx="3246">
                  <c:v>5.0925441806964344E-2</c:v>
                </c:pt>
                <c:pt idx="3247">
                  <c:v>4.3187284325002614E-2</c:v>
                </c:pt>
                <c:pt idx="3248">
                  <c:v>4.9879744849942488E-2</c:v>
                </c:pt>
                <c:pt idx="3249">
                  <c:v>4.6742653978876919E-2</c:v>
                </c:pt>
                <c:pt idx="3250">
                  <c:v>4.4232981282024471E-2</c:v>
                </c:pt>
                <c:pt idx="3251">
                  <c:v>4.3187284325002614E-2</c:v>
                </c:pt>
                <c:pt idx="3252">
                  <c:v>4.1514169193767644E-2</c:v>
                </c:pt>
                <c:pt idx="3253">
                  <c:v>4.7370072153090033E-2</c:v>
                </c:pt>
                <c:pt idx="3254">
                  <c:v>4.2873575237896061E-2</c:v>
                </c:pt>
                <c:pt idx="3255">
                  <c:v>3.9422775279723939E-2</c:v>
                </c:pt>
                <c:pt idx="3256">
                  <c:v>4.2559866150789501E-2</c:v>
                </c:pt>
                <c:pt idx="3257">
                  <c:v>3.9736484366830492E-2</c:v>
                </c:pt>
                <c:pt idx="3258">
                  <c:v>4.1095890410958902E-2</c:v>
                </c:pt>
                <c:pt idx="3259">
                  <c:v>3.9736484366830492E-2</c:v>
                </c:pt>
                <c:pt idx="3260">
                  <c:v>3.8690787409808636E-2</c:v>
                </c:pt>
                <c:pt idx="3261">
                  <c:v>3.795879953989334E-2</c:v>
                </c:pt>
                <c:pt idx="3262">
                  <c:v>3.628568440865837E-2</c:v>
                </c:pt>
                <c:pt idx="3263">
                  <c:v>3.4507999581721217E-2</c:v>
                </c:pt>
                <c:pt idx="3264">
                  <c:v>3.4507999581721217E-2</c:v>
                </c:pt>
                <c:pt idx="3265">
                  <c:v>3.3148593537592808E-2</c:v>
                </c:pt>
                <c:pt idx="3266">
                  <c:v>3.5553696538743074E-2</c:v>
                </c:pt>
                <c:pt idx="3267">
                  <c:v>3.0011502666527242E-2</c:v>
                </c:pt>
                <c:pt idx="3268">
                  <c:v>2.8547526926696643E-2</c:v>
                </c:pt>
                <c:pt idx="3269">
                  <c:v>2.7501829969674787E-2</c:v>
                </c:pt>
                <c:pt idx="3270">
                  <c:v>2.3737320924396111E-2</c:v>
                </c:pt>
                <c:pt idx="3271">
                  <c:v>2.7188120882568233E-2</c:v>
                </c:pt>
                <c:pt idx="3272">
                  <c:v>2.7920108752483529E-2</c:v>
                </c:pt>
                <c:pt idx="3273">
                  <c:v>2.5410436055631078E-2</c:v>
                </c:pt>
                <c:pt idx="3274">
                  <c:v>2.8233817839590086E-2</c:v>
                </c:pt>
                <c:pt idx="3275">
                  <c:v>2.582871483843982E-2</c:v>
                </c:pt>
                <c:pt idx="3276">
                  <c:v>2.3737320924396111E-2</c:v>
                </c:pt>
                <c:pt idx="3277">
                  <c:v>2.1645927010352398E-2</c:v>
                </c:pt>
                <c:pt idx="3278">
                  <c:v>2.4783017881417964E-2</c:v>
                </c:pt>
                <c:pt idx="3279">
                  <c:v>2.3737320924396111E-2</c:v>
                </c:pt>
                <c:pt idx="3280">
                  <c:v>2.6142423925546377E-2</c:v>
                </c:pt>
                <c:pt idx="3281">
                  <c:v>2.6874411795461677E-2</c:v>
                </c:pt>
                <c:pt idx="3282">
                  <c:v>2.6456133012652934E-2</c:v>
                </c:pt>
                <c:pt idx="3283">
                  <c:v>2.1227648227543659E-2</c:v>
                </c:pt>
                <c:pt idx="3284">
                  <c:v>2.2691623967374255E-2</c:v>
                </c:pt>
                <c:pt idx="3285">
                  <c:v>2.4051030011502668E-2</c:v>
                </c:pt>
                <c:pt idx="3286">
                  <c:v>2.3005333054480812E-2</c:v>
                </c:pt>
                <c:pt idx="3287">
                  <c:v>2.6874411795461677E-2</c:v>
                </c:pt>
                <c:pt idx="3288">
                  <c:v>2.5410436055631078E-2</c:v>
                </c:pt>
                <c:pt idx="3289">
                  <c:v>2.4051030011502668E-2</c:v>
                </c:pt>
                <c:pt idx="3290">
                  <c:v>2.4783017881417964E-2</c:v>
                </c:pt>
                <c:pt idx="3291">
                  <c:v>2.6142423925546377E-2</c:v>
                </c:pt>
                <c:pt idx="3292">
                  <c:v>2.6142423925546377E-2</c:v>
                </c:pt>
                <c:pt idx="3293">
                  <c:v>2.0600230053330545E-2</c:v>
                </c:pt>
                <c:pt idx="3294">
                  <c:v>2.2273345184565512E-2</c:v>
                </c:pt>
                <c:pt idx="3295">
                  <c:v>2.0913939140437102E-2</c:v>
                </c:pt>
                <c:pt idx="3296">
                  <c:v>2.3005333054480812E-2</c:v>
                </c:pt>
                <c:pt idx="3297">
                  <c:v>2.1227648227543659E-2</c:v>
                </c:pt>
                <c:pt idx="3298">
                  <c:v>1.9554533096308689E-2</c:v>
                </c:pt>
                <c:pt idx="3299">
                  <c:v>2.2691623967374255E-2</c:v>
                </c:pt>
                <c:pt idx="3300">
                  <c:v>2.4783017881417964E-2</c:v>
                </c:pt>
                <c:pt idx="3301">
                  <c:v>2.4364739098609221E-2</c:v>
                </c:pt>
                <c:pt idx="3302">
                  <c:v>2.0181951270521803E-2</c:v>
                </c:pt>
                <c:pt idx="3303">
                  <c:v>2.3737320924396111E-2</c:v>
                </c:pt>
                <c:pt idx="3304">
                  <c:v>2.3319042141587368E-2</c:v>
                </c:pt>
                <c:pt idx="3305">
                  <c:v>2.0913939140437102E-2</c:v>
                </c:pt>
                <c:pt idx="3306">
                  <c:v>1.9868242183415246E-2</c:v>
                </c:pt>
                <c:pt idx="3307">
                  <c:v>1.9136254313499947E-2</c:v>
                </c:pt>
                <c:pt idx="3308">
                  <c:v>1.9868242183415246E-2</c:v>
                </c:pt>
                <c:pt idx="3309">
                  <c:v>1.8508836139286836E-2</c:v>
                </c:pt>
                <c:pt idx="3310">
                  <c:v>1.7776848269371537E-2</c:v>
                </c:pt>
                <c:pt idx="3311">
                  <c:v>1.8090557356478094E-2</c:v>
                </c:pt>
                <c:pt idx="3312">
                  <c:v>1.8090557356478094E-2</c:v>
                </c:pt>
                <c:pt idx="3313">
                  <c:v>1.9868242183415246E-2</c:v>
                </c:pt>
                <c:pt idx="3314">
                  <c:v>2.1645927010352398E-2</c:v>
                </c:pt>
                <c:pt idx="3315">
                  <c:v>2.0913939140437102E-2</c:v>
                </c:pt>
                <c:pt idx="3316">
                  <c:v>1.7776848269371537E-2</c:v>
                </c:pt>
                <c:pt idx="3317">
                  <c:v>1.9136254313499947E-2</c:v>
                </c:pt>
                <c:pt idx="3318">
                  <c:v>1.9868242183415246E-2</c:v>
                </c:pt>
                <c:pt idx="3319">
                  <c:v>1.9136254313499947E-2</c:v>
                </c:pt>
                <c:pt idx="3320">
                  <c:v>2.0913939140437102E-2</c:v>
                </c:pt>
                <c:pt idx="3321">
                  <c:v>1.6731151312349681E-2</c:v>
                </c:pt>
                <c:pt idx="3322">
                  <c:v>2.2273345184565512E-2</c:v>
                </c:pt>
                <c:pt idx="3323">
                  <c:v>1.9554533096308689E-2</c:v>
                </c:pt>
                <c:pt idx="3324">
                  <c:v>1.8508836139286836E-2</c:v>
                </c:pt>
                <c:pt idx="3325">
                  <c:v>2.2273345184565512E-2</c:v>
                </c:pt>
                <c:pt idx="3326">
                  <c:v>1.8090557356478094E-2</c:v>
                </c:pt>
                <c:pt idx="3327">
                  <c:v>1.882254522639339E-2</c:v>
                </c:pt>
                <c:pt idx="3328">
                  <c:v>1.6731151312349681E-2</c:v>
                </c:pt>
                <c:pt idx="3329">
                  <c:v>2.2691623967374255E-2</c:v>
                </c:pt>
                <c:pt idx="3330">
                  <c:v>1.9868242183415246E-2</c:v>
                </c:pt>
                <c:pt idx="3331">
                  <c:v>2.3319042141587368E-2</c:v>
                </c:pt>
                <c:pt idx="3332">
                  <c:v>2.2691623967374255E-2</c:v>
                </c:pt>
                <c:pt idx="3333">
                  <c:v>1.9554533096308689E-2</c:v>
                </c:pt>
                <c:pt idx="3334">
                  <c:v>2.1227648227543659E-2</c:v>
                </c:pt>
                <c:pt idx="3335">
                  <c:v>2.0181951270521803E-2</c:v>
                </c:pt>
                <c:pt idx="3336">
                  <c:v>2.582871483843982E-2</c:v>
                </c:pt>
                <c:pt idx="3337">
                  <c:v>2.2273345184565512E-2</c:v>
                </c:pt>
                <c:pt idx="3338">
                  <c:v>2.2691623967374255E-2</c:v>
                </c:pt>
                <c:pt idx="3339">
                  <c:v>2.4051030011502668E-2</c:v>
                </c:pt>
                <c:pt idx="3340">
                  <c:v>2.6874411795461677E-2</c:v>
                </c:pt>
                <c:pt idx="3341">
                  <c:v>2.4364739098609221E-2</c:v>
                </c:pt>
                <c:pt idx="3342">
                  <c:v>2.6456133012652934E-2</c:v>
                </c:pt>
                <c:pt idx="3343">
                  <c:v>2.8233817839590086E-2</c:v>
                </c:pt>
                <c:pt idx="3344">
                  <c:v>2.8965805709505386E-2</c:v>
                </c:pt>
                <c:pt idx="3345">
                  <c:v>2.8233817839590086E-2</c:v>
                </c:pt>
                <c:pt idx="3346">
                  <c:v>2.6874411795461677E-2</c:v>
                </c:pt>
                <c:pt idx="3347">
                  <c:v>2.95932238837185E-2</c:v>
                </c:pt>
                <c:pt idx="3348">
                  <c:v>2.6874411795461677E-2</c:v>
                </c:pt>
                <c:pt idx="3349">
                  <c:v>2.8965805709505386E-2</c:v>
                </c:pt>
                <c:pt idx="3350">
                  <c:v>3.2416605667677505E-2</c:v>
                </c:pt>
                <c:pt idx="3351">
                  <c:v>2.7188120882568233E-2</c:v>
                </c:pt>
                <c:pt idx="3352">
                  <c:v>2.7188120882568233E-2</c:v>
                </c:pt>
                <c:pt idx="3353">
                  <c:v>3.0325211753633795E-2</c:v>
                </c:pt>
                <c:pt idx="3354">
                  <c:v>2.8965805709505386E-2</c:v>
                </c:pt>
                <c:pt idx="3355">
                  <c:v>3.0011502666527242E-2</c:v>
                </c:pt>
                <c:pt idx="3356">
                  <c:v>2.8547526926696643E-2</c:v>
                </c:pt>
                <c:pt idx="3357">
                  <c:v>3.4194290494614664E-2</c:v>
                </c:pt>
                <c:pt idx="3358">
                  <c:v>3.1684617797762209E-2</c:v>
                </c:pt>
                <c:pt idx="3359">
                  <c:v>3.2102896580570951E-2</c:v>
                </c:pt>
                <c:pt idx="3360">
                  <c:v>3.2730314754784065E-2</c:v>
                </c:pt>
                <c:pt idx="3361">
                  <c:v>3.1370908710655655E-2</c:v>
                </c:pt>
                <c:pt idx="3362">
                  <c:v>3.3148593537592808E-2</c:v>
                </c:pt>
                <c:pt idx="3363">
                  <c:v>3.628568440865837E-2</c:v>
                </c:pt>
                <c:pt idx="3364">
                  <c:v>3.659939349576493E-2</c:v>
                </c:pt>
                <c:pt idx="3365">
                  <c:v>3.4194290494614664E-2</c:v>
                </c:pt>
                <c:pt idx="3366">
                  <c:v>3.4507999581721217E-2</c:v>
                </c:pt>
                <c:pt idx="3367">
                  <c:v>3.3776011711805921E-2</c:v>
                </c:pt>
                <c:pt idx="3368">
                  <c:v>3.2416605667677505E-2</c:v>
                </c:pt>
                <c:pt idx="3369">
                  <c:v>3.628568440865837E-2</c:v>
                </c:pt>
                <c:pt idx="3370">
                  <c:v>3.3776011711805921E-2</c:v>
                </c:pt>
                <c:pt idx="3371">
                  <c:v>3.8690787409808636E-2</c:v>
                </c:pt>
                <c:pt idx="3372">
                  <c:v>3.9736484366830492E-2</c:v>
                </c:pt>
                <c:pt idx="3373">
                  <c:v>3.628568440865837E-2</c:v>
                </c:pt>
                <c:pt idx="3374">
                  <c:v>3.1057199623549095E-2</c:v>
                </c:pt>
                <c:pt idx="3375">
                  <c:v>3.4194290494614664E-2</c:v>
                </c:pt>
                <c:pt idx="3376">
                  <c:v>3.4821708668827771E-2</c:v>
                </c:pt>
                <c:pt idx="3377">
                  <c:v>3.1057199623549095E-2</c:v>
                </c:pt>
                <c:pt idx="3378">
                  <c:v>3.3776011711805921E-2</c:v>
                </c:pt>
                <c:pt idx="3379">
                  <c:v>2.6874411795461677E-2</c:v>
                </c:pt>
                <c:pt idx="3380">
                  <c:v>3.1370908710655655E-2</c:v>
                </c:pt>
                <c:pt idx="3381">
                  <c:v>2.8547526926696643E-2</c:v>
                </c:pt>
                <c:pt idx="3382">
                  <c:v>3.0638920840740352E-2</c:v>
                </c:pt>
                <c:pt idx="3383">
                  <c:v>3.0325211753633795E-2</c:v>
                </c:pt>
                <c:pt idx="3384">
                  <c:v>2.4364739098609221E-2</c:v>
                </c:pt>
                <c:pt idx="3385">
                  <c:v>2.9279514796611943E-2</c:v>
                </c:pt>
                <c:pt idx="3386">
                  <c:v>2.8547526926696643E-2</c:v>
                </c:pt>
                <c:pt idx="3387">
                  <c:v>2.5410436055631078E-2</c:v>
                </c:pt>
                <c:pt idx="3388">
                  <c:v>2.1959636097458955E-2</c:v>
                </c:pt>
                <c:pt idx="3389">
                  <c:v>1.9868242183415246E-2</c:v>
                </c:pt>
                <c:pt idx="3390">
                  <c:v>2.0913939140437102E-2</c:v>
                </c:pt>
                <c:pt idx="3391">
                  <c:v>2.0181951270521803E-2</c:v>
                </c:pt>
                <c:pt idx="3392">
                  <c:v>2.0913939140437102E-2</c:v>
                </c:pt>
                <c:pt idx="3393">
                  <c:v>1.882254522639339E-2</c:v>
                </c:pt>
                <c:pt idx="3394">
                  <c:v>2.1645927010352398E-2</c:v>
                </c:pt>
                <c:pt idx="3395">
                  <c:v>1.882254522639339E-2</c:v>
                </c:pt>
                <c:pt idx="3396">
                  <c:v>1.7776848269371537E-2</c:v>
                </c:pt>
                <c:pt idx="3397">
                  <c:v>2.0181951270521803E-2</c:v>
                </c:pt>
                <c:pt idx="3398">
                  <c:v>1.9554533096308689E-2</c:v>
                </c:pt>
                <c:pt idx="3399">
                  <c:v>1.5685454355327828E-2</c:v>
                </c:pt>
                <c:pt idx="3400">
                  <c:v>1.8090557356478094E-2</c:v>
                </c:pt>
                <c:pt idx="3401">
                  <c:v>1.5999163442434381E-2</c:v>
                </c:pt>
                <c:pt idx="3402">
                  <c:v>2.0600230053330545E-2</c:v>
                </c:pt>
                <c:pt idx="3403">
                  <c:v>1.7776848269371537E-2</c:v>
                </c:pt>
                <c:pt idx="3404">
                  <c:v>1.5999163442434381E-2</c:v>
                </c:pt>
                <c:pt idx="3405">
                  <c:v>1.7776848269371537E-2</c:v>
                </c:pt>
                <c:pt idx="3406">
                  <c:v>1.8090557356478094E-2</c:v>
                </c:pt>
                <c:pt idx="3407">
                  <c:v>1.7044860399456237E-2</c:v>
                </c:pt>
                <c:pt idx="3408">
                  <c:v>1.7044860399456237E-2</c:v>
                </c:pt>
                <c:pt idx="3409">
                  <c:v>1.7044860399456237E-2</c:v>
                </c:pt>
                <c:pt idx="3410">
                  <c:v>2.1959636097458955E-2</c:v>
                </c:pt>
                <c:pt idx="3411">
                  <c:v>1.9136254313499947E-2</c:v>
                </c:pt>
                <c:pt idx="3412">
                  <c:v>1.8090557356478094E-2</c:v>
                </c:pt>
                <c:pt idx="3413">
                  <c:v>2.0600230053330545E-2</c:v>
                </c:pt>
                <c:pt idx="3414">
                  <c:v>1.8090557356478094E-2</c:v>
                </c:pt>
                <c:pt idx="3415">
                  <c:v>1.8508836139286836E-2</c:v>
                </c:pt>
                <c:pt idx="3416">
                  <c:v>1.746313918226498E-2</c:v>
                </c:pt>
                <c:pt idx="3417">
                  <c:v>1.5685454355327828E-2</c:v>
                </c:pt>
                <c:pt idx="3418">
                  <c:v>1.6417442225243124E-2</c:v>
                </c:pt>
                <c:pt idx="3419">
                  <c:v>1.8508836139286836E-2</c:v>
                </c:pt>
                <c:pt idx="3420">
                  <c:v>2.0181951270521803E-2</c:v>
                </c:pt>
                <c:pt idx="3421">
                  <c:v>1.8090557356478094E-2</c:v>
                </c:pt>
                <c:pt idx="3422">
                  <c:v>2.0181951270521803E-2</c:v>
                </c:pt>
                <c:pt idx="3423">
                  <c:v>1.882254522639339E-2</c:v>
                </c:pt>
                <c:pt idx="3424">
                  <c:v>2.3737320924396111E-2</c:v>
                </c:pt>
                <c:pt idx="3425">
                  <c:v>2.0600230053330545E-2</c:v>
                </c:pt>
                <c:pt idx="3426">
                  <c:v>2.0181951270521803E-2</c:v>
                </c:pt>
                <c:pt idx="3427">
                  <c:v>2.2691623967374255E-2</c:v>
                </c:pt>
                <c:pt idx="3428">
                  <c:v>1.882254522639339E-2</c:v>
                </c:pt>
                <c:pt idx="3429">
                  <c:v>2.0181951270521803E-2</c:v>
                </c:pt>
                <c:pt idx="3430">
                  <c:v>1.9136254313499947E-2</c:v>
                </c:pt>
                <c:pt idx="3431">
                  <c:v>2.582871483843982E-2</c:v>
                </c:pt>
                <c:pt idx="3432">
                  <c:v>1.9554533096308689E-2</c:v>
                </c:pt>
                <c:pt idx="3433">
                  <c:v>2.3319042141587368E-2</c:v>
                </c:pt>
                <c:pt idx="3434">
                  <c:v>1.7044860399456237E-2</c:v>
                </c:pt>
                <c:pt idx="3435">
                  <c:v>2.1645927010352398E-2</c:v>
                </c:pt>
                <c:pt idx="3436">
                  <c:v>2.1645927010352398E-2</c:v>
                </c:pt>
                <c:pt idx="3437">
                  <c:v>2.0181951270521803E-2</c:v>
                </c:pt>
                <c:pt idx="3438">
                  <c:v>1.7776848269371537E-2</c:v>
                </c:pt>
                <c:pt idx="3439">
                  <c:v>2.1645927010352398E-2</c:v>
                </c:pt>
                <c:pt idx="3440">
                  <c:v>2.1959636097458955E-2</c:v>
                </c:pt>
                <c:pt idx="3441">
                  <c:v>2.1645927010352398E-2</c:v>
                </c:pt>
                <c:pt idx="3442">
                  <c:v>1.8508836139286836E-2</c:v>
                </c:pt>
                <c:pt idx="3443">
                  <c:v>2.4783017881417964E-2</c:v>
                </c:pt>
                <c:pt idx="3444">
                  <c:v>2.0181951270521803E-2</c:v>
                </c:pt>
                <c:pt idx="3445">
                  <c:v>1.882254522639339E-2</c:v>
                </c:pt>
                <c:pt idx="3446">
                  <c:v>2.0600230053330545E-2</c:v>
                </c:pt>
                <c:pt idx="3447">
                  <c:v>1.882254522639339E-2</c:v>
                </c:pt>
                <c:pt idx="3448">
                  <c:v>2.0600230053330545E-2</c:v>
                </c:pt>
                <c:pt idx="3449">
                  <c:v>2.5410436055631078E-2</c:v>
                </c:pt>
                <c:pt idx="3450">
                  <c:v>2.1645927010352398E-2</c:v>
                </c:pt>
                <c:pt idx="3451">
                  <c:v>2.2273345184565512E-2</c:v>
                </c:pt>
                <c:pt idx="3452">
                  <c:v>1.9136254313499947E-2</c:v>
                </c:pt>
                <c:pt idx="3453">
                  <c:v>2.3319042141587368E-2</c:v>
                </c:pt>
                <c:pt idx="3454">
                  <c:v>2.0600230053330545E-2</c:v>
                </c:pt>
                <c:pt idx="3455">
                  <c:v>2.0181951270521803E-2</c:v>
                </c:pt>
                <c:pt idx="3456">
                  <c:v>2.0913939140437102E-2</c:v>
                </c:pt>
                <c:pt idx="3457">
                  <c:v>2.0181951270521803E-2</c:v>
                </c:pt>
                <c:pt idx="3458">
                  <c:v>2.1227648227543659E-2</c:v>
                </c:pt>
                <c:pt idx="3459">
                  <c:v>2.0181951270521803E-2</c:v>
                </c:pt>
                <c:pt idx="3460">
                  <c:v>2.1227648227543659E-2</c:v>
                </c:pt>
                <c:pt idx="3461">
                  <c:v>2.1959636097458955E-2</c:v>
                </c:pt>
                <c:pt idx="3462">
                  <c:v>1.9868242183415246E-2</c:v>
                </c:pt>
                <c:pt idx="3463">
                  <c:v>2.0600230053330545E-2</c:v>
                </c:pt>
                <c:pt idx="3464">
                  <c:v>2.0181951270521803E-2</c:v>
                </c:pt>
                <c:pt idx="3465">
                  <c:v>2.1959636097458955E-2</c:v>
                </c:pt>
                <c:pt idx="3466">
                  <c:v>1.882254522639339E-2</c:v>
                </c:pt>
                <c:pt idx="3467">
                  <c:v>2.1227648227543659E-2</c:v>
                </c:pt>
                <c:pt idx="3468">
                  <c:v>1.9136254313499947E-2</c:v>
                </c:pt>
                <c:pt idx="3469">
                  <c:v>1.8090557356478094E-2</c:v>
                </c:pt>
                <c:pt idx="3470">
                  <c:v>2.2691623967374255E-2</c:v>
                </c:pt>
                <c:pt idx="3471">
                  <c:v>2.2691623967374255E-2</c:v>
                </c:pt>
                <c:pt idx="3472">
                  <c:v>1.7776848269371537E-2</c:v>
                </c:pt>
                <c:pt idx="3473">
                  <c:v>1.9868242183415246E-2</c:v>
                </c:pt>
                <c:pt idx="3474">
                  <c:v>2.2273345184565512E-2</c:v>
                </c:pt>
                <c:pt idx="3475">
                  <c:v>2.3319042141587368E-2</c:v>
                </c:pt>
                <c:pt idx="3476">
                  <c:v>2.3319042141587368E-2</c:v>
                </c:pt>
                <c:pt idx="3477">
                  <c:v>2.6874411795461677E-2</c:v>
                </c:pt>
                <c:pt idx="3478">
                  <c:v>2.5096726968524521E-2</c:v>
                </c:pt>
                <c:pt idx="3479">
                  <c:v>2.5410436055631078E-2</c:v>
                </c:pt>
                <c:pt idx="3480">
                  <c:v>2.6874411795461677E-2</c:v>
                </c:pt>
                <c:pt idx="3481">
                  <c:v>2.4783017881417964E-2</c:v>
                </c:pt>
                <c:pt idx="3482">
                  <c:v>3.0325211753633795E-2</c:v>
                </c:pt>
                <c:pt idx="3483">
                  <c:v>3.4507999581721217E-2</c:v>
                </c:pt>
                <c:pt idx="3484">
                  <c:v>3.2102896580570951E-2</c:v>
                </c:pt>
                <c:pt idx="3485">
                  <c:v>2.2691623967374255E-2</c:v>
                </c:pt>
                <c:pt idx="3486">
                  <c:v>3.2416605667677505E-2</c:v>
                </c:pt>
                <c:pt idx="3487">
                  <c:v>3.6913102582871483E-2</c:v>
                </c:pt>
                <c:pt idx="3488">
                  <c:v>3.4507999581721217E-2</c:v>
                </c:pt>
                <c:pt idx="3489">
                  <c:v>3.3776011711805921E-2</c:v>
                </c:pt>
                <c:pt idx="3490">
                  <c:v>3.795879953989334E-2</c:v>
                </c:pt>
                <c:pt idx="3491">
                  <c:v>3.8690787409808636E-2</c:v>
                </c:pt>
                <c:pt idx="3492">
                  <c:v>4.2873575237896061E-2</c:v>
                </c:pt>
                <c:pt idx="3493">
                  <c:v>4.7788350935898775E-2</c:v>
                </c:pt>
                <c:pt idx="3494">
                  <c:v>4.7056363065983479E-2</c:v>
                </c:pt>
                <c:pt idx="3495">
                  <c:v>4.7370072153090033E-2</c:v>
                </c:pt>
                <c:pt idx="3496">
                  <c:v>5.0507163024155602E-2</c:v>
                </c:pt>
                <c:pt idx="3497">
                  <c:v>5.0193453937049042E-2</c:v>
                </c:pt>
                <c:pt idx="3498">
                  <c:v>5.0925441806964344E-2</c:v>
                </c:pt>
                <c:pt idx="3499">
                  <c:v>5.5421938722158316E-2</c:v>
                </c:pt>
                <c:pt idx="3500">
                  <c:v>5.3330544808114611E-2</c:v>
                </c:pt>
                <c:pt idx="3501">
                  <c:v>5.4376241765136467E-2</c:v>
                </c:pt>
                <c:pt idx="3502">
                  <c:v>5.2284847851092754E-2</c:v>
                </c:pt>
                <c:pt idx="3503">
                  <c:v>5.1971138763986194E-2</c:v>
                </c:pt>
                <c:pt idx="3504">
                  <c:v>5.0507163024155602E-2</c:v>
                </c:pt>
                <c:pt idx="3505">
                  <c:v>4.9879744849942488E-2</c:v>
                </c:pt>
                <c:pt idx="3506">
                  <c:v>5.0925441806964344E-2</c:v>
                </c:pt>
                <c:pt idx="3507">
                  <c:v>4.8834047892920632E-2</c:v>
                </c:pt>
                <c:pt idx="3508">
                  <c:v>3.9422775279723939E-2</c:v>
                </c:pt>
                <c:pt idx="3509">
                  <c:v>4.1514169193767644E-2</c:v>
                </c:pt>
                <c:pt idx="3510">
                  <c:v>4.6010666108961623E-2</c:v>
                </c:pt>
                <c:pt idx="3511">
                  <c:v>4.0050193453937052E-2</c:v>
                </c:pt>
                <c:pt idx="3512">
                  <c:v>4.391927219491791E-2</c:v>
                </c:pt>
                <c:pt idx="3513">
                  <c:v>4.1827878280874205E-2</c:v>
                </c:pt>
                <c:pt idx="3514">
                  <c:v>3.5867405625849627E-2</c:v>
                </c:pt>
                <c:pt idx="3515">
                  <c:v>3.6913102582871483E-2</c:v>
                </c:pt>
                <c:pt idx="3516">
                  <c:v>3.1370908710655655E-2</c:v>
                </c:pt>
                <c:pt idx="3517">
                  <c:v>3.7645090452786779E-2</c:v>
                </c:pt>
                <c:pt idx="3518">
                  <c:v>3.0638920840740352E-2</c:v>
                </c:pt>
                <c:pt idx="3519">
                  <c:v>3.2102896580570951E-2</c:v>
                </c:pt>
                <c:pt idx="3520">
                  <c:v>3.1370908710655655E-2</c:v>
                </c:pt>
                <c:pt idx="3521">
                  <c:v>3.0011502666527242E-2</c:v>
                </c:pt>
                <c:pt idx="3522">
                  <c:v>2.6142423925546377E-2</c:v>
                </c:pt>
                <c:pt idx="3523">
                  <c:v>2.4783017881417964E-2</c:v>
                </c:pt>
                <c:pt idx="3524">
                  <c:v>2.4051030011502668E-2</c:v>
                </c:pt>
                <c:pt idx="3525">
                  <c:v>1.746313918226498E-2</c:v>
                </c:pt>
                <c:pt idx="3526">
                  <c:v>2.6142423925546377E-2</c:v>
                </c:pt>
                <c:pt idx="3527">
                  <c:v>2.5410436055631078E-2</c:v>
                </c:pt>
                <c:pt idx="3528">
                  <c:v>2.4783017881417964E-2</c:v>
                </c:pt>
                <c:pt idx="3529">
                  <c:v>2.2691623967374255E-2</c:v>
                </c:pt>
                <c:pt idx="3530">
                  <c:v>2.3005333054480812E-2</c:v>
                </c:pt>
                <c:pt idx="3531">
                  <c:v>2.1959636097458955E-2</c:v>
                </c:pt>
                <c:pt idx="3532">
                  <c:v>2.1227648227543659E-2</c:v>
                </c:pt>
                <c:pt idx="3533">
                  <c:v>2.1959636097458955E-2</c:v>
                </c:pt>
                <c:pt idx="3534">
                  <c:v>2.2273345184565512E-2</c:v>
                </c:pt>
                <c:pt idx="3535">
                  <c:v>2.0181951270521803E-2</c:v>
                </c:pt>
                <c:pt idx="3536">
                  <c:v>2.3319042141587368E-2</c:v>
                </c:pt>
                <c:pt idx="3537">
                  <c:v>2.0181951270521803E-2</c:v>
                </c:pt>
                <c:pt idx="3538">
                  <c:v>1.7776848269371537E-2</c:v>
                </c:pt>
                <c:pt idx="3539">
                  <c:v>2.0913939140437102E-2</c:v>
                </c:pt>
                <c:pt idx="3540">
                  <c:v>2.0181951270521803E-2</c:v>
                </c:pt>
                <c:pt idx="3541">
                  <c:v>2.1227648227543659E-2</c:v>
                </c:pt>
                <c:pt idx="3542">
                  <c:v>1.8090557356478094E-2</c:v>
                </c:pt>
                <c:pt idx="3543">
                  <c:v>1.8090557356478094E-2</c:v>
                </c:pt>
                <c:pt idx="3544">
                  <c:v>2.0600230053330545E-2</c:v>
                </c:pt>
                <c:pt idx="3545">
                  <c:v>2.1227648227543659E-2</c:v>
                </c:pt>
                <c:pt idx="3546">
                  <c:v>1.8508836139286836E-2</c:v>
                </c:pt>
                <c:pt idx="3547">
                  <c:v>1.9868242183415246E-2</c:v>
                </c:pt>
                <c:pt idx="3548">
                  <c:v>2.0913939140437102E-2</c:v>
                </c:pt>
                <c:pt idx="3549">
                  <c:v>1.746313918226498E-2</c:v>
                </c:pt>
                <c:pt idx="3550">
                  <c:v>1.9868242183415246E-2</c:v>
                </c:pt>
                <c:pt idx="3551">
                  <c:v>2.1227648227543659E-2</c:v>
                </c:pt>
                <c:pt idx="3552">
                  <c:v>1.8508836139286836E-2</c:v>
                </c:pt>
                <c:pt idx="3553">
                  <c:v>1.6417442225243124E-2</c:v>
                </c:pt>
                <c:pt idx="3554">
                  <c:v>2.2691623967374255E-2</c:v>
                </c:pt>
                <c:pt idx="3555">
                  <c:v>1.9136254313499947E-2</c:v>
                </c:pt>
                <c:pt idx="3556">
                  <c:v>2.0181951270521803E-2</c:v>
                </c:pt>
                <c:pt idx="3557">
                  <c:v>1.746313918226498E-2</c:v>
                </c:pt>
                <c:pt idx="3558">
                  <c:v>1.7776848269371537E-2</c:v>
                </c:pt>
                <c:pt idx="3559">
                  <c:v>1.9136254313499947E-2</c:v>
                </c:pt>
                <c:pt idx="3560">
                  <c:v>1.8508836139286836E-2</c:v>
                </c:pt>
                <c:pt idx="3561">
                  <c:v>1.8508836139286836E-2</c:v>
                </c:pt>
                <c:pt idx="3562">
                  <c:v>1.8508836139286836E-2</c:v>
                </c:pt>
                <c:pt idx="3563">
                  <c:v>1.9136254313499947E-2</c:v>
                </c:pt>
                <c:pt idx="3564">
                  <c:v>1.6731151312349681E-2</c:v>
                </c:pt>
                <c:pt idx="3565">
                  <c:v>1.7776848269371537E-2</c:v>
                </c:pt>
                <c:pt idx="3566">
                  <c:v>1.5685454355327828E-2</c:v>
                </c:pt>
                <c:pt idx="3567">
                  <c:v>1.5999163442434381E-2</c:v>
                </c:pt>
                <c:pt idx="3568">
                  <c:v>1.4326048311199414E-2</c:v>
                </c:pt>
                <c:pt idx="3569">
                  <c:v>1.7776848269371537E-2</c:v>
                </c:pt>
                <c:pt idx="3570">
                  <c:v>1.7776848269371537E-2</c:v>
                </c:pt>
                <c:pt idx="3571">
                  <c:v>1.7776848269371537E-2</c:v>
                </c:pt>
                <c:pt idx="3572">
                  <c:v>1.4639757398305971E-2</c:v>
                </c:pt>
                <c:pt idx="3573">
                  <c:v>1.5371745268221269E-2</c:v>
                </c:pt>
                <c:pt idx="3574">
                  <c:v>1.2862072571368817E-2</c:v>
                </c:pt>
                <c:pt idx="3575">
                  <c:v>1.5999163442434381E-2</c:v>
                </c:pt>
                <c:pt idx="3576">
                  <c:v>1.5371745268221269E-2</c:v>
                </c:pt>
                <c:pt idx="3577">
                  <c:v>1.4639757398305971E-2</c:v>
                </c:pt>
                <c:pt idx="3578">
                  <c:v>1.5685454355327828E-2</c:v>
                </c:pt>
                <c:pt idx="3579">
                  <c:v>1.6417442225243124E-2</c:v>
                </c:pt>
                <c:pt idx="3580">
                  <c:v>1.3907769528390672E-2</c:v>
                </c:pt>
                <c:pt idx="3581">
                  <c:v>1.5685454355327828E-2</c:v>
                </c:pt>
                <c:pt idx="3582">
                  <c:v>1.4639757398305971E-2</c:v>
                </c:pt>
                <c:pt idx="3583">
                  <c:v>1.746313918226498E-2</c:v>
                </c:pt>
                <c:pt idx="3584">
                  <c:v>1.5685454355327828E-2</c:v>
                </c:pt>
                <c:pt idx="3585">
                  <c:v>1.5999163442434381E-2</c:v>
                </c:pt>
                <c:pt idx="3586">
                  <c:v>1.5685454355327828E-2</c:v>
                </c:pt>
                <c:pt idx="3587">
                  <c:v>1.8508836139286836E-2</c:v>
                </c:pt>
                <c:pt idx="3588">
                  <c:v>1.882254522639339E-2</c:v>
                </c:pt>
                <c:pt idx="3589">
                  <c:v>1.8090557356478094E-2</c:v>
                </c:pt>
                <c:pt idx="3590">
                  <c:v>1.5999163442434381E-2</c:v>
                </c:pt>
                <c:pt idx="3591">
                  <c:v>1.6731151312349681E-2</c:v>
                </c:pt>
                <c:pt idx="3592">
                  <c:v>1.746313918226498E-2</c:v>
                </c:pt>
                <c:pt idx="3593">
                  <c:v>1.8508836139286836E-2</c:v>
                </c:pt>
                <c:pt idx="3594">
                  <c:v>1.6731151312349681E-2</c:v>
                </c:pt>
                <c:pt idx="3595">
                  <c:v>1.9868242183415246E-2</c:v>
                </c:pt>
                <c:pt idx="3596">
                  <c:v>1.7776848269371537E-2</c:v>
                </c:pt>
                <c:pt idx="3597">
                  <c:v>1.6417442225243124E-2</c:v>
                </c:pt>
                <c:pt idx="3598">
                  <c:v>1.8090557356478094E-2</c:v>
                </c:pt>
                <c:pt idx="3599">
                  <c:v>1.8508836139286836E-2</c:v>
                </c:pt>
                <c:pt idx="3600">
                  <c:v>1.9136254313499947E-2</c:v>
                </c:pt>
                <c:pt idx="3601">
                  <c:v>1.8090557356478094E-2</c:v>
                </c:pt>
                <c:pt idx="3602">
                  <c:v>1.8090557356478094E-2</c:v>
                </c:pt>
                <c:pt idx="3603">
                  <c:v>1.8508836139286836E-2</c:v>
                </c:pt>
                <c:pt idx="3604">
                  <c:v>2.0600230053330545E-2</c:v>
                </c:pt>
                <c:pt idx="3605">
                  <c:v>1.8508836139286836E-2</c:v>
                </c:pt>
                <c:pt idx="3606">
                  <c:v>1.7776848269371537E-2</c:v>
                </c:pt>
                <c:pt idx="3607">
                  <c:v>1.7044860399456237E-2</c:v>
                </c:pt>
                <c:pt idx="3608">
                  <c:v>1.6417442225243124E-2</c:v>
                </c:pt>
                <c:pt idx="3609">
                  <c:v>1.4326048311199414E-2</c:v>
                </c:pt>
                <c:pt idx="3610">
                  <c:v>1.5371745268221269E-2</c:v>
                </c:pt>
                <c:pt idx="3611">
                  <c:v>1.9554533096308689E-2</c:v>
                </c:pt>
                <c:pt idx="3612">
                  <c:v>1.9868242183415246E-2</c:v>
                </c:pt>
                <c:pt idx="3613">
                  <c:v>1.9554533096308689E-2</c:v>
                </c:pt>
                <c:pt idx="3614">
                  <c:v>1.8508836139286836E-2</c:v>
                </c:pt>
                <c:pt idx="3615">
                  <c:v>1.882254522639339E-2</c:v>
                </c:pt>
                <c:pt idx="3616">
                  <c:v>1.7044860399456237E-2</c:v>
                </c:pt>
                <c:pt idx="3617">
                  <c:v>2.4051030011502668E-2</c:v>
                </c:pt>
                <c:pt idx="3618">
                  <c:v>2.1959636097458955E-2</c:v>
                </c:pt>
                <c:pt idx="3619">
                  <c:v>2.3005333054480812E-2</c:v>
                </c:pt>
                <c:pt idx="3620">
                  <c:v>2.0600230053330545E-2</c:v>
                </c:pt>
                <c:pt idx="3621">
                  <c:v>2.2273345184565512E-2</c:v>
                </c:pt>
                <c:pt idx="3622">
                  <c:v>2.5096726968524521E-2</c:v>
                </c:pt>
                <c:pt idx="3623">
                  <c:v>2.2691623967374255E-2</c:v>
                </c:pt>
                <c:pt idx="3624">
                  <c:v>1.8090557356478094E-2</c:v>
                </c:pt>
                <c:pt idx="3625">
                  <c:v>2.5410436055631078E-2</c:v>
                </c:pt>
                <c:pt idx="3626">
                  <c:v>2.1227648227543659E-2</c:v>
                </c:pt>
                <c:pt idx="3627">
                  <c:v>2.1227648227543659E-2</c:v>
                </c:pt>
                <c:pt idx="3628">
                  <c:v>1.9868242183415246E-2</c:v>
                </c:pt>
                <c:pt idx="3629">
                  <c:v>1.746313918226498E-2</c:v>
                </c:pt>
                <c:pt idx="3630">
                  <c:v>2.0181951270521803E-2</c:v>
                </c:pt>
                <c:pt idx="3631">
                  <c:v>2.0913939140437102E-2</c:v>
                </c:pt>
                <c:pt idx="3632">
                  <c:v>2.1227648227543659E-2</c:v>
                </c:pt>
                <c:pt idx="3633">
                  <c:v>2.1227648227543659E-2</c:v>
                </c:pt>
                <c:pt idx="3634">
                  <c:v>1.8090557356478094E-2</c:v>
                </c:pt>
                <c:pt idx="3635">
                  <c:v>2.0913939140437102E-2</c:v>
                </c:pt>
                <c:pt idx="3636">
                  <c:v>1.6731151312349681E-2</c:v>
                </c:pt>
                <c:pt idx="3637">
                  <c:v>1.5685454355327828E-2</c:v>
                </c:pt>
                <c:pt idx="3638">
                  <c:v>1.9554533096308689E-2</c:v>
                </c:pt>
                <c:pt idx="3639">
                  <c:v>1.8090557356478094E-2</c:v>
                </c:pt>
                <c:pt idx="3640">
                  <c:v>1.7044860399456237E-2</c:v>
                </c:pt>
                <c:pt idx="3641">
                  <c:v>1.4326048311199414E-2</c:v>
                </c:pt>
                <c:pt idx="3642">
                  <c:v>1.5371745268221269E-2</c:v>
                </c:pt>
                <c:pt idx="3643">
                  <c:v>1.9136254313499947E-2</c:v>
                </c:pt>
                <c:pt idx="3644">
                  <c:v>2.0913939140437102E-2</c:v>
                </c:pt>
                <c:pt idx="3645">
                  <c:v>1.8090557356478094E-2</c:v>
                </c:pt>
                <c:pt idx="3646">
                  <c:v>1.5999163442434381E-2</c:v>
                </c:pt>
                <c:pt idx="3647">
                  <c:v>2.0181951270521803E-2</c:v>
                </c:pt>
                <c:pt idx="3648">
                  <c:v>2.0181951270521803E-2</c:v>
                </c:pt>
                <c:pt idx="3649">
                  <c:v>1.6731151312349681E-2</c:v>
                </c:pt>
                <c:pt idx="3650">
                  <c:v>1.8508836139286836E-2</c:v>
                </c:pt>
                <c:pt idx="3651">
                  <c:v>1.746313918226498E-2</c:v>
                </c:pt>
                <c:pt idx="3652">
                  <c:v>2.0600230053330545E-2</c:v>
                </c:pt>
                <c:pt idx="3653">
                  <c:v>1.8508836139286836E-2</c:v>
                </c:pt>
                <c:pt idx="3654">
                  <c:v>1.4326048311199414E-2</c:v>
                </c:pt>
                <c:pt idx="3655">
                  <c:v>1.9136254313499947E-2</c:v>
                </c:pt>
                <c:pt idx="3656">
                  <c:v>2.1959636097458955E-2</c:v>
                </c:pt>
                <c:pt idx="3657">
                  <c:v>1.6731151312349681E-2</c:v>
                </c:pt>
                <c:pt idx="3658">
                  <c:v>1.7776848269371537E-2</c:v>
                </c:pt>
                <c:pt idx="3659">
                  <c:v>1.9136254313499947E-2</c:v>
                </c:pt>
                <c:pt idx="3660">
                  <c:v>1.746313918226498E-2</c:v>
                </c:pt>
                <c:pt idx="3661">
                  <c:v>1.8508836139286836E-2</c:v>
                </c:pt>
                <c:pt idx="3662">
                  <c:v>1.882254522639339E-2</c:v>
                </c:pt>
                <c:pt idx="3663">
                  <c:v>1.9554533096308689E-2</c:v>
                </c:pt>
                <c:pt idx="3664">
                  <c:v>1.7776848269371537E-2</c:v>
                </c:pt>
                <c:pt idx="3665">
                  <c:v>1.5999163442434381E-2</c:v>
                </c:pt>
                <c:pt idx="3666">
                  <c:v>1.7776848269371537E-2</c:v>
                </c:pt>
                <c:pt idx="3667">
                  <c:v>1.8508836139286836E-2</c:v>
                </c:pt>
                <c:pt idx="3668">
                  <c:v>2.0913939140437102E-2</c:v>
                </c:pt>
                <c:pt idx="3669">
                  <c:v>1.6731151312349681E-2</c:v>
                </c:pt>
                <c:pt idx="3670">
                  <c:v>1.9136254313499947E-2</c:v>
                </c:pt>
                <c:pt idx="3671">
                  <c:v>2.1959636097458955E-2</c:v>
                </c:pt>
                <c:pt idx="3672">
                  <c:v>1.6731151312349681E-2</c:v>
                </c:pt>
                <c:pt idx="3673">
                  <c:v>1.7044860399456237E-2</c:v>
                </c:pt>
                <c:pt idx="3674">
                  <c:v>1.8508836139286836E-2</c:v>
                </c:pt>
                <c:pt idx="3675">
                  <c:v>1.7776848269371537E-2</c:v>
                </c:pt>
                <c:pt idx="3676">
                  <c:v>1.8090557356478094E-2</c:v>
                </c:pt>
                <c:pt idx="3677">
                  <c:v>1.5685454355327828E-2</c:v>
                </c:pt>
                <c:pt idx="3678">
                  <c:v>2.0913939140437102E-2</c:v>
                </c:pt>
                <c:pt idx="3679">
                  <c:v>1.3907769528390672E-2</c:v>
                </c:pt>
                <c:pt idx="3680">
                  <c:v>1.4953466485412528E-2</c:v>
                </c:pt>
                <c:pt idx="3681">
                  <c:v>1.5371745268221269E-2</c:v>
                </c:pt>
                <c:pt idx="3682">
                  <c:v>1.5371745268221269E-2</c:v>
                </c:pt>
                <c:pt idx="3683">
                  <c:v>1.6417442225243124E-2</c:v>
                </c:pt>
                <c:pt idx="3684">
                  <c:v>1.5685454355327828E-2</c:v>
                </c:pt>
                <c:pt idx="3685">
                  <c:v>1.6417442225243124E-2</c:v>
                </c:pt>
                <c:pt idx="3686">
                  <c:v>1.746313918226498E-2</c:v>
                </c:pt>
                <c:pt idx="3687">
                  <c:v>1.746313918226498E-2</c:v>
                </c:pt>
                <c:pt idx="3688">
                  <c:v>1.6731151312349681E-2</c:v>
                </c:pt>
                <c:pt idx="3689">
                  <c:v>1.5371745268221269E-2</c:v>
                </c:pt>
                <c:pt idx="3690">
                  <c:v>1.8090557356478094E-2</c:v>
                </c:pt>
                <c:pt idx="3691">
                  <c:v>1.7044860399456237E-2</c:v>
                </c:pt>
                <c:pt idx="3692">
                  <c:v>1.5685454355327828E-2</c:v>
                </c:pt>
                <c:pt idx="3693">
                  <c:v>1.8090557356478094E-2</c:v>
                </c:pt>
                <c:pt idx="3694">
                  <c:v>1.4953466485412528E-2</c:v>
                </c:pt>
                <c:pt idx="3695">
                  <c:v>1.7044860399456237E-2</c:v>
                </c:pt>
                <c:pt idx="3696">
                  <c:v>1.328035135417756E-2</c:v>
                </c:pt>
                <c:pt idx="3697">
                  <c:v>1.6731151312349681E-2</c:v>
                </c:pt>
                <c:pt idx="3698">
                  <c:v>1.5999163442434381E-2</c:v>
                </c:pt>
                <c:pt idx="3699">
                  <c:v>1.6731151312349681E-2</c:v>
                </c:pt>
                <c:pt idx="3700">
                  <c:v>2.3005333054480812E-2</c:v>
                </c:pt>
                <c:pt idx="3701">
                  <c:v>1.746313918226498E-2</c:v>
                </c:pt>
                <c:pt idx="3702">
                  <c:v>1.9868242183415246E-2</c:v>
                </c:pt>
                <c:pt idx="3703">
                  <c:v>1.7776848269371537E-2</c:v>
                </c:pt>
                <c:pt idx="3704">
                  <c:v>1.882254522639339E-2</c:v>
                </c:pt>
                <c:pt idx="3705">
                  <c:v>1.5685454355327828E-2</c:v>
                </c:pt>
                <c:pt idx="3706">
                  <c:v>2.0181951270521803E-2</c:v>
                </c:pt>
                <c:pt idx="3707">
                  <c:v>1.6731151312349681E-2</c:v>
                </c:pt>
                <c:pt idx="3708">
                  <c:v>1.9136254313499947E-2</c:v>
                </c:pt>
                <c:pt idx="3709">
                  <c:v>2.2273345184565512E-2</c:v>
                </c:pt>
                <c:pt idx="3710">
                  <c:v>2.1227648227543659E-2</c:v>
                </c:pt>
                <c:pt idx="3711">
                  <c:v>2.2691623967374255E-2</c:v>
                </c:pt>
                <c:pt idx="3712">
                  <c:v>2.2691623967374255E-2</c:v>
                </c:pt>
                <c:pt idx="3713">
                  <c:v>2.1645927010352398E-2</c:v>
                </c:pt>
                <c:pt idx="3714">
                  <c:v>2.4783017881417964E-2</c:v>
                </c:pt>
                <c:pt idx="3715">
                  <c:v>2.5410436055631078E-2</c:v>
                </c:pt>
                <c:pt idx="3716">
                  <c:v>2.4783017881417964E-2</c:v>
                </c:pt>
                <c:pt idx="3717">
                  <c:v>2.4783017881417964E-2</c:v>
                </c:pt>
                <c:pt idx="3718">
                  <c:v>2.6874411795461677E-2</c:v>
                </c:pt>
                <c:pt idx="3719">
                  <c:v>2.5096726968524521E-2</c:v>
                </c:pt>
                <c:pt idx="3720">
                  <c:v>2.95932238837185E-2</c:v>
                </c:pt>
                <c:pt idx="3721">
                  <c:v>2.8965805709505386E-2</c:v>
                </c:pt>
                <c:pt idx="3722">
                  <c:v>3.795879953989334E-2</c:v>
                </c:pt>
                <c:pt idx="3723">
                  <c:v>3.9736484366830492E-2</c:v>
                </c:pt>
                <c:pt idx="3724">
                  <c:v>3.7645090452786779E-2</c:v>
                </c:pt>
                <c:pt idx="3725">
                  <c:v>3.2416605667677505E-2</c:v>
                </c:pt>
                <c:pt idx="3726">
                  <c:v>3.5553696538743074E-2</c:v>
                </c:pt>
                <c:pt idx="3727">
                  <c:v>3.4194290494614664E-2</c:v>
                </c:pt>
                <c:pt idx="3728">
                  <c:v>3.3776011711805921E-2</c:v>
                </c:pt>
                <c:pt idx="3729">
                  <c:v>3.8690787409808636E-2</c:v>
                </c:pt>
                <c:pt idx="3730">
                  <c:v>3.9736484366830492E-2</c:v>
                </c:pt>
                <c:pt idx="3731">
                  <c:v>3.2416605667677505E-2</c:v>
                </c:pt>
                <c:pt idx="3732">
                  <c:v>3.5867405625849627E-2</c:v>
                </c:pt>
                <c:pt idx="3733">
                  <c:v>3.659939349576493E-2</c:v>
                </c:pt>
                <c:pt idx="3734">
                  <c:v>4.1827878280874205E-2</c:v>
                </c:pt>
                <c:pt idx="3735">
                  <c:v>4.0468472236745788E-2</c:v>
                </c:pt>
                <c:pt idx="3736">
                  <c:v>3.7645090452786779E-2</c:v>
                </c:pt>
                <c:pt idx="3737">
                  <c:v>3.4507999581721217E-2</c:v>
                </c:pt>
                <c:pt idx="3738">
                  <c:v>3.4507999581721217E-2</c:v>
                </c:pt>
                <c:pt idx="3739">
                  <c:v>3.659939349576493E-2</c:v>
                </c:pt>
                <c:pt idx="3740">
                  <c:v>3.795879953989334E-2</c:v>
                </c:pt>
                <c:pt idx="3741">
                  <c:v>3.3462302624699361E-2</c:v>
                </c:pt>
                <c:pt idx="3742">
                  <c:v>3.628568440865837E-2</c:v>
                </c:pt>
                <c:pt idx="3743">
                  <c:v>3.0638920840740352E-2</c:v>
                </c:pt>
                <c:pt idx="3744">
                  <c:v>3.2730314754784065E-2</c:v>
                </c:pt>
                <c:pt idx="3745">
                  <c:v>3.0325211753633795E-2</c:v>
                </c:pt>
                <c:pt idx="3746">
                  <c:v>3.4821708668827771E-2</c:v>
                </c:pt>
                <c:pt idx="3747">
                  <c:v>3.0325211753633795E-2</c:v>
                </c:pt>
                <c:pt idx="3748">
                  <c:v>3.0325211753633795E-2</c:v>
                </c:pt>
                <c:pt idx="3749">
                  <c:v>2.7501829969674787E-2</c:v>
                </c:pt>
                <c:pt idx="3750">
                  <c:v>3.0638920840740352E-2</c:v>
                </c:pt>
              </c:numCache>
            </c:numRef>
          </c:yVal>
          <c:smooth val="1"/>
          <c:extLst>
            <c:ext xmlns:c16="http://schemas.microsoft.com/office/drawing/2014/chart" uri="{C3380CC4-5D6E-409C-BE32-E72D297353CC}">
              <c16:uniqueId val="{00000006-AF0D-6B40-B238-91EE74584486}"/>
            </c:ext>
          </c:extLst>
        </c:ser>
        <c:dLbls>
          <c:showLegendKey val="0"/>
          <c:showVal val="0"/>
          <c:showCatName val="0"/>
          <c:showSerName val="0"/>
          <c:showPercent val="0"/>
          <c:showBubbleSize val="0"/>
        </c:dLbls>
        <c:axId val="1297929983"/>
        <c:axId val="3661728"/>
      </c:scatterChart>
      <c:valAx>
        <c:axId val="1297929983"/>
        <c:scaling>
          <c:orientation val="minMax"/>
          <c:max val="80"/>
          <c:min val="5"/>
        </c:scaling>
        <c:delete val="0"/>
        <c:axPos val="b"/>
        <c:title>
          <c:tx>
            <c:rich>
              <a:bodyPr rot="0" spcFirstLastPara="1" vertOverflow="ellipsis" vert="horz" wrap="square" anchor="ctr" anchorCtr="1"/>
              <a:lstStyle/>
              <a:p>
                <a:pPr>
                  <a:defRPr sz="15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sz="1500" b="1" i="0" u="none" strike="noStrike" kern="1200" baseline="0">
                    <a:solidFill>
                      <a:sysClr val="windowText" lastClr="000000"/>
                    </a:solidFill>
                    <a:latin typeface="Times New Roman" panose="02020603050405020304" pitchFamily="18" charset="0"/>
                    <a:cs typeface="Times New Roman" panose="02020603050405020304" pitchFamily="18" charset="0"/>
                  </a:rPr>
                  <a:t>2</a:t>
                </a:r>
                <a:r>
                  <a:rPr lang="el-GR" sz="1500" b="1" i="0" u="none" strike="noStrike" kern="1200" baseline="0">
                    <a:solidFill>
                      <a:sysClr val="windowText" lastClr="000000"/>
                    </a:solidFill>
                    <a:latin typeface="Times New Roman" panose="02020603050405020304" pitchFamily="18" charset="0"/>
                    <a:cs typeface="Times New Roman" panose="02020603050405020304" pitchFamily="18" charset="0"/>
                  </a:rPr>
                  <a:t>θ</a:t>
                </a:r>
                <a:endParaRPr lang="en-US" sz="1500" b="1" i="0" u="none" strike="noStrike" kern="1200" baseline="0">
                  <a:solidFill>
                    <a:sysClr val="windowText" lastClr="000000"/>
                  </a:solidFill>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15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5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3661728"/>
        <c:crosses val="autoZero"/>
        <c:crossBetween val="midCat"/>
      </c:valAx>
      <c:valAx>
        <c:axId val="3661728"/>
        <c:scaling>
          <c:orientation val="minMax"/>
          <c:max val="7"/>
        </c:scaling>
        <c:delete val="1"/>
        <c:axPos val="l"/>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5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sz="1500" b="1" i="0" u="none" strike="noStrike" kern="1200" baseline="0">
                    <a:solidFill>
                      <a:sysClr val="windowText" lastClr="000000"/>
                    </a:solidFill>
                    <a:latin typeface="Times New Roman" panose="02020603050405020304" pitchFamily="18" charset="0"/>
                    <a:cs typeface="Times New Roman" panose="02020603050405020304" pitchFamily="18" charset="0"/>
                  </a:rPr>
                  <a:t>Normalized Intensity (a.u.)</a:t>
                </a:r>
              </a:p>
            </c:rich>
          </c:tx>
          <c:overlay val="0"/>
          <c:spPr>
            <a:noFill/>
            <a:ln>
              <a:noFill/>
            </a:ln>
            <a:effectLst/>
          </c:spPr>
          <c:txPr>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5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crossAx val="1297929983"/>
        <c:crosses val="autoZero"/>
        <c:crossBetween val="midCat"/>
      </c:valAx>
      <c:spPr>
        <a:noFill/>
        <a:ln w="19050">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19050" cap="flat" cmpd="sng" algn="ctr">
      <a:noFill/>
      <a:round/>
    </a:ln>
    <a:effectLst/>
  </c:spPr>
  <c:txPr>
    <a:bodyPr/>
    <a:lstStyle/>
    <a:p>
      <a:pPr>
        <a:defRPr sz="15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v>KOH</c:v>
          </c:tx>
          <c:spPr>
            <a:ln w="19050" cap="rnd">
              <a:solidFill>
                <a:schemeClr val="tx1"/>
              </a:solidFill>
              <a:round/>
            </a:ln>
            <a:effectLst/>
          </c:spPr>
          <c:marker>
            <c:symbol val="none"/>
          </c:marker>
          <c:xVal>
            <c:numRef>
              <c:f>'[Senior Thesis Work P2.xlsx]g-CD-KOH'!$K$2:$K$3752</c:f>
              <c:numCache>
                <c:formatCode>General</c:formatCode>
                <c:ptCount val="3751"/>
                <c:pt idx="0">
                  <c:v>5</c:v>
                </c:pt>
                <c:pt idx="1">
                  <c:v>5.0199999999999996</c:v>
                </c:pt>
                <c:pt idx="2">
                  <c:v>5.04</c:v>
                </c:pt>
                <c:pt idx="3">
                  <c:v>5.0599999999999996</c:v>
                </c:pt>
                <c:pt idx="4">
                  <c:v>5.08</c:v>
                </c:pt>
                <c:pt idx="5">
                  <c:v>5.0999999999999996</c:v>
                </c:pt>
                <c:pt idx="6">
                  <c:v>5.12</c:v>
                </c:pt>
                <c:pt idx="7">
                  <c:v>5.14</c:v>
                </c:pt>
                <c:pt idx="8">
                  <c:v>5.16</c:v>
                </c:pt>
                <c:pt idx="9">
                  <c:v>5.18</c:v>
                </c:pt>
                <c:pt idx="10">
                  <c:v>5.2</c:v>
                </c:pt>
                <c:pt idx="11">
                  <c:v>5.22</c:v>
                </c:pt>
                <c:pt idx="12">
                  <c:v>5.24</c:v>
                </c:pt>
                <c:pt idx="13">
                  <c:v>5.26</c:v>
                </c:pt>
                <c:pt idx="14">
                  <c:v>5.28</c:v>
                </c:pt>
                <c:pt idx="15">
                  <c:v>5.3</c:v>
                </c:pt>
                <c:pt idx="16">
                  <c:v>5.32</c:v>
                </c:pt>
                <c:pt idx="17">
                  <c:v>5.34</c:v>
                </c:pt>
                <c:pt idx="18">
                  <c:v>5.36</c:v>
                </c:pt>
                <c:pt idx="19">
                  <c:v>5.38</c:v>
                </c:pt>
                <c:pt idx="20">
                  <c:v>5.4</c:v>
                </c:pt>
                <c:pt idx="21">
                  <c:v>5.42</c:v>
                </c:pt>
                <c:pt idx="22">
                  <c:v>5.44</c:v>
                </c:pt>
                <c:pt idx="23">
                  <c:v>5.46</c:v>
                </c:pt>
                <c:pt idx="24">
                  <c:v>5.48</c:v>
                </c:pt>
                <c:pt idx="25">
                  <c:v>5.5</c:v>
                </c:pt>
                <c:pt idx="26">
                  <c:v>5.52</c:v>
                </c:pt>
                <c:pt idx="27">
                  <c:v>5.54</c:v>
                </c:pt>
                <c:pt idx="28">
                  <c:v>5.56</c:v>
                </c:pt>
                <c:pt idx="29">
                  <c:v>5.58</c:v>
                </c:pt>
                <c:pt idx="30">
                  <c:v>5.6</c:v>
                </c:pt>
                <c:pt idx="31">
                  <c:v>5.62</c:v>
                </c:pt>
                <c:pt idx="32">
                  <c:v>5.64</c:v>
                </c:pt>
                <c:pt idx="33">
                  <c:v>5.66</c:v>
                </c:pt>
                <c:pt idx="34">
                  <c:v>5.68</c:v>
                </c:pt>
                <c:pt idx="35">
                  <c:v>5.7</c:v>
                </c:pt>
                <c:pt idx="36">
                  <c:v>5.72</c:v>
                </c:pt>
                <c:pt idx="37">
                  <c:v>5.74</c:v>
                </c:pt>
                <c:pt idx="38">
                  <c:v>5.76</c:v>
                </c:pt>
                <c:pt idx="39">
                  <c:v>5.78</c:v>
                </c:pt>
                <c:pt idx="40">
                  <c:v>5.8</c:v>
                </c:pt>
                <c:pt idx="41">
                  <c:v>5.82</c:v>
                </c:pt>
                <c:pt idx="42">
                  <c:v>5.84</c:v>
                </c:pt>
                <c:pt idx="43">
                  <c:v>5.86</c:v>
                </c:pt>
                <c:pt idx="44">
                  <c:v>5.88</c:v>
                </c:pt>
                <c:pt idx="45">
                  <c:v>5.9</c:v>
                </c:pt>
                <c:pt idx="46">
                  <c:v>5.92</c:v>
                </c:pt>
                <c:pt idx="47">
                  <c:v>5.94</c:v>
                </c:pt>
                <c:pt idx="48">
                  <c:v>5.96</c:v>
                </c:pt>
                <c:pt idx="49">
                  <c:v>5.98</c:v>
                </c:pt>
                <c:pt idx="50">
                  <c:v>6</c:v>
                </c:pt>
                <c:pt idx="51">
                  <c:v>6.02</c:v>
                </c:pt>
                <c:pt idx="52">
                  <c:v>6.04</c:v>
                </c:pt>
                <c:pt idx="53">
                  <c:v>6.06</c:v>
                </c:pt>
                <c:pt idx="54">
                  <c:v>6.08</c:v>
                </c:pt>
                <c:pt idx="55">
                  <c:v>6.1</c:v>
                </c:pt>
                <c:pt idx="56">
                  <c:v>6.12</c:v>
                </c:pt>
                <c:pt idx="57">
                  <c:v>6.14</c:v>
                </c:pt>
                <c:pt idx="58">
                  <c:v>6.16</c:v>
                </c:pt>
                <c:pt idx="59">
                  <c:v>6.18</c:v>
                </c:pt>
                <c:pt idx="60">
                  <c:v>6.2</c:v>
                </c:pt>
                <c:pt idx="61">
                  <c:v>6.22</c:v>
                </c:pt>
                <c:pt idx="62">
                  <c:v>6.24</c:v>
                </c:pt>
                <c:pt idx="63">
                  <c:v>6.26</c:v>
                </c:pt>
                <c:pt idx="64">
                  <c:v>6.28</c:v>
                </c:pt>
                <c:pt idx="65">
                  <c:v>6.3</c:v>
                </c:pt>
                <c:pt idx="66">
                  <c:v>6.32</c:v>
                </c:pt>
                <c:pt idx="67">
                  <c:v>6.34</c:v>
                </c:pt>
                <c:pt idx="68">
                  <c:v>6.36</c:v>
                </c:pt>
                <c:pt idx="69">
                  <c:v>6.38</c:v>
                </c:pt>
                <c:pt idx="70">
                  <c:v>6.4</c:v>
                </c:pt>
                <c:pt idx="71">
                  <c:v>6.42</c:v>
                </c:pt>
                <c:pt idx="72">
                  <c:v>6.44</c:v>
                </c:pt>
                <c:pt idx="73">
                  <c:v>6.46</c:v>
                </c:pt>
                <c:pt idx="74">
                  <c:v>6.48</c:v>
                </c:pt>
                <c:pt idx="75">
                  <c:v>6.5</c:v>
                </c:pt>
                <c:pt idx="76">
                  <c:v>6.52</c:v>
                </c:pt>
                <c:pt idx="77">
                  <c:v>6.54</c:v>
                </c:pt>
                <c:pt idx="78">
                  <c:v>6.56</c:v>
                </c:pt>
                <c:pt idx="79">
                  <c:v>6.58</c:v>
                </c:pt>
                <c:pt idx="80">
                  <c:v>6.6</c:v>
                </c:pt>
                <c:pt idx="81">
                  <c:v>6.62</c:v>
                </c:pt>
                <c:pt idx="82">
                  <c:v>6.64</c:v>
                </c:pt>
                <c:pt idx="83">
                  <c:v>6.66</c:v>
                </c:pt>
                <c:pt idx="84">
                  <c:v>6.68</c:v>
                </c:pt>
                <c:pt idx="85">
                  <c:v>6.7</c:v>
                </c:pt>
                <c:pt idx="86">
                  <c:v>6.72</c:v>
                </c:pt>
                <c:pt idx="87">
                  <c:v>6.74</c:v>
                </c:pt>
                <c:pt idx="88">
                  <c:v>6.76</c:v>
                </c:pt>
                <c:pt idx="89">
                  <c:v>6.78</c:v>
                </c:pt>
                <c:pt idx="90">
                  <c:v>6.8</c:v>
                </c:pt>
                <c:pt idx="91">
                  <c:v>6.82</c:v>
                </c:pt>
                <c:pt idx="92">
                  <c:v>6.84</c:v>
                </c:pt>
                <c:pt idx="93">
                  <c:v>6.86</c:v>
                </c:pt>
                <c:pt idx="94">
                  <c:v>6.88</c:v>
                </c:pt>
                <c:pt idx="95">
                  <c:v>6.9</c:v>
                </c:pt>
                <c:pt idx="96">
                  <c:v>6.92</c:v>
                </c:pt>
                <c:pt idx="97">
                  <c:v>6.94</c:v>
                </c:pt>
                <c:pt idx="98">
                  <c:v>6.96</c:v>
                </c:pt>
                <c:pt idx="99">
                  <c:v>6.98</c:v>
                </c:pt>
                <c:pt idx="100">
                  <c:v>7</c:v>
                </c:pt>
                <c:pt idx="101">
                  <c:v>7.02</c:v>
                </c:pt>
                <c:pt idx="102">
                  <c:v>7.04</c:v>
                </c:pt>
                <c:pt idx="103">
                  <c:v>7.06</c:v>
                </c:pt>
                <c:pt idx="104">
                  <c:v>7.08</c:v>
                </c:pt>
                <c:pt idx="105">
                  <c:v>7.1</c:v>
                </c:pt>
                <c:pt idx="106">
                  <c:v>7.12</c:v>
                </c:pt>
                <c:pt idx="107">
                  <c:v>7.14</c:v>
                </c:pt>
                <c:pt idx="108">
                  <c:v>7.16</c:v>
                </c:pt>
                <c:pt idx="109">
                  <c:v>7.18</c:v>
                </c:pt>
                <c:pt idx="110">
                  <c:v>7.2</c:v>
                </c:pt>
                <c:pt idx="111">
                  <c:v>7.22</c:v>
                </c:pt>
                <c:pt idx="112">
                  <c:v>7.24</c:v>
                </c:pt>
                <c:pt idx="113">
                  <c:v>7.26</c:v>
                </c:pt>
                <c:pt idx="114">
                  <c:v>7.28</c:v>
                </c:pt>
                <c:pt idx="115">
                  <c:v>7.3</c:v>
                </c:pt>
                <c:pt idx="116">
                  <c:v>7.32</c:v>
                </c:pt>
                <c:pt idx="117">
                  <c:v>7.34</c:v>
                </c:pt>
                <c:pt idx="118">
                  <c:v>7.36</c:v>
                </c:pt>
                <c:pt idx="119">
                  <c:v>7.38</c:v>
                </c:pt>
                <c:pt idx="120">
                  <c:v>7.4</c:v>
                </c:pt>
                <c:pt idx="121">
                  <c:v>7.42</c:v>
                </c:pt>
                <c:pt idx="122">
                  <c:v>7.44</c:v>
                </c:pt>
                <c:pt idx="123">
                  <c:v>7.46</c:v>
                </c:pt>
                <c:pt idx="124">
                  <c:v>7.48</c:v>
                </c:pt>
                <c:pt idx="125">
                  <c:v>7.5</c:v>
                </c:pt>
                <c:pt idx="126">
                  <c:v>7.52</c:v>
                </c:pt>
                <c:pt idx="127">
                  <c:v>7.54</c:v>
                </c:pt>
                <c:pt idx="128">
                  <c:v>7.56</c:v>
                </c:pt>
                <c:pt idx="129">
                  <c:v>7.58</c:v>
                </c:pt>
                <c:pt idx="130">
                  <c:v>7.6</c:v>
                </c:pt>
                <c:pt idx="131">
                  <c:v>7.62</c:v>
                </c:pt>
                <c:pt idx="132">
                  <c:v>7.64</c:v>
                </c:pt>
                <c:pt idx="133">
                  <c:v>7.66</c:v>
                </c:pt>
                <c:pt idx="134">
                  <c:v>7.68</c:v>
                </c:pt>
                <c:pt idx="135">
                  <c:v>7.7</c:v>
                </c:pt>
                <c:pt idx="136">
                  <c:v>7.72</c:v>
                </c:pt>
                <c:pt idx="137">
                  <c:v>7.74</c:v>
                </c:pt>
                <c:pt idx="138">
                  <c:v>7.76</c:v>
                </c:pt>
                <c:pt idx="139">
                  <c:v>7.78</c:v>
                </c:pt>
                <c:pt idx="140">
                  <c:v>7.8</c:v>
                </c:pt>
                <c:pt idx="141">
                  <c:v>7.82</c:v>
                </c:pt>
                <c:pt idx="142">
                  <c:v>7.84</c:v>
                </c:pt>
                <c:pt idx="143">
                  <c:v>7.86</c:v>
                </c:pt>
                <c:pt idx="144">
                  <c:v>7.88</c:v>
                </c:pt>
                <c:pt idx="145">
                  <c:v>7.9</c:v>
                </c:pt>
                <c:pt idx="146">
                  <c:v>7.92</c:v>
                </c:pt>
                <c:pt idx="147">
                  <c:v>7.94</c:v>
                </c:pt>
                <c:pt idx="148">
                  <c:v>7.96</c:v>
                </c:pt>
                <c:pt idx="149">
                  <c:v>7.98</c:v>
                </c:pt>
                <c:pt idx="150">
                  <c:v>8</c:v>
                </c:pt>
                <c:pt idx="151">
                  <c:v>8.02</c:v>
                </c:pt>
                <c:pt idx="152">
                  <c:v>8.0399999999999991</c:v>
                </c:pt>
                <c:pt idx="153">
                  <c:v>8.06</c:v>
                </c:pt>
                <c:pt idx="154">
                  <c:v>8.08</c:v>
                </c:pt>
                <c:pt idx="155">
                  <c:v>8.1</c:v>
                </c:pt>
                <c:pt idx="156">
                  <c:v>8.1199999999999992</c:v>
                </c:pt>
                <c:pt idx="157">
                  <c:v>8.14</c:v>
                </c:pt>
                <c:pt idx="158">
                  <c:v>8.16</c:v>
                </c:pt>
                <c:pt idx="159">
                  <c:v>8.18</c:v>
                </c:pt>
                <c:pt idx="160">
                  <c:v>8.1999999999999993</c:v>
                </c:pt>
                <c:pt idx="161">
                  <c:v>8.2200000000000006</c:v>
                </c:pt>
                <c:pt idx="162">
                  <c:v>8.24</c:v>
                </c:pt>
                <c:pt idx="163">
                  <c:v>8.26</c:v>
                </c:pt>
                <c:pt idx="164">
                  <c:v>8.2799999999999994</c:v>
                </c:pt>
                <c:pt idx="165">
                  <c:v>8.3000000000000007</c:v>
                </c:pt>
                <c:pt idx="166">
                  <c:v>8.32</c:v>
                </c:pt>
                <c:pt idx="167">
                  <c:v>8.34</c:v>
                </c:pt>
                <c:pt idx="168">
                  <c:v>8.36</c:v>
                </c:pt>
                <c:pt idx="169">
                  <c:v>8.3800000000000008</c:v>
                </c:pt>
                <c:pt idx="170">
                  <c:v>8.4</c:v>
                </c:pt>
                <c:pt idx="171">
                  <c:v>8.42</c:v>
                </c:pt>
                <c:pt idx="172">
                  <c:v>8.44</c:v>
                </c:pt>
                <c:pt idx="173">
                  <c:v>8.4600000000000009</c:v>
                </c:pt>
                <c:pt idx="174">
                  <c:v>8.48</c:v>
                </c:pt>
                <c:pt idx="175">
                  <c:v>8.5</c:v>
                </c:pt>
                <c:pt idx="176">
                  <c:v>8.52</c:v>
                </c:pt>
                <c:pt idx="177">
                  <c:v>8.5399999999999991</c:v>
                </c:pt>
                <c:pt idx="178">
                  <c:v>8.56</c:v>
                </c:pt>
                <c:pt idx="179">
                  <c:v>8.58</c:v>
                </c:pt>
                <c:pt idx="180">
                  <c:v>8.6</c:v>
                </c:pt>
                <c:pt idx="181">
                  <c:v>8.6199999999999992</c:v>
                </c:pt>
                <c:pt idx="182">
                  <c:v>8.64</c:v>
                </c:pt>
                <c:pt idx="183">
                  <c:v>8.66</c:v>
                </c:pt>
                <c:pt idx="184">
                  <c:v>8.68</c:v>
                </c:pt>
                <c:pt idx="185">
                  <c:v>8.6999999999999993</c:v>
                </c:pt>
                <c:pt idx="186">
                  <c:v>8.7200000000000006</c:v>
                </c:pt>
                <c:pt idx="187">
                  <c:v>8.74</c:v>
                </c:pt>
                <c:pt idx="188">
                  <c:v>8.76</c:v>
                </c:pt>
                <c:pt idx="189">
                  <c:v>8.7799999999999994</c:v>
                </c:pt>
                <c:pt idx="190">
                  <c:v>8.8000000000000007</c:v>
                </c:pt>
                <c:pt idx="191">
                  <c:v>8.82</c:v>
                </c:pt>
                <c:pt idx="192">
                  <c:v>8.84</c:v>
                </c:pt>
                <c:pt idx="193">
                  <c:v>8.86</c:v>
                </c:pt>
                <c:pt idx="194">
                  <c:v>8.8800000000000008</c:v>
                </c:pt>
                <c:pt idx="195">
                  <c:v>8.9</c:v>
                </c:pt>
                <c:pt idx="196">
                  <c:v>8.92</c:v>
                </c:pt>
                <c:pt idx="197">
                  <c:v>8.94</c:v>
                </c:pt>
                <c:pt idx="198">
                  <c:v>8.9600000000000009</c:v>
                </c:pt>
                <c:pt idx="199">
                  <c:v>8.98</c:v>
                </c:pt>
                <c:pt idx="200">
                  <c:v>9</c:v>
                </c:pt>
                <c:pt idx="201">
                  <c:v>9.02</c:v>
                </c:pt>
                <c:pt idx="202">
                  <c:v>9.0399999999999991</c:v>
                </c:pt>
                <c:pt idx="203">
                  <c:v>9.06</c:v>
                </c:pt>
                <c:pt idx="204">
                  <c:v>9.08</c:v>
                </c:pt>
                <c:pt idx="205">
                  <c:v>9.1</c:v>
                </c:pt>
                <c:pt idx="206">
                  <c:v>9.1199999999999992</c:v>
                </c:pt>
                <c:pt idx="207">
                  <c:v>9.14</c:v>
                </c:pt>
                <c:pt idx="208">
                  <c:v>9.16</c:v>
                </c:pt>
                <c:pt idx="209">
                  <c:v>9.18</c:v>
                </c:pt>
                <c:pt idx="210">
                  <c:v>9.1999999999999993</c:v>
                </c:pt>
                <c:pt idx="211">
                  <c:v>9.2200000000000006</c:v>
                </c:pt>
                <c:pt idx="212">
                  <c:v>9.24</c:v>
                </c:pt>
                <c:pt idx="213">
                  <c:v>9.26</c:v>
                </c:pt>
                <c:pt idx="214">
                  <c:v>9.2799999999999994</c:v>
                </c:pt>
                <c:pt idx="215">
                  <c:v>9.3000000000000007</c:v>
                </c:pt>
                <c:pt idx="216">
                  <c:v>9.32</c:v>
                </c:pt>
                <c:pt idx="217">
                  <c:v>9.34</c:v>
                </c:pt>
                <c:pt idx="218">
                  <c:v>9.36</c:v>
                </c:pt>
                <c:pt idx="219">
                  <c:v>9.3800000000000008</c:v>
                </c:pt>
                <c:pt idx="220">
                  <c:v>9.4</c:v>
                </c:pt>
                <c:pt idx="221">
                  <c:v>9.42</c:v>
                </c:pt>
                <c:pt idx="222">
                  <c:v>9.44</c:v>
                </c:pt>
                <c:pt idx="223">
                  <c:v>9.4600000000000009</c:v>
                </c:pt>
                <c:pt idx="224">
                  <c:v>9.48</c:v>
                </c:pt>
                <c:pt idx="225">
                  <c:v>9.5</c:v>
                </c:pt>
                <c:pt idx="226">
                  <c:v>9.52</c:v>
                </c:pt>
                <c:pt idx="227">
                  <c:v>9.5399999999999991</c:v>
                </c:pt>
                <c:pt idx="228">
                  <c:v>9.56</c:v>
                </c:pt>
                <c:pt idx="229">
                  <c:v>9.58</c:v>
                </c:pt>
                <c:pt idx="230">
                  <c:v>9.6</c:v>
                </c:pt>
                <c:pt idx="231">
                  <c:v>9.6199999999999992</c:v>
                </c:pt>
                <c:pt idx="232">
                  <c:v>9.64</c:v>
                </c:pt>
                <c:pt idx="233">
                  <c:v>9.66</c:v>
                </c:pt>
                <c:pt idx="234">
                  <c:v>9.68</c:v>
                </c:pt>
                <c:pt idx="235">
                  <c:v>9.6999999999999993</c:v>
                </c:pt>
                <c:pt idx="236">
                  <c:v>9.7200000000000006</c:v>
                </c:pt>
                <c:pt idx="237">
                  <c:v>9.74</c:v>
                </c:pt>
                <c:pt idx="238">
                  <c:v>9.76</c:v>
                </c:pt>
                <c:pt idx="239">
                  <c:v>9.7799999999999994</c:v>
                </c:pt>
                <c:pt idx="240">
                  <c:v>9.8000000000000007</c:v>
                </c:pt>
                <c:pt idx="241">
                  <c:v>9.82</c:v>
                </c:pt>
                <c:pt idx="242">
                  <c:v>9.84</c:v>
                </c:pt>
                <c:pt idx="243">
                  <c:v>9.86</c:v>
                </c:pt>
                <c:pt idx="244">
                  <c:v>9.8800000000000008</c:v>
                </c:pt>
                <c:pt idx="245">
                  <c:v>9.9</c:v>
                </c:pt>
                <c:pt idx="246">
                  <c:v>9.92</c:v>
                </c:pt>
                <c:pt idx="247">
                  <c:v>9.94</c:v>
                </c:pt>
                <c:pt idx="248">
                  <c:v>9.9600000000000009</c:v>
                </c:pt>
                <c:pt idx="249">
                  <c:v>9.98</c:v>
                </c:pt>
                <c:pt idx="250">
                  <c:v>10</c:v>
                </c:pt>
                <c:pt idx="251">
                  <c:v>10.02</c:v>
                </c:pt>
                <c:pt idx="252">
                  <c:v>10.039999999999999</c:v>
                </c:pt>
                <c:pt idx="253">
                  <c:v>10.06</c:v>
                </c:pt>
                <c:pt idx="254">
                  <c:v>10.08</c:v>
                </c:pt>
                <c:pt idx="255">
                  <c:v>10.1</c:v>
                </c:pt>
                <c:pt idx="256">
                  <c:v>10.119999999999999</c:v>
                </c:pt>
                <c:pt idx="257">
                  <c:v>10.14</c:v>
                </c:pt>
                <c:pt idx="258">
                  <c:v>10.16</c:v>
                </c:pt>
                <c:pt idx="259">
                  <c:v>10.18</c:v>
                </c:pt>
                <c:pt idx="260">
                  <c:v>10.199999999999999</c:v>
                </c:pt>
                <c:pt idx="261">
                  <c:v>10.220000000000001</c:v>
                </c:pt>
                <c:pt idx="262">
                  <c:v>10.24</c:v>
                </c:pt>
                <c:pt idx="263">
                  <c:v>10.26</c:v>
                </c:pt>
                <c:pt idx="264">
                  <c:v>10.28</c:v>
                </c:pt>
                <c:pt idx="265">
                  <c:v>10.3</c:v>
                </c:pt>
                <c:pt idx="266">
                  <c:v>10.32</c:v>
                </c:pt>
                <c:pt idx="267">
                  <c:v>10.34</c:v>
                </c:pt>
                <c:pt idx="268">
                  <c:v>10.36</c:v>
                </c:pt>
                <c:pt idx="269">
                  <c:v>10.38</c:v>
                </c:pt>
                <c:pt idx="270">
                  <c:v>10.4</c:v>
                </c:pt>
                <c:pt idx="271">
                  <c:v>10.42</c:v>
                </c:pt>
                <c:pt idx="272">
                  <c:v>10.44</c:v>
                </c:pt>
                <c:pt idx="273">
                  <c:v>10.46</c:v>
                </c:pt>
                <c:pt idx="274">
                  <c:v>10.48</c:v>
                </c:pt>
                <c:pt idx="275">
                  <c:v>10.5</c:v>
                </c:pt>
                <c:pt idx="276">
                  <c:v>10.52</c:v>
                </c:pt>
                <c:pt idx="277">
                  <c:v>10.54</c:v>
                </c:pt>
                <c:pt idx="278">
                  <c:v>10.56</c:v>
                </c:pt>
                <c:pt idx="279">
                  <c:v>10.58</c:v>
                </c:pt>
                <c:pt idx="280">
                  <c:v>10.6</c:v>
                </c:pt>
                <c:pt idx="281">
                  <c:v>10.62</c:v>
                </c:pt>
                <c:pt idx="282">
                  <c:v>10.64</c:v>
                </c:pt>
                <c:pt idx="283">
                  <c:v>10.66</c:v>
                </c:pt>
                <c:pt idx="284">
                  <c:v>10.68</c:v>
                </c:pt>
                <c:pt idx="285">
                  <c:v>10.7</c:v>
                </c:pt>
                <c:pt idx="286">
                  <c:v>10.72</c:v>
                </c:pt>
                <c:pt idx="287">
                  <c:v>10.74</c:v>
                </c:pt>
                <c:pt idx="288">
                  <c:v>10.76</c:v>
                </c:pt>
                <c:pt idx="289">
                  <c:v>10.78</c:v>
                </c:pt>
                <c:pt idx="290">
                  <c:v>10.8</c:v>
                </c:pt>
                <c:pt idx="291">
                  <c:v>10.82</c:v>
                </c:pt>
                <c:pt idx="292">
                  <c:v>10.84</c:v>
                </c:pt>
                <c:pt idx="293">
                  <c:v>10.86</c:v>
                </c:pt>
                <c:pt idx="294">
                  <c:v>10.88</c:v>
                </c:pt>
                <c:pt idx="295">
                  <c:v>10.9</c:v>
                </c:pt>
                <c:pt idx="296">
                  <c:v>10.92</c:v>
                </c:pt>
                <c:pt idx="297">
                  <c:v>10.94</c:v>
                </c:pt>
                <c:pt idx="298">
                  <c:v>10.96</c:v>
                </c:pt>
                <c:pt idx="299">
                  <c:v>10.98</c:v>
                </c:pt>
                <c:pt idx="300">
                  <c:v>11</c:v>
                </c:pt>
                <c:pt idx="301">
                  <c:v>11.02</c:v>
                </c:pt>
                <c:pt idx="302">
                  <c:v>11.04</c:v>
                </c:pt>
                <c:pt idx="303">
                  <c:v>11.06</c:v>
                </c:pt>
                <c:pt idx="304">
                  <c:v>11.08</c:v>
                </c:pt>
                <c:pt idx="305">
                  <c:v>11.1</c:v>
                </c:pt>
                <c:pt idx="306">
                  <c:v>11.12</c:v>
                </c:pt>
                <c:pt idx="307">
                  <c:v>11.14</c:v>
                </c:pt>
                <c:pt idx="308">
                  <c:v>11.16</c:v>
                </c:pt>
                <c:pt idx="309">
                  <c:v>11.18</c:v>
                </c:pt>
                <c:pt idx="310">
                  <c:v>11.2</c:v>
                </c:pt>
                <c:pt idx="311">
                  <c:v>11.22</c:v>
                </c:pt>
                <c:pt idx="312">
                  <c:v>11.24</c:v>
                </c:pt>
                <c:pt idx="313">
                  <c:v>11.26</c:v>
                </c:pt>
                <c:pt idx="314">
                  <c:v>11.28</c:v>
                </c:pt>
                <c:pt idx="315">
                  <c:v>11.3</c:v>
                </c:pt>
                <c:pt idx="316">
                  <c:v>11.32</c:v>
                </c:pt>
                <c:pt idx="317">
                  <c:v>11.34</c:v>
                </c:pt>
                <c:pt idx="318">
                  <c:v>11.36</c:v>
                </c:pt>
                <c:pt idx="319">
                  <c:v>11.38</c:v>
                </c:pt>
                <c:pt idx="320">
                  <c:v>11.4</c:v>
                </c:pt>
                <c:pt idx="321">
                  <c:v>11.42</c:v>
                </c:pt>
                <c:pt idx="322">
                  <c:v>11.44</c:v>
                </c:pt>
                <c:pt idx="323">
                  <c:v>11.46</c:v>
                </c:pt>
                <c:pt idx="324">
                  <c:v>11.48</c:v>
                </c:pt>
                <c:pt idx="325">
                  <c:v>11.5</c:v>
                </c:pt>
                <c:pt idx="326">
                  <c:v>11.52</c:v>
                </c:pt>
                <c:pt idx="327">
                  <c:v>11.54</c:v>
                </c:pt>
                <c:pt idx="328">
                  <c:v>11.56</c:v>
                </c:pt>
                <c:pt idx="329">
                  <c:v>11.58</c:v>
                </c:pt>
                <c:pt idx="330">
                  <c:v>11.6</c:v>
                </c:pt>
                <c:pt idx="331">
                  <c:v>11.62</c:v>
                </c:pt>
                <c:pt idx="332">
                  <c:v>11.64</c:v>
                </c:pt>
                <c:pt idx="333">
                  <c:v>11.66</c:v>
                </c:pt>
                <c:pt idx="334">
                  <c:v>11.68</c:v>
                </c:pt>
                <c:pt idx="335">
                  <c:v>11.7</c:v>
                </c:pt>
                <c:pt idx="336">
                  <c:v>11.72</c:v>
                </c:pt>
                <c:pt idx="337">
                  <c:v>11.74</c:v>
                </c:pt>
                <c:pt idx="338">
                  <c:v>11.76</c:v>
                </c:pt>
                <c:pt idx="339">
                  <c:v>11.78</c:v>
                </c:pt>
                <c:pt idx="340">
                  <c:v>11.8</c:v>
                </c:pt>
                <c:pt idx="341">
                  <c:v>11.82</c:v>
                </c:pt>
                <c:pt idx="342">
                  <c:v>11.84</c:v>
                </c:pt>
                <c:pt idx="343">
                  <c:v>11.86</c:v>
                </c:pt>
                <c:pt idx="344">
                  <c:v>11.88</c:v>
                </c:pt>
                <c:pt idx="345">
                  <c:v>11.9</c:v>
                </c:pt>
                <c:pt idx="346">
                  <c:v>11.92</c:v>
                </c:pt>
                <c:pt idx="347">
                  <c:v>11.94</c:v>
                </c:pt>
                <c:pt idx="348">
                  <c:v>11.96</c:v>
                </c:pt>
                <c:pt idx="349">
                  <c:v>11.98</c:v>
                </c:pt>
                <c:pt idx="350">
                  <c:v>12</c:v>
                </c:pt>
                <c:pt idx="351">
                  <c:v>12.02</c:v>
                </c:pt>
                <c:pt idx="352">
                  <c:v>12.04</c:v>
                </c:pt>
                <c:pt idx="353">
                  <c:v>12.06</c:v>
                </c:pt>
                <c:pt idx="354">
                  <c:v>12.08</c:v>
                </c:pt>
                <c:pt idx="355">
                  <c:v>12.1</c:v>
                </c:pt>
                <c:pt idx="356">
                  <c:v>12.12</c:v>
                </c:pt>
                <c:pt idx="357">
                  <c:v>12.14</c:v>
                </c:pt>
                <c:pt idx="358">
                  <c:v>12.16</c:v>
                </c:pt>
                <c:pt idx="359">
                  <c:v>12.18</c:v>
                </c:pt>
                <c:pt idx="360">
                  <c:v>12.2</c:v>
                </c:pt>
                <c:pt idx="361">
                  <c:v>12.22</c:v>
                </c:pt>
                <c:pt idx="362">
                  <c:v>12.24</c:v>
                </c:pt>
                <c:pt idx="363">
                  <c:v>12.26</c:v>
                </c:pt>
                <c:pt idx="364">
                  <c:v>12.28</c:v>
                </c:pt>
                <c:pt idx="365">
                  <c:v>12.3</c:v>
                </c:pt>
                <c:pt idx="366">
                  <c:v>12.32</c:v>
                </c:pt>
                <c:pt idx="367">
                  <c:v>12.34</c:v>
                </c:pt>
                <c:pt idx="368">
                  <c:v>12.36</c:v>
                </c:pt>
                <c:pt idx="369">
                  <c:v>12.38</c:v>
                </c:pt>
                <c:pt idx="370">
                  <c:v>12.4</c:v>
                </c:pt>
                <c:pt idx="371">
                  <c:v>12.42</c:v>
                </c:pt>
                <c:pt idx="372">
                  <c:v>12.44</c:v>
                </c:pt>
                <c:pt idx="373">
                  <c:v>12.46</c:v>
                </c:pt>
                <c:pt idx="374">
                  <c:v>12.48</c:v>
                </c:pt>
                <c:pt idx="375">
                  <c:v>12.5</c:v>
                </c:pt>
                <c:pt idx="376">
                  <c:v>12.52</c:v>
                </c:pt>
                <c:pt idx="377">
                  <c:v>12.54</c:v>
                </c:pt>
                <c:pt idx="378">
                  <c:v>12.56</c:v>
                </c:pt>
                <c:pt idx="379">
                  <c:v>12.58</c:v>
                </c:pt>
                <c:pt idx="380">
                  <c:v>12.6</c:v>
                </c:pt>
                <c:pt idx="381">
                  <c:v>12.62</c:v>
                </c:pt>
                <c:pt idx="382">
                  <c:v>12.64</c:v>
                </c:pt>
                <c:pt idx="383">
                  <c:v>12.66</c:v>
                </c:pt>
                <c:pt idx="384">
                  <c:v>12.68</c:v>
                </c:pt>
                <c:pt idx="385">
                  <c:v>12.7</c:v>
                </c:pt>
                <c:pt idx="386">
                  <c:v>12.72</c:v>
                </c:pt>
                <c:pt idx="387">
                  <c:v>12.74</c:v>
                </c:pt>
                <c:pt idx="388">
                  <c:v>12.76</c:v>
                </c:pt>
                <c:pt idx="389">
                  <c:v>12.78</c:v>
                </c:pt>
                <c:pt idx="390">
                  <c:v>12.8</c:v>
                </c:pt>
                <c:pt idx="391">
                  <c:v>12.82</c:v>
                </c:pt>
                <c:pt idx="392">
                  <c:v>12.84</c:v>
                </c:pt>
                <c:pt idx="393">
                  <c:v>12.86</c:v>
                </c:pt>
                <c:pt idx="394">
                  <c:v>12.88</c:v>
                </c:pt>
                <c:pt idx="395">
                  <c:v>12.9</c:v>
                </c:pt>
                <c:pt idx="396">
                  <c:v>12.92</c:v>
                </c:pt>
                <c:pt idx="397">
                  <c:v>12.94</c:v>
                </c:pt>
                <c:pt idx="398">
                  <c:v>12.96</c:v>
                </c:pt>
                <c:pt idx="399">
                  <c:v>12.98</c:v>
                </c:pt>
                <c:pt idx="400">
                  <c:v>13</c:v>
                </c:pt>
                <c:pt idx="401">
                  <c:v>13.02</c:v>
                </c:pt>
                <c:pt idx="402">
                  <c:v>13.04</c:v>
                </c:pt>
                <c:pt idx="403">
                  <c:v>13.06</c:v>
                </c:pt>
                <c:pt idx="404">
                  <c:v>13.08</c:v>
                </c:pt>
                <c:pt idx="405">
                  <c:v>13.1</c:v>
                </c:pt>
                <c:pt idx="406">
                  <c:v>13.12</c:v>
                </c:pt>
                <c:pt idx="407">
                  <c:v>13.14</c:v>
                </c:pt>
                <c:pt idx="408">
                  <c:v>13.16</c:v>
                </c:pt>
                <c:pt idx="409">
                  <c:v>13.18</c:v>
                </c:pt>
                <c:pt idx="410">
                  <c:v>13.2</c:v>
                </c:pt>
                <c:pt idx="411">
                  <c:v>13.22</c:v>
                </c:pt>
                <c:pt idx="412">
                  <c:v>13.24</c:v>
                </c:pt>
                <c:pt idx="413">
                  <c:v>13.26</c:v>
                </c:pt>
                <c:pt idx="414">
                  <c:v>13.28</c:v>
                </c:pt>
                <c:pt idx="415">
                  <c:v>13.3</c:v>
                </c:pt>
                <c:pt idx="416">
                  <c:v>13.32</c:v>
                </c:pt>
                <c:pt idx="417">
                  <c:v>13.34</c:v>
                </c:pt>
                <c:pt idx="418">
                  <c:v>13.36</c:v>
                </c:pt>
                <c:pt idx="419">
                  <c:v>13.38</c:v>
                </c:pt>
                <c:pt idx="420">
                  <c:v>13.4</c:v>
                </c:pt>
                <c:pt idx="421">
                  <c:v>13.42</c:v>
                </c:pt>
                <c:pt idx="422">
                  <c:v>13.44</c:v>
                </c:pt>
                <c:pt idx="423">
                  <c:v>13.46</c:v>
                </c:pt>
                <c:pt idx="424">
                  <c:v>13.48</c:v>
                </c:pt>
                <c:pt idx="425">
                  <c:v>13.5</c:v>
                </c:pt>
                <c:pt idx="426">
                  <c:v>13.52</c:v>
                </c:pt>
                <c:pt idx="427">
                  <c:v>13.54</c:v>
                </c:pt>
                <c:pt idx="428">
                  <c:v>13.56</c:v>
                </c:pt>
                <c:pt idx="429">
                  <c:v>13.58</c:v>
                </c:pt>
                <c:pt idx="430">
                  <c:v>13.6</c:v>
                </c:pt>
                <c:pt idx="431">
                  <c:v>13.62</c:v>
                </c:pt>
                <c:pt idx="432">
                  <c:v>13.64</c:v>
                </c:pt>
                <c:pt idx="433">
                  <c:v>13.66</c:v>
                </c:pt>
                <c:pt idx="434">
                  <c:v>13.68</c:v>
                </c:pt>
                <c:pt idx="435">
                  <c:v>13.7</c:v>
                </c:pt>
                <c:pt idx="436">
                  <c:v>13.72</c:v>
                </c:pt>
                <c:pt idx="437">
                  <c:v>13.74</c:v>
                </c:pt>
                <c:pt idx="438">
                  <c:v>13.76</c:v>
                </c:pt>
                <c:pt idx="439">
                  <c:v>13.78</c:v>
                </c:pt>
                <c:pt idx="440">
                  <c:v>13.8</c:v>
                </c:pt>
                <c:pt idx="441">
                  <c:v>13.82</c:v>
                </c:pt>
                <c:pt idx="442">
                  <c:v>13.84</c:v>
                </c:pt>
                <c:pt idx="443">
                  <c:v>13.86</c:v>
                </c:pt>
                <c:pt idx="444">
                  <c:v>13.88</c:v>
                </c:pt>
                <c:pt idx="445">
                  <c:v>13.9</c:v>
                </c:pt>
                <c:pt idx="446">
                  <c:v>13.92</c:v>
                </c:pt>
                <c:pt idx="447">
                  <c:v>13.94</c:v>
                </c:pt>
                <c:pt idx="448">
                  <c:v>13.96</c:v>
                </c:pt>
                <c:pt idx="449">
                  <c:v>13.98</c:v>
                </c:pt>
                <c:pt idx="450">
                  <c:v>14</c:v>
                </c:pt>
                <c:pt idx="451">
                  <c:v>14.02</c:v>
                </c:pt>
                <c:pt idx="452">
                  <c:v>14.04</c:v>
                </c:pt>
                <c:pt idx="453">
                  <c:v>14.06</c:v>
                </c:pt>
                <c:pt idx="454">
                  <c:v>14.08</c:v>
                </c:pt>
                <c:pt idx="455">
                  <c:v>14.1</c:v>
                </c:pt>
                <c:pt idx="456">
                  <c:v>14.12</c:v>
                </c:pt>
                <c:pt idx="457">
                  <c:v>14.14</c:v>
                </c:pt>
                <c:pt idx="458">
                  <c:v>14.16</c:v>
                </c:pt>
                <c:pt idx="459">
                  <c:v>14.18</c:v>
                </c:pt>
                <c:pt idx="460">
                  <c:v>14.2</c:v>
                </c:pt>
                <c:pt idx="461">
                  <c:v>14.22</c:v>
                </c:pt>
                <c:pt idx="462">
                  <c:v>14.24</c:v>
                </c:pt>
                <c:pt idx="463">
                  <c:v>14.26</c:v>
                </c:pt>
                <c:pt idx="464">
                  <c:v>14.28</c:v>
                </c:pt>
                <c:pt idx="465">
                  <c:v>14.3</c:v>
                </c:pt>
                <c:pt idx="466">
                  <c:v>14.32</c:v>
                </c:pt>
                <c:pt idx="467">
                  <c:v>14.34</c:v>
                </c:pt>
                <c:pt idx="468">
                  <c:v>14.36</c:v>
                </c:pt>
                <c:pt idx="469">
                  <c:v>14.38</c:v>
                </c:pt>
                <c:pt idx="470">
                  <c:v>14.4</c:v>
                </c:pt>
                <c:pt idx="471">
                  <c:v>14.42</c:v>
                </c:pt>
                <c:pt idx="472">
                  <c:v>14.44</c:v>
                </c:pt>
                <c:pt idx="473">
                  <c:v>14.46</c:v>
                </c:pt>
                <c:pt idx="474">
                  <c:v>14.48</c:v>
                </c:pt>
                <c:pt idx="475">
                  <c:v>14.5</c:v>
                </c:pt>
                <c:pt idx="476">
                  <c:v>14.52</c:v>
                </c:pt>
                <c:pt idx="477">
                  <c:v>14.54</c:v>
                </c:pt>
                <c:pt idx="478">
                  <c:v>14.56</c:v>
                </c:pt>
                <c:pt idx="479">
                  <c:v>14.58</c:v>
                </c:pt>
                <c:pt idx="480">
                  <c:v>14.6</c:v>
                </c:pt>
                <c:pt idx="481">
                  <c:v>14.62</c:v>
                </c:pt>
                <c:pt idx="482">
                  <c:v>14.64</c:v>
                </c:pt>
                <c:pt idx="483">
                  <c:v>14.66</c:v>
                </c:pt>
                <c:pt idx="484">
                  <c:v>14.68</c:v>
                </c:pt>
                <c:pt idx="485">
                  <c:v>14.7</c:v>
                </c:pt>
                <c:pt idx="486">
                  <c:v>14.72</c:v>
                </c:pt>
                <c:pt idx="487">
                  <c:v>14.74</c:v>
                </c:pt>
                <c:pt idx="488">
                  <c:v>14.76</c:v>
                </c:pt>
                <c:pt idx="489">
                  <c:v>14.78</c:v>
                </c:pt>
                <c:pt idx="490">
                  <c:v>14.8</c:v>
                </c:pt>
                <c:pt idx="491">
                  <c:v>14.82</c:v>
                </c:pt>
                <c:pt idx="492">
                  <c:v>14.84</c:v>
                </c:pt>
                <c:pt idx="493">
                  <c:v>14.86</c:v>
                </c:pt>
                <c:pt idx="494">
                  <c:v>14.88</c:v>
                </c:pt>
                <c:pt idx="495">
                  <c:v>14.9</c:v>
                </c:pt>
                <c:pt idx="496">
                  <c:v>14.92</c:v>
                </c:pt>
                <c:pt idx="497">
                  <c:v>14.94</c:v>
                </c:pt>
                <c:pt idx="498">
                  <c:v>14.96</c:v>
                </c:pt>
                <c:pt idx="499">
                  <c:v>14.98</c:v>
                </c:pt>
                <c:pt idx="500">
                  <c:v>15</c:v>
                </c:pt>
                <c:pt idx="501">
                  <c:v>15.02</c:v>
                </c:pt>
                <c:pt idx="502">
                  <c:v>15.04</c:v>
                </c:pt>
                <c:pt idx="503">
                  <c:v>15.06</c:v>
                </c:pt>
                <c:pt idx="504">
                  <c:v>15.08</c:v>
                </c:pt>
                <c:pt idx="505">
                  <c:v>15.1</c:v>
                </c:pt>
                <c:pt idx="506">
                  <c:v>15.12</c:v>
                </c:pt>
                <c:pt idx="507">
                  <c:v>15.14</c:v>
                </c:pt>
                <c:pt idx="508">
                  <c:v>15.16</c:v>
                </c:pt>
                <c:pt idx="509">
                  <c:v>15.18</c:v>
                </c:pt>
                <c:pt idx="510">
                  <c:v>15.2</c:v>
                </c:pt>
                <c:pt idx="511">
                  <c:v>15.22</c:v>
                </c:pt>
                <c:pt idx="512">
                  <c:v>15.24</c:v>
                </c:pt>
                <c:pt idx="513">
                  <c:v>15.26</c:v>
                </c:pt>
                <c:pt idx="514">
                  <c:v>15.28</c:v>
                </c:pt>
                <c:pt idx="515">
                  <c:v>15.3</c:v>
                </c:pt>
                <c:pt idx="516">
                  <c:v>15.32</c:v>
                </c:pt>
                <c:pt idx="517">
                  <c:v>15.34</c:v>
                </c:pt>
                <c:pt idx="518">
                  <c:v>15.36</c:v>
                </c:pt>
                <c:pt idx="519">
                  <c:v>15.38</c:v>
                </c:pt>
                <c:pt idx="520">
                  <c:v>15.4</c:v>
                </c:pt>
                <c:pt idx="521">
                  <c:v>15.42</c:v>
                </c:pt>
                <c:pt idx="522">
                  <c:v>15.44</c:v>
                </c:pt>
                <c:pt idx="523">
                  <c:v>15.46</c:v>
                </c:pt>
                <c:pt idx="524">
                  <c:v>15.48</c:v>
                </c:pt>
                <c:pt idx="525">
                  <c:v>15.5</c:v>
                </c:pt>
                <c:pt idx="526">
                  <c:v>15.52</c:v>
                </c:pt>
                <c:pt idx="527">
                  <c:v>15.54</c:v>
                </c:pt>
                <c:pt idx="528">
                  <c:v>15.56</c:v>
                </c:pt>
                <c:pt idx="529">
                  <c:v>15.58</c:v>
                </c:pt>
                <c:pt idx="530">
                  <c:v>15.6</c:v>
                </c:pt>
                <c:pt idx="531">
                  <c:v>15.62</c:v>
                </c:pt>
                <c:pt idx="532">
                  <c:v>15.64</c:v>
                </c:pt>
                <c:pt idx="533">
                  <c:v>15.66</c:v>
                </c:pt>
                <c:pt idx="534">
                  <c:v>15.68</c:v>
                </c:pt>
                <c:pt idx="535">
                  <c:v>15.7</c:v>
                </c:pt>
                <c:pt idx="536">
                  <c:v>15.72</c:v>
                </c:pt>
                <c:pt idx="537">
                  <c:v>15.74</c:v>
                </c:pt>
                <c:pt idx="538">
                  <c:v>15.76</c:v>
                </c:pt>
                <c:pt idx="539">
                  <c:v>15.78</c:v>
                </c:pt>
                <c:pt idx="540">
                  <c:v>15.8</c:v>
                </c:pt>
                <c:pt idx="541">
                  <c:v>15.82</c:v>
                </c:pt>
                <c:pt idx="542">
                  <c:v>15.84</c:v>
                </c:pt>
                <c:pt idx="543">
                  <c:v>15.86</c:v>
                </c:pt>
                <c:pt idx="544">
                  <c:v>15.88</c:v>
                </c:pt>
                <c:pt idx="545">
                  <c:v>15.9</c:v>
                </c:pt>
                <c:pt idx="546">
                  <c:v>15.92</c:v>
                </c:pt>
                <c:pt idx="547">
                  <c:v>15.94</c:v>
                </c:pt>
                <c:pt idx="548">
                  <c:v>15.96</c:v>
                </c:pt>
                <c:pt idx="549">
                  <c:v>15.98</c:v>
                </c:pt>
                <c:pt idx="550">
                  <c:v>16</c:v>
                </c:pt>
                <c:pt idx="551">
                  <c:v>16.02</c:v>
                </c:pt>
                <c:pt idx="552">
                  <c:v>16.04</c:v>
                </c:pt>
                <c:pt idx="553">
                  <c:v>16.059999999999999</c:v>
                </c:pt>
                <c:pt idx="554">
                  <c:v>16.079999999999998</c:v>
                </c:pt>
                <c:pt idx="555">
                  <c:v>16.100000000000001</c:v>
                </c:pt>
                <c:pt idx="556">
                  <c:v>16.12</c:v>
                </c:pt>
                <c:pt idx="557">
                  <c:v>16.14</c:v>
                </c:pt>
                <c:pt idx="558">
                  <c:v>16.16</c:v>
                </c:pt>
                <c:pt idx="559">
                  <c:v>16.18</c:v>
                </c:pt>
                <c:pt idx="560">
                  <c:v>16.2</c:v>
                </c:pt>
                <c:pt idx="561">
                  <c:v>16.22</c:v>
                </c:pt>
                <c:pt idx="562">
                  <c:v>16.239999999999998</c:v>
                </c:pt>
                <c:pt idx="563">
                  <c:v>16.260000000000002</c:v>
                </c:pt>
                <c:pt idx="564">
                  <c:v>16.28</c:v>
                </c:pt>
                <c:pt idx="565">
                  <c:v>16.3</c:v>
                </c:pt>
                <c:pt idx="566">
                  <c:v>16.32</c:v>
                </c:pt>
                <c:pt idx="567">
                  <c:v>16.34</c:v>
                </c:pt>
                <c:pt idx="568">
                  <c:v>16.36</c:v>
                </c:pt>
                <c:pt idx="569">
                  <c:v>16.38</c:v>
                </c:pt>
                <c:pt idx="570">
                  <c:v>16.399999999999999</c:v>
                </c:pt>
                <c:pt idx="571">
                  <c:v>16.420000000000002</c:v>
                </c:pt>
                <c:pt idx="572">
                  <c:v>16.440000000000001</c:v>
                </c:pt>
                <c:pt idx="573">
                  <c:v>16.46</c:v>
                </c:pt>
                <c:pt idx="574">
                  <c:v>16.48</c:v>
                </c:pt>
                <c:pt idx="575">
                  <c:v>16.5</c:v>
                </c:pt>
                <c:pt idx="576">
                  <c:v>16.52</c:v>
                </c:pt>
                <c:pt idx="577">
                  <c:v>16.54</c:v>
                </c:pt>
                <c:pt idx="578">
                  <c:v>16.559999999999999</c:v>
                </c:pt>
                <c:pt idx="579">
                  <c:v>16.579999999999998</c:v>
                </c:pt>
                <c:pt idx="580">
                  <c:v>16.600000000000001</c:v>
                </c:pt>
                <c:pt idx="581">
                  <c:v>16.62</c:v>
                </c:pt>
                <c:pt idx="582">
                  <c:v>16.64</c:v>
                </c:pt>
                <c:pt idx="583">
                  <c:v>16.66</c:v>
                </c:pt>
                <c:pt idx="584">
                  <c:v>16.68</c:v>
                </c:pt>
                <c:pt idx="585">
                  <c:v>16.7</c:v>
                </c:pt>
                <c:pt idx="586">
                  <c:v>16.72</c:v>
                </c:pt>
                <c:pt idx="587">
                  <c:v>16.739999999999998</c:v>
                </c:pt>
                <c:pt idx="588">
                  <c:v>16.760000000000002</c:v>
                </c:pt>
                <c:pt idx="589">
                  <c:v>16.78</c:v>
                </c:pt>
                <c:pt idx="590">
                  <c:v>16.8</c:v>
                </c:pt>
                <c:pt idx="591">
                  <c:v>16.82</c:v>
                </c:pt>
                <c:pt idx="592">
                  <c:v>16.84</c:v>
                </c:pt>
                <c:pt idx="593">
                  <c:v>16.86</c:v>
                </c:pt>
                <c:pt idx="594">
                  <c:v>16.88</c:v>
                </c:pt>
                <c:pt idx="595">
                  <c:v>16.899999999999999</c:v>
                </c:pt>
                <c:pt idx="596">
                  <c:v>16.920000000000002</c:v>
                </c:pt>
                <c:pt idx="597">
                  <c:v>16.940000000000001</c:v>
                </c:pt>
                <c:pt idx="598">
                  <c:v>16.96</c:v>
                </c:pt>
                <c:pt idx="599">
                  <c:v>16.98</c:v>
                </c:pt>
                <c:pt idx="600">
                  <c:v>17</c:v>
                </c:pt>
                <c:pt idx="601">
                  <c:v>17.02</c:v>
                </c:pt>
                <c:pt idx="602">
                  <c:v>17.04</c:v>
                </c:pt>
                <c:pt idx="603">
                  <c:v>17.059999999999999</c:v>
                </c:pt>
                <c:pt idx="604">
                  <c:v>17.079999999999998</c:v>
                </c:pt>
                <c:pt idx="605">
                  <c:v>17.100000000000001</c:v>
                </c:pt>
                <c:pt idx="606">
                  <c:v>17.12</c:v>
                </c:pt>
                <c:pt idx="607">
                  <c:v>17.14</c:v>
                </c:pt>
                <c:pt idx="608">
                  <c:v>17.16</c:v>
                </c:pt>
                <c:pt idx="609">
                  <c:v>17.18</c:v>
                </c:pt>
                <c:pt idx="610">
                  <c:v>17.2</c:v>
                </c:pt>
                <c:pt idx="611">
                  <c:v>17.22</c:v>
                </c:pt>
                <c:pt idx="612">
                  <c:v>17.239999999999998</c:v>
                </c:pt>
                <c:pt idx="613">
                  <c:v>17.260000000000002</c:v>
                </c:pt>
                <c:pt idx="614">
                  <c:v>17.28</c:v>
                </c:pt>
                <c:pt idx="615">
                  <c:v>17.3</c:v>
                </c:pt>
                <c:pt idx="616">
                  <c:v>17.32</c:v>
                </c:pt>
                <c:pt idx="617">
                  <c:v>17.34</c:v>
                </c:pt>
                <c:pt idx="618">
                  <c:v>17.36</c:v>
                </c:pt>
                <c:pt idx="619">
                  <c:v>17.38</c:v>
                </c:pt>
                <c:pt idx="620">
                  <c:v>17.399999999999999</c:v>
                </c:pt>
                <c:pt idx="621">
                  <c:v>17.420000000000002</c:v>
                </c:pt>
                <c:pt idx="622">
                  <c:v>17.440000000000001</c:v>
                </c:pt>
                <c:pt idx="623">
                  <c:v>17.46</c:v>
                </c:pt>
                <c:pt idx="624">
                  <c:v>17.48</c:v>
                </c:pt>
                <c:pt idx="625">
                  <c:v>17.5</c:v>
                </c:pt>
                <c:pt idx="626">
                  <c:v>17.52</c:v>
                </c:pt>
                <c:pt idx="627">
                  <c:v>17.54</c:v>
                </c:pt>
                <c:pt idx="628">
                  <c:v>17.559999999999999</c:v>
                </c:pt>
                <c:pt idx="629">
                  <c:v>17.579999999999998</c:v>
                </c:pt>
                <c:pt idx="630">
                  <c:v>17.600000000000001</c:v>
                </c:pt>
                <c:pt idx="631">
                  <c:v>17.62</c:v>
                </c:pt>
                <c:pt idx="632">
                  <c:v>17.64</c:v>
                </c:pt>
                <c:pt idx="633">
                  <c:v>17.66</c:v>
                </c:pt>
                <c:pt idx="634">
                  <c:v>17.68</c:v>
                </c:pt>
                <c:pt idx="635">
                  <c:v>17.7</c:v>
                </c:pt>
                <c:pt idx="636">
                  <c:v>17.72</c:v>
                </c:pt>
                <c:pt idx="637">
                  <c:v>17.739999999999998</c:v>
                </c:pt>
                <c:pt idx="638">
                  <c:v>17.760000000000002</c:v>
                </c:pt>
                <c:pt idx="639">
                  <c:v>17.78</c:v>
                </c:pt>
                <c:pt idx="640">
                  <c:v>17.8</c:v>
                </c:pt>
                <c:pt idx="641">
                  <c:v>17.82</c:v>
                </c:pt>
                <c:pt idx="642">
                  <c:v>17.84</c:v>
                </c:pt>
                <c:pt idx="643">
                  <c:v>17.86</c:v>
                </c:pt>
                <c:pt idx="644">
                  <c:v>17.88</c:v>
                </c:pt>
                <c:pt idx="645">
                  <c:v>17.899999999999999</c:v>
                </c:pt>
                <c:pt idx="646">
                  <c:v>17.920000000000002</c:v>
                </c:pt>
                <c:pt idx="647">
                  <c:v>17.940000000000001</c:v>
                </c:pt>
                <c:pt idx="648">
                  <c:v>17.96</c:v>
                </c:pt>
                <c:pt idx="649">
                  <c:v>17.98</c:v>
                </c:pt>
                <c:pt idx="650">
                  <c:v>18</c:v>
                </c:pt>
                <c:pt idx="651">
                  <c:v>18.02</c:v>
                </c:pt>
                <c:pt idx="652">
                  <c:v>18.04</c:v>
                </c:pt>
                <c:pt idx="653">
                  <c:v>18.059999999999999</c:v>
                </c:pt>
                <c:pt idx="654">
                  <c:v>18.079999999999998</c:v>
                </c:pt>
                <c:pt idx="655">
                  <c:v>18.100000000000001</c:v>
                </c:pt>
                <c:pt idx="656">
                  <c:v>18.12</c:v>
                </c:pt>
                <c:pt idx="657">
                  <c:v>18.14</c:v>
                </c:pt>
                <c:pt idx="658">
                  <c:v>18.16</c:v>
                </c:pt>
                <c:pt idx="659">
                  <c:v>18.18</c:v>
                </c:pt>
                <c:pt idx="660">
                  <c:v>18.2</c:v>
                </c:pt>
                <c:pt idx="661">
                  <c:v>18.22</c:v>
                </c:pt>
                <c:pt idx="662">
                  <c:v>18.239999999999998</c:v>
                </c:pt>
                <c:pt idx="663">
                  <c:v>18.260000000000002</c:v>
                </c:pt>
                <c:pt idx="664">
                  <c:v>18.28</c:v>
                </c:pt>
                <c:pt idx="665">
                  <c:v>18.3</c:v>
                </c:pt>
                <c:pt idx="666">
                  <c:v>18.32</c:v>
                </c:pt>
                <c:pt idx="667">
                  <c:v>18.34</c:v>
                </c:pt>
                <c:pt idx="668">
                  <c:v>18.36</c:v>
                </c:pt>
                <c:pt idx="669">
                  <c:v>18.38</c:v>
                </c:pt>
                <c:pt idx="670">
                  <c:v>18.399999999999999</c:v>
                </c:pt>
                <c:pt idx="671">
                  <c:v>18.420000000000002</c:v>
                </c:pt>
                <c:pt idx="672">
                  <c:v>18.440000000000001</c:v>
                </c:pt>
                <c:pt idx="673">
                  <c:v>18.46</c:v>
                </c:pt>
                <c:pt idx="674">
                  <c:v>18.48</c:v>
                </c:pt>
                <c:pt idx="675">
                  <c:v>18.5</c:v>
                </c:pt>
                <c:pt idx="676">
                  <c:v>18.52</c:v>
                </c:pt>
                <c:pt idx="677">
                  <c:v>18.54</c:v>
                </c:pt>
                <c:pt idx="678">
                  <c:v>18.559999999999999</c:v>
                </c:pt>
                <c:pt idx="679">
                  <c:v>18.579999999999998</c:v>
                </c:pt>
                <c:pt idx="680">
                  <c:v>18.600000000000001</c:v>
                </c:pt>
                <c:pt idx="681">
                  <c:v>18.62</c:v>
                </c:pt>
                <c:pt idx="682">
                  <c:v>18.64</c:v>
                </c:pt>
                <c:pt idx="683">
                  <c:v>18.66</c:v>
                </c:pt>
                <c:pt idx="684">
                  <c:v>18.68</c:v>
                </c:pt>
                <c:pt idx="685">
                  <c:v>18.7</c:v>
                </c:pt>
                <c:pt idx="686">
                  <c:v>18.72</c:v>
                </c:pt>
                <c:pt idx="687">
                  <c:v>18.739999999999998</c:v>
                </c:pt>
                <c:pt idx="688">
                  <c:v>18.760000000000002</c:v>
                </c:pt>
                <c:pt idx="689">
                  <c:v>18.78</c:v>
                </c:pt>
                <c:pt idx="690">
                  <c:v>18.8</c:v>
                </c:pt>
                <c:pt idx="691">
                  <c:v>18.82</c:v>
                </c:pt>
                <c:pt idx="692">
                  <c:v>18.84</c:v>
                </c:pt>
                <c:pt idx="693">
                  <c:v>18.86</c:v>
                </c:pt>
                <c:pt idx="694">
                  <c:v>18.88</c:v>
                </c:pt>
                <c:pt idx="695">
                  <c:v>18.899999999999999</c:v>
                </c:pt>
                <c:pt idx="696">
                  <c:v>18.920000000000002</c:v>
                </c:pt>
                <c:pt idx="697">
                  <c:v>18.940000000000001</c:v>
                </c:pt>
                <c:pt idx="698">
                  <c:v>18.96</c:v>
                </c:pt>
                <c:pt idx="699">
                  <c:v>18.98</c:v>
                </c:pt>
                <c:pt idx="700">
                  <c:v>19</c:v>
                </c:pt>
                <c:pt idx="701">
                  <c:v>19.02</c:v>
                </c:pt>
                <c:pt idx="702">
                  <c:v>19.04</c:v>
                </c:pt>
                <c:pt idx="703">
                  <c:v>19.059999999999999</c:v>
                </c:pt>
                <c:pt idx="704">
                  <c:v>19.079999999999998</c:v>
                </c:pt>
                <c:pt idx="705">
                  <c:v>19.100000000000001</c:v>
                </c:pt>
                <c:pt idx="706">
                  <c:v>19.12</c:v>
                </c:pt>
                <c:pt idx="707">
                  <c:v>19.14</c:v>
                </c:pt>
                <c:pt idx="708">
                  <c:v>19.16</c:v>
                </c:pt>
                <c:pt idx="709">
                  <c:v>19.18</c:v>
                </c:pt>
                <c:pt idx="710">
                  <c:v>19.2</c:v>
                </c:pt>
                <c:pt idx="711">
                  <c:v>19.22</c:v>
                </c:pt>
                <c:pt idx="712">
                  <c:v>19.239999999999998</c:v>
                </c:pt>
                <c:pt idx="713">
                  <c:v>19.260000000000002</c:v>
                </c:pt>
                <c:pt idx="714">
                  <c:v>19.28</c:v>
                </c:pt>
                <c:pt idx="715">
                  <c:v>19.3</c:v>
                </c:pt>
                <c:pt idx="716">
                  <c:v>19.32</c:v>
                </c:pt>
                <c:pt idx="717">
                  <c:v>19.34</c:v>
                </c:pt>
                <c:pt idx="718">
                  <c:v>19.36</c:v>
                </c:pt>
                <c:pt idx="719">
                  <c:v>19.38</c:v>
                </c:pt>
                <c:pt idx="720">
                  <c:v>19.399999999999999</c:v>
                </c:pt>
                <c:pt idx="721">
                  <c:v>19.420000000000002</c:v>
                </c:pt>
                <c:pt idx="722">
                  <c:v>19.440000000000001</c:v>
                </c:pt>
                <c:pt idx="723">
                  <c:v>19.46</c:v>
                </c:pt>
                <c:pt idx="724">
                  <c:v>19.48</c:v>
                </c:pt>
                <c:pt idx="725">
                  <c:v>19.5</c:v>
                </c:pt>
                <c:pt idx="726">
                  <c:v>19.52</c:v>
                </c:pt>
                <c:pt idx="727">
                  <c:v>19.54</c:v>
                </c:pt>
                <c:pt idx="728">
                  <c:v>19.559999999999999</c:v>
                </c:pt>
                <c:pt idx="729">
                  <c:v>19.579999999999998</c:v>
                </c:pt>
                <c:pt idx="730">
                  <c:v>19.600000000000001</c:v>
                </c:pt>
                <c:pt idx="731">
                  <c:v>19.62</c:v>
                </c:pt>
                <c:pt idx="732">
                  <c:v>19.64</c:v>
                </c:pt>
                <c:pt idx="733">
                  <c:v>19.66</c:v>
                </c:pt>
                <c:pt idx="734">
                  <c:v>19.68</c:v>
                </c:pt>
                <c:pt idx="735">
                  <c:v>19.7</c:v>
                </c:pt>
                <c:pt idx="736">
                  <c:v>19.72</c:v>
                </c:pt>
                <c:pt idx="737">
                  <c:v>19.739999999999998</c:v>
                </c:pt>
                <c:pt idx="738">
                  <c:v>19.760000000000002</c:v>
                </c:pt>
                <c:pt idx="739">
                  <c:v>19.78</c:v>
                </c:pt>
                <c:pt idx="740">
                  <c:v>19.8</c:v>
                </c:pt>
                <c:pt idx="741">
                  <c:v>19.82</c:v>
                </c:pt>
                <c:pt idx="742">
                  <c:v>19.84</c:v>
                </c:pt>
                <c:pt idx="743">
                  <c:v>19.86</c:v>
                </c:pt>
                <c:pt idx="744">
                  <c:v>19.88</c:v>
                </c:pt>
                <c:pt idx="745">
                  <c:v>19.899999999999999</c:v>
                </c:pt>
                <c:pt idx="746">
                  <c:v>19.920000000000002</c:v>
                </c:pt>
                <c:pt idx="747">
                  <c:v>19.940000000000001</c:v>
                </c:pt>
                <c:pt idx="748">
                  <c:v>19.96</c:v>
                </c:pt>
                <c:pt idx="749">
                  <c:v>19.98</c:v>
                </c:pt>
                <c:pt idx="750">
                  <c:v>20</c:v>
                </c:pt>
                <c:pt idx="751">
                  <c:v>20.02</c:v>
                </c:pt>
                <c:pt idx="752">
                  <c:v>20.04</c:v>
                </c:pt>
                <c:pt idx="753">
                  <c:v>20.059999999999999</c:v>
                </c:pt>
                <c:pt idx="754">
                  <c:v>20.079999999999998</c:v>
                </c:pt>
                <c:pt idx="755">
                  <c:v>20.100000000000001</c:v>
                </c:pt>
                <c:pt idx="756">
                  <c:v>20.12</c:v>
                </c:pt>
                <c:pt idx="757">
                  <c:v>20.14</c:v>
                </c:pt>
                <c:pt idx="758">
                  <c:v>20.16</c:v>
                </c:pt>
                <c:pt idx="759">
                  <c:v>20.18</c:v>
                </c:pt>
                <c:pt idx="760">
                  <c:v>20.2</c:v>
                </c:pt>
                <c:pt idx="761">
                  <c:v>20.22</c:v>
                </c:pt>
                <c:pt idx="762">
                  <c:v>20.239999999999998</c:v>
                </c:pt>
                <c:pt idx="763">
                  <c:v>20.260000000000002</c:v>
                </c:pt>
                <c:pt idx="764">
                  <c:v>20.28</c:v>
                </c:pt>
                <c:pt idx="765">
                  <c:v>20.3</c:v>
                </c:pt>
                <c:pt idx="766">
                  <c:v>20.32</c:v>
                </c:pt>
                <c:pt idx="767">
                  <c:v>20.34</c:v>
                </c:pt>
                <c:pt idx="768">
                  <c:v>20.36</c:v>
                </c:pt>
                <c:pt idx="769">
                  <c:v>20.38</c:v>
                </c:pt>
                <c:pt idx="770">
                  <c:v>20.399999999999999</c:v>
                </c:pt>
                <c:pt idx="771">
                  <c:v>20.420000000000002</c:v>
                </c:pt>
                <c:pt idx="772">
                  <c:v>20.440000000000001</c:v>
                </c:pt>
                <c:pt idx="773">
                  <c:v>20.46</c:v>
                </c:pt>
                <c:pt idx="774">
                  <c:v>20.48</c:v>
                </c:pt>
                <c:pt idx="775">
                  <c:v>20.5</c:v>
                </c:pt>
                <c:pt idx="776">
                  <c:v>20.52</c:v>
                </c:pt>
                <c:pt idx="777">
                  <c:v>20.54</c:v>
                </c:pt>
                <c:pt idx="778">
                  <c:v>20.56</c:v>
                </c:pt>
                <c:pt idx="779">
                  <c:v>20.58</c:v>
                </c:pt>
                <c:pt idx="780">
                  <c:v>20.6</c:v>
                </c:pt>
                <c:pt idx="781">
                  <c:v>20.62</c:v>
                </c:pt>
                <c:pt idx="782">
                  <c:v>20.64</c:v>
                </c:pt>
                <c:pt idx="783">
                  <c:v>20.66</c:v>
                </c:pt>
                <c:pt idx="784">
                  <c:v>20.68</c:v>
                </c:pt>
                <c:pt idx="785">
                  <c:v>20.7</c:v>
                </c:pt>
                <c:pt idx="786">
                  <c:v>20.72</c:v>
                </c:pt>
                <c:pt idx="787">
                  <c:v>20.74</c:v>
                </c:pt>
                <c:pt idx="788">
                  <c:v>20.76</c:v>
                </c:pt>
                <c:pt idx="789">
                  <c:v>20.78</c:v>
                </c:pt>
                <c:pt idx="790">
                  <c:v>20.8</c:v>
                </c:pt>
                <c:pt idx="791">
                  <c:v>20.82</c:v>
                </c:pt>
                <c:pt idx="792">
                  <c:v>20.84</c:v>
                </c:pt>
                <c:pt idx="793">
                  <c:v>20.86</c:v>
                </c:pt>
                <c:pt idx="794">
                  <c:v>20.88</c:v>
                </c:pt>
                <c:pt idx="795">
                  <c:v>20.9</c:v>
                </c:pt>
                <c:pt idx="796">
                  <c:v>20.92</c:v>
                </c:pt>
                <c:pt idx="797">
                  <c:v>20.94</c:v>
                </c:pt>
                <c:pt idx="798">
                  <c:v>20.96</c:v>
                </c:pt>
                <c:pt idx="799">
                  <c:v>20.98</c:v>
                </c:pt>
                <c:pt idx="800">
                  <c:v>21</c:v>
                </c:pt>
                <c:pt idx="801">
                  <c:v>21.02</c:v>
                </c:pt>
                <c:pt idx="802">
                  <c:v>21.04</c:v>
                </c:pt>
                <c:pt idx="803">
                  <c:v>21.06</c:v>
                </c:pt>
                <c:pt idx="804">
                  <c:v>21.08</c:v>
                </c:pt>
                <c:pt idx="805">
                  <c:v>21.1</c:v>
                </c:pt>
                <c:pt idx="806">
                  <c:v>21.12</c:v>
                </c:pt>
                <c:pt idx="807">
                  <c:v>21.14</c:v>
                </c:pt>
                <c:pt idx="808">
                  <c:v>21.16</c:v>
                </c:pt>
                <c:pt idx="809">
                  <c:v>21.18</c:v>
                </c:pt>
                <c:pt idx="810">
                  <c:v>21.2</c:v>
                </c:pt>
                <c:pt idx="811">
                  <c:v>21.22</c:v>
                </c:pt>
                <c:pt idx="812">
                  <c:v>21.24</c:v>
                </c:pt>
                <c:pt idx="813">
                  <c:v>21.26</c:v>
                </c:pt>
                <c:pt idx="814">
                  <c:v>21.28</c:v>
                </c:pt>
                <c:pt idx="815">
                  <c:v>21.3</c:v>
                </c:pt>
                <c:pt idx="816">
                  <c:v>21.32</c:v>
                </c:pt>
                <c:pt idx="817">
                  <c:v>21.34</c:v>
                </c:pt>
                <c:pt idx="818">
                  <c:v>21.36</c:v>
                </c:pt>
                <c:pt idx="819">
                  <c:v>21.38</c:v>
                </c:pt>
                <c:pt idx="820">
                  <c:v>21.4</c:v>
                </c:pt>
                <c:pt idx="821">
                  <c:v>21.42</c:v>
                </c:pt>
                <c:pt idx="822">
                  <c:v>21.44</c:v>
                </c:pt>
                <c:pt idx="823">
                  <c:v>21.46</c:v>
                </c:pt>
                <c:pt idx="824">
                  <c:v>21.48</c:v>
                </c:pt>
                <c:pt idx="825">
                  <c:v>21.5</c:v>
                </c:pt>
                <c:pt idx="826">
                  <c:v>21.52</c:v>
                </c:pt>
                <c:pt idx="827">
                  <c:v>21.54</c:v>
                </c:pt>
                <c:pt idx="828">
                  <c:v>21.56</c:v>
                </c:pt>
                <c:pt idx="829">
                  <c:v>21.58</c:v>
                </c:pt>
                <c:pt idx="830">
                  <c:v>21.6</c:v>
                </c:pt>
                <c:pt idx="831">
                  <c:v>21.62</c:v>
                </c:pt>
                <c:pt idx="832">
                  <c:v>21.64</c:v>
                </c:pt>
                <c:pt idx="833">
                  <c:v>21.66</c:v>
                </c:pt>
                <c:pt idx="834">
                  <c:v>21.68</c:v>
                </c:pt>
                <c:pt idx="835">
                  <c:v>21.7</c:v>
                </c:pt>
                <c:pt idx="836">
                  <c:v>21.72</c:v>
                </c:pt>
                <c:pt idx="837">
                  <c:v>21.74</c:v>
                </c:pt>
                <c:pt idx="838">
                  <c:v>21.76</c:v>
                </c:pt>
                <c:pt idx="839">
                  <c:v>21.78</c:v>
                </c:pt>
                <c:pt idx="840">
                  <c:v>21.8</c:v>
                </c:pt>
                <c:pt idx="841">
                  <c:v>21.82</c:v>
                </c:pt>
                <c:pt idx="842">
                  <c:v>21.84</c:v>
                </c:pt>
                <c:pt idx="843">
                  <c:v>21.86</c:v>
                </c:pt>
                <c:pt idx="844">
                  <c:v>21.88</c:v>
                </c:pt>
                <c:pt idx="845">
                  <c:v>21.9</c:v>
                </c:pt>
                <c:pt idx="846">
                  <c:v>21.92</c:v>
                </c:pt>
                <c:pt idx="847">
                  <c:v>21.94</c:v>
                </c:pt>
                <c:pt idx="848">
                  <c:v>21.96</c:v>
                </c:pt>
                <c:pt idx="849">
                  <c:v>21.98</c:v>
                </c:pt>
                <c:pt idx="850">
                  <c:v>22</c:v>
                </c:pt>
                <c:pt idx="851">
                  <c:v>22.02</c:v>
                </c:pt>
                <c:pt idx="852">
                  <c:v>22.04</c:v>
                </c:pt>
                <c:pt idx="853">
                  <c:v>22.06</c:v>
                </c:pt>
                <c:pt idx="854">
                  <c:v>22.08</c:v>
                </c:pt>
                <c:pt idx="855">
                  <c:v>22.1</c:v>
                </c:pt>
                <c:pt idx="856">
                  <c:v>22.12</c:v>
                </c:pt>
                <c:pt idx="857">
                  <c:v>22.14</c:v>
                </c:pt>
                <c:pt idx="858">
                  <c:v>22.16</c:v>
                </c:pt>
                <c:pt idx="859">
                  <c:v>22.18</c:v>
                </c:pt>
                <c:pt idx="860">
                  <c:v>22.2</c:v>
                </c:pt>
                <c:pt idx="861">
                  <c:v>22.22</c:v>
                </c:pt>
                <c:pt idx="862">
                  <c:v>22.24</c:v>
                </c:pt>
                <c:pt idx="863">
                  <c:v>22.26</c:v>
                </c:pt>
                <c:pt idx="864">
                  <c:v>22.28</c:v>
                </c:pt>
                <c:pt idx="865">
                  <c:v>22.3</c:v>
                </c:pt>
                <c:pt idx="866">
                  <c:v>22.32</c:v>
                </c:pt>
                <c:pt idx="867">
                  <c:v>22.34</c:v>
                </c:pt>
                <c:pt idx="868">
                  <c:v>22.36</c:v>
                </c:pt>
                <c:pt idx="869">
                  <c:v>22.38</c:v>
                </c:pt>
                <c:pt idx="870">
                  <c:v>22.4</c:v>
                </c:pt>
                <c:pt idx="871">
                  <c:v>22.42</c:v>
                </c:pt>
                <c:pt idx="872">
                  <c:v>22.44</c:v>
                </c:pt>
                <c:pt idx="873">
                  <c:v>22.46</c:v>
                </c:pt>
                <c:pt idx="874">
                  <c:v>22.48</c:v>
                </c:pt>
                <c:pt idx="875">
                  <c:v>22.5</c:v>
                </c:pt>
                <c:pt idx="876">
                  <c:v>22.52</c:v>
                </c:pt>
                <c:pt idx="877">
                  <c:v>22.54</c:v>
                </c:pt>
                <c:pt idx="878">
                  <c:v>22.56</c:v>
                </c:pt>
                <c:pt idx="879">
                  <c:v>22.58</c:v>
                </c:pt>
                <c:pt idx="880">
                  <c:v>22.6</c:v>
                </c:pt>
                <c:pt idx="881">
                  <c:v>22.62</c:v>
                </c:pt>
                <c:pt idx="882">
                  <c:v>22.64</c:v>
                </c:pt>
                <c:pt idx="883">
                  <c:v>22.66</c:v>
                </c:pt>
                <c:pt idx="884">
                  <c:v>22.68</c:v>
                </c:pt>
                <c:pt idx="885">
                  <c:v>22.7</c:v>
                </c:pt>
                <c:pt idx="886">
                  <c:v>22.72</c:v>
                </c:pt>
                <c:pt idx="887">
                  <c:v>22.74</c:v>
                </c:pt>
                <c:pt idx="888">
                  <c:v>22.76</c:v>
                </c:pt>
                <c:pt idx="889">
                  <c:v>22.78</c:v>
                </c:pt>
                <c:pt idx="890">
                  <c:v>22.8</c:v>
                </c:pt>
                <c:pt idx="891">
                  <c:v>22.82</c:v>
                </c:pt>
                <c:pt idx="892">
                  <c:v>22.84</c:v>
                </c:pt>
                <c:pt idx="893">
                  <c:v>22.86</c:v>
                </c:pt>
                <c:pt idx="894">
                  <c:v>22.88</c:v>
                </c:pt>
                <c:pt idx="895">
                  <c:v>22.9</c:v>
                </c:pt>
                <c:pt idx="896">
                  <c:v>22.92</c:v>
                </c:pt>
                <c:pt idx="897">
                  <c:v>22.94</c:v>
                </c:pt>
                <c:pt idx="898">
                  <c:v>22.96</c:v>
                </c:pt>
                <c:pt idx="899">
                  <c:v>22.98</c:v>
                </c:pt>
                <c:pt idx="900">
                  <c:v>23</c:v>
                </c:pt>
                <c:pt idx="901">
                  <c:v>23.02</c:v>
                </c:pt>
                <c:pt idx="902">
                  <c:v>23.04</c:v>
                </c:pt>
                <c:pt idx="903">
                  <c:v>23.06</c:v>
                </c:pt>
                <c:pt idx="904">
                  <c:v>23.08</c:v>
                </c:pt>
                <c:pt idx="905">
                  <c:v>23.1</c:v>
                </c:pt>
                <c:pt idx="906">
                  <c:v>23.12</c:v>
                </c:pt>
                <c:pt idx="907">
                  <c:v>23.14</c:v>
                </c:pt>
                <c:pt idx="908">
                  <c:v>23.16</c:v>
                </c:pt>
                <c:pt idx="909">
                  <c:v>23.18</c:v>
                </c:pt>
                <c:pt idx="910">
                  <c:v>23.2</c:v>
                </c:pt>
                <c:pt idx="911">
                  <c:v>23.22</c:v>
                </c:pt>
                <c:pt idx="912">
                  <c:v>23.24</c:v>
                </c:pt>
                <c:pt idx="913">
                  <c:v>23.26</c:v>
                </c:pt>
                <c:pt idx="914">
                  <c:v>23.28</c:v>
                </c:pt>
                <c:pt idx="915">
                  <c:v>23.3</c:v>
                </c:pt>
                <c:pt idx="916">
                  <c:v>23.32</c:v>
                </c:pt>
                <c:pt idx="917">
                  <c:v>23.34</c:v>
                </c:pt>
                <c:pt idx="918">
                  <c:v>23.36</c:v>
                </c:pt>
                <c:pt idx="919">
                  <c:v>23.38</c:v>
                </c:pt>
                <c:pt idx="920">
                  <c:v>23.4</c:v>
                </c:pt>
                <c:pt idx="921">
                  <c:v>23.42</c:v>
                </c:pt>
                <c:pt idx="922">
                  <c:v>23.44</c:v>
                </c:pt>
                <c:pt idx="923">
                  <c:v>23.46</c:v>
                </c:pt>
                <c:pt idx="924">
                  <c:v>23.48</c:v>
                </c:pt>
                <c:pt idx="925">
                  <c:v>23.5</c:v>
                </c:pt>
                <c:pt idx="926">
                  <c:v>23.52</c:v>
                </c:pt>
                <c:pt idx="927">
                  <c:v>23.54</c:v>
                </c:pt>
                <c:pt idx="928">
                  <c:v>23.56</c:v>
                </c:pt>
                <c:pt idx="929">
                  <c:v>23.58</c:v>
                </c:pt>
                <c:pt idx="930">
                  <c:v>23.6</c:v>
                </c:pt>
                <c:pt idx="931">
                  <c:v>23.62</c:v>
                </c:pt>
                <c:pt idx="932">
                  <c:v>23.64</c:v>
                </c:pt>
                <c:pt idx="933">
                  <c:v>23.66</c:v>
                </c:pt>
                <c:pt idx="934">
                  <c:v>23.68</c:v>
                </c:pt>
                <c:pt idx="935">
                  <c:v>23.7</c:v>
                </c:pt>
                <c:pt idx="936">
                  <c:v>23.72</c:v>
                </c:pt>
                <c:pt idx="937">
                  <c:v>23.74</c:v>
                </c:pt>
                <c:pt idx="938">
                  <c:v>23.76</c:v>
                </c:pt>
                <c:pt idx="939">
                  <c:v>23.78</c:v>
                </c:pt>
                <c:pt idx="940">
                  <c:v>23.8</c:v>
                </c:pt>
                <c:pt idx="941">
                  <c:v>23.82</c:v>
                </c:pt>
                <c:pt idx="942">
                  <c:v>23.84</c:v>
                </c:pt>
                <c:pt idx="943">
                  <c:v>23.86</c:v>
                </c:pt>
                <c:pt idx="944">
                  <c:v>23.88</c:v>
                </c:pt>
                <c:pt idx="945">
                  <c:v>23.9</c:v>
                </c:pt>
                <c:pt idx="946">
                  <c:v>23.92</c:v>
                </c:pt>
                <c:pt idx="947">
                  <c:v>23.94</c:v>
                </c:pt>
                <c:pt idx="948">
                  <c:v>23.96</c:v>
                </c:pt>
                <c:pt idx="949">
                  <c:v>23.98</c:v>
                </c:pt>
                <c:pt idx="950">
                  <c:v>24</c:v>
                </c:pt>
                <c:pt idx="951">
                  <c:v>24.02</c:v>
                </c:pt>
                <c:pt idx="952">
                  <c:v>24.04</c:v>
                </c:pt>
                <c:pt idx="953">
                  <c:v>24.06</c:v>
                </c:pt>
                <c:pt idx="954">
                  <c:v>24.08</c:v>
                </c:pt>
                <c:pt idx="955">
                  <c:v>24.1</c:v>
                </c:pt>
                <c:pt idx="956">
                  <c:v>24.12</c:v>
                </c:pt>
                <c:pt idx="957">
                  <c:v>24.14</c:v>
                </c:pt>
                <c:pt idx="958">
                  <c:v>24.16</c:v>
                </c:pt>
                <c:pt idx="959">
                  <c:v>24.18</c:v>
                </c:pt>
                <c:pt idx="960">
                  <c:v>24.2</c:v>
                </c:pt>
                <c:pt idx="961">
                  <c:v>24.22</c:v>
                </c:pt>
                <c:pt idx="962">
                  <c:v>24.24</c:v>
                </c:pt>
                <c:pt idx="963">
                  <c:v>24.26</c:v>
                </c:pt>
                <c:pt idx="964">
                  <c:v>24.28</c:v>
                </c:pt>
                <c:pt idx="965">
                  <c:v>24.3</c:v>
                </c:pt>
                <c:pt idx="966">
                  <c:v>24.32</c:v>
                </c:pt>
                <c:pt idx="967">
                  <c:v>24.34</c:v>
                </c:pt>
                <c:pt idx="968">
                  <c:v>24.36</c:v>
                </c:pt>
                <c:pt idx="969">
                  <c:v>24.38</c:v>
                </c:pt>
                <c:pt idx="970">
                  <c:v>24.4</c:v>
                </c:pt>
                <c:pt idx="971">
                  <c:v>24.42</c:v>
                </c:pt>
                <c:pt idx="972">
                  <c:v>24.44</c:v>
                </c:pt>
                <c:pt idx="973">
                  <c:v>24.46</c:v>
                </c:pt>
                <c:pt idx="974">
                  <c:v>24.48</c:v>
                </c:pt>
                <c:pt idx="975">
                  <c:v>24.5</c:v>
                </c:pt>
                <c:pt idx="976">
                  <c:v>24.52</c:v>
                </c:pt>
                <c:pt idx="977">
                  <c:v>24.54</c:v>
                </c:pt>
                <c:pt idx="978">
                  <c:v>24.56</c:v>
                </c:pt>
                <c:pt idx="979">
                  <c:v>24.58</c:v>
                </c:pt>
                <c:pt idx="980">
                  <c:v>24.6</c:v>
                </c:pt>
                <c:pt idx="981">
                  <c:v>24.62</c:v>
                </c:pt>
                <c:pt idx="982">
                  <c:v>24.64</c:v>
                </c:pt>
                <c:pt idx="983">
                  <c:v>24.66</c:v>
                </c:pt>
                <c:pt idx="984">
                  <c:v>24.68</c:v>
                </c:pt>
                <c:pt idx="985">
                  <c:v>24.7</c:v>
                </c:pt>
                <c:pt idx="986">
                  <c:v>24.72</c:v>
                </c:pt>
                <c:pt idx="987">
                  <c:v>24.74</c:v>
                </c:pt>
                <c:pt idx="988">
                  <c:v>24.76</c:v>
                </c:pt>
                <c:pt idx="989">
                  <c:v>24.78</c:v>
                </c:pt>
                <c:pt idx="990">
                  <c:v>24.8</c:v>
                </c:pt>
                <c:pt idx="991">
                  <c:v>24.82</c:v>
                </c:pt>
                <c:pt idx="992">
                  <c:v>24.84</c:v>
                </c:pt>
                <c:pt idx="993">
                  <c:v>24.86</c:v>
                </c:pt>
                <c:pt idx="994">
                  <c:v>24.88</c:v>
                </c:pt>
                <c:pt idx="995">
                  <c:v>24.9</c:v>
                </c:pt>
                <c:pt idx="996">
                  <c:v>24.92</c:v>
                </c:pt>
                <c:pt idx="997">
                  <c:v>24.94</c:v>
                </c:pt>
                <c:pt idx="998">
                  <c:v>24.96</c:v>
                </c:pt>
                <c:pt idx="999">
                  <c:v>24.98</c:v>
                </c:pt>
                <c:pt idx="1000">
                  <c:v>25</c:v>
                </c:pt>
                <c:pt idx="1001">
                  <c:v>25.02</c:v>
                </c:pt>
                <c:pt idx="1002">
                  <c:v>25.04</c:v>
                </c:pt>
                <c:pt idx="1003">
                  <c:v>25.06</c:v>
                </c:pt>
                <c:pt idx="1004">
                  <c:v>25.08</c:v>
                </c:pt>
                <c:pt idx="1005">
                  <c:v>25.1</c:v>
                </c:pt>
                <c:pt idx="1006">
                  <c:v>25.12</c:v>
                </c:pt>
                <c:pt idx="1007">
                  <c:v>25.14</c:v>
                </c:pt>
                <c:pt idx="1008">
                  <c:v>25.16</c:v>
                </c:pt>
                <c:pt idx="1009">
                  <c:v>25.18</c:v>
                </c:pt>
                <c:pt idx="1010">
                  <c:v>25.2</c:v>
                </c:pt>
                <c:pt idx="1011">
                  <c:v>25.22</c:v>
                </c:pt>
                <c:pt idx="1012">
                  <c:v>25.24</c:v>
                </c:pt>
                <c:pt idx="1013">
                  <c:v>25.26</c:v>
                </c:pt>
                <c:pt idx="1014">
                  <c:v>25.28</c:v>
                </c:pt>
                <c:pt idx="1015">
                  <c:v>25.3</c:v>
                </c:pt>
                <c:pt idx="1016">
                  <c:v>25.32</c:v>
                </c:pt>
                <c:pt idx="1017">
                  <c:v>25.34</c:v>
                </c:pt>
                <c:pt idx="1018">
                  <c:v>25.36</c:v>
                </c:pt>
                <c:pt idx="1019">
                  <c:v>25.38</c:v>
                </c:pt>
                <c:pt idx="1020">
                  <c:v>25.4</c:v>
                </c:pt>
                <c:pt idx="1021">
                  <c:v>25.42</c:v>
                </c:pt>
                <c:pt idx="1022">
                  <c:v>25.44</c:v>
                </c:pt>
                <c:pt idx="1023">
                  <c:v>25.46</c:v>
                </c:pt>
                <c:pt idx="1024">
                  <c:v>25.48</c:v>
                </c:pt>
                <c:pt idx="1025">
                  <c:v>25.5</c:v>
                </c:pt>
                <c:pt idx="1026">
                  <c:v>25.52</c:v>
                </c:pt>
                <c:pt idx="1027">
                  <c:v>25.54</c:v>
                </c:pt>
                <c:pt idx="1028">
                  <c:v>25.56</c:v>
                </c:pt>
                <c:pt idx="1029">
                  <c:v>25.58</c:v>
                </c:pt>
                <c:pt idx="1030">
                  <c:v>25.6</c:v>
                </c:pt>
                <c:pt idx="1031">
                  <c:v>25.62</c:v>
                </c:pt>
                <c:pt idx="1032">
                  <c:v>25.64</c:v>
                </c:pt>
                <c:pt idx="1033">
                  <c:v>25.66</c:v>
                </c:pt>
                <c:pt idx="1034">
                  <c:v>25.68</c:v>
                </c:pt>
                <c:pt idx="1035">
                  <c:v>25.7</c:v>
                </c:pt>
                <c:pt idx="1036">
                  <c:v>25.72</c:v>
                </c:pt>
                <c:pt idx="1037">
                  <c:v>25.74</c:v>
                </c:pt>
                <c:pt idx="1038">
                  <c:v>25.76</c:v>
                </c:pt>
                <c:pt idx="1039">
                  <c:v>25.78</c:v>
                </c:pt>
                <c:pt idx="1040">
                  <c:v>25.8</c:v>
                </c:pt>
                <c:pt idx="1041">
                  <c:v>25.82</c:v>
                </c:pt>
                <c:pt idx="1042">
                  <c:v>25.84</c:v>
                </c:pt>
                <c:pt idx="1043">
                  <c:v>25.86</c:v>
                </c:pt>
                <c:pt idx="1044">
                  <c:v>25.88</c:v>
                </c:pt>
                <c:pt idx="1045">
                  <c:v>25.9</c:v>
                </c:pt>
                <c:pt idx="1046">
                  <c:v>25.92</c:v>
                </c:pt>
                <c:pt idx="1047">
                  <c:v>25.94</c:v>
                </c:pt>
                <c:pt idx="1048">
                  <c:v>25.96</c:v>
                </c:pt>
                <c:pt idx="1049">
                  <c:v>25.98</c:v>
                </c:pt>
                <c:pt idx="1050">
                  <c:v>26</c:v>
                </c:pt>
                <c:pt idx="1051">
                  <c:v>26.02</c:v>
                </c:pt>
                <c:pt idx="1052">
                  <c:v>26.04</c:v>
                </c:pt>
                <c:pt idx="1053">
                  <c:v>26.06</c:v>
                </c:pt>
                <c:pt idx="1054">
                  <c:v>26.08</c:v>
                </c:pt>
                <c:pt idx="1055">
                  <c:v>26.1</c:v>
                </c:pt>
                <c:pt idx="1056">
                  <c:v>26.12</c:v>
                </c:pt>
                <c:pt idx="1057">
                  <c:v>26.14</c:v>
                </c:pt>
                <c:pt idx="1058">
                  <c:v>26.16</c:v>
                </c:pt>
                <c:pt idx="1059">
                  <c:v>26.18</c:v>
                </c:pt>
                <c:pt idx="1060">
                  <c:v>26.2</c:v>
                </c:pt>
                <c:pt idx="1061">
                  <c:v>26.22</c:v>
                </c:pt>
                <c:pt idx="1062">
                  <c:v>26.24</c:v>
                </c:pt>
                <c:pt idx="1063">
                  <c:v>26.26</c:v>
                </c:pt>
                <c:pt idx="1064">
                  <c:v>26.28</c:v>
                </c:pt>
                <c:pt idx="1065">
                  <c:v>26.3</c:v>
                </c:pt>
                <c:pt idx="1066">
                  <c:v>26.32</c:v>
                </c:pt>
                <c:pt idx="1067">
                  <c:v>26.34</c:v>
                </c:pt>
                <c:pt idx="1068">
                  <c:v>26.36</c:v>
                </c:pt>
                <c:pt idx="1069">
                  <c:v>26.38</c:v>
                </c:pt>
                <c:pt idx="1070">
                  <c:v>26.4</c:v>
                </c:pt>
                <c:pt idx="1071">
                  <c:v>26.42</c:v>
                </c:pt>
                <c:pt idx="1072">
                  <c:v>26.44</c:v>
                </c:pt>
                <c:pt idx="1073">
                  <c:v>26.46</c:v>
                </c:pt>
                <c:pt idx="1074">
                  <c:v>26.48</c:v>
                </c:pt>
                <c:pt idx="1075">
                  <c:v>26.5</c:v>
                </c:pt>
                <c:pt idx="1076">
                  <c:v>26.52</c:v>
                </c:pt>
                <c:pt idx="1077">
                  <c:v>26.54</c:v>
                </c:pt>
                <c:pt idx="1078">
                  <c:v>26.56</c:v>
                </c:pt>
                <c:pt idx="1079">
                  <c:v>26.58</c:v>
                </c:pt>
                <c:pt idx="1080">
                  <c:v>26.6</c:v>
                </c:pt>
                <c:pt idx="1081">
                  <c:v>26.62</c:v>
                </c:pt>
                <c:pt idx="1082">
                  <c:v>26.64</c:v>
                </c:pt>
                <c:pt idx="1083">
                  <c:v>26.66</c:v>
                </c:pt>
                <c:pt idx="1084">
                  <c:v>26.68</c:v>
                </c:pt>
                <c:pt idx="1085">
                  <c:v>26.7</c:v>
                </c:pt>
                <c:pt idx="1086">
                  <c:v>26.72</c:v>
                </c:pt>
                <c:pt idx="1087">
                  <c:v>26.74</c:v>
                </c:pt>
                <c:pt idx="1088">
                  <c:v>26.76</c:v>
                </c:pt>
                <c:pt idx="1089">
                  <c:v>26.78</c:v>
                </c:pt>
                <c:pt idx="1090">
                  <c:v>26.8</c:v>
                </c:pt>
                <c:pt idx="1091">
                  <c:v>26.82</c:v>
                </c:pt>
                <c:pt idx="1092">
                  <c:v>26.84</c:v>
                </c:pt>
                <c:pt idx="1093">
                  <c:v>26.86</c:v>
                </c:pt>
                <c:pt idx="1094">
                  <c:v>26.88</c:v>
                </c:pt>
                <c:pt idx="1095">
                  <c:v>26.9</c:v>
                </c:pt>
                <c:pt idx="1096">
                  <c:v>26.92</c:v>
                </c:pt>
                <c:pt idx="1097">
                  <c:v>26.94</c:v>
                </c:pt>
                <c:pt idx="1098">
                  <c:v>26.96</c:v>
                </c:pt>
                <c:pt idx="1099">
                  <c:v>26.98</c:v>
                </c:pt>
                <c:pt idx="1100">
                  <c:v>27</c:v>
                </c:pt>
                <c:pt idx="1101">
                  <c:v>27.02</c:v>
                </c:pt>
                <c:pt idx="1102">
                  <c:v>27.04</c:v>
                </c:pt>
                <c:pt idx="1103">
                  <c:v>27.06</c:v>
                </c:pt>
                <c:pt idx="1104">
                  <c:v>27.08</c:v>
                </c:pt>
                <c:pt idx="1105">
                  <c:v>27.1</c:v>
                </c:pt>
                <c:pt idx="1106">
                  <c:v>27.12</c:v>
                </c:pt>
                <c:pt idx="1107">
                  <c:v>27.14</c:v>
                </c:pt>
                <c:pt idx="1108">
                  <c:v>27.16</c:v>
                </c:pt>
                <c:pt idx="1109">
                  <c:v>27.18</c:v>
                </c:pt>
                <c:pt idx="1110">
                  <c:v>27.2</c:v>
                </c:pt>
                <c:pt idx="1111">
                  <c:v>27.22</c:v>
                </c:pt>
                <c:pt idx="1112">
                  <c:v>27.24</c:v>
                </c:pt>
                <c:pt idx="1113">
                  <c:v>27.26</c:v>
                </c:pt>
                <c:pt idx="1114">
                  <c:v>27.28</c:v>
                </c:pt>
                <c:pt idx="1115">
                  <c:v>27.3</c:v>
                </c:pt>
                <c:pt idx="1116">
                  <c:v>27.32</c:v>
                </c:pt>
                <c:pt idx="1117">
                  <c:v>27.34</c:v>
                </c:pt>
                <c:pt idx="1118">
                  <c:v>27.36</c:v>
                </c:pt>
                <c:pt idx="1119">
                  <c:v>27.38</c:v>
                </c:pt>
                <c:pt idx="1120">
                  <c:v>27.4</c:v>
                </c:pt>
                <c:pt idx="1121">
                  <c:v>27.42</c:v>
                </c:pt>
                <c:pt idx="1122">
                  <c:v>27.44</c:v>
                </c:pt>
                <c:pt idx="1123">
                  <c:v>27.46</c:v>
                </c:pt>
                <c:pt idx="1124">
                  <c:v>27.48</c:v>
                </c:pt>
                <c:pt idx="1125">
                  <c:v>27.5</c:v>
                </c:pt>
                <c:pt idx="1126">
                  <c:v>27.52</c:v>
                </c:pt>
                <c:pt idx="1127">
                  <c:v>27.54</c:v>
                </c:pt>
                <c:pt idx="1128">
                  <c:v>27.56</c:v>
                </c:pt>
                <c:pt idx="1129">
                  <c:v>27.58</c:v>
                </c:pt>
                <c:pt idx="1130">
                  <c:v>27.6</c:v>
                </c:pt>
                <c:pt idx="1131">
                  <c:v>27.62</c:v>
                </c:pt>
                <c:pt idx="1132">
                  <c:v>27.64</c:v>
                </c:pt>
                <c:pt idx="1133">
                  <c:v>27.66</c:v>
                </c:pt>
                <c:pt idx="1134">
                  <c:v>27.68</c:v>
                </c:pt>
                <c:pt idx="1135">
                  <c:v>27.7</c:v>
                </c:pt>
                <c:pt idx="1136">
                  <c:v>27.72</c:v>
                </c:pt>
                <c:pt idx="1137">
                  <c:v>27.74</c:v>
                </c:pt>
                <c:pt idx="1138">
                  <c:v>27.76</c:v>
                </c:pt>
                <c:pt idx="1139">
                  <c:v>27.78</c:v>
                </c:pt>
                <c:pt idx="1140">
                  <c:v>27.8</c:v>
                </c:pt>
                <c:pt idx="1141">
                  <c:v>27.82</c:v>
                </c:pt>
                <c:pt idx="1142">
                  <c:v>27.84</c:v>
                </c:pt>
                <c:pt idx="1143">
                  <c:v>27.86</c:v>
                </c:pt>
                <c:pt idx="1144">
                  <c:v>27.88</c:v>
                </c:pt>
                <c:pt idx="1145">
                  <c:v>27.9</c:v>
                </c:pt>
                <c:pt idx="1146">
                  <c:v>27.92</c:v>
                </c:pt>
                <c:pt idx="1147">
                  <c:v>27.94</c:v>
                </c:pt>
                <c:pt idx="1148">
                  <c:v>27.96</c:v>
                </c:pt>
                <c:pt idx="1149">
                  <c:v>27.98</c:v>
                </c:pt>
                <c:pt idx="1150">
                  <c:v>28</c:v>
                </c:pt>
                <c:pt idx="1151">
                  <c:v>28.02</c:v>
                </c:pt>
                <c:pt idx="1152">
                  <c:v>28.04</c:v>
                </c:pt>
                <c:pt idx="1153">
                  <c:v>28.06</c:v>
                </c:pt>
                <c:pt idx="1154">
                  <c:v>28.08</c:v>
                </c:pt>
                <c:pt idx="1155">
                  <c:v>28.1</c:v>
                </c:pt>
                <c:pt idx="1156">
                  <c:v>28.12</c:v>
                </c:pt>
                <c:pt idx="1157">
                  <c:v>28.14</c:v>
                </c:pt>
                <c:pt idx="1158">
                  <c:v>28.16</c:v>
                </c:pt>
                <c:pt idx="1159">
                  <c:v>28.18</c:v>
                </c:pt>
                <c:pt idx="1160">
                  <c:v>28.2</c:v>
                </c:pt>
                <c:pt idx="1161">
                  <c:v>28.22</c:v>
                </c:pt>
                <c:pt idx="1162">
                  <c:v>28.24</c:v>
                </c:pt>
                <c:pt idx="1163">
                  <c:v>28.26</c:v>
                </c:pt>
                <c:pt idx="1164">
                  <c:v>28.28</c:v>
                </c:pt>
                <c:pt idx="1165">
                  <c:v>28.3</c:v>
                </c:pt>
                <c:pt idx="1166">
                  <c:v>28.32</c:v>
                </c:pt>
                <c:pt idx="1167">
                  <c:v>28.34</c:v>
                </c:pt>
                <c:pt idx="1168">
                  <c:v>28.36</c:v>
                </c:pt>
                <c:pt idx="1169">
                  <c:v>28.38</c:v>
                </c:pt>
                <c:pt idx="1170">
                  <c:v>28.4</c:v>
                </c:pt>
                <c:pt idx="1171">
                  <c:v>28.42</c:v>
                </c:pt>
                <c:pt idx="1172">
                  <c:v>28.44</c:v>
                </c:pt>
                <c:pt idx="1173">
                  <c:v>28.46</c:v>
                </c:pt>
                <c:pt idx="1174">
                  <c:v>28.48</c:v>
                </c:pt>
                <c:pt idx="1175">
                  <c:v>28.5</c:v>
                </c:pt>
                <c:pt idx="1176">
                  <c:v>28.52</c:v>
                </c:pt>
                <c:pt idx="1177">
                  <c:v>28.54</c:v>
                </c:pt>
                <c:pt idx="1178">
                  <c:v>28.56</c:v>
                </c:pt>
                <c:pt idx="1179">
                  <c:v>28.58</c:v>
                </c:pt>
                <c:pt idx="1180">
                  <c:v>28.6</c:v>
                </c:pt>
                <c:pt idx="1181">
                  <c:v>28.62</c:v>
                </c:pt>
                <c:pt idx="1182">
                  <c:v>28.64</c:v>
                </c:pt>
                <c:pt idx="1183">
                  <c:v>28.66</c:v>
                </c:pt>
                <c:pt idx="1184">
                  <c:v>28.68</c:v>
                </c:pt>
                <c:pt idx="1185">
                  <c:v>28.7</c:v>
                </c:pt>
                <c:pt idx="1186">
                  <c:v>28.72</c:v>
                </c:pt>
                <c:pt idx="1187">
                  <c:v>28.74</c:v>
                </c:pt>
                <c:pt idx="1188">
                  <c:v>28.76</c:v>
                </c:pt>
                <c:pt idx="1189">
                  <c:v>28.78</c:v>
                </c:pt>
                <c:pt idx="1190">
                  <c:v>28.8</c:v>
                </c:pt>
                <c:pt idx="1191">
                  <c:v>28.82</c:v>
                </c:pt>
                <c:pt idx="1192">
                  <c:v>28.84</c:v>
                </c:pt>
                <c:pt idx="1193">
                  <c:v>28.86</c:v>
                </c:pt>
                <c:pt idx="1194">
                  <c:v>28.88</c:v>
                </c:pt>
                <c:pt idx="1195">
                  <c:v>28.9</c:v>
                </c:pt>
                <c:pt idx="1196">
                  <c:v>28.92</c:v>
                </c:pt>
                <c:pt idx="1197">
                  <c:v>28.94</c:v>
                </c:pt>
                <c:pt idx="1198">
                  <c:v>28.96</c:v>
                </c:pt>
                <c:pt idx="1199">
                  <c:v>28.98</c:v>
                </c:pt>
                <c:pt idx="1200">
                  <c:v>29</c:v>
                </c:pt>
                <c:pt idx="1201">
                  <c:v>29.02</c:v>
                </c:pt>
                <c:pt idx="1202">
                  <c:v>29.04</c:v>
                </c:pt>
                <c:pt idx="1203">
                  <c:v>29.06</c:v>
                </c:pt>
                <c:pt idx="1204">
                  <c:v>29.08</c:v>
                </c:pt>
                <c:pt idx="1205">
                  <c:v>29.1</c:v>
                </c:pt>
                <c:pt idx="1206">
                  <c:v>29.12</c:v>
                </c:pt>
                <c:pt idx="1207">
                  <c:v>29.14</c:v>
                </c:pt>
                <c:pt idx="1208">
                  <c:v>29.16</c:v>
                </c:pt>
                <c:pt idx="1209">
                  <c:v>29.18</c:v>
                </c:pt>
                <c:pt idx="1210">
                  <c:v>29.2</c:v>
                </c:pt>
                <c:pt idx="1211">
                  <c:v>29.22</c:v>
                </c:pt>
                <c:pt idx="1212">
                  <c:v>29.24</c:v>
                </c:pt>
                <c:pt idx="1213">
                  <c:v>29.26</c:v>
                </c:pt>
                <c:pt idx="1214">
                  <c:v>29.28</c:v>
                </c:pt>
                <c:pt idx="1215">
                  <c:v>29.3</c:v>
                </c:pt>
                <c:pt idx="1216">
                  <c:v>29.32</c:v>
                </c:pt>
                <c:pt idx="1217">
                  <c:v>29.34</c:v>
                </c:pt>
                <c:pt idx="1218">
                  <c:v>29.36</c:v>
                </c:pt>
                <c:pt idx="1219">
                  <c:v>29.38</c:v>
                </c:pt>
                <c:pt idx="1220">
                  <c:v>29.4</c:v>
                </c:pt>
                <c:pt idx="1221">
                  <c:v>29.42</c:v>
                </c:pt>
                <c:pt idx="1222">
                  <c:v>29.44</c:v>
                </c:pt>
                <c:pt idx="1223">
                  <c:v>29.46</c:v>
                </c:pt>
                <c:pt idx="1224">
                  <c:v>29.48</c:v>
                </c:pt>
                <c:pt idx="1225">
                  <c:v>29.5</c:v>
                </c:pt>
                <c:pt idx="1226">
                  <c:v>29.52</c:v>
                </c:pt>
                <c:pt idx="1227">
                  <c:v>29.54</c:v>
                </c:pt>
                <c:pt idx="1228">
                  <c:v>29.56</c:v>
                </c:pt>
                <c:pt idx="1229">
                  <c:v>29.58</c:v>
                </c:pt>
                <c:pt idx="1230">
                  <c:v>29.6</c:v>
                </c:pt>
                <c:pt idx="1231">
                  <c:v>29.62</c:v>
                </c:pt>
                <c:pt idx="1232">
                  <c:v>29.64</c:v>
                </c:pt>
                <c:pt idx="1233">
                  <c:v>29.66</c:v>
                </c:pt>
                <c:pt idx="1234">
                  <c:v>29.68</c:v>
                </c:pt>
                <c:pt idx="1235">
                  <c:v>29.7</c:v>
                </c:pt>
                <c:pt idx="1236">
                  <c:v>29.72</c:v>
                </c:pt>
                <c:pt idx="1237">
                  <c:v>29.74</c:v>
                </c:pt>
                <c:pt idx="1238">
                  <c:v>29.76</c:v>
                </c:pt>
                <c:pt idx="1239">
                  <c:v>29.78</c:v>
                </c:pt>
                <c:pt idx="1240">
                  <c:v>29.8</c:v>
                </c:pt>
                <c:pt idx="1241">
                  <c:v>29.82</c:v>
                </c:pt>
                <c:pt idx="1242">
                  <c:v>29.84</c:v>
                </c:pt>
                <c:pt idx="1243">
                  <c:v>29.86</c:v>
                </c:pt>
                <c:pt idx="1244">
                  <c:v>29.88</c:v>
                </c:pt>
                <c:pt idx="1245">
                  <c:v>29.9</c:v>
                </c:pt>
                <c:pt idx="1246">
                  <c:v>29.92</c:v>
                </c:pt>
                <c:pt idx="1247">
                  <c:v>29.94</c:v>
                </c:pt>
                <c:pt idx="1248">
                  <c:v>29.96</c:v>
                </c:pt>
                <c:pt idx="1249">
                  <c:v>29.98</c:v>
                </c:pt>
                <c:pt idx="1250">
                  <c:v>30</c:v>
                </c:pt>
                <c:pt idx="1251">
                  <c:v>30.02</c:v>
                </c:pt>
                <c:pt idx="1252">
                  <c:v>30.04</c:v>
                </c:pt>
                <c:pt idx="1253">
                  <c:v>30.06</c:v>
                </c:pt>
                <c:pt idx="1254">
                  <c:v>30.08</c:v>
                </c:pt>
                <c:pt idx="1255">
                  <c:v>30.1</c:v>
                </c:pt>
                <c:pt idx="1256">
                  <c:v>30.12</c:v>
                </c:pt>
                <c:pt idx="1257">
                  <c:v>30.14</c:v>
                </c:pt>
                <c:pt idx="1258">
                  <c:v>30.16</c:v>
                </c:pt>
                <c:pt idx="1259">
                  <c:v>30.18</c:v>
                </c:pt>
                <c:pt idx="1260">
                  <c:v>30.2</c:v>
                </c:pt>
                <c:pt idx="1261">
                  <c:v>30.22</c:v>
                </c:pt>
                <c:pt idx="1262">
                  <c:v>30.24</c:v>
                </c:pt>
                <c:pt idx="1263">
                  <c:v>30.26</c:v>
                </c:pt>
                <c:pt idx="1264">
                  <c:v>30.28</c:v>
                </c:pt>
                <c:pt idx="1265">
                  <c:v>30.3</c:v>
                </c:pt>
                <c:pt idx="1266">
                  <c:v>30.32</c:v>
                </c:pt>
                <c:pt idx="1267">
                  <c:v>30.34</c:v>
                </c:pt>
                <c:pt idx="1268">
                  <c:v>30.36</c:v>
                </c:pt>
                <c:pt idx="1269">
                  <c:v>30.38</c:v>
                </c:pt>
                <c:pt idx="1270">
                  <c:v>30.4</c:v>
                </c:pt>
                <c:pt idx="1271">
                  <c:v>30.42</c:v>
                </c:pt>
                <c:pt idx="1272">
                  <c:v>30.44</c:v>
                </c:pt>
                <c:pt idx="1273">
                  <c:v>30.46</c:v>
                </c:pt>
                <c:pt idx="1274">
                  <c:v>30.48</c:v>
                </c:pt>
                <c:pt idx="1275">
                  <c:v>30.5</c:v>
                </c:pt>
                <c:pt idx="1276">
                  <c:v>30.52</c:v>
                </c:pt>
                <c:pt idx="1277">
                  <c:v>30.54</c:v>
                </c:pt>
                <c:pt idx="1278">
                  <c:v>30.56</c:v>
                </c:pt>
                <c:pt idx="1279">
                  <c:v>30.58</c:v>
                </c:pt>
                <c:pt idx="1280">
                  <c:v>30.6</c:v>
                </c:pt>
                <c:pt idx="1281">
                  <c:v>30.62</c:v>
                </c:pt>
                <c:pt idx="1282">
                  <c:v>30.64</c:v>
                </c:pt>
                <c:pt idx="1283">
                  <c:v>30.66</c:v>
                </c:pt>
                <c:pt idx="1284">
                  <c:v>30.68</c:v>
                </c:pt>
                <c:pt idx="1285">
                  <c:v>30.7</c:v>
                </c:pt>
                <c:pt idx="1286">
                  <c:v>30.72</c:v>
                </c:pt>
                <c:pt idx="1287">
                  <c:v>30.74</c:v>
                </c:pt>
                <c:pt idx="1288">
                  <c:v>30.76</c:v>
                </c:pt>
                <c:pt idx="1289">
                  <c:v>30.78</c:v>
                </c:pt>
                <c:pt idx="1290">
                  <c:v>30.8</c:v>
                </c:pt>
                <c:pt idx="1291">
                  <c:v>30.82</c:v>
                </c:pt>
                <c:pt idx="1292">
                  <c:v>30.84</c:v>
                </c:pt>
                <c:pt idx="1293">
                  <c:v>30.86</c:v>
                </c:pt>
                <c:pt idx="1294">
                  <c:v>30.88</c:v>
                </c:pt>
                <c:pt idx="1295">
                  <c:v>30.9</c:v>
                </c:pt>
                <c:pt idx="1296">
                  <c:v>30.92</c:v>
                </c:pt>
                <c:pt idx="1297">
                  <c:v>30.94</c:v>
                </c:pt>
                <c:pt idx="1298">
                  <c:v>30.96</c:v>
                </c:pt>
                <c:pt idx="1299">
                  <c:v>30.98</c:v>
                </c:pt>
                <c:pt idx="1300">
                  <c:v>31</c:v>
                </c:pt>
                <c:pt idx="1301">
                  <c:v>31.02</c:v>
                </c:pt>
                <c:pt idx="1302">
                  <c:v>31.04</c:v>
                </c:pt>
                <c:pt idx="1303">
                  <c:v>31.06</c:v>
                </c:pt>
                <c:pt idx="1304">
                  <c:v>31.08</c:v>
                </c:pt>
                <c:pt idx="1305">
                  <c:v>31.1</c:v>
                </c:pt>
                <c:pt idx="1306">
                  <c:v>31.12</c:v>
                </c:pt>
                <c:pt idx="1307">
                  <c:v>31.14</c:v>
                </c:pt>
                <c:pt idx="1308">
                  <c:v>31.16</c:v>
                </c:pt>
                <c:pt idx="1309">
                  <c:v>31.18</c:v>
                </c:pt>
                <c:pt idx="1310">
                  <c:v>31.2</c:v>
                </c:pt>
                <c:pt idx="1311">
                  <c:v>31.22</c:v>
                </c:pt>
                <c:pt idx="1312">
                  <c:v>31.24</c:v>
                </c:pt>
                <c:pt idx="1313">
                  <c:v>31.26</c:v>
                </c:pt>
                <c:pt idx="1314">
                  <c:v>31.28</c:v>
                </c:pt>
                <c:pt idx="1315">
                  <c:v>31.3</c:v>
                </c:pt>
                <c:pt idx="1316">
                  <c:v>31.32</c:v>
                </c:pt>
                <c:pt idx="1317">
                  <c:v>31.34</c:v>
                </c:pt>
                <c:pt idx="1318">
                  <c:v>31.36</c:v>
                </c:pt>
                <c:pt idx="1319">
                  <c:v>31.38</c:v>
                </c:pt>
                <c:pt idx="1320">
                  <c:v>31.4</c:v>
                </c:pt>
                <c:pt idx="1321">
                  <c:v>31.42</c:v>
                </c:pt>
                <c:pt idx="1322">
                  <c:v>31.44</c:v>
                </c:pt>
                <c:pt idx="1323">
                  <c:v>31.46</c:v>
                </c:pt>
                <c:pt idx="1324">
                  <c:v>31.48</c:v>
                </c:pt>
                <c:pt idx="1325">
                  <c:v>31.5</c:v>
                </c:pt>
                <c:pt idx="1326">
                  <c:v>31.52</c:v>
                </c:pt>
                <c:pt idx="1327">
                  <c:v>31.54</c:v>
                </c:pt>
                <c:pt idx="1328">
                  <c:v>31.56</c:v>
                </c:pt>
                <c:pt idx="1329">
                  <c:v>31.58</c:v>
                </c:pt>
                <c:pt idx="1330">
                  <c:v>31.6</c:v>
                </c:pt>
                <c:pt idx="1331">
                  <c:v>31.62</c:v>
                </c:pt>
                <c:pt idx="1332">
                  <c:v>31.64</c:v>
                </c:pt>
                <c:pt idx="1333">
                  <c:v>31.66</c:v>
                </c:pt>
                <c:pt idx="1334">
                  <c:v>31.68</c:v>
                </c:pt>
                <c:pt idx="1335">
                  <c:v>31.7</c:v>
                </c:pt>
                <c:pt idx="1336">
                  <c:v>31.72</c:v>
                </c:pt>
                <c:pt idx="1337">
                  <c:v>31.74</c:v>
                </c:pt>
                <c:pt idx="1338">
                  <c:v>31.76</c:v>
                </c:pt>
                <c:pt idx="1339">
                  <c:v>31.78</c:v>
                </c:pt>
                <c:pt idx="1340">
                  <c:v>31.8</c:v>
                </c:pt>
                <c:pt idx="1341">
                  <c:v>31.82</c:v>
                </c:pt>
                <c:pt idx="1342">
                  <c:v>31.84</c:v>
                </c:pt>
                <c:pt idx="1343">
                  <c:v>31.86</c:v>
                </c:pt>
                <c:pt idx="1344">
                  <c:v>31.88</c:v>
                </c:pt>
                <c:pt idx="1345">
                  <c:v>31.9</c:v>
                </c:pt>
                <c:pt idx="1346">
                  <c:v>31.92</c:v>
                </c:pt>
                <c:pt idx="1347">
                  <c:v>31.94</c:v>
                </c:pt>
                <c:pt idx="1348">
                  <c:v>31.96</c:v>
                </c:pt>
                <c:pt idx="1349">
                  <c:v>31.98</c:v>
                </c:pt>
                <c:pt idx="1350">
                  <c:v>32</c:v>
                </c:pt>
                <c:pt idx="1351">
                  <c:v>32.020000000000003</c:v>
                </c:pt>
                <c:pt idx="1352">
                  <c:v>32.04</c:v>
                </c:pt>
                <c:pt idx="1353">
                  <c:v>32.06</c:v>
                </c:pt>
                <c:pt idx="1354">
                  <c:v>32.08</c:v>
                </c:pt>
                <c:pt idx="1355">
                  <c:v>32.1</c:v>
                </c:pt>
                <c:pt idx="1356">
                  <c:v>32.119999999999997</c:v>
                </c:pt>
                <c:pt idx="1357">
                  <c:v>32.14</c:v>
                </c:pt>
                <c:pt idx="1358">
                  <c:v>32.159999999999997</c:v>
                </c:pt>
                <c:pt idx="1359">
                  <c:v>32.18</c:v>
                </c:pt>
                <c:pt idx="1360">
                  <c:v>32.200000000000003</c:v>
                </c:pt>
                <c:pt idx="1361">
                  <c:v>32.22</c:v>
                </c:pt>
                <c:pt idx="1362">
                  <c:v>32.24</c:v>
                </c:pt>
                <c:pt idx="1363">
                  <c:v>32.26</c:v>
                </c:pt>
                <c:pt idx="1364">
                  <c:v>32.28</c:v>
                </c:pt>
                <c:pt idx="1365">
                  <c:v>32.299999999999997</c:v>
                </c:pt>
                <c:pt idx="1366">
                  <c:v>32.32</c:v>
                </c:pt>
                <c:pt idx="1367">
                  <c:v>32.340000000000003</c:v>
                </c:pt>
                <c:pt idx="1368">
                  <c:v>32.36</c:v>
                </c:pt>
                <c:pt idx="1369">
                  <c:v>32.380000000000003</c:v>
                </c:pt>
                <c:pt idx="1370">
                  <c:v>32.4</c:v>
                </c:pt>
                <c:pt idx="1371">
                  <c:v>32.42</c:v>
                </c:pt>
                <c:pt idx="1372">
                  <c:v>32.44</c:v>
                </c:pt>
                <c:pt idx="1373">
                  <c:v>32.46</c:v>
                </c:pt>
                <c:pt idx="1374">
                  <c:v>32.479999999999997</c:v>
                </c:pt>
                <c:pt idx="1375">
                  <c:v>32.5</c:v>
                </c:pt>
                <c:pt idx="1376">
                  <c:v>32.520000000000003</c:v>
                </c:pt>
                <c:pt idx="1377">
                  <c:v>32.54</c:v>
                </c:pt>
                <c:pt idx="1378">
                  <c:v>32.56</c:v>
                </c:pt>
                <c:pt idx="1379">
                  <c:v>32.58</c:v>
                </c:pt>
                <c:pt idx="1380">
                  <c:v>32.6</c:v>
                </c:pt>
                <c:pt idx="1381">
                  <c:v>32.619999999999997</c:v>
                </c:pt>
                <c:pt idx="1382">
                  <c:v>32.64</c:v>
                </c:pt>
                <c:pt idx="1383">
                  <c:v>32.659999999999997</c:v>
                </c:pt>
                <c:pt idx="1384">
                  <c:v>32.68</c:v>
                </c:pt>
                <c:pt idx="1385">
                  <c:v>32.700000000000003</c:v>
                </c:pt>
                <c:pt idx="1386">
                  <c:v>32.72</c:v>
                </c:pt>
                <c:pt idx="1387">
                  <c:v>32.74</c:v>
                </c:pt>
                <c:pt idx="1388">
                  <c:v>32.76</c:v>
                </c:pt>
                <c:pt idx="1389">
                  <c:v>32.78</c:v>
                </c:pt>
                <c:pt idx="1390">
                  <c:v>32.799999999999997</c:v>
                </c:pt>
                <c:pt idx="1391">
                  <c:v>32.82</c:v>
                </c:pt>
                <c:pt idx="1392">
                  <c:v>32.840000000000003</c:v>
                </c:pt>
                <c:pt idx="1393">
                  <c:v>32.86</c:v>
                </c:pt>
                <c:pt idx="1394">
                  <c:v>32.880000000000003</c:v>
                </c:pt>
                <c:pt idx="1395">
                  <c:v>32.9</c:v>
                </c:pt>
                <c:pt idx="1396">
                  <c:v>32.92</c:v>
                </c:pt>
                <c:pt idx="1397">
                  <c:v>32.94</c:v>
                </c:pt>
                <c:pt idx="1398">
                  <c:v>32.96</c:v>
                </c:pt>
                <c:pt idx="1399">
                  <c:v>32.979999999999997</c:v>
                </c:pt>
                <c:pt idx="1400">
                  <c:v>33</c:v>
                </c:pt>
                <c:pt idx="1401">
                  <c:v>33.020000000000003</c:v>
                </c:pt>
                <c:pt idx="1402">
                  <c:v>33.04</c:v>
                </c:pt>
                <c:pt idx="1403">
                  <c:v>33.06</c:v>
                </c:pt>
                <c:pt idx="1404">
                  <c:v>33.08</c:v>
                </c:pt>
                <c:pt idx="1405">
                  <c:v>33.1</c:v>
                </c:pt>
                <c:pt idx="1406">
                  <c:v>33.119999999999997</c:v>
                </c:pt>
                <c:pt idx="1407">
                  <c:v>33.14</c:v>
                </c:pt>
                <c:pt idx="1408">
                  <c:v>33.159999999999997</c:v>
                </c:pt>
                <c:pt idx="1409">
                  <c:v>33.18</c:v>
                </c:pt>
                <c:pt idx="1410">
                  <c:v>33.200000000000003</c:v>
                </c:pt>
                <c:pt idx="1411">
                  <c:v>33.22</c:v>
                </c:pt>
                <c:pt idx="1412">
                  <c:v>33.24</c:v>
                </c:pt>
                <c:pt idx="1413">
                  <c:v>33.26</c:v>
                </c:pt>
                <c:pt idx="1414">
                  <c:v>33.28</c:v>
                </c:pt>
                <c:pt idx="1415">
                  <c:v>33.299999999999997</c:v>
                </c:pt>
                <c:pt idx="1416">
                  <c:v>33.32</c:v>
                </c:pt>
                <c:pt idx="1417">
                  <c:v>33.340000000000003</c:v>
                </c:pt>
                <c:pt idx="1418">
                  <c:v>33.36</c:v>
                </c:pt>
                <c:pt idx="1419">
                  <c:v>33.380000000000003</c:v>
                </c:pt>
                <c:pt idx="1420">
                  <c:v>33.4</c:v>
                </c:pt>
                <c:pt idx="1421">
                  <c:v>33.42</c:v>
                </c:pt>
                <c:pt idx="1422">
                  <c:v>33.44</c:v>
                </c:pt>
                <c:pt idx="1423">
                  <c:v>33.46</c:v>
                </c:pt>
                <c:pt idx="1424">
                  <c:v>33.479999999999997</c:v>
                </c:pt>
                <c:pt idx="1425">
                  <c:v>33.5</c:v>
                </c:pt>
                <c:pt idx="1426">
                  <c:v>33.520000000000003</c:v>
                </c:pt>
                <c:pt idx="1427">
                  <c:v>33.54</c:v>
                </c:pt>
                <c:pt idx="1428">
                  <c:v>33.56</c:v>
                </c:pt>
                <c:pt idx="1429">
                  <c:v>33.58</c:v>
                </c:pt>
                <c:pt idx="1430">
                  <c:v>33.6</c:v>
                </c:pt>
                <c:pt idx="1431">
                  <c:v>33.619999999999997</c:v>
                </c:pt>
                <c:pt idx="1432">
                  <c:v>33.64</c:v>
                </c:pt>
                <c:pt idx="1433">
                  <c:v>33.659999999999997</c:v>
                </c:pt>
                <c:pt idx="1434">
                  <c:v>33.68</c:v>
                </c:pt>
                <c:pt idx="1435">
                  <c:v>33.700000000000003</c:v>
                </c:pt>
                <c:pt idx="1436">
                  <c:v>33.72</c:v>
                </c:pt>
                <c:pt idx="1437">
                  <c:v>33.74</c:v>
                </c:pt>
                <c:pt idx="1438">
                  <c:v>33.76</c:v>
                </c:pt>
                <c:pt idx="1439">
                  <c:v>33.78</c:v>
                </c:pt>
                <c:pt idx="1440">
                  <c:v>33.799999999999997</c:v>
                </c:pt>
                <c:pt idx="1441">
                  <c:v>33.82</c:v>
                </c:pt>
                <c:pt idx="1442">
                  <c:v>33.840000000000003</c:v>
                </c:pt>
                <c:pt idx="1443">
                  <c:v>33.86</c:v>
                </c:pt>
                <c:pt idx="1444">
                  <c:v>33.880000000000003</c:v>
                </c:pt>
                <c:pt idx="1445">
                  <c:v>33.9</c:v>
                </c:pt>
                <c:pt idx="1446">
                  <c:v>33.92</c:v>
                </c:pt>
                <c:pt idx="1447">
                  <c:v>33.94</c:v>
                </c:pt>
                <c:pt idx="1448">
                  <c:v>33.96</c:v>
                </c:pt>
                <c:pt idx="1449">
                  <c:v>33.979999999999997</c:v>
                </c:pt>
                <c:pt idx="1450">
                  <c:v>34</c:v>
                </c:pt>
                <c:pt idx="1451">
                  <c:v>34.020000000000003</c:v>
                </c:pt>
                <c:pt idx="1452">
                  <c:v>34.04</c:v>
                </c:pt>
                <c:pt idx="1453">
                  <c:v>34.06</c:v>
                </c:pt>
                <c:pt idx="1454">
                  <c:v>34.08</c:v>
                </c:pt>
                <c:pt idx="1455">
                  <c:v>34.1</c:v>
                </c:pt>
                <c:pt idx="1456">
                  <c:v>34.119999999999997</c:v>
                </c:pt>
                <c:pt idx="1457">
                  <c:v>34.14</c:v>
                </c:pt>
                <c:pt idx="1458">
                  <c:v>34.159999999999997</c:v>
                </c:pt>
                <c:pt idx="1459">
                  <c:v>34.18</c:v>
                </c:pt>
                <c:pt idx="1460">
                  <c:v>34.200000000000003</c:v>
                </c:pt>
                <c:pt idx="1461">
                  <c:v>34.22</c:v>
                </c:pt>
                <c:pt idx="1462">
                  <c:v>34.24</c:v>
                </c:pt>
                <c:pt idx="1463">
                  <c:v>34.26</c:v>
                </c:pt>
                <c:pt idx="1464">
                  <c:v>34.28</c:v>
                </c:pt>
                <c:pt idx="1465">
                  <c:v>34.299999999999997</c:v>
                </c:pt>
                <c:pt idx="1466">
                  <c:v>34.32</c:v>
                </c:pt>
                <c:pt idx="1467">
                  <c:v>34.340000000000003</c:v>
                </c:pt>
                <c:pt idx="1468">
                  <c:v>34.36</c:v>
                </c:pt>
                <c:pt idx="1469">
                  <c:v>34.380000000000003</c:v>
                </c:pt>
                <c:pt idx="1470">
                  <c:v>34.4</c:v>
                </c:pt>
                <c:pt idx="1471">
                  <c:v>34.42</c:v>
                </c:pt>
                <c:pt idx="1472">
                  <c:v>34.44</c:v>
                </c:pt>
                <c:pt idx="1473">
                  <c:v>34.46</c:v>
                </c:pt>
                <c:pt idx="1474">
                  <c:v>34.479999999999997</c:v>
                </c:pt>
                <c:pt idx="1475">
                  <c:v>34.5</c:v>
                </c:pt>
                <c:pt idx="1476">
                  <c:v>34.520000000000003</c:v>
                </c:pt>
                <c:pt idx="1477">
                  <c:v>34.54</c:v>
                </c:pt>
                <c:pt idx="1478">
                  <c:v>34.56</c:v>
                </c:pt>
                <c:pt idx="1479">
                  <c:v>34.58</c:v>
                </c:pt>
                <c:pt idx="1480">
                  <c:v>34.6</c:v>
                </c:pt>
                <c:pt idx="1481">
                  <c:v>34.619999999999997</c:v>
                </c:pt>
                <c:pt idx="1482">
                  <c:v>34.64</c:v>
                </c:pt>
                <c:pt idx="1483">
                  <c:v>34.659999999999997</c:v>
                </c:pt>
                <c:pt idx="1484">
                  <c:v>34.68</c:v>
                </c:pt>
                <c:pt idx="1485">
                  <c:v>34.700000000000003</c:v>
                </c:pt>
                <c:pt idx="1486">
                  <c:v>34.72</c:v>
                </c:pt>
                <c:pt idx="1487">
                  <c:v>34.74</c:v>
                </c:pt>
                <c:pt idx="1488">
                  <c:v>34.76</c:v>
                </c:pt>
                <c:pt idx="1489">
                  <c:v>34.78</c:v>
                </c:pt>
                <c:pt idx="1490">
                  <c:v>34.799999999999997</c:v>
                </c:pt>
                <c:pt idx="1491">
                  <c:v>34.82</c:v>
                </c:pt>
                <c:pt idx="1492">
                  <c:v>34.840000000000003</c:v>
                </c:pt>
                <c:pt idx="1493">
                  <c:v>34.86</c:v>
                </c:pt>
                <c:pt idx="1494">
                  <c:v>34.880000000000003</c:v>
                </c:pt>
                <c:pt idx="1495">
                  <c:v>34.9</c:v>
                </c:pt>
                <c:pt idx="1496">
                  <c:v>34.92</c:v>
                </c:pt>
                <c:pt idx="1497">
                  <c:v>34.94</c:v>
                </c:pt>
                <c:pt idx="1498">
                  <c:v>34.96</c:v>
                </c:pt>
                <c:pt idx="1499">
                  <c:v>34.979999999999997</c:v>
                </c:pt>
                <c:pt idx="1500">
                  <c:v>35</c:v>
                </c:pt>
                <c:pt idx="1501">
                  <c:v>35.020000000000003</c:v>
                </c:pt>
                <c:pt idx="1502">
                  <c:v>35.04</c:v>
                </c:pt>
                <c:pt idx="1503">
                  <c:v>35.06</c:v>
                </c:pt>
                <c:pt idx="1504">
                  <c:v>35.08</c:v>
                </c:pt>
                <c:pt idx="1505">
                  <c:v>35.1</c:v>
                </c:pt>
                <c:pt idx="1506">
                  <c:v>35.119999999999997</c:v>
                </c:pt>
                <c:pt idx="1507">
                  <c:v>35.14</c:v>
                </c:pt>
                <c:pt idx="1508">
                  <c:v>35.159999999999997</c:v>
                </c:pt>
                <c:pt idx="1509">
                  <c:v>35.18</c:v>
                </c:pt>
                <c:pt idx="1510">
                  <c:v>35.200000000000003</c:v>
                </c:pt>
                <c:pt idx="1511">
                  <c:v>35.22</c:v>
                </c:pt>
                <c:pt idx="1512">
                  <c:v>35.24</c:v>
                </c:pt>
                <c:pt idx="1513">
                  <c:v>35.26</c:v>
                </c:pt>
                <c:pt idx="1514">
                  <c:v>35.28</c:v>
                </c:pt>
                <c:pt idx="1515">
                  <c:v>35.299999999999997</c:v>
                </c:pt>
                <c:pt idx="1516">
                  <c:v>35.32</c:v>
                </c:pt>
                <c:pt idx="1517">
                  <c:v>35.340000000000003</c:v>
                </c:pt>
                <c:pt idx="1518">
                  <c:v>35.36</c:v>
                </c:pt>
                <c:pt idx="1519">
                  <c:v>35.380000000000003</c:v>
                </c:pt>
                <c:pt idx="1520">
                  <c:v>35.4</c:v>
                </c:pt>
                <c:pt idx="1521">
                  <c:v>35.42</c:v>
                </c:pt>
                <c:pt idx="1522">
                  <c:v>35.44</c:v>
                </c:pt>
                <c:pt idx="1523">
                  <c:v>35.46</c:v>
                </c:pt>
                <c:pt idx="1524">
                  <c:v>35.479999999999997</c:v>
                </c:pt>
                <c:pt idx="1525">
                  <c:v>35.5</c:v>
                </c:pt>
                <c:pt idx="1526">
                  <c:v>35.520000000000003</c:v>
                </c:pt>
                <c:pt idx="1527">
                  <c:v>35.54</c:v>
                </c:pt>
                <c:pt idx="1528">
                  <c:v>35.56</c:v>
                </c:pt>
                <c:pt idx="1529">
                  <c:v>35.58</c:v>
                </c:pt>
                <c:pt idx="1530">
                  <c:v>35.6</c:v>
                </c:pt>
                <c:pt idx="1531">
                  <c:v>35.619999999999997</c:v>
                </c:pt>
                <c:pt idx="1532">
                  <c:v>35.64</c:v>
                </c:pt>
                <c:pt idx="1533">
                  <c:v>35.659999999999997</c:v>
                </c:pt>
                <c:pt idx="1534">
                  <c:v>35.68</c:v>
                </c:pt>
                <c:pt idx="1535">
                  <c:v>35.700000000000003</c:v>
                </c:pt>
                <c:pt idx="1536">
                  <c:v>35.72</c:v>
                </c:pt>
                <c:pt idx="1537">
                  <c:v>35.74</c:v>
                </c:pt>
                <c:pt idx="1538">
                  <c:v>35.76</c:v>
                </c:pt>
                <c:pt idx="1539">
                  <c:v>35.78</c:v>
                </c:pt>
                <c:pt idx="1540">
                  <c:v>35.799999999999997</c:v>
                </c:pt>
                <c:pt idx="1541">
                  <c:v>35.82</c:v>
                </c:pt>
                <c:pt idx="1542">
                  <c:v>35.840000000000003</c:v>
                </c:pt>
                <c:pt idx="1543">
                  <c:v>35.86</c:v>
                </c:pt>
                <c:pt idx="1544">
                  <c:v>35.880000000000003</c:v>
                </c:pt>
                <c:pt idx="1545">
                  <c:v>35.9</c:v>
                </c:pt>
                <c:pt idx="1546">
                  <c:v>35.92</c:v>
                </c:pt>
                <c:pt idx="1547">
                  <c:v>35.94</c:v>
                </c:pt>
                <c:pt idx="1548">
                  <c:v>35.96</c:v>
                </c:pt>
                <c:pt idx="1549">
                  <c:v>35.979999999999997</c:v>
                </c:pt>
                <c:pt idx="1550">
                  <c:v>36</c:v>
                </c:pt>
                <c:pt idx="1551">
                  <c:v>36.020000000000003</c:v>
                </c:pt>
                <c:pt idx="1552">
                  <c:v>36.04</c:v>
                </c:pt>
                <c:pt idx="1553">
                  <c:v>36.06</c:v>
                </c:pt>
                <c:pt idx="1554">
                  <c:v>36.08</c:v>
                </c:pt>
                <c:pt idx="1555">
                  <c:v>36.1</c:v>
                </c:pt>
                <c:pt idx="1556">
                  <c:v>36.119999999999997</c:v>
                </c:pt>
                <c:pt idx="1557">
                  <c:v>36.14</c:v>
                </c:pt>
                <c:pt idx="1558">
                  <c:v>36.159999999999997</c:v>
                </c:pt>
                <c:pt idx="1559">
                  <c:v>36.18</c:v>
                </c:pt>
                <c:pt idx="1560">
                  <c:v>36.200000000000003</c:v>
                </c:pt>
                <c:pt idx="1561">
                  <c:v>36.22</c:v>
                </c:pt>
                <c:pt idx="1562">
                  <c:v>36.24</c:v>
                </c:pt>
                <c:pt idx="1563">
                  <c:v>36.26</c:v>
                </c:pt>
                <c:pt idx="1564">
                  <c:v>36.28</c:v>
                </c:pt>
                <c:pt idx="1565">
                  <c:v>36.299999999999997</c:v>
                </c:pt>
                <c:pt idx="1566">
                  <c:v>36.32</c:v>
                </c:pt>
                <c:pt idx="1567">
                  <c:v>36.340000000000003</c:v>
                </c:pt>
                <c:pt idx="1568">
                  <c:v>36.36</c:v>
                </c:pt>
                <c:pt idx="1569">
                  <c:v>36.380000000000003</c:v>
                </c:pt>
                <c:pt idx="1570">
                  <c:v>36.4</c:v>
                </c:pt>
                <c:pt idx="1571">
                  <c:v>36.42</c:v>
                </c:pt>
                <c:pt idx="1572">
                  <c:v>36.44</c:v>
                </c:pt>
                <c:pt idx="1573">
                  <c:v>36.46</c:v>
                </c:pt>
                <c:pt idx="1574">
                  <c:v>36.479999999999997</c:v>
                </c:pt>
                <c:pt idx="1575">
                  <c:v>36.5</c:v>
                </c:pt>
                <c:pt idx="1576">
                  <c:v>36.520000000000003</c:v>
                </c:pt>
                <c:pt idx="1577">
                  <c:v>36.54</c:v>
                </c:pt>
                <c:pt idx="1578">
                  <c:v>36.56</c:v>
                </c:pt>
                <c:pt idx="1579">
                  <c:v>36.58</c:v>
                </c:pt>
                <c:pt idx="1580">
                  <c:v>36.6</c:v>
                </c:pt>
                <c:pt idx="1581">
                  <c:v>36.619999999999997</c:v>
                </c:pt>
                <c:pt idx="1582">
                  <c:v>36.64</c:v>
                </c:pt>
                <c:pt idx="1583">
                  <c:v>36.659999999999997</c:v>
                </c:pt>
                <c:pt idx="1584">
                  <c:v>36.68</c:v>
                </c:pt>
                <c:pt idx="1585">
                  <c:v>36.700000000000003</c:v>
                </c:pt>
                <c:pt idx="1586">
                  <c:v>36.72</c:v>
                </c:pt>
                <c:pt idx="1587">
                  <c:v>36.74</c:v>
                </c:pt>
                <c:pt idx="1588">
                  <c:v>36.76</c:v>
                </c:pt>
                <c:pt idx="1589">
                  <c:v>36.78</c:v>
                </c:pt>
                <c:pt idx="1590">
                  <c:v>36.799999999999997</c:v>
                </c:pt>
                <c:pt idx="1591">
                  <c:v>36.82</c:v>
                </c:pt>
                <c:pt idx="1592">
                  <c:v>36.840000000000003</c:v>
                </c:pt>
                <c:pt idx="1593">
                  <c:v>36.86</c:v>
                </c:pt>
                <c:pt idx="1594">
                  <c:v>36.880000000000003</c:v>
                </c:pt>
                <c:pt idx="1595">
                  <c:v>36.9</c:v>
                </c:pt>
                <c:pt idx="1596">
                  <c:v>36.92</c:v>
                </c:pt>
                <c:pt idx="1597">
                  <c:v>36.94</c:v>
                </c:pt>
                <c:pt idx="1598">
                  <c:v>36.96</c:v>
                </c:pt>
                <c:pt idx="1599">
                  <c:v>36.979999999999997</c:v>
                </c:pt>
                <c:pt idx="1600">
                  <c:v>37</c:v>
                </c:pt>
                <c:pt idx="1601">
                  <c:v>37.020000000000003</c:v>
                </c:pt>
                <c:pt idx="1602">
                  <c:v>37.04</c:v>
                </c:pt>
                <c:pt idx="1603">
                  <c:v>37.06</c:v>
                </c:pt>
                <c:pt idx="1604">
                  <c:v>37.08</c:v>
                </c:pt>
                <c:pt idx="1605">
                  <c:v>37.1</c:v>
                </c:pt>
                <c:pt idx="1606">
                  <c:v>37.119999999999997</c:v>
                </c:pt>
                <c:pt idx="1607">
                  <c:v>37.14</c:v>
                </c:pt>
                <c:pt idx="1608">
                  <c:v>37.159999999999997</c:v>
                </c:pt>
                <c:pt idx="1609">
                  <c:v>37.18</c:v>
                </c:pt>
                <c:pt idx="1610">
                  <c:v>37.200000000000003</c:v>
                </c:pt>
                <c:pt idx="1611">
                  <c:v>37.22</c:v>
                </c:pt>
                <c:pt idx="1612">
                  <c:v>37.24</c:v>
                </c:pt>
                <c:pt idx="1613">
                  <c:v>37.26</c:v>
                </c:pt>
                <c:pt idx="1614">
                  <c:v>37.28</c:v>
                </c:pt>
                <c:pt idx="1615">
                  <c:v>37.299999999999997</c:v>
                </c:pt>
                <c:pt idx="1616">
                  <c:v>37.32</c:v>
                </c:pt>
                <c:pt idx="1617">
                  <c:v>37.340000000000003</c:v>
                </c:pt>
                <c:pt idx="1618">
                  <c:v>37.36</c:v>
                </c:pt>
                <c:pt idx="1619">
                  <c:v>37.380000000000003</c:v>
                </c:pt>
                <c:pt idx="1620">
                  <c:v>37.4</c:v>
                </c:pt>
                <c:pt idx="1621">
                  <c:v>37.42</c:v>
                </c:pt>
                <c:pt idx="1622">
                  <c:v>37.44</c:v>
                </c:pt>
                <c:pt idx="1623">
                  <c:v>37.46</c:v>
                </c:pt>
                <c:pt idx="1624">
                  <c:v>37.479999999999997</c:v>
                </c:pt>
                <c:pt idx="1625">
                  <c:v>37.5</c:v>
                </c:pt>
                <c:pt idx="1626">
                  <c:v>37.520000000000003</c:v>
                </c:pt>
                <c:pt idx="1627">
                  <c:v>37.54</c:v>
                </c:pt>
                <c:pt idx="1628">
                  <c:v>37.56</c:v>
                </c:pt>
                <c:pt idx="1629">
                  <c:v>37.58</c:v>
                </c:pt>
                <c:pt idx="1630">
                  <c:v>37.6</c:v>
                </c:pt>
                <c:pt idx="1631">
                  <c:v>37.619999999999997</c:v>
                </c:pt>
                <c:pt idx="1632">
                  <c:v>37.64</c:v>
                </c:pt>
                <c:pt idx="1633">
                  <c:v>37.659999999999997</c:v>
                </c:pt>
                <c:pt idx="1634">
                  <c:v>37.68</c:v>
                </c:pt>
                <c:pt idx="1635">
                  <c:v>37.700000000000003</c:v>
                </c:pt>
                <c:pt idx="1636">
                  <c:v>37.72</c:v>
                </c:pt>
                <c:pt idx="1637">
                  <c:v>37.74</c:v>
                </c:pt>
                <c:pt idx="1638">
                  <c:v>37.76</c:v>
                </c:pt>
                <c:pt idx="1639">
                  <c:v>37.78</c:v>
                </c:pt>
                <c:pt idx="1640">
                  <c:v>37.799999999999997</c:v>
                </c:pt>
                <c:pt idx="1641">
                  <c:v>37.82</c:v>
                </c:pt>
                <c:pt idx="1642">
                  <c:v>37.840000000000003</c:v>
                </c:pt>
                <c:pt idx="1643">
                  <c:v>37.86</c:v>
                </c:pt>
                <c:pt idx="1644">
                  <c:v>37.880000000000003</c:v>
                </c:pt>
                <c:pt idx="1645">
                  <c:v>37.9</c:v>
                </c:pt>
                <c:pt idx="1646">
                  <c:v>37.92</c:v>
                </c:pt>
                <c:pt idx="1647">
                  <c:v>37.94</c:v>
                </c:pt>
                <c:pt idx="1648">
                  <c:v>37.96</c:v>
                </c:pt>
                <c:pt idx="1649">
                  <c:v>37.979999999999997</c:v>
                </c:pt>
                <c:pt idx="1650">
                  <c:v>38</c:v>
                </c:pt>
                <c:pt idx="1651">
                  <c:v>38.020000000000003</c:v>
                </c:pt>
                <c:pt idx="1652">
                  <c:v>38.04</c:v>
                </c:pt>
                <c:pt idx="1653">
                  <c:v>38.06</c:v>
                </c:pt>
                <c:pt idx="1654">
                  <c:v>38.08</c:v>
                </c:pt>
                <c:pt idx="1655">
                  <c:v>38.1</c:v>
                </c:pt>
                <c:pt idx="1656">
                  <c:v>38.119999999999997</c:v>
                </c:pt>
                <c:pt idx="1657">
                  <c:v>38.14</c:v>
                </c:pt>
                <c:pt idx="1658">
                  <c:v>38.159999999999997</c:v>
                </c:pt>
                <c:pt idx="1659">
                  <c:v>38.18</c:v>
                </c:pt>
                <c:pt idx="1660">
                  <c:v>38.200000000000003</c:v>
                </c:pt>
                <c:pt idx="1661">
                  <c:v>38.22</c:v>
                </c:pt>
                <c:pt idx="1662">
                  <c:v>38.24</c:v>
                </c:pt>
                <c:pt idx="1663">
                  <c:v>38.26</c:v>
                </c:pt>
                <c:pt idx="1664">
                  <c:v>38.28</c:v>
                </c:pt>
                <c:pt idx="1665">
                  <c:v>38.299999999999997</c:v>
                </c:pt>
                <c:pt idx="1666">
                  <c:v>38.32</c:v>
                </c:pt>
                <c:pt idx="1667">
                  <c:v>38.340000000000003</c:v>
                </c:pt>
                <c:pt idx="1668">
                  <c:v>38.36</c:v>
                </c:pt>
                <c:pt idx="1669">
                  <c:v>38.380000000000003</c:v>
                </c:pt>
                <c:pt idx="1670">
                  <c:v>38.4</c:v>
                </c:pt>
                <c:pt idx="1671">
                  <c:v>38.42</c:v>
                </c:pt>
                <c:pt idx="1672">
                  <c:v>38.44</c:v>
                </c:pt>
                <c:pt idx="1673">
                  <c:v>38.46</c:v>
                </c:pt>
                <c:pt idx="1674">
                  <c:v>38.479999999999997</c:v>
                </c:pt>
                <c:pt idx="1675">
                  <c:v>38.5</c:v>
                </c:pt>
                <c:pt idx="1676">
                  <c:v>38.520000000000003</c:v>
                </c:pt>
                <c:pt idx="1677">
                  <c:v>38.54</c:v>
                </c:pt>
                <c:pt idx="1678">
                  <c:v>38.56</c:v>
                </c:pt>
                <c:pt idx="1679">
                  <c:v>38.58</c:v>
                </c:pt>
                <c:pt idx="1680">
                  <c:v>38.6</c:v>
                </c:pt>
                <c:pt idx="1681">
                  <c:v>38.619999999999997</c:v>
                </c:pt>
                <c:pt idx="1682">
                  <c:v>38.64</c:v>
                </c:pt>
                <c:pt idx="1683">
                  <c:v>38.659999999999997</c:v>
                </c:pt>
                <c:pt idx="1684">
                  <c:v>38.68</c:v>
                </c:pt>
                <c:pt idx="1685">
                  <c:v>38.700000000000003</c:v>
                </c:pt>
                <c:pt idx="1686">
                  <c:v>38.72</c:v>
                </c:pt>
                <c:pt idx="1687">
                  <c:v>38.74</c:v>
                </c:pt>
                <c:pt idx="1688">
                  <c:v>38.76</c:v>
                </c:pt>
                <c:pt idx="1689">
                  <c:v>38.78</c:v>
                </c:pt>
                <c:pt idx="1690">
                  <c:v>38.799999999999997</c:v>
                </c:pt>
                <c:pt idx="1691">
                  <c:v>38.82</c:v>
                </c:pt>
                <c:pt idx="1692">
                  <c:v>38.840000000000003</c:v>
                </c:pt>
                <c:pt idx="1693">
                  <c:v>38.86</c:v>
                </c:pt>
                <c:pt idx="1694">
                  <c:v>38.880000000000003</c:v>
                </c:pt>
                <c:pt idx="1695">
                  <c:v>38.9</c:v>
                </c:pt>
                <c:pt idx="1696">
                  <c:v>38.92</c:v>
                </c:pt>
                <c:pt idx="1697">
                  <c:v>38.94</c:v>
                </c:pt>
                <c:pt idx="1698">
                  <c:v>38.96</c:v>
                </c:pt>
                <c:pt idx="1699">
                  <c:v>38.979999999999997</c:v>
                </c:pt>
                <c:pt idx="1700">
                  <c:v>39</c:v>
                </c:pt>
                <c:pt idx="1701">
                  <c:v>39.020000000000003</c:v>
                </c:pt>
                <c:pt idx="1702">
                  <c:v>39.04</c:v>
                </c:pt>
                <c:pt idx="1703">
                  <c:v>39.06</c:v>
                </c:pt>
                <c:pt idx="1704">
                  <c:v>39.08</c:v>
                </c:pt>
                <c:pt idx="1705">
                  <c:v>39.1</c:v>
                </c:pt>
                <c:pt idx="1706">
                  <c:v>39.119999999999997</c:v>
                </c:pt>
                <c:pt idx="1707">
                  <c:v>39.14</c:v>
                </c:pt>
                <c:pt idx="1708">
                  <c:v>39.159999999999997</c:v>
                </c:pt>
                <c:pt idx="1709">
                  <c:v>39.18</c:v>
                </c:pt>
                <c:pt idx="1710">
                  <c:v>39.200000000000003</c:v>
                </c:pt>
                <c:pt idx="1711">
                  <c:v>39.22</c:v>
                </c:pt>
                <c:pt idx="1712">
                  <c:v>39.24</c:v>
                </c:pt>
                <c:pt idx="1713">
                  <c:v>39.26</c:v>
                </c:pt>
                <c:pt idx="1714">
                  <c:v>39.28</c:v>
                </c:pt>
                <c:pt idx="1715">
                  <c:v>39.299999999999997</c:v>
                </c:pt>
                <c:pt idx="1716">
                  <c:v>39.32</c:v>
                </c:pt>
                <c:pt idx="1717">
                  <c:v>39.340000000000003</c:v>
                </c:pt>
                <c:pt idx="1718">
                  <c:v>39.36</c:v>
                </c:pt>
                <c:pt idx="1719">
                  <c:v>39.380000000000003</c:v>
                </c:pt>
                <c:pt idx="1720">
                  <c:v>39.4</c:v>
                </c:pt>
                <c:pt idx="1721">
                  <c:v>39.42</c:v>
                </c:pt>
                <c:pt idx="1722">
                  <c:v>39.44</c:v>
                </c:pt>
                <c:pt idx="1723">
                  <c:v>39.46</c:v>
                </c:pt>
                <c:pt idx="1724">
                  <c:v>39.479999999999997</c:v>
                </c:pt>
                <c:pt idx="1725">
                  <c:v>39.5</c:v>
                </c:pt>
                <c:pt idx="1726">
                  <c:v>39.520000000000003</c:v>
                </c:pt>
                <c:pt idx="1727">
                  <c:v>39.54</c:v>
                </c:pt>
                <c:pt idx="1728">
                  <c:v>39.56</c:v>
                </c:pt>
                <c:pt idx="1729">
                  <c:v>39.58</c:v>
                </c:pt>
                <c:pt idx="1730">
                  <c:v>39.6</c:v>
                </c:pt>
                <c:pt idx="1731">
                  <c:v>39.619999999999997</c:v>
                </c:pt>
                <c:pt idx="1732">
                  <c:v>39.64</c:v>
                </c:pt>
                <c:pt idx="1733">
                  <c:v>39.659999999999997</c:v>
                </c:pt>
                <c:pt idx="1734">
                  <c:v>39.68</c:v>
                </c:pt>
                <c:pt idx="1735">
                  <c:v>39.700000000000003</c:v>
                </c:pt>
                <c:pt idx="1736">
                  <c:v>39.72</c:v>
                </c:pt>
                <c:pt idx="1737">
                  <c:v>39.74</c:v>
                </c:pt>
                <c:pt idx="1738">
                  <c:v>39.76</c:v>
                </c:pt>
                <c:pt idx="1739">
                  <c:v>39.78</c:v>
                </c:pt>
                <c:pt idx="1740">
                  <c:v>39.799999999999997</c:v>
                </c:pt>
                <c:pt idx="1741">
                  <c:v>39.82</c:v>
                </c:pt>
                <c:pt idx="1742">
                  <c:v>39.840000000000003</c:v>
                </c:pt>
                <c:pt idx="1743">
                  <c:v>39.86</c:v>
                </c:pt>
                <c:pt idx="1744">
                  <c:v>39.880000000000003</c:v>
                </c:pt>
                <c:pt idx="1745">
                  <c:v>39.9</c:v>
                </c:pt>
                <c:pt idx="1746">
                  <c:v>39.92</c:v>
                </c:pt>
                <c:pt idx="1747">
                  <c:v>39.94</c:v>
                </c:pt>
                <c:pt idx="1748">
                  <c:v>39.96</c:v>
                </c:pt>
                <c:pt idx="1749">
                  <c:v>39.979999999999997</c:v>
                </c:pt>
                <c:pt idx="1750">
                  <c:v>40</c:v>
                </c:pt>
                <c:pt idx="1751">
                  <c:v>40.020000000000003</c:v>
                </c:pt>
                <c:pt idx="1752">
                  <c:v>40.04</c:v>
                </c:pt>
                <c:pt idx="1753">
                  <c:v>40.06</c:v>
                </c:pt>
                <c:pt idx="1754">
                  <c:v>40.08</c:v>
                </c:pt>
                <c:pt idx="1755">
                  <c:v>40.1</c:v>
                </c:pt>
                <c:pt idx="1756">
                  <c:v>40.119999999999997</c:v>
                </c:pt>
                <c:pt idx="1757">
                  <c:v>40.14</c:v>
                </c:pt>
                <c:pt idx="1758">
                  <c:v>40.159999999999997</c:v>
                </c:pt>
                <c:pt idx="1759">
                  <c:v>40.18</c:v>
                </c:pt>
                <c:pt idx="1760">
                  <c:v>40.200000000000003</c:v>
                </c:pt>
                <c:pt idx="1761">
                  <c:v>40.22</c:v>
                </c:pt>
                <c:pt idx="1762">
                  <c:v>40.24</c:v>
                </c:pt>
                <c:pt idx="1763">
                  <c:v>40.26</c:v>
                </c:pt>
                <c:pt idx="1764">
                  <c:v>40.28</c:v>
                </c:pt>
                <c:pt idx="1765">
                  <c:v>40.299999999999997</c:v>
                </c:pt>
                <c:pt idx="1766">
                  <c:v>40.32</c:v>
                </c:pt>
                <c:pt idx="1767">
                  <c:v>40.340000000000003</c:v>
                </c:pt>
                <c:pt idx="1768">
                  <c:v>40.36</c:v>
                </c:pt>
                <c:pt idx="1769">
                  <c:v>40.380000000000003</c:v>
                </c:pt>
                <c:pt idx="1770">
                  <c:v>40.4</c:v>
                </c:pt>
                <c:pt idx="1771">
                  <c:v>40.42</c:v>
                </c:pt>
                <c:pt idx="1772">
                  <c:v>40.44</c:v>
                </c:pt>
                <c:pt idx="1773">
                  <c:v>40.46</c:v>
                </c:pt>
                <c:pt idx="1774">
                  <c:v>40.479999999999997</c:v>
                </c:pt>
                <c:pt idx="1775">
                  <c:v>40.5</c:v>
                </c:pt>
                <c:pt idx="1776">
                  <c:v>40.520000000000003</c:v>
                </c:pt>
                <c:pt idx="1777">
                  <c:v>40.54</c:v>
                </c:pt>
                <c:pt idx="1778">
                  <c:v>40.56</c:v>
                </c:pt>
                <c:pt idx="1779">
                  <c:v>40.58</c:v>
                </c:pt>
                <c:pt idx="1780">
                  <c:v>40.6</c:v>
                </c:pt>
                <c:pt idx="1781">
                  <c:v>40.619999999999997</c:v>
                </c:pt>
                <c:pt idx="1782">
                  <c:v>40.64</c:v>
                </c:pt>
                <c:pt idx="1783">
                  <c:v>40.659999999999997</c:v>
                </c:pt>
                <c:pt idx="1784">
                  <c:v>40.68</c:v>
                </c:pt>
                <c:pt idx="1785">
                  <c:v>40.700000000000003</c:v>
                </c:pt>
                <c:pt idx="1786">
                  <c:v>40.72</c:v>
                </c:pt>
                <c:pt idx="1787">
                  <c:v>40.74</c:v>
                </c:pt>
                <c:pt idx="1788">
                  <c:v>40.76</c:v>
                </c:pt>
                <c:pt idx="1789">
                  <c:v>40.78</c:v>
                </c:pt>
                <c:pt idx="1790">
                  <c:v>40.799999999999997</c:v>
                </c:pt>
                <c:pt idx="1791">
                  <c:v>40.82</c:v>
                </c:pt>
                <c:pt idx="1792">
                  <c:v>40.840000000000003</c:v>
                </c:pt>
                <c:pt idx="1793">
                  <c:v>40.86</c:v>
                </c:pt>
                <c:pt idx="1794">
                  <c:v>40.880000000000003</c:v>
                </c:pt>
                <c:pt idx="1795">
                  <c:v>40.9</c:v>
                </c:pt>
                <c:pt idx="1796">
                  <c:v>40.92</c:v>
                </c:pt>
                <c:pt idx="1797">
                  <c:v>40.94</c:v>
                </c:pt>
                <c:pt idx="1798">
                  <c:v>40.96</c:v>
                </c:pt>
                <c:pt idx="1799">
                  <c:v>40.98</c:v>
                </c:pt>
                <c:pt idx="1800">
                  <c:v>41</c:v>
                </c:pt>
                <c:pt idx="1801">
                  <c:v>41.02</c:v>
                </c:pt>
                <c:pt idx="1802">
                  <c:v>41.04</c:v>
                </c:pt>
                <c:pt idx="1803">
                  <c:v>41.06</c:v>
                </c:pt>
                <c:pt idx="1804">
                  <c:v>41.08</c:v>
                </c:pt>
                <c:pt idx="1805">
                  <c:v>41.1</c:v>
                </c:pt>
                <c:pt idx="1806">
                  <c:v>41.12</c:v>
                </c:pt>
                <c:pt idx="1807">
                  <c:v>41.14</c:v>
                </c:pt>
                <c:pt idx="1808">
                  <c:v>41.16</c:v>
                </c:pt>
                <c:pt idx="1809">
                  <c:v>41.18</c:v>
                </c:pt>
                <c:pt idx="1810">
                  <c:v>41.2</c:v>
                </c:pt>
                <c:pt idx="1811">
                  <c:v>41.22</c:v>
                </c:pt>
                <c:pt idx="1812">
                  <c:v>41.24</c:v>
                </c:pt>
                <c:pt idx="1813">
                  <c:v>41.26</c:v>
                </c:pt>
                <c:pt idx="1814">
                  <c:v>41.28</c:v>
                </c:pt>
                <c:pt idx="1815">
                  <c:v>41.3</c:v>
                </c:pt>
                <c:pt idx="1816">
                  <c:v>41.32</c:v>
                </c:pt>
                <c:pt idx="1817">
                  <c:v>41.34</c:v>
                </c:pt>
                <c:pt idx="1818">
                  <c:v>41.36</c:v>
                </c:pt>
                <c:pt idx="1819">
                  <c:v>41.38</c:v>
                </c:pt>
                <c:pt idx="1820">
                  <c:v>41.4</c:v>
                </c:pt>
                <c:pt idx="1821">
                  <c:v>41.42</c:v>
                </c:pt>
                <c:pt idx="1822">
                  <c:v>41.44</c:v>
                </c:pt>
                <c:pt idx="1823">
                  <c:v>41.46</c:v>
                </c:pt>
                <c:pt idx="1824">
                  <c:v>41.48</c:v>
                </c:pt>
                <c:pt idx="1825">
                  <c:v>41.5</c:v>
                </c:pt>
                <c:pt idx="1826">
                  <c:v>41.52</c:v>
                </c:pt>
                <c:pt idx="1827">
                  <c:v>41.54</c:v>
                </c:pt>
                <c:pt idx="1828">
                  <c:v>41.56</c:v>
                </c:pt>
                <c:pt idx="1829">
                  <c:v>41.58</c:v>
                </c:pt>
                <c:pt idx="1830">
                  <c:v>41.6</c:v>
                </c:pt>
                <c:pt idx="1831">
                  <c:v>41.62</c:v>
                </c:pt>
                <c:pt idx="1832">
                  <c:v>41.64</c:v>
                </c:pt>
                <c:pt idx="1833">
                  <c:v>41.66</c:v>
                </c:pt>
                <c:pt idx="1834">
                  <c:v>41.68</c:v>
                </c:pt>
                <c:pt idx="1835">
                  <c:v>41.7</c:v>
                </c:pt>
                <c:pt idx="1836">
                  <c:v>41.72</c:v>
                </c:pt>
                <c:pt idx="1837">
                  <c:v>41.74</c:v>
                </c:pt>
                <c:pt idx="1838">
                  <c:v>41.76</c:v>
                </c:pt>
                <c:pt idx="1839">
                  <c:v>41.78</c:v>
                </c:pt>
                <c:pt idx="1840">
                  <c:v>41.8</c:v>
                </c:pt>
                <c:pt idx="1841">
                  <c:v>41.82</c:v>
                </c:pt>
                <c:pt idx="1842">
                  <c:v>41.84</c:v>
                </c:pt>
                <c:pt idx="1843">
                  <c:v>41.86</c:v>
                </c:pt>
                <c:pt idx="1844">
                  <c:v>41.88</c:v>
                </c:pt>
                <c:pt idx="1845">
                  <c:v>41.9</c:v>
                </c:pt>
                <c:pt idx="1846">
                  <c:v>41.92</c:v>
                </c:pt>
                <c:pt idx="1847">
                  <c:v>41.94</c:v>
                </c:pt>
                <c:pt idx="1848">
                  <c:v>41.96</c:v>
                </c:pt>
                <c:pt idx="1849">
                  <c:v>41.98</c:v>
                </c:pt>
                <c:pt idx="1850">
                  <c:v>42</c:v>
                </c:pt>
                <c:pt idx="1851">
                  <c:v>42.02</c:v>
                </c:pt>
                <c:pt idx="1852">
                  <c:v>42.04</c:v>
                </c:pt>
                <c:pt idx="1853">
                  <c:v>42.06</c:v>
                </c:pt>
                <c:pt idx="1854">
                  <c:v>42.08</c:v>
                </c:pt>
                <c:pt idx="1855">
                  <c:v>42.1</c:v>
                </c:pt>
                <c:pt idx="1856">
                  <c:v>42.12</c:v>
                </c:pt>
                <c:pt idx="1857">
                  <c:v>42.14</c:v>
                </c:pt>
                <c:pt idx="1858">
                  <c:v>42.16</c:v>
                </c:pt>
                <c:pt idx="1859">
                  <c:v>42.18</c:v>
                </c:pt>
                <c:pt idx="1860">
                  <c:v>42.2</c:v>
                </c:pt>
                <c:pt idx="1861">
                  <c:v>42.22</c:v>
                </c:pt>
                <c:pt idx="1862">
                  <c:v>42.24</c:v>
                </c:pt>
                <c:pt idx="1863">
                  <c:v>42.26</c:v>
                </c:pt>
                <c:pt idx="1864">
                  <c:v>42.28</c:v>
                </c:pt>
                <c:pt idx="1865">
                  <c:v>42.3</c:v>
                </c:pt>
                <c:pt idx="1866">
                  <c:v>42.32</c:v>
                </c:pt>
                <c:pt idx="1867">
                  <c:v>42.34</c:v>
                </c:pt>
                <c:pt idx="1868">
                  <c:v>42.36</c:v>
                </c:pt>
                <c:pt idx="1869">
                  <c:v>42.38</c:v>
                </c:pt>
                <c:pt idx="1870">
                  <c:v>42.4</c:v>
                </c:pt>
                <c:pt idx="1871">
                  <c:v>42.42</c:v>
                </c:pt>
                <c:pt idx="1872">
                  <c:v>42.44</c:v>
                </c:pt>
                <c:pt idx="1873">
                  <c:v>42.46</c:v>
                </c:pt>
                <c:pt idx="1874">
                  <c:v>42.48</c:v>
                </c:pt>
                <c:pt idx="1875">
                  <c:v>42.5</c:v>
                </c:pt>
                <c:pt idx="1876">
                  <c:v>42.52</c:v>
                </c:pt>
                <c:pt idx="1877">
                  <c:v>42.54</c:v>
                </c:pt>
                <c:pt idx="1878">
                  <c:v>42.56</c:v>
                </c:pt>
                <c:pt idx="1879">
                  <c:v>42.58</c:v>
                </c:pt>
                <c:pt idx="1880">
                  <c:v>42.6</c:v>
                </c:pt>
                <c:pt idx="1881">
                  <c:v>42.62</c:v>
                </c:pt>
                <c:pt idx="1882">
                  <c:v>42.64</c:v>
                </c:pt>
                <c:pt idx="1883">
                  <c:v>42.66</c:v>
                </c:pt>
                <c:pt idx="1884">
                  <c:v>42.68</c:v>
                </c:pt>
                <c:pt idx="1885">
                  <c:v>42.7</c:v>
                </c:pt>
                <c:pt idx="1886">
                  <c:v>42.72</c:v>
                </c:pt>
                <c:pt idx="1887">
                  <c:v>42.74</c:v>
                </c:pt>
                <c:pt idx="1888">
                  <c:v>42.76</c:v>
                </c:pt>
                <c:pt idx="1889">
                  <c:v>42.78</c:v>
                </c:pt>
                <c:pt idx="1890">
                  <c:v>42.8</c:v>
                </c:pt>
                <c:pt idx="1891">
                  <c:v>42.82</c:v>
                </c:pt>
                <c:pt idx="1892">
                  <c:v>42.84</c:v>
                </c:pt>
                <c:pt idx="1893">
                  <c:v>42.86</c:v>
                </c:pt>
                <c:pt idx="1894">
                  <c:v>42.88</c:v>
                </c:pt>
                <c:pt idx="1895">
                  <c:v>42.9</c:v>
                </c:pt>
                <c:pt idx="1896">
                  <c:v>42.92</c:v>
                </c:pt>
                <c:pt idx="1897">
                  <c:v>42.94</c:v>
                </c:pt>
                <c:pt idx="1898">
                  <c:v>42.96</c:v>
                </c:pt>
                <c:pt idx="1899">
                  <c:v>42.98</c:v>
                </c:pt>
                <c:pt idx="1900">
                  <c:v>43</c:v>
                </c:pt>
                <c:pt idx="1901">
                  <c:v>43.02</c:v>
                </c:pt>
                <c:pt idx="1902">
                  <c:v>43.04</c:v>
                </c:pt>
                <c:pt idx="1903">
                  <c:v>43.06</c:v>
                </c:pt>
                <c:pt idx="1904">
                  <c:v>43.08</c:v>
                </c:pt>
                <c:pt idx="1905">
                  <c:v>43.1</c:v>
                </c:pt>
                <c:pt idx="1906">
                  <c:v>43.12</c:v>
                </c:pt>
                <c:pt idx="1907">
                  <c:v>43.14</c:v>
                </c:pt>
                <c:pt idx="1908">
                  <c:v>43.16</c:v>
                </c:pt>
                <c:pt idx="1909">
                  <c:v>43.18</c:v>
                </c:pt>
                <c:pt idx="1910">
                  <c:v>43.2</c:v>
                </c:pt>
                <c:pt idx="1911">
                  <c:v>43.22</c:v>
                </c:pt>
                <c:pt idx="1912">
                  <c:v>43.24</c:v>
                </c:pt>
                <c:pt idx="1913">
                  <c:v>43.26</c:v>
                </c:pt>
                <c:pt idx="1914">
                  <c:v>43.28</c:v>
                </c:pt>
                <c:pt idx="1915">
                  <c:v>43.3</c:v>
                </c:pt>
                <c:pt idx="1916">
                  <c:v>43.32</c:v>
                </c:pt>
                <c:pt idx="1917">
                  <c:v>43.34</c:v>
                </c:pt>
                <c:pt idx="1918">
                  <c:v>43.36</c:v>
                </c:pt>
                <c:pt idx="1919">
                  <c:v>43.38</c:v>
                </c:pt>
                <c:pt idx="1920">
                  <c:v>43.4</c:v>
                </c:pt>
                <c:pt idx="1921">
                  <c:v>43.42</c:v>
                </c:pt>
                <c:pt idx="1922">
                  <c:v>43.44</c:v>
                </c:pt>
                <c:pt idx="1923">
                  <c:v>43.46</c:v>
                </c:pt>
                <c:pt idx="1924">
                  <c:v>43.48</c:v>
                </c:pt>
                <c:pt idx="1925">
                  <c:v>43.5</c:v>
                </c:pt>
                <c:pt idx="1926">
                  <c:v>43.52</c:v>
                </c:pt>
                <c:pt idx="1927">
                  <c:v>43.54</c:v>
                </c:pt>
                <c:pt idx="1928">
                  <c:v>43.56</c:v>
                </c:pt>
                <c:pt idx="1929">
                  <c:v>43.58</c:v>
                </c:pt>
                <c:pt idx="1930">
                  <c:v>43.6</c:v>
                </c:pt>
                <c:pt idx="1931">
                  <c:v>43.62</c:v>
                </c:pt>
                <c:pt idx="1932">
                  <c:v>43.64</c:v>
                </c:pt>
                <c:pt idx="1933">
                  <c:v>43.66</c:v>
                </c:pt>
                <c:pt idx="1934">
                  <c:v>43.68</c:v>
                </c:pt>
                <c:pt idx="1935">
                  <c:v>43.7</c:v>
                </c:pt>
                <c:pt idx="1936">
                  <c:v>43.72</c:v>
                </c:pt>
                <c:pt idx="1937">
                  <c:v>43.74</c:v>
                </c:pt>
                <c:pt idx="1938">
                  <c:v>43.76</c:v>
                </c:pt>
                <c:pt idx="1939">
                  <c:v>43.78</c:v>
                </c:pt>
                <c:pt idx="1940">
                  <c:v>43.8</c:v>
                </c:pt>
                <c:pt idx="1941">
                  <c:v>43.82</c:v>
                </c:pt>
                <c:pt idx="1942">
                  <c:v>43.84</c:v>
                </c:pt>
                <c:pt idx="1943">
                  <c:v>43.86</c:v>
                </c:pt>
                <c:pt idx="1944">
                  <c:v>43.88</c:v>
                </c:pt>
                <c:pt idx="1945">
                  <c:v>43.9</c:v>
                </c:pt>
                <c:pt idx="1946">
                  <c:v>43.92</c:v>
                </c:pt>
                <c:pt idx="1947">
                  <c:v>43.94</c:v>
                </c:pt>
                <c:pt idx="1948">
                  <c:v>43.96</c:v>
                </c:pt>
                <c:pt idx="1949">
                  <c:v>43.98</c:v>
                </c:pt>
                <c:pt idx="1950">
                  <c:v>44</c:v>
                </c:pt>
                <c:pt idx="1951">
                  <c:v>44.02</c:v>
                </c:pt>
                <c:pt idx="1952">
                  <c:v>44.04</c:v>
                </c:pt>
                <c:pt idx="1953">
                  <c:v>44.06</c:v>
                </c:pt>
                <c:pt idx="1954">
                  <c:v>44.08</c:v>
                </c:pt>
                <c:pt idx="1955">
                  <c:v>44.1</c:v>
                </c:pt>
                <c:pt idx="1956">
                  <c:v>44.12</c:v>
                </c:pt>
                <c:pt idx="1957">
                  <c:v>44.14</c:v>
                </c:pt>
                <c:pt idx="1958">
                  <c:v>44.16</c:v>
                </c:pt>
                <c:pt idx="1959">
                  <c:v>44.18</c:v>
                </c:pt>
                <c:pt idx="1960">
                  <c:v>44.2</c:v>
                </c:pt>
                <c:pt idx="1961">
                  <c:v>44.22</c:v>
                </c:pt>
                <c:pt idx="1962">
                  <c:v>44.24</c:v>
                </c:pt>
                <c:pt idx="1963">
                  <c:v>44.26</c:v>
                </c:pt>
                <c:pt idx="1964">
                  <c:v>44.28</c:v>
                </c:pt>
                <c:pt idx="1965">
                  <c:v>44.3</c:v>
                </c:pt>
                <c:pt idx="1966">
                  <c:v>44.32</c:v>
                </c:pt>
                <c:pt idx="1967">
                  <c:v>44.34</c:v>
                </c:pt>
                <c:pt idx="1968">
                  <c:v>44.36</c:v>
                </c:pt>
                <c:pt idx="1969">
                  <c:v>44.38</c:v>
                </c:pt>
                <c:pt idx="1970">
                  <c:v>44.4</c:v>
                </c:pt>
                <c:pt idx="1971">
                  <c:v>44.42</c:v>
                </c:pt>
                <c:pt idx="1972">
                  <c:v>44.44</c:v>
                </c:pt>
                <c:pt idx="1973">
                  <c:v>44.46</c:v>
                </c:pt>
                <c:pt idx="1974">
                  <c:v>44.48</c:v>
                </c:pt>
                <c:pt idx="1975">
                  <c:v>44.5</c:v>
                </c:pt>
                <c:pt idx="1976">
                  <c:v>44.52</c:v>
                </c:pt>
                <c:pt idx="1977">
                  <c:v>44.54</c:v>
                </c:pt>
                <c:pt idx="1978">
                  <c:v>44.56</c:v>
                </c:pt>
                <c:pt idx="1979">
                  <c:v>44.58</c:v>
                </c:pt>
                <c:pt idx="1980">
                  <c:v>44.6</c:v>
                </c:pt>
                <c:pt idx="1981">
                  <c:v>44.62</c:v>
                </c:pt>
                <c:pt idx="1982">
                  <c:v>44.64</c:v>
                </c:pt>
                <c:pt idx="1983">
                  <c:v>44.66</c:v>
                </c:pt>
                <c:pt idx="1984">
                  <c:v>44.68</c:v>
                </c:pt>
                <c:pt idx="1985">
                  <c:v>44.7</c:v>
                </c:pt>
                <c:pt idx="1986">
                  <c:v>44.72</c:v>
                </c:pt>
                <c:pt idx="1987">
                  <c:v>44.74</c:v>
                </c:pt>
                <c:pt idx="1988">
                  <c:v>44.76</c:v>
                </c:pt>
                <c:pt idx="1989">
                  <c:v>44.78</c:v>
                </c:pt>
                <c:pt idx="1990">
                  <c:v>44.8</c:v>
                </c:pt>
                <c:pt idx="1991">
                  <c:v>44.82</c:v>
                </c:pt>
                <c:pt idx="1992">
                  <c:v>44.84</c:v>
                </c:pt>
                <c:pt idx="1993">
                  <c:v>44.86</c:v>
                </c:pt>
                <c:pt idx="1994">
                  <c:v>44.88</c:v>
                </c:pt>
                <c:pt idx="1995">
                  <c:v>44.9</c:v>
                </c:pt>
                <c:pt idx="1996">
                  <c:v>44.92</c:v>
                </c:pt>
                <c:pt idx="1997">
                  <c:v>44.94</c:v>
                </c:pt>
                <c:pt idx="1998">
                  <c:v>44.96</c:v>
                </c:pt>
                <c:pt idx="1999">
                  <c:v>44.98</c:v>
                </c:pt>
                <c:pt idx="2000">
                  <c:v>45</c:v>
                </c:pt>
                <c:pt idx="2001">
                  <c:v>45.02</c:v>
                </c:pt>
                <c:pt idx="2002">
                  <c:v>45.04</c:v>
                </c:pt>
                <c:pt idx="2003">
                  <c:v>45.06</c:v>
                </c:pt>
                <c:pt idx="2004">
                  <c:v>45.08</c:v>
                </c:pt>
                <c:pt idx="2005">
                  <c:v>45.1</c:v>
                </c:pt>
                <c:pt idx="2006">
                  <c:v>45.12</c:v>
                </c:pt>
                <c:pt idx="2007">
                  <c:v>45.14</c:v>
                </c:pt>
                <c:pt idx="2008">
                  <c:v>45.16</c:v>
                </c:pt>
                <c:pt idx="2009">
                  <c:v>45.18</c:v>
                </c:pt>
                <c:pt idx="2010">
                  <c:v>45.2</c:v>
                </c:pt>
                <c:pt idx="2011">
                  <c:v>45.22</c:v>
                </c:pt>
                <c:pt idx="2012">
                  <c:v>45.24</c:v>
                </c:pt>
                <c:pt idx="2013">
                  <c:v>45.26</c:v>
                </c:pt>
                <c:pt idx="2014">
                  <c:v>45.28</c:v>
                </c:pt>
                <c:pt idx="2015">
                  <c:v>45.3</c:v>
                </c:pt>
                <c:pt idx="2016">
                  <c:v>45.32</c:v>
                </c:pt>
                <c:pt idx="2017">
                  <c:v>45.34</c:v>
                </c:pt>
                <c:pt idx="2018">
                  <c:v>45.36</c:v>
                </c:pt>
                <c:pt idx="2019">
                  <c:v>45.38</c:v>
                </c:pt>
                <c:pt idx="2020">
                  <c:v>45.4</c:v>
                </c:pt>
                <c:pt idx="2021">
                  <c:v>45.42</c:v>
                </c:pt>
                <c:pt idx="2022">
                  <c:v>45.44</c:v>
                </c:pt>
                <c:pt idx="2023">
                  <c:v>45.46</c:v>
                </c:pt>
                <c:pt idx="2024">
                  <c:v>45.48</c:v>
                </c:pt>
                <c:pt idx="2025">
                  <c:v>45.5</c:v>
                </c:pt>
                <c:pt idx="2026">
                  <c:v>45.52</c:v>
                </c:pt>
                <c:pt idx="2027">
                  <c:v>45.54</c:v>
                </c:pt>
                <c:pt idx="2028">
                  <c:v>45.56</c:v>
                </c:pt>
                <c:pt idx="2029">
                  <c:v>45.58</c:v>
                </c:pt>
                <c:pt idx="2030">
                  <c:v>45.6</c:v>
                </c:pt>
                <c:pt idx="2031">
                  <c:v>45.62</c:v>
                </c:pt>
                <c:pt idx="2032">
                  <c:v>45.64</c:v>
                </c:pt>
                <c:pt idx="2033">
                  <c:v>45.66</c:v>
                </c:pt>
                <c:pt idx="2034">
                  <c:v>45.68</c:v>
                </c:pt>
                <c:pt idx="2035">
                  <c:v>45.7</c:v>
                </c:pt>
                <c:pt idx="2036">
                  <c:v>45.72</c:v>
                </c:pt>
                <c:pt idx="2037">
                  <c:v>45.74</c:v>
                </c:pt>
                <c:pt idx="2038">
                  <c:v>45.76</c:v>
                </c:pt>
                <c:pt idx="2039">
                  <c:v>45.78</c:v>
                </c:pt>
                <c:pt idx="2040">
                  <c:v>45.8</c:v>
                </c:pt>
                <c:pt idx="2041">
                  <c:v>45.82</c:v>
                </c:pt>
                <c:pt idx="2042">
                  <c:v>45.84</c:v>
                </c:pt>
                <c:pt idx="2043">
                  <c:v>45.86</c:v>
                </c:pt>
                <c:pt idx="2044">
                  <c:v>45.88</c:v>
                </c:pt>
                <c:pt idx="2045">
                  <c:v>45.9</c:v>
                </c:pt>
                <c:pt idx="2046">
                  <c:v>45.92</c:v>
                </c:pt>
                <c:pt idx="2047">
                  <c:v>45.94</c:v>
                </c:pt>
                <c:pt idx="2048">
                  <c:v>45.96</c:v>
                </c:pt>
                <c:pt idx="2049">
                  <c:v>45.98</c:v>
                </c:pt>
                <c:pt idx="2050">
                  <c:v>46</c:v>
                </c:pt>
                <c:pt idx="2051">
                  <c:v>46.02</c:v>
                </c:pt>
                <c:pt idx="2052">
                  <c:v>46.04</c:v>
                </c:pt>
                <c:pt idx="2053">
                  <c:v>46.06</c:v>
                </c:pt>
                <c:pt idx="2054">
                  <c:v>46.08</c:v>
                </c:pt>
                <c:pt idx="2055">
                  <c:v>46.1</c:v>
                </c:pt>
                <c:pt idx="2056">
                  <c:v>46.12</c:v>
                </c:pt>
                <c:pt idx="2057">
                  <c:v>46.14</c:v>
                </c:pt>
                <c:pt idx="2058">
                  <c:v>46.16</c:v>
                </c:pt>
                <c:pt idx="2059">
                  <c:v>46.18</c:v>
                </c:pt>
                <c:pt idx="2060">
                  <c:v>46.2</c:v>
                </c:pt>
                <c:pt idx="2061">
                  <c:v>46.22</c:v>
                </c:pt>
                <c:pt idx="2062">
                  <c:v>46.24</c:v>
                </c:pt>
                <c:pt idx="2063">
                  <c:v>46.26</c:v>
                </c:pt>
                <c:pt idx="2064">
                  <c:v>46.28</c:v>
                </c:pt>
                <c:pt idx="2065">
                  <c:v>46.3</c:v>
                </c:pt>
                <c:pt idx="2066">
                  <c:v>46.32</c:v>
                </c:pt>
                <c:pt idx="2067">
                  <c:v>46.34</c:v>
                </c:pt>
                <c:pt idx="2068">
                  <c:v>46.36</c:v>
                </c:pt>
                <c:pt idx="2069">
                  <c:v>46.38</c:v>
                </c:pt>
                <c:pt idx="2070">
                  <c:v>46.4</c:v>
                </c:pt>
                <c:pt idx="2071">
                  <c:v>46.42</c:v>
                </c:pt>
                <c:pt idx="2072">
                  <c:v>46.44</c:v>
                </c:pt>
                <c:pt idx="2073">
                  <c:v>46.46</c:v>
                </c:pt>
                <c:pt idx="2074">
                  <c:v>46.48</c:v>
                </c:pt>
                <c:pt idx="2075">
                  <c:v>46.5</c:v>
                </c:pt>
                <c:pt idx="2076">
                  <c:v>46.52</c:v>
                </c:pt>
                <c:pt idx="2077">
                  <c:v>46.54</c:v>
                </c:pt>
                <c:pt idx="2078">
                  <c:v>46.56</c:v>
                </c:pt>
                <c:pt idx="2079">
                  <c:v>46.58</c:v>
                </c:pt>
                <c:pt idx="2080">
                  <c:v>46.6</c:v>
                </c:pt>
                <c:pt idx="2081">
                  <c:v>46.62</c:v>
                </c:pt>
                <c:pt idx="2082">
                  <c:v>46.64</c:v>
                </c:pt>
                <c:pt idx="2083">
                  <c:v>46.66</c:v>
                </c:pt>
                <c:pt idx="2084">
                  <c:v>46.68</c:v>
                </c:pt>
                <c:pt idx="2085">
                  <c:v>46.7</c:v>
                </c:pt>
                <c:pt idx="2086">
                  <c:v>46.72</c:v>
                </c:pt>
                <c:pt idx="2087">
                  <c:v>46.74</c:v>
                </c:pt>
                <c:pt idx="2088">
                  <c:v>46.76</c:v>
                </c:pt>
                <c:pt idx="2089">
                  <c:v>46.78</c:v>
                </c:pt>
                <c:pt idx="2090">
                  <c:v>46.8</c:v>
                </c:pt>
                <c:pt idx="2091">
                  <c:v>46.82</c:v>
                </c:pt>
                <c:pt idx="2092">
                  <c:v>46.84</c:v>
                </c:pt>
                <c:pt idx="2093">
                  <c:v>46.86</c:v>
                </c:pt>
                <c:pt idx="2094">
                  <c:v>46.88</c:v>
                </c:pt>
                <c:pt idx="2095">
                  <c:v>46.9</c:v>
                </c:pt>
                <c:pt idx="2096">
                  <c:v>46.92</c:v>
                </c:pt>
                <c:pt idx="2097">
                  <c:v>46.94</c:v>
                </c:pt>
                <c:pt idx="2098">
                  <c:v>46.96</c:v>
                </c:pt>
                <c:pt idx="2099">
                  <c:v>46.98</c:v>
                </c:pt>
                <c:pt idx="2100">
                  <c:v>47</c:v>
                </c:pt>
                <c:pt idx="2101">
                  <c:v>47.02</c:v>
                </c:pt>
                <c:pt idx="2102">
                  <c:v>47.04</c:v>
                </c:pt>
                <c:pt idx="2103">
                  <c:v>47.06</c:v>
                </c:pt>
                <c:pt idx="2104">
                  <c:v>47.08</c:v>
                </c:pt>
                <c:pt idx="2105">
                  <c:v>47.1</c:v>
                </c:pt>
                <c:pt idx="2106">
                  <c:v>47.12</c:v>
                </c:pt>
                <c:pt idx="2107">
                  <c:v>47.14</c:v>
                </c:pt>
                <c:pt idx="2108">
                  <c:v>47.16</c:v>
                </c:pt>
                <c:pt idx="2109">
                  <c:v>47.18</c:v>
                </c:pt>
                <c:pt idx="2110">
                  <c:v>47.2</c:v>
                </c:pt>
                <c:pt idx="2111">
                  <c:v>47.22</c:v>
                </c:pt>
                <c:pt idx="2112">
                  <c:v>47.24</c:v>
                </c:pt>
                <c:pt idx="2113">
                  <c:v>47.26</c:v>
                </c:pt>
                <c:pt idx="2114">
                  <c:v>47.28</c:v>
                </c:pt>
                <c:pt idx="2115">
                  <c:v>47.3</c:v>
                </c:pt>
                <c:pt idx="2116">
                  <c:v>47.32</c:v>
                </c:pt>
                <c:pt idx="2117">
                  <c:v>47.34</c:v>
                </c:pt>
                <c:pt idx="2118">
                  <c:v>47.36</c:v>
                </c:pt>
                <c:pt idx="2119">
                  <c:v>47.38</c:v>
                </c:pt>
                <c:pt idx="2120">
                  <c:v>47.4</c:v>
                </c:pt>
                <c:pt idx="2121">
                  <c:v>47.42</c:v>
                </c:pt>
                <c:pt idx="2122">
                  <c:v>47.44</c:v>
                </c:pt>
                <c:pt idx="2123">
                  <c:v>47.46</c:v>
                </c:pt>
                <c:pt idx="2124">
                  <c:v>47.48</c:v>
                </c:pt>
                <c:pt idx="2125">
                  <c:v>47.5</c:v>
                </c:pt>
                <c:pt idx="2126">
                  <c:v>47.52</c:v>
                </c:pt>
                <c:pt idx="2127">
                  <c:v>47.54</c:v>
                </c:pt>
                <c:pt idx="2128">
                  <c:v>47.56</c:v>
                </c:pt>
                <c:pt idx="2129">
                  <c:v>47.58</c:v>
                </c:pt>
                <c:pt idx="2130">
                  <c:v>47.6</c:v>
                </c:pt>
                <c:pt idx="2131">
                  <c:v>47.62</c:v>
                </c:pt>
                <c:pt idx="2132">
                  <c:v>47.64</c:v>
                </c:pt>
                <c:pt idx="2133">
                  <c:v>47.66</c:v>
                </c:pt>
                <c:pt idx="2134">
                  <c:v>47.68</c:v>
                </c:pt>
                <c:pt idx="2135">
                  <c:v>47.7</c:v>
                </c:pt>
                <c:pt idx="2136">
                  <c:v>47.72</c:v>
                </c:pt>
                <c:pt idx="2137">
                  <c:v>47.74</c:v>
                </c:pt>
                <c:pt idx="2138">
                  <c:v>47.76</c:v>
                </c:pt>
                <c:pt idx="2139">
                  <c:v>47.78</c:v>
                </c:pt>
                <c:pt idx="2140">
                  <c:v>47.8</c:v>
                </c:pt>
                <c:pt idx="2141">
                  <c:v>47.82</c:v>
                </c:pt>
                <c:pt idx="2142">
                  <c:v>47.84</c:v>
                </c:pt>
                <c:pt idx="2143">
                  <c:v>47.86</c:v>
                </c:pt>
                <c:pt idx="2144">
                  <c:v>47.88</c:v>
                </c:pt>
                <c:pt idx="2145">
                  <c:v>47.9</c:v>
                </c:pt>
                <c:pt idx="2146">
                  <c:v>47.92</c:v>
                </c:pt>
                <c:pt idx="2147">
                  <c:v>47.94</c:v>
                </c:pt>
                <c:pt idx="2148">
                  <c:v>47.96</c:v>
                </c:pt>
                <c:pt idx="2149">
                  <c:v>47.98</c:v>
                </c:pt>
                <c:pt idx="2150">
                  <c:v>48</c:v>
                </c:pt>
                <c:pt idx="2151">
                  <c:v>48.02</c:v>
                </c:pt>
                <c:pt idx="2152">
                  <c:v>48.04</c:v>
                </c:pt>
                <c:pt idx="2153">
                  <c:v>48.06</c:v>
                </c:pt>
                <c:pt idx="2154">
                  <c:v>48.08</c:v>
                </c:pt>
                <c:pt idx="2155">
                  <c:v>48.1</c:v>
                </c:pt>
                <c:pt idx="2156">
                  <c:v>48.12</c:v>
                </c:pt>
                <c:pt idx="2157">
                  <c:v>48.14</c:v>
                </c:pt>
                <c:pt idx="2158">
                  <c:v>48.16</c:v>
                </c:pt>
                <c:pt idx="2159">
                  <c:v>48.18</c:v>
                </c:pt>
                <c:pt idx="2160">
                  <c:v>48.2</c:v>
                </c:pt>
                <c:pt idx="2161">
                  <c:v>48.22</c:v>
                </c:pt>
                <c:pt idx="2162">
                  <c:v>48.24</c:v>
                </c:pt>
                <c:pt idx="2163">
                  <c:v>48.26</c:v>
                </c:pt>
                <c:pt idx="2164">
                  <c:v>48.28</c:v>
                </c:pt>
                <c:pt idx="2165">
                  <c:v>48.3</c:v>
                </c:pt>
                <c:pt idx="2166">
                  <c:v>48.32</c:v>
                </c:pt>
                <c:pt idx="2167">
                  <c:v>48.34</c:v>
                </c:pt>
                <c:pt idx="2168">
                  <c:v>48.36</c:v>
                </c:pt>
                <c:pt idx="2169">
                  <c:v>48.38</c:v>
                </c:pt>
                <c:pt idx="2170">
                  <c:v>48.4</c:v>
                </c:pt>
                <c:pt idx="2171">
                  <c:v>48.42</c:v>
                </c:pt>
                <c:pt idx="2172">
                  <c:v>48.44</c:v>
                </c:pt>
                <c:pt idx="2173">
                  <c:v>48.46</c:v>
                </c:pt>
                <c:pt idx="2174">
                  <c:v>48.48</c:v>
                </c:pt>
                <c:pt idx="2175">
                  <c:v>48.5</c:v>
                </c:pt>
                <c:pt idx="2176">
                  <c:v>48.52</c:v>
                </c:pt>
                <c:pt idx="2177">
                  <c:v>48.54</c:v>
                </c:pt>
                <c:pt idx="2178">
                  <c:v>48.56</c:v>
                </c:pt>
                <c:pt idx="2179">
                  <c:v>48.58</c:v>
                </c:pt>
                <c:pt idx="2180">
                  <c:v>48.6</c:v>
                </c:pt>
                <c:pt idx="2181">
                  <c:v>48.62</c:v>
                </c:pt>
                <c:pt idx="2182">
                  <c:v>48.64</c:v>
                </c:pt>
                <c:pt idx="2183">
                  <c:v>48.66</c:v>
                </c:pt>
                <c:pt idx="2184">
                  <c:v>48.68</c:v>
                </c:pt>
                <c:pt idx="2185">
                  <c:v>48.7</c:v>
                </c:pt>
                <c:pt idx="2186">
                  <c:v>48.72</c:v>
                </c:pt>
                <c:pt idx="2187">
                  <c:v>48.74</c:v>
                </c:pt>
                <c:pt idx="2188">
                  <c:v>48.76</c:v>
                </c:pt>
                <c:pt idx="2189">
                  <c:v>48.78</c:v>
                </c:pt>
                <c:pt idx="2190">
                  <c:v>48.8</c:v>
                </c:pt>
                <c:pt idx="2191">
                  <c:v>48.82</c:v>
                </c:pt>
                <c:pt idx="2192">
                  <c:v>48.84</c:v>
                </c:pt>
                <c:pt idx="2193">
                  <c:v>48.86</c:v>
                </c:pt>
                <c:pt idx="2194">
                  <c:v>48.88</c:v>
                </c:pt>
                <c:pt idx="2195">
                  <c:v>48.9</c:v>
                </c:pt>
                <c:pt idx="2196">
                  <c:v>48.92</c:v>
                </c:pt>
                <c:pt idx="2197">
                  <c:v>48.94</c:v>
                </c:pt>
                <c:pt idx="2198">
                  <c:v>48.96</c:v>
                </c:pt>
                <c:pt idx="2199">
                  <c:v>48.98</c:v>
                </c:pt>
                <c:pt idx="2200">
                  <c:v>49</c:v>
                </c:pt>
                <c:pt idx="2201">
                  <c:v>49.02</c:v>
                </c:pt>
                <c:pt idx="2202">
                  <c:v>49.04</c:v>
                </c:pt>
                <c:pt idx="2203">
                  <c:v>49.06</c:v>
                </c:pt>
                <c:pt idx="2204">
                  <c:v>49.08</c:v>
                </c:pt>
                <c:pt idx="2205">
                  <c:v>49.1</c:v>
                </c:pt>
                <c:pt idx="2206">
                  <c:v>49.12</c:v>
                </c:pt>
                <c:pt idx="2207">
                  <c:v>49.14</c:v>
                </c:pt>
                <c:pt idx="2208">
                  <c:v>49.16</c:v>
                </c:pt>
                <c:pt idx="2209">
                  <c:v>49.18</c:v>
                </c:pt>
                <c:pt idx="2210">
                  <c:v>49.2</c:v>
                </c:pt>
                <c:pt idx="2211">
                  <c:v>49.22</c:v>
                </c:pt>
                <c:pt idx="2212">
                  <c:v>49.24</c:v>
                </c:pt>
                <c:pt idx="2213">
                  <c:v>49.26</c:v>
                </c:pt>
                <c:pt idx="2214">
                  <c:v>49.28</c:v>
                </c:pt>
                <c:pt idx="2215">
                  <c:v>49.3</c:v>
                </c:pt>
                <c:pt idx="2216">
                  <c:v>49.32</c:v>
                </c:pt>
                <c:pt idx="2217">
                  <c:v>49.34</c:v>
                </c:pt>
                <c:pt idx="2218">
                  <c:v>49.36</c:v>
                </c:pt>
                <c:pt idx="2219">
                  <c:v>49.38</c:v>
                </c:pt>
                <c:pt idx="2220">
                  <c:v>49.4</c:v>
                </c:pt>
                <c:pt idx="2221">
                  <c:v>49.42</c:v>
                </c:pt>
                <c:pt idx="2222">
                  <c:v>49.44</c:v>
                </c:pt>
                <c:pt idx="2223">
                  <c:v>49.46</c:v>
                </c:pt>
                <c:pt idx="2224">
                  <c:v>49.48</c:v>
                </c:pt>
                <c:pt idx="2225">
                  <c:v>49.5</c:v>
                </c:pt>
                <c:pt idx="2226">
                  <c:v>49.52</c:v>
                </c:pt>
                <c:pt idx="2227">
                  <c:v>49.54</c:v>
                </c:pt>
                <c:pt idx="2228">
                  <c:v>49.56</c:v>
                </c:pt>
                <c:pt idx="2229">
                  <c:v>49.58</c:v>
                </c:pt>
                <c:pt idx="2230">
                  <c:v>49.6</c:v>
                </c:pt>
                <c:pt idx="2231">
                  <c:v>49.62</c:v>
                </c:pt>
                <c:pt idx="2232">
                  <c:v>49.64</c:v>
                </c:pt>
                <c:pt idx="2233">
                  <c:v>49.66</c:v>
                </c:pt>
                <c:pt idx="2234">
                  <c:v>49.68</c:v>
                </c:pt>
                <c:pt idx="2235">
                  <c:v>49.7</c:v>
                </c:pt>
                <c:pt idx="2236">
                  <c:v>49.72</c:v>
                </c:pt>
                <c:pt idx="2237">
                  <c:v>49.74</c:v>
                </c:pt>
                <c:pt idx="2238">
                  <c:v>49.76</c:v>
                </c:pt>
                <c:pt idx="2239">
                  <c:v>49.78</c:v>
                </c:pt>
                <c:pt idx="2240">
                  <c:v>49.8</c:v>
                </c:pt>
                <c:pt idx="2241">
                  <c:v>49.82</c:v>
                </c:pt>
                <c:pt idx="2242">
                  <c:v>49.84</c:v>
                </c:pt>
                <c:pt idx="2243">
                  <c:v>49.86</c:v>
                </c:pt>
                <c:pt idx="2244">
                  <c:v>49.88</c:v>
                </c:pt>
                <c:pt idx="2245">
                  <c:v>49.9</c:v>
                </c:pt>
                <c:pt idx="2246">
                  <c:v>49.92</c:v>
                </c:pt>
                <c:pt idx="2247">
                  <c:v>49.94</c:v>
                </c:pt>
                <c:pt idx="2248">
                  <c:v>49.96</c:v>
                </c:pt>
                <c:pt idx="2249">
                  <c:v>49.98</c:v>
                </c:pt>
                <c:pt idx="2250">
                  <c:v>50</c:v>
                </c:pt>
                <c:pt idx="2251">
                  <c:v>50.02</c:v>
                </c:pt>
                <c:pt idx="2252">
                  <c:v>50.04</c:v>
                </c:pt>
                <c:pt idx="2253">
                  <c:v>50.06</c:v>
                </c:pt>
                <c:pt idx="2254">
                  <c:v>50.08</c:v>
                </c:pt>
                <c:pt idx="2255">
                  <c:v>50.1</c:v>
                </c:pt>
                <c:pt idx="2256">
                  <c:v>50.12</c:v>
                </c:pt>
                <c:pt idx="2257">
                  <c:v>50.14</c:v>
                </c:pt>
                <c:pt idx="2258">
                  <c:v>50.16</c:v>
                </c:pt>
                <c:pt idx="2259">
                  <c:v>50.18</c:v>
                </c:pt>
                <c:pt idx="2260">
                  <c:v>50.2</c:v>
                </c:pt>
                <c:pt idx="2261">
                  <c:v>50.22</c:v>
                </c:pt>
                <c:pt idx="2262">
                  <c:v>50.24</c:v>
                </c:pt>
                <c:pt idx="2263">
                  <c:v>50.26</c:v>
                </c:pt>
                <c:pt idx="2264">
                  <c:v>50.28</c:v>
                </c:pt>
                <c:pt idx="2265">
                  <c:v>50.3</c:v>
                </c:pt>
                <c:pt idx="2266">
                  <c:v>50.32</c:v>
                </c:pt>
                <c:pt idx="2267">
                  <c:v>50.34</c:v>
                </c:pt>
                <c:pt idx="2268">
                  <c:v>50.36</c:v>
                </c:pt>
                <c:pt idx="2269">
                  <c:v>50.38</c:v>
                </c:pt>
                <c:pt idx="2270">
                  <c:v>50.4</c:v>
                </c:pt>
                <c:pt idx="2271">
                  <c:v>50.42</c:v>
                </c:pt>
                <c:pt idx="2272">
                  <c:v>50.44</c:v>
                </c:pt>
                <c:pt idx="2273">
                  <c:v>50.46</c:v>
                </c:pt>
                <c:pt idx="2274">
                  <c:v>50.48</c:v>
                </c:pt>
                <c:pt idx="2275">
                  <c:v>50.5</c:v>
                </c:pt>
                <c:pt idx="2276">
                  <c:v>50.52</c:v>
                </c:pt>
                <c:pt idx="2277">
                  <c:v>50.54</c:v>
                </c:pt>
                <c:pt idx="2278">
                  <c:v>50.56</c:v>
                </c:pt>
                <c:pt idx="2279">
                  <c:v>50.58</c:v>
                </c:pt>
                <c:pt idx="2280">
                  <c:v>50.6</c:v>
                </c:pt>
                <c:pt idx="2281">
                  <c:v>50.62</c:v>
                </c:pt>
                <c:pt idx="2282">
                  <c:v>50.64</c:v>
                </c:pt>
                <c:pt idx="2283">
                  <c:v>50.66</c:v>
                </c:pt>
                <c:pt idx="2284">
                  <c:v>50.68</c:v>
                </c:pt>
                <c:pt idx="2285">
                  <c:v>50.7</c:v>
                </c:pt>
                <c:pt idx="2286">
                  <c:v>50.72</c:v>
                </c:pt>
                <c:pt idx="2287">
                  <c:v>50.74</c:v>
                </c:pt>
                <c:pt idx="2288">
                  <c:v>50.76</c:v>
                </c:pt>
                <c:pt idx="2289">
                  <c:v>50.78</c:v>
                </c:pt>
                <c:pt idx="2290">
                  <c:v>50.8</c:v>
                </c:pt>
                <c:pt idx="2291">
                  <c:v>50.82</c:v>
                </c:pt>
                <c:pt idx="2292">
                  <c:v>50.84</c:v>
                </c:pt>
                <c:pt idx="2293">
                  <c:v>50.86</c:v>
                </c:pt>
                <c:pt idx="2294">
                  <c:v>50.88</c:v>
                </c:pt>
                <c:pt idx="2295">
                  <c:v>50.9</c:v>
                </c:pt>
                <c:pt idx="2296">
                  <c:v>50.92</c:v>
                </c:pt>
                <c:pt idx="2297">
                  <c:v>50.94</c:v>
                </c:pt>
                <c:pt idx="2298">
                  <c:v>50.96</c:v>
                </c:pt>
                <c:pt idx="2299">
                  <c:v>50.98</c:v>
                </c:pt>
                <c:pt idx="2300">
                  <c:v>51</c:v>
                </c:pt>
                <c:pt idx="2301">
                  <c:v>51.02</c:v>
                </c:pt>
                <c:pt idx="2302">
                  <c:v>51.04</c:v>
                </c:pt>
                <c:pt idx="2303">
                  <c:v>51.06</c:v>
                </c:pt>
                <c:pt idx="2304">
                  <c:v>51.08</c:v>
                </c:pt>
                <c:pt idx="2305">
                  <c:v>51.1</c:v>
                </c:pt>
                <c:pt idx="2306">
                  <c:v>51.12</c:v>
                </c:pt>
                <c:pt idx="2307">
                  <c:v>51.14</c:v>
                </c:pt>
                <c:pt idx="2308">
                  <c:v>51.16</c:v>
                </c:pt>
                <c:pt idx="2309">
                  <c:v>51.18</c:v>
                </c:pt>
                <c:pt idx="2310">
                  <c:v>51.2</c:v>
                </c:pt>
                <c:pt idx="2311">
                  <c:v>51.22</c:v>
                </c:pt>
                <c:pt idx="2312">
                  <c:v>51.24</c:v>
                </c:pt>
                <c:pt idx="2313">
                  <c:v>51.26</c:v>
                </c:pt>
                <c:pt idx="2314">
                  <c:v>51.28</c:v>
                </c:pt>
                <c:pt idx="2315">
                  <c:v>51.3</c:v>
                </c:pt>
                <c:pt idx="2316">
                  <c:v>51.32</c:v>
                </c:pt>
                <c:pt idx="2317">
                  <c:v>51.34</c:v>
                </c:pt>
                <c:pt idx="2318">
                  <c:v>51.36</c:v>
                </c:pt>
                <c:pt idx="2319">
                  <c:v>51.38</c:v>
                </c:pt>
                <c:pt idx="2320">
                  <c:v>51.4</c:v>
                </c:pt>
                <c:pt idx="2321">
                  <c:v>51.42</c:v>
                </c:pt>
                <c:pt idx="2322">
                  <c:v>51.44</c:v>
                </c:pt>
                <c:pt idx="2323">
                  <c:v>51.46</c:v>
                </c:pt>
                <c:pt idx="2324">
                  <c:v>51.48</c:v>
                </c:pt>
                <c:pt idx="2325">
                  <c:v>51.5</c:v>
                </c:pt>
                <c:pt idx="2326">
                  <c:v>51.52</c:v>
                </c:pt>
                <c:pt idx="2327">
                  <c:v>51.54</c:v>
                </c:pt>
                <c:pt idx="2328">
                  <c:v>51.56</c:v>
                </c:pt>
                <c:pt idx="2329">
                  <c:v>51.58</c:v>
                </c:pt>
                <c:pt idx="2330">
                  <c:v>51.6</c:v>
                </c:pt>
                <c:pt idx="2331">
                  <c:v>51.62</c:v>
                </c:pt>
                <c:pt idx="2332">
                  <c:v>51.64</c:v>
                </c:pt>
                <c:pt idx="2333">
                  <c:v>51.66</c:v>
                </c:pt>
                <c:pt idx="2334">
                  <c:v>51.68</c:v>
                </c:pt>
                <c:pt idx="2335">
                  <c:v>51.7</c:v>
                </c:pt>
                <c:pt idx="2336">
                  <c:v>51.72</c:v>
                </c:pt>
                <c:pt idx="2337">
                  <c:v>51.74</c:v>
                </c:pt>
                <c:pt idx="2338">
                  <c:v>51.76</c:v>
                </c:pt>
                <c:pt idx="2339">
                  <c:v>51.78</c:v>
                </c:pt>
                <c:pt idx="2340">
                  <c:v>51.8</c:v>
                </c:pt>
                <c:pt idx="2341">
                  <c:v>51.82</c:v>
                </c:pt>
                <c:pt idx="2342">
                  <c:v>51.84</c:v>
                </c:pt>
                <c:pt idx="2343">
                  <c:v>51.86</c:v>
                </c:pt>
                <c:pt idx="2344">
                  <c:v>51.88</c:v>
                </c:pt>
                <c:pt idx="2345">
                  <c:v>51.9</c:v>
                </c:pt>
                <c:pt idx="2346">
                  <c:v>51.92</c:v>
                </c:pt>
                <c:pt idx="2347">
                  <c:v>51.94</c:v>
                </c:pt>
                <c:pt idx="2348">
                  <c:v>51.96</c:v>
                </c:pt>
                <c:pt idx="2349">
                  <c:v>51.98</c:v>
                </c:pt>
                <c:pt idx="2350">
                  <c:v>52</c:v>
                </c:pt>
                <c:pt idx="2351">
                  <c:v>52.02</c:v>
                </c:pt>
                <c:pt idx="2352">
                  <c:v>52.04</c:v>
                </c:pt>
                <c:pt idx="2353">
                  <c:v>52.06</c:v>
                </c:pt>
                <c:pt idx="2354">
                  <c:v>52.08</c:v>
                </c:pt>
                <c:pt idx="2355">
                  <c:v>52.1</c:v>
                </c:pt>
                <c:pt idx="2356">
                  <c:v>52.12</c:v>
                </c:pt>
                <c:pt idx="2357">
                  <c:v>52.14</c:v>
                </c:pt>
                <c:pt idx="2358">
                  <c:v>52.16</c:v>
                </c:pt>
                <c:pt idx="2359">
                  <c:v>52.18</c:v>
                </c:pt>
                <c:pt idx="2360">
                  <c:v>52.2</c:v>
                </c:pt>
                <c:pt idx="2361">
                  <c:v>52.22</c:v>
                </c:pt>
                <c:pt idx="2362">
                  <c:v>52.24</c:v>
                </c:pt>
                <c:pt idx="2363">
                  <c:v>52.26</c:v>
                </c:pt>
                <c:pt idx="2364">
                  <c:v>52.28</c:v>
                </c:pt>
                <c:pt idx="2365">
                  <c:v>52.3</c:v>
                </c:pt>
                <c:pt idx="2366">
                  <c:v>52.32</c:v>
                </c:pt>
                <c:pt idx="2367">
                  <c:v>52.34</c:v>
                </c:pt>
                <c:pt idx="2368">
                  <c:v>52.36</c:v>
                </c:pt>
                <c:pt idx="2369">
                  <c:v>52.38</c:v>
                </c:pt>
                <c:pt idx="2370">
                  <c:v>52.4</c:v>
                </c:pt>
                <c:pt idx="2371">
                  <c:v>52.42</c:v>
                </c:pt>
                <c:pt idx="2372">
                  <c:v>52.44</c:v>
                </c:pt>
                <c:pt idx="2373">
                  <c:v>52.46</c:v>
                </c:pt>
                <c:pt idx="2374">
                  <c:v>52.48</c:v>
                </c:pt>
                <c:pt idx="2375">
                  <c:v>52.5</c:v>
                </c:pt>
                <c:pt idx="2376">
                  <c:v>52.52</c:v>
                </c:pt>
                <c:pt idx="2377">
                  <c:v>52.54</c:v>
                </c:pt>
                <c:pt idx="2378">
                  <c:v>52.56</c:v>
                </c:pt>
                <c:pt idx="2379">
                  <c:v>52.58</c:v>
                </c:pt>
                <c:pt idx="2380">
                  <c:v>52.6</c:v>
                </c:pt>
                <c:pt idx="2381">
                  <c:v>52.62</c:v>
                </c:pt>
                <c:pt idx="2382">
                  <c:v>52.64</c:v>
                </c:pt>
                <c:pt idx="2383">
                  <c:v>52.66</c:v>
                </c:pt>
                <c:pt idx="2384">
                  <c:v>52.68</c:v>
                </c:pt>
                <c:pt idx="2385">
                  <c:v>52.7</c:v>
                </c:pt>
                <c:pt idx="2386">
                  <c:v>52.72</c:v>
                </c:pt>
                <c:pt idx="2387">
                  <c:v>52.74</c:v>
                </c:pt>
                <c:pt idx="2388">
                  <c:v>52.76</c:v>
                </c:pt>
                <c:pt idx="2389">
                  <c:v>52.78</c:v>
                </c:pt>
                <c:pt idx="2390">
                  <c:v>52.8</c:v>
                </c:pt>
                <c:pt idx="2391">
                  <c:v>52.82</c:v>
                </c:pt>
                <c:pt idx="2392">
                  <c:v>52.84</c:v>
                </c:pt>
                <c:pt idx="2393">
                  <c:v>52.86</c:v>
                </c:pt>
                <c:pt idx="2394">
                  <c:v>52.88</c:v>
                </c:pt>
                <c:pt idx="2395">
                  <c:v>52.9</c:v>
                </c:pt>
                <c:pt idx="2396">
                  <c:v>52.92</c:v>
                </c:pt>
                <c:pt idx="2397">
                  <c:v>52.94</c:v>
                </c:pt>
                <c:pt idx="2398">
                  <c:v>52.96</c:v>
                </c:pt>
                <c:pt idx="2399">
                  <c:v>52.98</c:v>
                </c:pt>
                <c:pt idx="2400">
                  <c:v>53</c:v>
                </c:pt>
                <c:pt idx="2401">
                  <c:v>53.02</c:v>
                </c:pt>
                <c:pt idx="2402">
                  <c:v>53.04</c:v>
                </c:pt>
                <c:pt idx="2403">
                  <c:v>53.06</c:v>
                </c:pt>
                <c:pt idx="2404">
                  <c:v>53.08</c:v>
                </c:pt>
                <c:pt idx="2405">
                  <c:v>53.1</c:v>
                </c:pt>
                <c:pt idx="2406">
                  <c:v>53.12</c:v>
                </c:pt>
                <c:pt idx="2407">
                  <c:v>53.14</c:v>
                </c:pt>
                <c:pt idx="2408">
                  <c:v>53.16</c:v>
                </c:pt>
                <c:pt idx="2409">
                  <c:v>53.18</c:v>
                </c:pt>
                <c:pt idx="2410">
                  <c:v>53.2</c:v>
                </c:pt>
                <c:pt idx="2411">
                  <c:v>53.22</c:v>
                </c:pt>
                <c:pt idx="2412">
                  <c:v>53.24</c:v>
                </c:pt>
                <c:pt idx="2413">
                  <c:v>53.26</c:v>
                </c:pt>
                <c:pt idx="2414">
                  <c:v>53.28</c:v>
                </c:pt>
                <c:pt idx="2415">
                  <c:v>53.3</c:v>
                </c:pt>
                <c:pt idx="2416">
                  <c:v>53.32</c:v>
                </c:pt>
                <c:pt idx="2417">
                  <c:v>53.34</c:v>
                </c:pt>
                <c:pt idx="2418">
                  <c:v>53.36</c:v>
                </c:pt>
                <c:pt idx="2419">
                  <c:v>53.38</c:v>
                </c:pt>
                <c:pt idx="2420">
                  <c:v>53.4</c:v>
                </c:pt>
                <c:pt idx="2421">
                  <c:v>53.42</c:v>
                </c:pt>
                <c:pt idx="2422">
                  <c:v>53.44</c:v>
                </c:pt>
                <c:pt idx="2423">
                  <c:v>53.46</c:v>
                </c:pt>
                <c:pt idx="2424">
                  <c:v>53.48</c:v>
                </c:pt>
                <c:pt idx="2425">
                  <c:v>53.5</c:v>
                </c:pt>
                <c:pt idx="2426">
                  <c:v>53.52</c:v>
                </c:pt>
                <c:pt idx="2427">
                  <c:v>53.54</c:v>
                </c:pt>
                <c:pt idx="2428">
                  <c:v>53.56</c:v>
                </c:pt>
                <c:pt idx="2429">
                  <c:v>53.58</c:v>
                </c:pt>
                <c:pt idx="2430">
                  <c:v>53.6</c:v>
                </c:pt>
                <c:pt idx="2431">
                  <c:v>53.62</c:v>
                </c:pt>
                <c:pt idx="2432">
                  <c:v>53.64</c:v>
                </c:pt>
                <c:pt idx="2433">
                  <c:v>53.66</c:v>
                </c:pt>
                <c:pt idx="2434">
                  <c:v>53.68</c:v>
                </c:pt>
                <c:pt idx="2435">
                  <c:v>53.7</c:v>
                </c:pt>
                <c:pt idx="2436">
                  <c:v>53.72</c:v>
                </c:pt>
                <c:pt idx="2437">
                  <c:v>53.74</c:v>
                </c:pt>
                <c:pt idx="2438">
                  <c:v>53.76</c:v>
                </c:pt>
                <c:pt idx="2439">
                  <c:v>53.78</c:v>
                </c:pt>
                <c:pt idx="2440">
                  <c:v>53.8</c:v>
                </c:pt>
                <c:pt idx="2441">
                  <c:v>53.82</c:v>
                </c:pt>
                <c:pt idx="2442">
                  <c:v>53.84</c:v>
                </c:pt>
                <c:pt idx="2443">
                  <c:v>53.86</c:v>
                </c:pt>
                <c:pt idx="2444">
                  <c:v>53.88</c:v>
                </c:pt>
                <c:pt idx="2445">
                  <c:v>53.9</c:v>
                </c:pt>
                <c:pt idx="2446">
                  <c:v>53.92</c:v>
                </c:pt>
                <c:pt idx="2447">
                  <c:v>53.94</c:v>
                </c:pt>
                <c:pt idx="2448">
                  <c:v>53.96</c:v>
                </c:pt>
                <c:pt idx="2449">
                  <c:v>53.98</c:v>
                </c:pt>
                <c:pt idx="2450">
                  <c:v>54</c:v>
                </c:pt>
                <c:pt idx="2451">
                  <c:v>54.02</c:v>
                </c:pt>
                <c:pt idx="2452">
                  <c:v>54.04</c:v>
                </c:pt>
                <c:pt idx="2453">
                  <c:v>54.06</c:v>
                </c:pt>
                <c:pt idx="2454">
                  <c:v>54.08</c:v>
                </c:pt>
                <c:pt idx="2455">
                  <c:v>54.1</c:v>
                </c:pt>
                <c:pt idx="2456">
                  <c:v>54.12</c:v>
                </c:pt>
                <c:pt idx="2457">
                  <c:v>54.14</c:v>
                </c:pt>
                <c:pt idx="2458">
                  <c:v>54.16</c:v>
                </c:pt>
                <c:pt idx="2459">
                  <c:v>54.18</c:v>
                </c:pt>
                <c:pt idx="2460">
                  <c:v>54.2</c:v>
                </c:pt>
                <c:pt idx="2461">
                  <c:v>54.22</c:v>
                </c:pt>
                <c:pt idx="2462">
                  <c:v>54.24</c:v>
                </c:pt>
                <c:pt idx="2463">
                  <c:v>54.26</c:v>
                </c:pt>
                <c:pt idx="2464">
                  <c:v>54.28</c:v>
                </c:pt>
                <c:pt idx="2465">
                  <c:v>54.3</c:v>
                </c:pt>
                <c:pt idx="2466">
                  <c:v>54.32</c:v>
                </c:pt>
                <c:pt idx="2467">
                  <c:v>54.34</c:v>
                </c:pt>
                <c:pt idx="2468">
                  <c:v>54.36</c:v>
                </c:pt>
                <c:pt idx="2469">
                  <c:v>54.38</c:v>
                </c:pt>
                <c:pt idx="2470">
                  <c:v>54.4</c:v>
                </c:pt>
                <c:pt idx="2471">
                  <c:v>54.42</c:v>
                </c:pt>
                <c:pt idx="2472">
                  <c:v>54.44</c:v>
                </c:pt>
                <c:pt idx="2473">
                  <c:v>54.46</c:v>
                </c:pt>
                <c:pt idx="2474">
                  <c:v>54.48</c:v>
                </c:pt>
                <c:pt idx="2475">
                  <c:v>54.5</c:v>
                </c:pt>
                <c:pt idx="2476">
                  <c:v>54.52</c:v>
                </c:pt>
                <c:pt idx="2477">
                  <c:v>54.54</c:v>
                </c:pt>
                <c:pt idx="2478">
                  <c:v>54.56</c:v>
                </c:pt>
                <c:pt idx="2479">
                  <c:v>54.58</c:v>
                </c:pt>
                <c:pt idx="2480">
                  <c:v>54.6</c:v>
                </c:pt>
                <c:pt idx="2481">
                  <c:v>54.62</c:v>
                </c:pt>
                <c:pt idx="2482">
                  <c:v>54.64</c:v>
                </c:pt>
                <c:pt idx="2483">
                  <c:v>54.66</c:v>
                </c:pt>
                <c:pt idx="2484">
                  <c:v>54.68</c:v>
                </c:pt>
                <c:pt idx="2485">
                  <c:v>54.7</c:v>
                </c:pt>
                <c:pt idx="2486">
                  <c:v>54.72</c:v>
                </c:pt>
                <c:pt idx="2487">
                  <c:v>54.74</c:v>
                </c:pt>
                <c:pt idx="2488">
                  <c:v>54.76</c:v>
                </c:pt>
                <c:pt idx="2489">
                  <c:v>54.78</c:v>
                </c:pt>
                <c:pt idx="2490">
                  <c:v>54.8</c:v>
                </c:pt>
                <c:pt idx="2491">
                  <c:v>54.82</c:v>
                </c:pt>
                <c:pt idx="2492">
                  <c:v>54.84</c:v>
                </c:pt>
                <c:pt idx="2493">
                  <c:v>54.86</c:v>
                </c:pt>
                <c:pt idx="2494">
                  <c:v>54.88</c:v>
                </c:pt>
                <c:pt idx="2495">
                  <c:v>54.9</c:v>
                </c:pt>
                <c:pt idx="2496">
                  <c:v>54.92</c:v>
                </c:pt>
                <c:pt idx="2497">
                  <c:v>54.94</c:v>
                </c:pt>
                <c:pt idx="2498">
                  <c:v>54.96</c:v>
                </c:pt>
                <c:pt idx="2499">
                  <c:v>54.98</c:v>
                </c:pt>
                <c:pt idx="2500">
                  <c:v>55</c:v>
                </c:pt>
                <c:pt idx="2501">
                  <c:v>55.02</c:v>
                </c:pt>
                <c:pt idx="2502">
                  <c:v>55.04</c:v>
                </c:pt>
                <c:pt idx="2503">
                  <c:v>55.06</c:v>
                </c:pt>
                <c:pt idx="2504">
                  <c:v>55.08</c:v>
                </c:pt>
                <c:pt idx="2505">
                  <c:v>55.1</c:v>
                </c:pt>
                <c:pt idx="2506">
                  <c:v>55.12</c:v>
                </c:pt>
                <c:pt idx="2507">
                  <c:v>55.14</c:v>
                </c:pt>
                <c:pt idx="2508">
                  <c:v>55.16</c:v>
                </c:pt>
                <c:pt idx="2509">
                  <c:v>55.18</c:v>
                </c:pt>
                <c:pt idx="2510">
                  <c:v>55.2</c:v>
                </c:pt>
                <c:pt idx="2511">
                  <c:v>55.22</c:v>
                </c:pt>
                <c:pt idx="2512">
                  <c:v>55.24</c:v>
                </c:pt>
                <c:pt idx="2513">
                  <c:v>55.26</c:v>
                </c:pt>
                <c:pt idx="2514">
                  <c:v>55.28</c:v>
                </c:pt>
                <c:pt idx="2515">
                  <c:v>55.3</c:v>
                </c:pt>
                <c:pt idx="2516">
                  <c:v>55.32</c:v>
                </c:pt>
                <c:pt idx="2517">
                  <c:v>55.34</c:v>
                </c:pt>
                <c:pt idx="2518">
                  <c:v>55.36</c:v>
                </c:pt>
                <c:pt idx="2519">
                  <c:v>55.38</c:v>
                </c:pt>
                <c:pt idx="2520">
                  <c:v>55.4</c:v>
                </c:pt>
                <c:pt idx="2521">
                  <c:v>55.42</c:v>
                </c:pt>
                <c:pt idx="2522">
                  <c:v>55.44</c:v>
                </c:pt>
                <c:pt idx="2523">
                  <c:v>55.46</c:v>
                </c:pt>
                <c:pt idx="2524">
                  <c:v>55.48</c:v>
                </c:pt>
                <c:pt idx="2525">
                  <c:v>55.5</c:v>
                </c:pt>
                <c:pt idx="2526">
                  <c:v>55.52</c:v>
                </c:pt>
                <c:pt idx="2527">
                  <c:v>55.54</c:v>
                </c:pt>
                <c:pt idx="2528">
                  <c:v>55.56</c:v>
                </c:pt>
                <c:pt idx="2529">
                  <c:v>55.58</c:v>
                </c:pt>
                <c:pt idx="2530">
                  <c:v>55.6</c:v>
                </c:pt>
                <c:pt idx="2531">
                  <c:v>55.62</c:v>
                </c:pt>
                <c:pt idx="2532">
                  <c:v>55.64</c:v>
                </c:pt>
                <c:pt idx="2533">
                  <c:v>55.66</c:v>
                </c:pt>
                <c:pt idx="2534">
                  <c:v>55.68</c:v>
                </c:pt>
                <c:pt idx="2535">
                  <c:v>55.7</c:v>
                </c:pt>
                <c:pt idx="2536">
                  <c:v>55.72</c:v>
                </c:pt>
                <c:pt idx="2537">
                  <c:v>55.74</c:v>
                </c:pt>
                <c:pt idx="2538">
                  <c:v>55.76</c:v>
                </c:pt>
                <c:pt idx="2539">
                  <c:v>55.78</c:v>
                </c:pt>
                <c:pt idx="2540">
                  <c:v>55.8</c:v>
                </c:pt>
                <c:pt idx="2541">
                  <c:v>55.82</c:v>
                </c:pt>
                <c:pt idx="2542">
                  <c:v>55.84</c:v>
                </c:pt>
                <c:pt idx="2543">
                  <c:v>55.86</c:v>
                </c:pt>
                <c:pt idx="2544">
                  <c:v>55.88</c:v>
                </c:pt>
                <c:pt idx="2545">
                  <c:v>55.9</c:v>
                </c:pt>
                <c:pt idx="2546">
                  <c:v>55.92</c:v>
                </c:pt>
                <c:pt idx="2547">
                  <c:v>55.94</c:v>
                </c:pt>
                <c:pt idx="2548">
                  <c:v>55.96</c:v>
                </c:pt>
                <c:pt idx="2549">
                  <c:v>55.98</c:v>
                </c:pt>
                <c:pt idx="2550">
                  <c:v>56</c:v>
                </c:pt>
                <c:pt idx="2551">
                  <c:v>56.02</c:v>
                </c:pt>
                <c:pt idx="2552">
                  <c:v>56.04</c:v>
                </c:pt>
                <c:pt idx="2553">
                  <c:v>56.06</c:v>
                </c:pt>
                <c:pt idx="2554">
                  <c:v>56.08</c:v>
                </c:pt>
                <c:pt idx="2555">
                  <c:v>56.1</c:v>
                </c:pt>
                <c:pt idx="2556">
                  <c:v>56.12</c:v>
                </c:pt>
                <c:pt idx="2557">
                  <c:v>56.14</c:v>
                </c:pt>
                <c:pt idx="2558">
                  <c:v>56.16</c:v>
                </c:pt>
                <c:pt idx="2559">
                  <c:v>56.18</c:v>
                </c:pt>
                <c:pt idx="2560">
                  <c:v>56.2</c:v>
                </c:pt>
                <c:pt idx="2561">
                  <c:v>56.22</c:v>
                </c:pt>
                <c:pt idx="2562">
                  <c:v>56.24</c:v>
                </c:pt>
                <c:pt idx="2563">
                  <c:v>56.26</c:v>
                </c:pt>
                <c:pt idx="2564">
                  <c:v>56.28</c:v>
                </c:pt>
                <c:pt idx="2565">
                  <c:v>56.3</c:v>
                </c:pt>
                <c:pt idx="2566">
                  <c:v>56.32</c:v>
                </c:pt>
                <c:pt idx="2567">
                  <c:v>56.34</c:v>
                </c:pt>
                <c:pt idx="2568">
                  <c:v>56.36</c:v>
                </c:pt>
                <c:pt idx="2569">
                  <c:v>56.38</c:v>
                </c:pt>
                <c:pt idx="2570">
                  <c:v>56.4</c:v>
                </c:pt>
                <c:pt idx="2571">
                  <c:v>56.42</c:v>
                </c:pt>
                <c:pt idx="2572">
                  <c:v>56.44</c:v>
                </c:pt>
                <c:pt idx="2573">
                  <c:v>56.46</c:v>
                </c:pt>
                <c:pt idx="2574">
                  <c:v>56.48</c:v>
                </c:pt>
                <c:pt idx="2575">
                  <c:v>56.5</c:v>
                </c:pt>
                <c:pt idx="2576">
                  <c:v>56.52</c:v>
                </c:pt>
                <c:pt idx="2577">
                  <c:v>56.54</c:v>
                </c:pt>
                <c:pt idx="2578">
                  <c:v>56.56</c:v>
                </c:pt>
                <c:pt idx="2579">
                  <c:v>56.58</c:v>
                </c:pt>
                <c:pt idx="2580">
                  <c:v>56.6</c:v>
                </c:pt>
                <c:pt idx="2581">
                  <c:v>56.62</c:v>
                </c:pt>
                <c:pt idx="2582">
                  <c:v>56.64</c:v>
                </c:pt>
                <c:pt idx="2583">
                  <c:v>56.66</c:v>
                </c:pt>
                <c:pt idx="2584">
                  <c:v>56.68</c:v>
                </c:pt>
                <c:pt idx="2585">
                  <c:v>56.7</c:v>
                </c:pt>
                <c:pt idx="2586">
                  <c:v>56.72</c:v>
                </c:pt>
                <c:pt idx="2587">
                  <c:v>56.74</c:v>
                </c:pt>
                <c:pt idx="2588">
                  <c:v>56.76</c:v>
                </c:pt>
                <c:pt idx="2589">
                  <c:v>56.78</c:v>
                </c:pt>
                <c:pt idx="2590">
                  <c:v>56.8</c:v>
                </c:pt>
                <c:pt idx="2591">
                  <c:v>56.82</c:v>
                </c:pt>
                <c:pt idx="2592">
                  <c:v>56.84</c:v>
                </c:pt>
                <c:pt idx="2593">
                  <c:v>56.86</c:v>
                </c:pt>
                <c:pt idx="2594">
                  <c:v>56.88</c:v>
                </c:pt>
                <c:pt idx="2595">
                  <c:v>56.9</c:v>
                </c:pt>
                <c:pt idx="2596">
                  <c:v>56.92</c:v>
                </c:pt>
                <c:pt idx="2597">
                  <c:v>56.94</c:v>
                </c:pt>
                <c:pt idx="2598">
                  <c:v>56.96</c:v>
                </c:pt>
                <c:pt idx="2599">
                  <c:v>56.98</c:v>
                </c:pt>
                <c:pt idx="2600">
                  <c:v>57</c:v>
                </c:pt>
                <c:pt idx="2601">
                  <c:v>57.02</c:v>
                </c:pt>
                <c:pt idx="2602">
                  <c:v>57.04</c:v>
                </c:pt>
                <c:pt idx="2603">
                  <c:v>57.06</c:v>
                </c:pt>
                <c:pt idx="2604">
                  <c:v>57.08</c:v>
                </c:pt>
                <c:pt idx="2605">
                  <c:v>57.1</c:v>
                </c:pt>
                <c:pt idx="2606">
                  <c:v>57.12</c:v>
                </c:pt>
                <c:pt idx="2607">
                  <c:v>57.14</c:v>
                </c:pt>
                <c:pt idx="2608">
                  <c:v>57.16</c:v>
                </c:pt>
                <c:pt idx="2609">
                  <c:v>57.18</c:v>
                </c:pt>
                <c:pt idx="2610">
                  <c:v>57.2</c:v>
                </c:pt>
                <c:pt idx="2611">
                  <c:v>57.22</c:v>
                </c:pt>
                <c:pt idx="2612">
                  <c:v>57.24</c:v>
                </c:pt>
                <c:pt idx="2613">
                  <c:v>57.26</c:v>
                </c:pt>
                <c:pt idx="2614">
                  <c:v>57.28</c:v>
                </c:pt>
                <c:pt idx="2615">
                  <c:v>57.3</c:v>
                </c:pt>
                <c:pt idx="2616">
                  <c:v>57.32</c:v>
                </c:pt>
                <c:pt idx="2617">
                  <c:v>57.34</c:v>
                </c:pt>
                <c:pt idx="2618">
                  <c:v>57.36</c:v>
                </c:pt>
                <c:pt idx="2619">
                  <c:v>57.38</c:v>
                </c:pt>
                <c:pt idx="2620">
                  <c:v>57.4</c:v>
                </c:pt>
                <c:pt idx="2621">
                  <c:v>57.42</c:v>
                </c:pt>
                <c:pt idx="2622">
                  <c:v>57.44</c:v>
                </c:pt>
                <c:pt idx="2623">
                  <c:v>57.46</c:v>
                </c:pt>
                <c:pt idx="2624">
                  <c:v>57.48</c:v>
                </c:pt>
                <c:pt idx="2625">
                  <c:v>57.5</c:v>
                </c:pt>
                <c:pt idx="2626">
                  <c:v>57.52</c:v>
                </c:pt>
                <c:pt idx="2627">
                  <c:v>57.54</c:v>
                </c:pt>
                <c:pt idx="2628">
                  <c:v>57.56</c:v>
                </c:pt>
                <c:pt idx="2629">
                  <c:v>57.58</c:v>
                </c:pt>
                <c:pt idx="2630">
                  <c:v>57.6</c:v>
                </c:pt>
                <c:pt idx="2631">
                  <c:v>57.62</c:v>
                </c:pt>
                <c:pt idx="2632">
                  <c:v>57.64</c:v>
                </c:pt>
                <c:pt idx="2633">
                  <c:v>57.66</c:v>
                </c:pt>
                <c:pt idx="2634">
                  <c:v>57.68</c:v>
                </c:pt>
                <c:pt idx="2635">
                  <c:v>57.7</c:v>
                </c:pt>
                <c:pt idx="2636">
                  <c:v>57.72</c:v>
                </c:pt>
                <c:pt idx="2637">
                  <c:v>57.74</c:v>
                </c:pt>
                <c:pt idx="2638">
                  <c:v>57.76</c:v>
                </c:pt>
                <c:pt idx="2639">
                  <c:v>57.78</c:v>
                </c:pt>
                <c:pt idx="2640">
                  <c:v>57.8</c:v>
                </c:pt>
                <c:pt idx="2641">
                  <c:v>57.82</c:v>
                </c:pt>
                <c:pt idx="2642">
                  <c:v>57.84</c:v>
                </c:pt>
                <c:pt idx="2643">
                  <c:v>57.86</c:v>
                </c:pt>
                <c:pt idx="2644">
                  <c:v>57.88</c:v>
                </c:pt>
                <c:pt idx="2645">
                  <c:v>57.9</c:v>
                </c:pt>
                <c:pt idx="2646">
                  <c:v>57.92</c:v>
                </c:pt>
                <c:pt idx="2647">
                  <c:v>57.94</c:v>
                </c:pt>
                <c:pt idx="2648">
                  <c:v>57.96</c:v>
                </c:pt>
                <c:pt idx="2649">
                  <c:v>57.98</c:v>
                </c:pt>
                <c:pt idx="2650">
                  <c:v>58</c:v>
                </c:pt>
                <c:pt idx="2651">
                  <c:v>58.02</c:v>
                </c:pt>
                <c:pt idx="2652">
                  <c:v>58.04</c:v>
                </c:pt>
                <c:pt idx="2653">
                  <c:v>58.06</c:v>
                </c:pt>
                <c:pt idx="2654">
                  <c:v>58.08</c:v>
                </c:pt>
                <c:pt idx="2655">
                  <c:v>58.1</c:v>
                </c:pt>
                <c:pt idx="2656">
                  <c:v>58.12</c:v>
                </c:pt>
                <c:pt idx="2657">
                  <c:v>58.14</c:v>
                </c:pt>
                <c:pt idx="2658">
                  <c:v>58.16</c:v>
                </c:pt>
                <c:pt idx="2659">
                  <c:v>58.18</c:v>
                </c:pt>
                <c:pt idx="2660">
                  <c:v>58.2</c:v>
                </c:pt>
                <c:pt idx="2661">
                  <c:v>58.22</c:v>
                </c:pt>
                <c:pt idx="2662">
                  <c:v>58.24</c:v>
                </c:pt>
                <c:pt idx="2663">
                  <c:v>58.26</c:v>
                </c:pt>
                <c:pt idx="2664">
                  <c:v>58.28</c:v>
                </c:pt>
                <c:pt idx="2665">
                  <c:v>58.3</c:v>
                </c:pt>
                <c:pt idx="2666">
                  <c:v>58.32</c:v>
                </c:pt>
                <c:pt idx="2667">
                  <c:v>58.34</c:v>
                </c:pt>
                <c:pt idx="2668">
                  <c:v>58.36</c:v>
                </c:pt>
                <c:pt idx="2669">
                  <c:v>58.38</c:v>
                </c:pt>
                <c:pt idx="2670">
                  <c:v>58.4</c:v>
                </c:pt>
                <c:pt idx="2671">
                  <c:v>58.42</c:v>
                </c:pt>
                <c:pt idx="2672">
                  <c:v>58.44</c:v>
                </c:pt>
                <c:pt idx="2673">
                  <c:v>58.46</c:v>
                </c:pt>
                <c:pt idx="2674">
                  <c:v>58.48</c:v>
                </c:pt>
                <c:pt idx="2675">
                  <c:v>58.5</c:v>
                </c:pt>
                <c:pt idx="2676">
                  <c:v>58.52</c:v>
                </c:pt>
                <c:pt idx="2677">
                  <c:v>58.54</c:v>
                </c:pt>
                <c:pt idx="2678">
                  <c:v>58.56</c:v>
                </c:pt>
                <c:pt idx="2679">
                  <c:v>58.58</c:v>
                </c:pt>
                <c:pt idx="2680">
                  <c:v>58.6</c:v>
                </c:pt>
                <c:pt idx="2681">
                  <c:v>58.62</c:v>
                </c:pt>
                <c:pt idx="2682">
                  <c:v>58.64</c:v>
                </c:pt>
                <c:pt idx="2683">
                  <c:v>58.66</c:v>
                </c:pt>
                <c:pt idx="2684">
                  <c:v>58.68</c:v>
                </c:pt>
                <c:pt idx="2685">
                  <c:v>58.7</c:v>
                </c:pt>
                <c:pt idx="2686">
                  <c:v>58.72</c:v>
                </c:pt>
                <c:pt idx="2687">
                  <c:v>58.74</c:v>
                </c:pt>
                <c:pt idx="2688">
                  <c:v>58.76</c:v>
                </c:pt>
                <c:pt idx="2689">
                  <c:v>58.78</c:v>
                </c:pt>
                <c:pt idx="2690">
                  <c:v>58.8</c:v>
                </c:pt>
                <c:pt idx="2691">
                  <c:v>58.82</c:v>
                </c:pt>
                <c:pt idx="2692">
                  <c:v>58.84</c:v>
                </c:pt>
                <c:pt idx="2693">
                  <c:v>58.86</c:v>
                </c:pt>
                <c:pt idx="2694">
                  <c:v>58.88</c:v>
                </c:pt>
                <c:pt idx="2695">
                  <c:v>58.9</c:v>
                </c:pt>
                <c:pt idx="2696">
                  <c:v>58.92</c:v>
                </c:pt>
                <c:pt idx="2697">
                  <c:v>58.94</c:v>
                </c:pt>
                <c:pt idx="2698">
                  <c:v>58.96</c:v>
                </c:pt>
                <c:pt idx="2699">
                  <c:v>58.98</c:v>
                </c:pt>
                <c:pt idx="2700">
                  <c:v>59</c:v>
                </c:pt>
                <c:pt idx="2701">
                  <c:v>59.02</c:v>
                </c:pt>
                <c:pt idx="2702">
                  <c:v>59.04</c:v>
                </c:pt>
                <c:pt idx="2703">
                  <c:v>59.06</c:v>
                </c:pt>
                <c:pt idx="2704">
                  <c:v>59.08</c:v>
                </c:pt>
                <c:pt idx="2705">
                  <c:v>59.1</c:v>
                </c:pt>
                <c:pt idx="2706">
                  <c:v>59.12</c:v>
                </c:pt>
                <c:pt idx="2707">
                  <c:v>59.14</c:v>
                </c:pt>
                <c:pt idx="2708">
                  <c:v>59.16</c:v>
                </c:pt>
                <c:pt idx="2709">
                  <c:v>59.18</c:v>
                </c:pt>
                <c:pt idx="2710">
                  <c:v>59.2</c:v>
                </c:pt>
                <c:pt idx="2711">
                  <c:v>59.22</c:v>
                </c:pt>
                <c:pt idx="2712">
                  <c:v>59.24</c:v>
                </c:pt>
                <c:pt idx="2713">
                  <c:v>59.26</c:v>
                </c:pt>
                <c:pt idx="2714">
                  <c:v>59.28</c:v>
                </c:pt>
                <c:pt idx="2715">
                  <c:v>59.3</c:v>
                </c:pt>
                <c:pt idx="2716">
                  <c:v>59.32</c:v>
                </c:pt>
                <c:pt idx="2717">
                  <c:v>59.34</c:v>
                </c:pt>
                <c:pt idx="2718">
                  <c:v>59.36</c:v>
                </c:pt>
                <c:pt idx="2719">
                  <c:v>59.38</c:v>
                </c:pt>
                <c:pt idx="2720">
                  <c:v>59.4</c:v>
                </c:pt>
                <c:pt idx="2721">
                  <c:v>59.42</c:v>
                </c:pt>
                <c:pt idx="2722">
                  <c:v>59.44</c:v>
                </c:pt>
                <c:pt idx="2723">
                  <c:v>59.46</c:v>
                </c:pt>
                <c:pt idx="2724">
                  <c:v>59.48</c:v>
                </c:pt>
                <c:pt idx="2725">
                  <c:v>59.5</c:v>
                </c:pt>
                <c:pt idx="2726">
                  <c:v>59.52</c:v>
                </c:pt>
                <c:pt idx="2727">
                  <c:v>59.54</c:v>
                </c:pt>
                <c:pt idx="2728">
                  <c:v>59.56</c:v>
                </c:pt>
                <c:pt idx="2729">
                  <c:v>59.58</c:v>
                </c:pt>
                <c:pt idx="2730">
                  <c:v>59.6</c:v>
                </c:pt>
                <c:pt idx="2731">
                  <c:v>59.62</c:v>
                </c:pt>
                <c:pt idx="2732">
                  <c:v>59.64</c:v>
                </c:pt>
                <c:pt idx="2733">
                  <c:v>59.66</c:v>
                </c:pt>
                <c:pt idx="2734">
                  <c:v>59.68</c:v>
                </c:pt>
                <c:pt idx="2735">
                  <c:v>59.7</c:v>
                </c:pt>
                <c:pt idx="2736">
                  <c:v>59.72</c:v>
                </c:pt>
                <c:pt idx="2737">
                  <c:v>59.74</c:v>
                </c:pt>
                <c:pt idx="2738">
                  <c:v>59.76</c:v>
                </c:pt>
                <c:pt idx="2739">
                  <c:v>59.78</c:v>
                </c:pt>
                <c:pt idx="2740">
                  <c:v>59.8</c:v>
                </c:pt>
                <c:pt idx="2741">
                  <c:v>59.82</c:v>
                </c:pt>
                <c:pt idx="2742">
                  <c:v>59.84</c:v>
                </c:pt>
                <c:pt idx="2743">
                  <c:v>59.86</c:v>
                </c:pt>
                <c:pt idx="2744">
                  <c:v>59.88</c:v>
                </c:pt>
                <c:pt idx="2745">
                  <c:v>59.9</c:v>
                </c:pt>
                <c:pt idx="2746">
                  <c:v>59.92</c:v>
                </c:pt>
                <c:pt idx="2747">
                  <c:v>59.94</c:v>
                </c:pt>
                <c:pt idx="2748">
                  <c:v>59.96</c:v>
                </c:pt>
                <c:pt idx="2749">
                  <c:v>59.98</c:v>
                </c:pt>
                <c:pt idx="2750">
                  <c:v>60</c:v>
                </c:pt>
                <c:pt idx="2751">
                  <c:v>60.02</c:v>
                </c:pt>
                <c:pt idx="2752">
                  <c:v>60.04</c:v>
                </c:pt>
                <c:pt idx="2753">
                  <c:v>60.06</c:v>
                </c:pt>
                <c:pt idx="2754">
                  <c:v>60.08</c:v>
                </c:pt>
                <c:pt idx="2755">
                  <c:v>60.1</c:v>
                </c:pt>
                <c:pt idx="2756">
                  <c:v>60.12</c:v>
                </c:pt>
                <c:pt idx="2757">
                  <c:v>60.14</c:v>
                </c:pt>
                <c:pt idx="2758">
                  <c:v>60.16</c:v>
                </c:pt>
                <c:pt idx="2759">
                  <c:v>60.18</c:v>
                </c:pt>
                <c:pt idx="2760">
                  <c:v>60.2</c:v>
                </c:pt>
                <c:pt idx="2761">
                  <c:v>60.22</c:v>
                </c:pt>
                <c:pt idx="2762">
                  <c:v>60.24</c:v>
                </c:pt>
                <c:pt idx="2763">
                  <c:v>60.26</c:v>
                </c:pt>
                <c:pt idx="2764">
                  <c:v>60.28</c:v>
                </c:pt>
                <c:pt idx="2765">
                  <c:v>60.3</c:v>
                </c:pt>
                <c:pt idx="2766">
                  <c:v>60.32</c:v>
                </c:pt>
                <c:pt idx="2767">
                  <c:v>60.34</c:v>
                </c:pt>
                <c:pt idx="2768">
                  <c:v>60.36</c:v>
                </c:pt>
                <c:pt idx="2769">
                  <c:v>60.38</c:v>
                </c:pt>
                <c:pt idx="2770">
                  <c:v>60.4</c:v>
                </c:pt>
                <c:pt idx="2771">
                  <c:v>60.42</c:v>
                </c:pt>
                <c:pt idx="2772">
                  <c:v>60.44</c:v>
                </c:pt>
                <c:pt idx="2773">
                  <c:v>60.46</c:v>
                </c:pt>
                <c:pt idx="2774">
                  <c:v>60.48</c:v>
                </c:pt>
                <c:pt idx="2775">
                  <c:v>60.5</c:v>
                </c:pt>
                <c:pt idx="2776">
                  <c:v>60.52</c:v>
                </c:pt>
                <c:pt idx="2777">
                  <c:v>60.54</c:v>
                </c:pt>
                <c:pt idx="2778">
                  <c:v>60.56</c:v>
                </c:pt>
                <c:pt idx="2779">
                  <c:v>60.58</c:v>
                </c:pt>
                <c:pt idx="2780">
                  <c:v>60.6</c:v>
                </c:pt>
                <c:pt idx="2781">
                  <c:v>60.62</c:v>
                </c:pt>
                <c:pt idx="2782">
                  <c:v>60.64</c:v>
                </c:pt>
                <c:pt idx="2783">
                  <c:v>60.66</c:v>
                </c:pt>
                <c:pt idx="2784">
                  <c:v>60.68</c:v>
                </c:pt>
                <c:pt idx="2785">
                  <c:v>60.7</c:v>
                </c:pt>
                <c:pt idx="2786">
                  <c:v>60.72</c:v>
                </c:pt>
                <c:pt idx="2787">
                  <c:v>60.74</c:v>
                </c:pt>
                <c:pt idx="2788">
                  <c:v>60.76</c:v>
                </c:pt>
                <c:pt idx="2789">
                  <c:v>60.78</c:v>
                </c:pt>
                <c:pt idx="2790">
                  <c:v>60.8</c:v>
                </c:pt>
                <c:pt idx="2791">
                  <c:v>60.82</c:v>
                </c:pt>
                <c:pt idx="2792">
                  <c:v>60.84</c:v>
                </c:pt>
                <c:pt idx="2793">
                  <c:v>60.86</c:v>
                </c:pt>
                <c:pt idx="2794">
                  <c:v>60.88</c:v>
                </c:pt>
                <c:pt idx="2795">
                  <c:v>60.9</c:v>
                </c:pt>
                <c:pt idx="2796">
                  <c:v>60.92</c:v>
                </c:pt>
                <c:pt idx="2797">
                  <c:v>60.94</c:v>
                </c:pt>
                <c:pt idx="2798">
                  <c:v>60.96</c:v>
                </c:pt>
                <c:pt idx="2799">
                  <c:v>60.98</c:v>
                </c:pt>
                <c:pt idx="2800">
                  <c:v>61</c:v>
                </c:pt>
                <c:pt idx="2801">
                  <c:v>61.02</c:v>
                </c:pt>
                <c:pt idx="2802">
                  <c:v>61.04</c:v>
                </c:pt>
                <c:pt idx="2803">
                  <c:v>61.06</c:v>
                </c:pt>
                <c:pt idx="2804">
                  <c:v>61.08</c:v>
                </c:pt>
                <c:pt idx="2805">
                  <c:v>61.1</c:v>
                </c:pt>
                <c:pt idx="2806">
                  <c:v>61.12</c:v>
                </c:pt>
                <c:pt idx="2807">
                  <c:v>61.14</c:v>
                </c:pt>
                <c:pt idx="2808">
                  <c:v>61.16</c:v>
                </c:pt>
                <c:pt idx="2809">
                  <c:v>61.18</c:v>
                </c:pt>
                <c:pt idx="2810">
                  <c:v>61.2</c:v>
                </c:pt>
                <c:pt idx="2811">
                  <c:v>61.22</c:v>
                </c:pt>
                <c:pt idx="2812">
                  <c:v>61.24</c:v>
                </c:pt>
                <c:pt idx="2813">
                  <c:v>61.26</c:v>
                </c:pt>
                <c:pt idx="2814">
                  <c:v>61.28</c:v>
                </c:pt>
                <c:pt idx="2815">
                  <c:v>61.3</c:v>
                </c:pt>
                <c:pt idx="2816">
                  <c:v>61.32</c:v>
                </c:pt>
                <c:pt idx="2817">
                  <c:v>61.34</c:v>
                </c:pt>
                <c:pt idx="2818">
                  <c:v>61.36</c:v>
                </c:pt>
                <c:pt idx="2819">
                  <c:v>61.38</c:v>
                </c:pt>
                <c:pt idx="2820">
                  <c:v>61.4</c:v>
                </c:pt>
                <c:pt idx="2821">
                  <c:v>61.42</c:v>
                </c:pt>
                <c:pt idx="2822">
                  <c:v>61.44</c:v>
                </c:pt>
                <c:pt idx="2823">
                  <c:v>61.46</c:v>
                </c:pt>
                <c:pt idx="2824">
                  <c:v>61.48</c:v>
                </c:pt>
                <c:pt idx="2825">
                  <c:v>61.5</c:v>
                </c:pt>
                <c:pt idx="2826">
                  <c:v>61.52</c:v>
                </c:pt>
                <c:pt idx="2827">
                  <c:v>61.54</c:v>
                </c:pt>
                <c:pt idx="2828">
                  <c:v>61.56</c:v>
                </c:pt>
                <c:pt idx="2829">
                  <c:v>61.58</c:v>
                </c:pt>
                <c:pt idx="2830">
                  <c:v>61.6</c:v>
                </c:pt>
                <c:pt idx="2831">
                  <c:v>61.62</c:v>
                </c:pt>
                <c:pt idx="2832">
                  <c:v>61.64</c:v>
                </c:pt>
                <c:pt idx="2833">
                  <c:v>61.66</c:v>
                </c:pt>
                <c:pt idx="2834">
                  <c:v>61.68</c:v>
                </c:pt>
                <c:pt idx="2835">
                  <c:v>61.7</c:v>
                </c:pt>
                <c:pt idx="2836">
                  <c:v>61.72</c:v>
                </c:pt>
                <c:pt idx="2837">
                  <c:v>61.74</c:v>
                </c:pt>
                <c:pt idx="2838">
                  <c:v>61.76</c:v>
                </c:pt>
                <c:pt idx="2839">
                  <c:v>61.78</c:v>
                </c:pt>
                <c:pt idx="2840">
                  <c:v>61.8</c:v>
                </c:pt>
                <c:pt idx="2841">
                  <c:v>61.82</c:v>
                </c:pt>
                <c:pt idx="2842">
                  <c:v>61.84</c:v>
                </c:pt>
                <c:pt idx="2843">
                  <c:v>61.86</c:v>
                </c:pt>
                <c:pt idx="2844">
                  <c:v>61.88</c:v>
                </c:pt>
                <c:pt idx="2845">
                  <c:v>61.9</c:v>
                </c:pt>
                <c:pt idx="2846">
                  <c:v>61.92</c:v>
                </c:pt>
                <c:pt idx="2847">
                  <c:v>61.94</c:v>
                </c:pt>
                <c:pt idx="2848">
                  <c:v>61.96</c:v>
                </c:pt>
                <c:pt idx="2849">
                  <c:v>61.98</c:v>
                </c:pt>
                <c:pt idx="2850">
                  <c:v>62</c:v>
                </c:pt>
                <c:pt idx="2851">
                  <c:v>62.02</c:v>
                </c:pt>
                <c:pt idx="2852">
                  <c:v>62.04</c:v>
                </c:pt>
                <c:pt idx="2853">
                  <c:v>62.06</c:v>
                </c:pt>
                <c:pt idx="2854">
                  <c:v>62.08</c:v>
                </c:pt>
                <c:pt idx="2855">
                  <c:v>62.1</c:v>
                </c:pt>
                <c:pt idx="2856">
                  <c:v>62.12</c:v>
                </c:pt>
                <c:pt idx="2857">
                  <c:v>62.14</c:v>
                </c:pt>
                <c:pt idx="2858">
                  <c:v>62.16</c:v>
                </c:pt>
                <c:pt idx="2859">
                  <c:v>62.18</c:v>
                </c:pt>
                <c:pt idx="2860">
                  <c:v>62.2</c:v>
                </c:pt>
                <c:pt idx="2861">
                  <c:v>62.22</c:v>
                </c:pt>
                <c:pt idx="2862">
                  <c:v>62.24</c:v>
                </c:pt>
                <c:pt idx="2863">
                  <c:v>62.26</c:v>
                </c:pt>
                <c:pt idx="2864">
                  <c:v>62.28</c:v>
                </c:pt>
                <c:pt idx="2865">
                  <c:v>62.3</c:v>
                </c:pt>
                <c:pt idx="2866">
                  <c:v>62.32</c:v>
                </c:pt>
                <c:pt idx="2867">
                  <c:v>62.34</c:v>
                </c:pt>
                <c:pt idx="2868">
                  <c:v>62.36</c:v>
                </c:pt>
                <c:pt idx="2869">
                  <c:v>62.38</c:v>
                </c:pt>
                <c:pt idx="2870">
                  <c:v>62.4</c:v>
                </c:pt>
                <c:pt idx="2871">
                  <c:v>62.42</c:v>
                </c:pt>
                <c:pt idx="2872">
                  <c:v>62.44</c:v>
                </c:pt>
                <c:pt idx="2873">
                  <c:v>62.46</c:v>
                </c:pt>
                <c:pt idx="2874">
                  <c:v>62.48</c:v>
                </c:pt>
                <c:pt idx="2875">
                  <c:v>62.5</c:v>
                </c:pt>
                <c:pt idx="2876">
                  <c:v>62.52</c:v>
                </c:pt>
                <c:pt idx="2877">
                  <c:v>62.54</c:v>
                </c:pt>
                <c:pt idx="2878">
                  <c:v>62.56</c:v>
                </c:pt>
                <c:pt idx="2879">
                  <c:v>62.58</c:v>
                </c:pt>
                <c:pt idx="2880">
                  <c:v>62.6</c:v>
                </c:pt>
                <c:pt idx="2881">
                  <c:v>62.62</c:v>
                </c:pt>
                <c:pt idx="2882">
                  <c:v>62.64</c:v>
                </c:pt>
                <c:pt idx="2883">
                  <c:v>62.66</c:v>
                </c:pt>
                <c:pt idx="2884">
                  <c:v>62.68</c:v>
                </c:pt>
                <c:pt idx="2885">
                  <c:v>62.7</c:v>
                </c:pt>
                <c:pt idx="2886">
                  <c:v>62.72</c:v>
                </c:pt>
                <c:pt idx="2887">
                  <c:v>62.74</c:v>
                </c:pt>
                <c:pt idx="2888">
                  <c:v>62.76</c:v>
                </c:pt>
                <c:pt idx="2889">
                  <c:v>62.78</c:v>
                </c:pt>
                <c:pt idx="2890">
                  <c:v>62.8</c:v>
                </c:pt>
                <c:pt idx="2891">
                  <c:v>62.82</c:v>
                </c:pt>
                <c:pt idx="2892">
                  <c:v>62.84</c:v>
                </c:pt>
                <c:pt idx="2893">
                  <c:v>62.86</c:v>
                </c:pt>
                <c:pt idx="2894">
                  <c:v>62.88</c:v>
                </c:pt>
                <c:pt idx="2895">
                  <c:v>62.9</c:v>
                </c:pt>
                <c:pt idx="2896">
                  <c:v>62.92</c:v>
                </c:pt>
                <c:pt idx="2897">
                  <c:v>62.94</c:v>
                </c:pt>
                <c:pt idx="2898">
                  <c:v>62.96</c:v>
                </c:pt>
                <c:pt idx="2899">
                  <c:v>62.98</c:v>
                </c:pt>
                <c:pt idx="2900">
                  <c:v>63</c:v>
                </c:pt>
                <c:pt idx="2901">
                  <c:v>63.02</c:v>
                </c:pt>
                <c:pt idx="2902">
                  <c:v>63.04</c:v>
                </c:pt>
                <c:pt idx="2903">
                  <c:v>63.06</c:v>
                </c:pt>
                <c:pt idx="2904">
                  <c:v>63.08</c:v>
                </c:pt>
                <c:pt idx="2905">
                  <c:v>63.1</c:v>
                </c:pt>
                <c:pt idx="2906">
                  <c:v>63.12</c:v>
                </c:pt>
                <c:pt idx="2907">
                  <c:v>63.14</c:v>
                </c:pt>
                <c:pt idx="2908">
                  <c:v>63.16</c:v>
                </c:pt>
                <c:pt idx="2909">
                  <c:v>63.18</c:v>
                </c:pt>
                <c:pt idx="2910">
                  <c:v>63.2</c:v>
                </c:pt>
                <c:pt idx="2911">
                  <c:v>63.22</c:v>
                </c:pt>
                <c:pt idx="2912">
                  <c:v>63.24</c:v>
                </c:pt>
                <c:pt idx="2913">
                  <c:v>63.26</c:v>
                </c:pt>
                <c:pt idx="2914">
                  <c:v>63.28</c:v>
                </c:pt>
                <c:pt idx="2915">
                  <c:v>63.3</c:v>
                </c:pt>
                <c:pt idx="2916">
                  <c:v>63.32</c:v>
                </c:pt>
                <c:pt idx="2917">
                  <c:v>63.34</c:v>
                </c:pt>
                <c:pt idx="2918">
                  <c:v>63.36</c:v>
                </c:pt>
                <c:pt idx="2919">
                  <c:v>63.38</c:v>
                </c:pt>
                <c:pt idx="2920">
                  <c:v>63.4</c:v>
                </c:pt>
                <c:pt idx="2921">
                  <c:v>63.42</c:v>
                </c:pt>
                <c:pt idx="2922">
                  <c:v>63.44</c:v>
                </c:pt>
                <c:pt idx="2923">
                  <c:v>63.46</c:v>
                </c:pt>
                <c:pt idx="2924">
                  <c:v>63.48</c:v>
                </c:pt>
                <c:pt idx="2925">
                  <c:v>63.5</c:v>
                </c:pt>
                <c:pt idx="2926">
                  <c:v>63.52</c:v>
                </c:pt>
                <c:pt idx="2927">
                  <c:v>63.54</c:v>
                </c:pt>
                <c:pt idx="2928">
                  <c:v>63.56</c:v>
                </c:pt>
                <c:pt idx="2929">
                  <c:v>63.58</c:v>
                </c:pt>
                <c:pt idx="2930">
                  <c:v>63.6</c:v>
                </c:pt>
                <c:pt idx="2931">
                  <c:v>63.62</c:v>
                </c:pt>
                <c:pt idx="2932">
                  <c:v>63.64</c:v>
                </c:pt>
                <c:pt idx="2933">
                  <c:v>63.66</c:v>
                </c:pt>
                <c:pt idx="2934">
                  <c:v>63.68</c:v>
                </c:pt>
                <c:pt idx="2935">
                  <c:v>63.7</c:v>
                </c:pt>
                <c:pt idx="2936">
                  <c:v>63.72</c:v>
                </c:pt>
                <c:pt idx="2937">
                  <c:v>63.74</c:v>
                </c:pt>
                <c:pt idx="2938">
                  <c:v>63.76</c:v>
                </c:pt>
                <c:pt idx="2939">
                  <c:v>63.78</c:v>
                </c:pt>
                <c:pt idx="2940">
                  <c:v>63.8</c:v>
                </c:pt>
                <c:pt idx="2941">
                  <c:v>63.82</c:v>
                </c:pt>
                <c:pt idx="2942">
                  <c:v>63.84</c:v>
                </c:pt>
                <c:pt idx="2943">
                  <c:v>63.86</c:v>
                </c:pt>
                <c:pt idx="2944">
                  <c:v>63.88</c:v>
                </c:pt>
                <c:pt idx="2945">
                  <c:v>63.9</c:v>
                </c:pt>
                <c:pt idx="2946">
                  <c:v>63.92</c:v>
                </c:pt>
                <c:pt idx="2947">
                  <c:v>63.94</c:v>
                </c:pt>
                <c:pt idx="2948">
                  <c:v>63.96</c:v>
                </c:pt>
                <c:pt idx="2949">
                  <c:v>63.98</c:v>
                </c:pt>
                <c:pt idx="2950">
                  <c:v>64</c:v>
                </c:pt>
                <c:pt idx="2951">
                  <c:v>64.02</c:v>
                </c:pt>
                <c:pt idx="2952">
                  <c:v>64.040000000000006</c:v>
                </c:pt>
                <c:pt idx="2953">
                  <c:v>64.06</c:v>
                </c:pt>
                <c:pt idx="2954">
                  <c:v>64.08</c:v>
                </c:pt>
                <c:pt idx="2955">
                  <c:v>64.099999999999994</c:v>
                </c:pt>
                <c:pt idx="2956">
                  <c:v>64.12</c:v>
                </c:pt>
                <c:pt idx="2957">
                  <c:v>64.14</c:v>
                </c:pt>
                <c:pt idx="2958">
                  <c:v>64.16</c:v>
                </c:pt>
                <c:pt idx="2959">
                  <c:v>64.180000000000007</c:v>
                </c:pt>
                <c:pt idx="2960">
                  <c:v>64.2</c:v>
                </c:pt>
                <c:pt idx="2961">
                  <c:v>64.22</c:v>
                </c:pt>
                <c:pt idx="2962">
                  <c:v>64.239999999999995</c:v>
                </c:pt>
                <c:pt idx="2963">
                  <c:v>64.260000000000005</c:v>
                </c:pt>
                <c:pt idx="2964">
                  <c:v>64.28</c:v>
                </c:pt>
                <c:pt idx="2965">
                  <c:v>64.3</c:v>
                </c:pt>
                <c:pt idx="2966">
                  <c:v>64.319999999999993</c:v>
                </c:pt>
                <c:pt idx="2967">
                  <c:v>64.34</c:v>
                </c:pt>
                <c:pt idx="2968">
                  <c:v>64.36</c:v>
                </c:pt>
                <c:pt idx="2969">
                  <c:v>64.38</c:v>
                </c:pt>
                <c:pt idx="2970">
                  <c:v>64.400000000000006</c:v>
                </c:pt>
                <c:pt idx="2971">
                  <c:v>64.42</c:v>
                </c:pt>
                <c:pt idx="2972">
                  <c:v>64.44</c:v>
                </c:pt>
                <c:pt idx="2973">
                  <c:v>64.459999999999994</c:v>
                </c:pt>
                <c:pt idx="2974">
                  <c:v>64.48</c:v>
                </c:pt>
                <c:pt idx="2975">
                  <c:v>64.5</c:v>
                </c:pt>
                <c:pt idx="2976">
                  <c:v>64.52</c:v>
                </c:pt>
                <c:pt idx="2977">
                  <c:v>64.540000000000006</c:v>
                </c:pt>
                <c:pt idx="2978">
                  <c:v>64.56</c:v>
                </c:pt>
                <c:pt idx="2979">
                  <c:v>64.58</c:v>
                </c:pt>
                <c:pt idx="2980">
                  <c:v>64.599999999999994</c:v>
                </c:pt>
                <c:pt idx="2981">
                  <c:v>64.62</c:v>
                </c:pt>
                <c:pt idx="2982">
                  <c:v>64.64</c:v>
                </c:pt>
                <c:pt idx="2983">
                  <c:v>64.66</c:v>
                </c:pt>
                <c:pt idx="2984">
                  <c:v>64.680000000000007</c:v>
                </c:pt>
                <c:pt idx="2985">
                  <c:v>64.7</c:v>
                </c:pt>
                <c:pt idx="2986">
                  <c:v>64.72</c:v>
                </c:pt>
                <c:pt idx="2987">
                  <c:v>64.739999999999995</c:v>
                </c:pt>
                <c:pt idx="2988">
                  <c:v>64.760000000000005</c:v>
                </c:pt>
                <c:pt idx="2989">
                  <c:v>64.78</c:v>
                </c:pt>
                <c:pt idx="2990">
                  <c:v>64.8</c:v>
                </c:pt>
                <c:pt idx="2991">
                  <c:v>64.819999999999993</c:v>
                </c:pt>
                <c:pt idx="2992">
                  <c:v>64.84</c:v>
                </c:pt>
                <c:pt idx="2993">
                  <c:v>64.86</c:v>
                </c:pt>
                <c:pt idx="2994">
                  <c:v>64.88</c:v>
                </c:pt>
                <c:pt idx="2995">
                  <c:v>64.900000000000006</c:v>
                </c:pt>
                <c:pt idx="2996">
                  <c:v>64.92</c:v>
                </c:pt>
                <c:pt idx="2997">
                  <c:v>64.94</c:v>
                </c:pt>
                <c:pt idx="2998">
                  <c:v>64.959999999999994</c:v>
                </c:pt>
                <c:pt idx="2999">
                  <c:v>64.98</c:v>
                </c:pt>
                <c:pt idx="3000">
                  <c:v>65</c:v>
                </c:pt>
                <c:pt idx="3001">
                  <c:v>65.02</c:v>
                </c:pt>
                <c:pt idx="3002">
                  <c:v>65.040000000000006</c:v>
                </c:pt>
                <c:pt idx="3003">
                  <c:v>65.06</c:v>
                </c:pt>
                <c:pt idx="3004">
                  <c:v>65.08</c:v>
                </c:pt>
                <c:pt idx="3005">
                  <c:v>65.099999999999994</c:v>
                </c:pt>
                <c:pt idx="3006">
                  <c:v>65.12</c:v>
                </c:pt>
                <c:pt idx="3007">
                  <c:v>65.14</c:v>
                </c:pt>
                <c:pt idx="3008">
                  <c:v>65.16</c:v>
                </c:pt>
                <c:pt idx="3009">
                  <c:v>65.180000000000007</c:v>
                </c:pt>
                <c:pt idx="3010">
                  <c:v>65.2</c:v>
                </c:pt>
                <c:pt idx="3011">
                  <c:v>65.22</c:v>
                </c:pt>
                <c:pt idx="3012">
                  <c:v>65.239999999999995</c:v>
                </c:pt>
                <c:pt idx="3013">
                  <c:v>65.260000000000005</c:v>
                </c:pt>
                <c:pt idx="3014">
                  <c:v>65.28</c:v>
                </c:pt>
                <c:pt idx="3015">
                  <c:v>65.3</c:v>
                </c:pt>
                <c:pt idx="3016">
                  <c:v>65.319999999999993</c:v>
                </c:pt>
                <c:pt idx="3017">
                  <c:v>65.34</c:v>
                </c:pt>
                <c:pt idx="3018">
                  <c:v>65.36</c:v>
                </c:pt>
                <c:pt idx="3019">
                  <c:v>65.38</c:v>
                </c:pt>
                <c:pt idx="3020">
                  <c:v>65.400000000000006</c:v>
                </c:pt>
                <c:pt idx="3021">
                  <c:v>65.42</c:v>
                </c:pt>
                <c:pt idx="3022">
                  <c:v>65.44</c:v>
                </c:pt>
                <c:pt idx="3023">
                  <c:v>65.459999999999994</c:v>
                </c:pt>
                <c:pt idx="3024">
                  <c:v>65.48</c:v>
                </c:pt>
                <c:pt idx="3025">
                  <c:v>65.5</c:v>
                </c:pt>
                <c:pt idx="3026">
                  <c:v>65.52</c:v>
                </c:pt>
                <c:pt idx="3027">
                  <c:v>65.540000000000006</c:v>
                </c:pt>
                <c:pt idx="3028">
                  <c:v>65.56</c:v>
                </c:pt>
                <c:pt idx="3029">
                  <c:v>65.58</c:v>
                </c:pt>
                <c:pt idx="3030">
                  <c:v>65.599999999999994</c:v>
                </c:pt>
                <c:pt idx="3031">
                  <c:v>65.62</c:v>
                </c:pt>
                <c:pt idx="3032">
                  <c:v>65.64</c:v>
                </c:pt>
                <c:pt idx="3033">
                  <c:v>65.66</c:v>
                </c:pt>
                <c:pt idx="3034">
                  <c:v>65.680000000000007</c:v>
                </c:pt>
                <c:pt idx="3035">
                  <c:v>65.7</c:v>
                </c:pt>
                <c:pt idx="3036">
                  <c:v>65.72</c:v>
                </c:pt>
                <c:pt idx="3037">
                  <c:v>65.739999999999995</c:v>
                </c:pt>
                <c:pt idx="3038">
                  <c:v>65.760000000000005</c:v>
                </c:pt>
                <c:pt idx="3039">
                  <c:v>65.78</c:v>
                </c:pt>
                <c:pt idx="3040">
                  <c:v>65.8</c:v>
                </c:pt>
                <c:pt idx="3041">
                  <c:v>65.819999999999993</c:v>
                </c:pt>
                <c:pt idx="3042">
                  <c:v>65.84</c:v>
                </c:pt>
                <c:pt idx="3043">
                  <c:v>65.86</c:v>
                </c:pt>
                <c:pt idx="3044">
                  <c:v>65.88</c:v>
                </c:pt>
                <c:pt idx="3045">
                  <c:v>65.900000000000006</c:v>
                </c:pt>
                <c:pt idx="3046">
                  <c:v>65.92</c:v>
                </c:pt>
                <c:pt idx="3047">
                  <c:v>65.94</c:v>
                </c:pt>
                <c:pt idx="3048">
                  <c:v>65.959999999999994</c:v>
                </c:pt>
                <c:pt idx="3049">
                  <c:v>65.98</c:v>
                </c:pt>
                <c:pt idx="3050">
                  <c:v>66</c:v>
                </c:pt>
                <c:pt idx="3051">
                  <c:v>66.02</c:v>
                </c:pt>
                <c:pt idx="3052">
                  <c:v>66.040000000000006</c:v>
                </c:pt>
                <c:pt idx="3053">
                  <c:v>66.06</c:v>
                </c:pt>
                <c:pt idx="3054">
                  <c:v>66.08</c:v>
                </c:pt>
                <c:pt idx="3055">
                  <c:v>66.099999999999994</c:v>
                </c:pt>
                <c:pt idx="3056">
                  <c:v>66.12</c:v>
                </c:pt>
                <c:pt idx="3057">
                  <c:v>66.14</c:v>
                </c:pt>
                <c:pt idx="3058">
                  <c:v>66.16</c:v>
                </c:pt>
                <c:pt idx="3059">
                  <c:v>66.180000000000007</c:v>
                </c:pt>
                <c:pt idx="3060">
                  <c:v>66.2</c:v>
                </c:pt>
                <c:pt idx="3061">
                  <c:v>66.22</c:v>
                </c:pt>
                <c:pt idx="3062">
                  <c:v>66.239999999999995</c:v>
                </c:pt>
                <c:pt idx="3063">
                  <c:v>66.260000000000005</c:v>
                </c:pt>
                <c:pt idx="3064">
                  <c:v>66.28</c:v>
                </c:pt>
                <c:pt idx="3065">
                  <c:v>66.3</c:v>
                </c:pt>
                <c:pt idx="3066">
                  <c:v>66.319999999999993</c:v>
                </c:pt>
                <c:pt idx="3067">
                  <c:v>66.34</c:v>
                </c:pt>
                <c:pt idx="3068">
                  <c:v>66.36</c:v>
                </c:pt>
                <c:pt idx="3069">
                  <c:v>66.38</c:v>
                </c:pt>
                <c:pt idx="3070">
                  <c:v>66.400000000000006</c:v>
                </c:pt>
                <c:pt idx="3071">
                  <c:v>66.42</c:v>
                </c:pt>
                <c:pt idx="3072">
                  <c:v>66.44</c:v>
                </c:pt>
                <c:pt idx="3073">
                  <c:v>66.459999999999994</c:v>
                </c:pt>
                <c:pt idx="3074">
                  <c:v>66.48</c:v>
                </c:pt>
                <c:pt idx="3075">
                  <c:v>66.5</c:v>
                </c:pt>
                <c:pt idx="3076">
                  <c:v>66.52</c:v>
                </c:pt>
                <c:pt idx="3077">
                  <c:v>66.540000000000006</c:v>
                </c:pt>
                <c:pt idx="3078">
                  <c:v>66.56</c:v>
                </c:pt>
                <c:pt idx="3079">
                  <c:v>66.58</c:v>
                </c:pt>
                <c:pt idx="3080">
                  <c:v>66.599999999999994</c:v>
                </c:pt>
                <c:pt idx="3081">
                  <c:v>66.62</c:v>
                </c:pt>
                <c:pt idx="3082">
                  <c:v>66.64</c:v>
                </c:pt>
                <c:pt idx="3083">
                  <c:v>66.66</c:v>
                </c:pt>
                <c:pt idx="3084">
                  <c:v>66.680000000000007</c:v>
                </c:pt>
                <c:pt idx="3085">
                  <c:v>66.7</c:v>
                </c:pt>
                <c:pt idx="3086">
                  <c:v>66.72</c:v>
                </c:pt>
                <c:pt idx="3087">
                  <c:v>66.739999999999995</c:v>
                </c:pt>
                <c:pt idx="3088">
                  <c:v>66.760000000000005</c:v>
                </c:pt>
                <c:pt idx="3089">
                  <c:v>66.78</c:v>
                </c:pt>
                <c:pt idx="3090">
                  <c:v>66.8</c:v>
                </c:pt>
                <c:pt idx="3091">
                  <c:v>66.819999999999993</c:v>
                </c:pt>
                <c:pt idx="3092">
                  <c:v>66.84</c:v>
                </c:pt>
                <c:pt idx="3093">
                  <c:v>66.86</c:v>
                </c:pt>
                <c:pt idx="3094">
                  <c:v>66.88</c:v>
                </c:pt>
                <c:pt idx="3095">
                  <c:v>66.900000000000006</c:v>
                </c:pt>
                <c:pt idx="3096">
                  <c:v>66.92</c:v>
                </c:pt>
                <c:pt idx="3097">
                  <c:v>66.94</c:v>
                </c:pt>
                <c:pt idx="3098">
                  <c:v>66.959999999999994</c:v>
                </c:pt>
                <c:pt idx="3099">
                  <c:v>66.98</c:v>
                </c:pt>
                <c:pt idx="3100">
                  <c:v>67</c:v>
                </c:pt>
                <c:pt idx="3101">
                  <c:v>67.02</c:v>
                </c:pt>
                <c:pt idx="3102">
                  <c:v>67.040000000000006</c:v>
                </c:pt>
                <c:pt idx="3103">
                  <c:v>67.06</c:v>
                </c:pt>
                <c:pt idx="3104">
                  <c:v>67.08</c:v>
                </c:pt>
                <c:pt idx="3105">
                  <c:v>67.099999999999994</c:v>
                </c:pt>
                <c:pt idx="3106">
                  <c:v>67.12</c:v>
                </c:pt>
                <c:pt idx="3107">
                  <c:v>67.14</c:v>
                </c:pt>
                <c:pt idx="3108">
                  <c:v>67.16</c:v>
                </c:pt>
                <c:pt idx="3109">
                  <c:v>67.180000000000007</c:v>
                </c:pt>
                <c:pt idx="3110">
                  <c:v>67.2</c:v>
                </c:pt>
                <c:pt idx="3111">
                  <c:v>67.22</c:v>
                </c:pt>
                <c:pt idx="3112">
                  <c:v>67.239999999999995</c:v>
                </c:pt>
                <c:pt idx="3113">
                  <c:v>67.260000000000005</c:v>
                </c:pt>
                <c:pt idx="3114">
                  <c:v>67.28</c:v>
                </c:pt>
                <c:pt idx="3115">
                  <c:v>67.3</c:v>
                </c:pt>
                <c:pt idx="3116">
                  <c:v>67.319999999999993</c:v>
                </c:pt>
                <c:pt idx="3117">
                  <c:v>67.34</c:v>
                </c:pt>
                <c:pt idx="3118">
                  <c:v>67.36</c:v>
                </c:pt>
                <c:pt idx="3119">
                  <c:v>67.38</c:v>
                </c:pt>
                <c:pt idx="3120">
                  <c:v>67.400000000000006</c:v>
                </c:pt>
                <c:pt idx="3121">
                  <c:v>67.42</c:v>
                </c:pt>
                <c:pt idx="3122">
                  <c:v>67.44</c:v>
                </c:pt>
                <c:pt idx="3123">
                  <c:v>67.459999999999994</c:v>
                </c:pt>
                <c:pt idx="3124">
                  <c:v>67.48</c:v>
                </c:pt>
                <c:pt idx="3125">
                  <c:v>67.5</c:v>
                </c:pt>
                <c:pt idx="3126">
                  <c:v>67.52</c:v>
                </c:pt>
                <c:pt idx="3127">
                  <c:v>67.540000000000006</c:v>
                </c:pt>
                <c:pt idx="3128">
                  <c:v>67.56</c:v>
                </c:pt>
                <c:pt idx="3129">
                  <c:v>67.58</c:v>
                </c:pt>
                <c:pt idx="3130">
                  <c:v>67.599999999999994</c:v>
                </c:pt>
                <c:pt idx="3131">
                  <c:v>67.62</c:v>
                </c:pt>
                <c:pt idx="3132">
                  <c:v>67.64</c:v>
                </c:pt>
                <c:pt idx="3133">
                  <c:v>67.66</c:v>
                </c:pt>
                <c:pt idx="3134">
                  <c:v>67.680000000000007</c:v>
                </c:pt>
                <c:pt idx="3135">
                  <c:v>67.7</c:v>
                </c:pt>
                <c:pt idx="3136">
                  <c:v>67.72</c:v>
                </c:pt>
                <c:pt idx="3137">
                  <c:v>67.739999999999995</c:v>
                </c:pt>
                <c:pt idx="3138">
                  <c:v>67.760000000000005</c:v>
                </c:pt>
                <c:pt idx="3139">
                  <c:v>67.78</c:v>
                </c:pt>
                <c:pt idx="3140">
                  <c:v>67.8</c:v>
                </c:pt>
                <c:pt idx="3141">
                  <c:v>67.819999999999993</c:v>
                </c:pt>
                <c:pt idx="3142">
                  <c:v>67.84</c:v>
                </c:pt>
                <c:pt idx="3143">
                  <c:v>67.86</c:v>
                </c:pt>
                <c:pt idx="3144">
                  <c:v>67.88</c:v>
                </c:pt>
                <c:pt idx="3145">
                  <c:v>67.900000000000006</c:v>
                </c:pt>
                <c:pt idx="3146">
                  <c:v>67.92</c:v>
                </c:pt>
                <c:pt idx="3147">
                  <c:v>67.94</c:v>
                </c:pt>
                <c:pt idx="3148">
                  <c:v>67.959999999999994</c:v>
                </c:pt>
                <c:pt idx="3149">
                  <c:v>67.98</c:v>
                </c:pt>
                <c:pt idx="3150">
                  <c:v>68</c:v>
                </c:pt>
                <c:pt idx="3151">
                  <c:v>68.02</c:v>
                </c:pt>
                <c:pt idx="3152">
                  <c:v>68.040000000000006</c:v>
                </c:pt>
                <c:pt idx="3153">
                  <c:v>68.06</c:v>
                </c:pt>
                <c:pt idx="3154">
                  <c:v>68.08</c:v>
                </c:pt>
                <c:pt idx="3155">
                  <c:v>68.099999999999994</c:v>
                </c:pt>
                <c:pt idx="3156">
                  <c:v>68.12</c:v>
                </c:pt>
                <c:pt idx="3157">
                  <c:v>68.14</c:v>
                </c:pt>
                <c:pt idx="3158">
                  <c:v>68.16</c:v>
                </c:pt>
                <c:pt idx="3159">
                  <c:v>68.180000000000007</c:v>
                </c:pt>
                <c:pt idx="3160">
                  <c:v>68.2</c:v>
                </c:pt>
                <c:pt idx="3161">
                  <c:v>68.22</c:v>
                </c:pt>
                <c:pt idx="3162">
                  <c:v>68.239999999999995</c:v>
                </c:pt>
                <c:pt idx="3163">
                  <c:v>68.260000000000005</c:v>
                </c:pt>
                <c:pt idx="3164">
                  <c:v>68.28</c:v>
                </c:pt>
                <c:pt idx="3165">
                  <c:v>68.3</c:v>
                </c:pt>
                <c:pt idx="3166">
                  <c:v>68.319999999999993</c:v>
                </c:pt>
                <c:pt idx="3167">
                  <c:v>68.34</c:v>
                </c:pt>
                <c:pt idx="3168">
                  <c:v>68.36</c:v>
                </c:pt>
                <c:pt idx="3169">
                  <c:v>68.38</c:v>
                </c:pt>
                <c:pt idx="3170">
                  <c:v>68.400000000000006</c:v>
                </c:pt>
                <c:pt idx="3171">
                  <c:v>68.42</c:v>
                </c:pt>
                <c:pt idx="3172">
                  <c:v>68.44</c:v>
                </c:pt>
                <c:pt idx="3173">
                  <c:v>68.459999999999994</c:v>
                </c:pt>
                <c:pt idx="3174">
                  <c:v>68.48</c:v>
                </c:pt>
                <c:pt idx="3175">
                  <c:v>68.5</c:v>
                </c:pt>
                <c:pt idx="3176">
                  <c:v>68.52</c:v>
                </c:pt>
                <c:pt idx="3177">
                  <c:v>68.540000000000006</c:v>
                </c:pt>
                <c:pt idx="3178">
                  <c:v>68.56</c:v>
                </c:pt>
                <c:pt idx="3179">
                  <c:v>68.58</c:v>
                </c:pt>
                <c:pt idx="3180">
                  <c:v>68.599999999999994</c:v>
                </c:pt>
                <c:pt idx="3181">
                  <c:v>68.62</c:v>
                </c:pt>
                <c:pt idx="3182">
                  <c:v>68.64</c:v>
                </c:pt>
                <c:pt idx="3183">
                  <c:v>68.66</c:v>
                </c:pt>
                <c:pt idx="3184">
                  <c:v>68.680000000000007</c:v>
                </c:pt>
                <c:pt idx="3185">
                  <c:v>68.7</c:v>
                </c:pt>
                <c:pt idx="3186">
                  <c:v>68.72</c:v>
                </c:pt>
                <c:pt idx="3187">
                  <c:v>68.739999999999995</c:v>
                </c:pt>
                <c:pt idx="3188">
                  <c:v>68.760000000000005</c:v>
                </c:pt>
                <c:pt idx="3189">
                  <c:v>68.78</c:v>
                </c:pt>
                <c:pt idx="3190">
                  <c:v>68.8</c:v>
                </c:pt>
                <c:pt idx="3191">
                  <c:v>68.819999999999993</c:v>
                </c:pt>
                <c:pt idx="3192">
                  <c:v>68.84</c:v>
                </c:pt>
                <c:pt idx="3193">
                  <c:v>68.86</c:v>
                </c:pt>
                <c:pt idx="3194">
                  <c:v>68.88</c:v>
                </c:pt>
                <c:pt idx="3195">
                  <c:v>68.900000000000006</c:v>
                </c:pt>
                <c:pt idx="3196">
                  <c:v>68.92</c:v>
                </c:pt>
                <c:pt idx="3197">
                  <c:v>68.94</c:v>
                </c:pt>
                <c:pt idx="3198">
                  <c:v>68.959999999999994</c:v>
                </c:pt>
                <c:pt idx="3199">
                  <c:v>68.98</c:v>
                </c:pt>
                <c:pt idx="3200">
                  <c:v>69</c:v>
                </c:pt>
                <c:pt idx="3201">
                  <c:v>69.02</c:v>
                </c:pt>
                <c:pt idx="3202">
                  <c:v>69.040000000000006</c:v>
                </c:pt>
                <c:pt idx="3203">
                  <c:v>69.06</c:v>
                </c:pt>
                <c:pt idx="3204">
                  <c:v>69.08</c:v>
                </c:pt>
                <c:pt idx="3205">
                  <c:v>69.099999999999994</c:v>
                </c:pt>
                <c:pt idx="3206">
                  <c:v>69.12</c:v>
                </c:pt>
                <c:pt idx="3207">
                  <c:v>69.14</c:v>
                </c:pt>
                <c:pt idx="3208">
                  <c:v>69.16</c:v>
                </c:pt>
                <c:pt idx="3209">
                  <c:v>69.180000000000007</c:v>
                </c:pt>
                <c:pt idx="3210">
                  <c:v>69.2</c:v>
                </c:pt>
                <c:pt idx="3211">
                  <c:v>69.22</c:v>
                </c:pt>
                <c:pt idx="3212">
                  <c:v>69.239999999999995</c:v>
                </c:pt>
                <c:pt idx="3213">
                  <c:v>69.260000000000005</c:v>
                </c:pt>
                <c:pt idx="3214">
                  <c:v>69.28</c:v>
                </c:pt>
                <c:pt idx="3215">
                  <c:v>69.3</c:v>
                </c:pt>
                <c:pt idx="3216">
                  <c:v>69.319999999999993</c:v>
                </c:pt>
                <c:pt idx="3217">
                  <c:v>69.34</c:v>
                </c:pt>
                <c:pt idx="3218">
                  <c:v>69.36</c:v>
                </c:pt>
                <c:pt idx="3219">
                  <c:v>69.38</c:v>
                </c:pt>
                <c:pt idx="3220">
                  <c:v>69.400000000000006</c:v>
                </c:pt>
                <c:pt idx="3221">
                  <c:v>69.42</c:v>
                </c:pt>
                <c:pt idx="3222">
                  <c:v>69.44</c:v>
                </c:pt>
                <c:pt idx="3223">
                  <c:v>69.459999999999994</c:v>
                </c:pt>
                <c:pt idx="3224">
                  <c:v>69.48</c:v>
                </c:pt>
                <c:pt idx="3225">
                  <c:v>69.5</c:v>
                </c:pt>
                <c:pt idx="3226">
                  <c:v>69.52</c:v>
                </c:pt>
                <c:pt idx="3227">
                  <c:v>69.540000000000006</c:v>
                </c:pt>
                <c:pt idx="3228">
                  <c:v>69.56</c:v>
                </c:pt>
                <c:pt idx="3229">
                  <c:v>69.58</c:v>
                </c:pt>
                <c:pt idx="3230">
                  <c:v>69.599999999999994</c:v>
                </c:pt>
                <c:pt idx="3231">
                  <c:v>69.62</c:v>
                </c:pt>
                <c:pt idx="3232">
                  <c:v>69.64</c:v>
                </c:pt>
                <c:pt idx="3233">
                  <c:v>69.66</c:v>
                </c:pt>
                <c:pt idx="3234">
                  <c:v>69.680000000000007</c:v>
                </c:pt>
                <c:pt idx="3235">
                  <c:v>69.7</c:v>
                </c:pt>
                <c:pt idx="3236">
                  <c:v>69.72</c:v>
                </c:pt>
                <c:pt idx="3237">
                  <c:v>69.739999999999995</c:v>
                </c:pt>
                <c:pt idx="3238">
                  <c:v>69.760000000000005</c:v>
                </c:pt>
                <c:pt idx="3239">
                  <c:v>69.78</c:v>
                </c:pt>
                <c:pt idx="3240">
                  <c:v>69.8</c:v>
                </c:pt>
                <c:pt idx="3241">
                  <c:v>69.819999999999993</c:v>
                </c:pt>
                <c:pt idx="3242">
                  <c:v>69.84</c:v>
                </c:pt>
                <c:pt idx="3243">
                  <c:v>69.86</c:v>
                </c:pt>
                <c:pt idx="3244">
                  <c:v>69.88</c:v>
                </c:pt>
                <c:pt idx="3245">
                  <c:v>69.900000000000006</c:v>
                </c:pt>
                <c:pt idx="3246">
                  <c:v>69.92</c:v>
                </c:pt>
                <c:pt idx="3247">
                  <c:v>69.94</c:v>
                </c:pt>
                <c:pt idx="3248">
                  <c:v>69.959999999999994</c:v>
                </c:pt>
                <c:pt idx="3249">
                  <c:v>69.98</c:v>
                </c:pt>
                <c:pt idx="3250">
                  <c:v>70</c:v>
                </c:pt>
                <c:pt idx="3251">
                  <c:v>70.02</c:v>
                </c:pt>
                <c:pt idx="3252">
                  <c:v>70.040000000000006</c:v>
                </c:pt>
                <c:pt idx="3253">
                  <c:v>70.06</c:v>
                </c:pt>
                <c:pt idx="3254">
                  <c:v>70.08</c:v>
                </c:pt>
                <c:pt idx="3255">
                  <c:v>70.099999999999994</c:v>
                </c:pt>
                <c:pt idx="3256">
                  <c:v>70.12</c:v>
                </c:pt>
                <c:pt idx="3257">
                  <c:v>70.14</c:v>
                </c:pt>
                <c:pt idx="3258">
                  <c:v>70.16</c:v>
                </c:pt>
                <c:pt idx="3259">
                  <c:v>70.180000000000007</c:v>
                </c:pt>
                <c:pt idx="3260">
                  <c:v>70.2</c:v>
                </c:pt>
                <c:pt idx="3261">
                  <c:v>70.22</c:v>
                </c:pt>
                <c:pt idx="3262">
                  <c:v>70.239999999999995</c:v>
                </c:pt>
                <c:pt idx="3263">
                  <c:v>70.260000000000005</c:v>
                </c:pt>
                <c:pt idx="3264">
                  <c:v>70.28</c:v>
                </c:pt>
                <c:pt idx="3265">
                  <c:v>70.3</c:v>
                </c:pt>
                <c:pt idx="3266">
                  <c:v>70.319999999999993</c:v>
                </c:pt>
                <c:pt idx="3267">
                  <c:v>70.34</c:v>
                </c:pt>
                <c:pt idx="3268">
                  <c:v>70.36</c:v>
                </c:pt>
                <c:pt idx="3269">
                  <c:v>70.38</c:v>
                </c:pt>
                <c:pt idx="3270">
                  <c:v>70.400000000000006</c:v>
                </c:pt>
                <c:pt idx="3271">
                  <c:v>70.42</c:v>
                </c:pt>
                <c:pt idx="3272">
                  <c:v>70.44</c:v>
                </c:pt>
                <c:pt idx="3273">
                  <c:v>70.459999999999994</c:v>
                </c:pt>
                <c:pt idx="3274">
                  <c:v>70.48</c:v>
                </c:pt>
                <c:pt idx="3275">
                  <c:v>70.5</c:v>
                </c:pt>
                <c:pt idx="3276">
                  <c:v>70.52</c:v>
                </c:pt>
                <c:pt idx="3277">
                  <c:v>70.540000000000006</c:v>
                </c:pt>
                <c:pt idx="3278">
                  <c:v>70.56</c:v>
                </c:pt>
                <c:pt idx="3279">
                  <c:v>70.58</c:v>
                </c:pt>
                <c:pt idx="3280">
                  <c:v>70.599999999999994</c:v>
                </c:pt>
                <c:pt idx="3281">
                  <c:v>70.62</c:v>
                </c:pt>
                <c:pt idx="3282">
                  <c:v>70.64</c:v>
                </c:pt>
                <c:pt idx="3283">
                  <c:v>70.66</c:v>
                </c:pt>
                <c:pt idx="3284">
                  <c:v>70.680000000000007</c:v>
                </c:pt>
                <c:pt idx="3285">
                  <c:v>70.7</c:v>
                </c:pt>
                <c:pt idx="3286">
                  <c:v>70.72</c:v>
                </c:pt>
                <c:pt idx="3287">
                  <c:v>70.739999999999995</c:v>
                </c:pt>
                <c:pt idx="3288">
                  <c:v>70.760000000000005</c:v>
                </c:pt>
                <c:pt idx="3289">
                  <c:v>70.78</c:v>
                </c:pt>
                <c:pt idx="3290">
                  <c:v>70.8</c:v>
                </c:pt>
                <c:pt idx="3291">
                  <c:v>70.819999999999993</c:v>
                </c:pt>
                <c:pt idx="3292">
                  <c:v>70.84</c:v>
                </c:pt>
                <c:pt idx="3293">
                  <c:v>70.86</c:v>
                </c:pt>
                <c:pt idx="3294">
                  <c:v>70.88</c:v>
                </c:pt>
                <c:pt idx="3295">
                  <c:v>70.900000000000006</c:v>
                </c:pt>
                <c:pt idx="3296">
                  <c:v>70.92</c:v>
                </c:pt>
                <c:pt idx="3297">
                  <c:v>70.94</c:v>
                </c:pt>
                <c:pt idx="3298">
                  <c:v>70.959999999999994</c:v>
                </c:pt>
                <c:pt idx="3299">
                  <c:v>70.98</c:v>
                </c:pt>
                <c:pt idx="3300">
                  <c:v>71</c:v>
                </c:pt>
                <c:pt idx="3301">
                  <c:v>71.02</c:v>
                </c:pt>
                <c:pt idx="3302">
                  <c:v>71.040000000000006</c:v>
                </c:pt>
                <c:pt idx="3303">
                  <c:v>71.06</c:v>
                </c:pt>
                <c:pt idx="3304">
                  <c:v>71.08</c:v>
                </c:pt>
                <c:pt idx="3305">
                  <c:v>71.099999999999994</c:v>
                </c:pt>
                <c:pt idx="3306">
                  <c:v>71.12</c:v>
                </c:pt>
                <c:pt idx="3307">
                  <c:v>71.14</c:v>
                </c:pt>
                <c:pt idx="3308">
                  <c:v>71.16</c:v>
                </c:pt>
                <c:pt idx="3309">
                  <c:v>71.180000000000007</c:v>
                </c:pt>
                <c:pt idx="3310">
                  <c:v>71.2</c:v>
                </c:pt>
                <c:pt idx="3311">
                  <c:v>71.22</c:v>
                </c:pt>
                <c:pt idx="3312">
                  <c:v>71.239999999999995</c:v>
                </c:pt>
                <c:pt idx="3313">
                  <c:v>71.260000000000005</c:v>
                </c:pt>
                <c:pt idx="3314">
                  <c:v>71.28</c:v>
                </c:pt>
                <c:pt idx="3315">
                  <c:v>71.3</c:v>
                </c:pt>
                <c:pt idx="3316">
                  <c:v>71.319999999999993</c:v>
                </c:pt>
                <c:pt idx="3317">
                  <c:v>71.34</c:v>
                </c:pt>
                <c:pt idx="3318">
                  <c:v>71.36</c:v>
                </c:pt>
                <c:pt idx="3319">
                  <c:v>71.38</c:v>
                </c:pt>
                <c:pt idx="3320">
                  <c:v>71.400000000000006</c:v>
                </c:pt>
                <c:pt idx="3321">
                  <c:v>71.42</c:v>
                </c:pt>
                <c:pt idx="3322">
                  <c:v>71.44</c:v>
                </c:pt>
                <c:pt idx="3323">
                  <c:v>71.459999999999994</c:v>
                </c:pt>
                <c:pt idx="3324">
                  <c:v>71.48</c:v>
                </c:pt>
                <c:pt idx="3325">
                  <c:v>71.5</c:v>
                </c:pt>
                <c:pt idx="3326">
                  <c:v>71.52</c:v>
                </c:pt>
                <c:pt idx="3327">
                  <c:v>71.540000000000006</c:v>
                </c:pt>
                <c:pt idx="3328">
                  <c:v>71.56</c:v>
                </c:pt>
                <c:pt idx="3329">
                  <c:v>71.58</c:v>
                </c:pt>
                <c:pt idx="3330">
                  <c:v>71.599999999999994</c:v>
                </c:pt>
                <c:pt idx="3331">
                  <c:v>71.62</c:v>
                </c:pt>
                <c:pt idx="3332">
                  <c:v>71.64</c:v>
                </c:pt>
                <c:pt idx="3333">
                  <c:v>71.66</c:v>
                </c:pt>
                <c:pt idx="3334">
                  <c:v>71.680000000000007</c:v>
                </c:pt>
                <c:pt idx="3335">
                  <c:v>71.7</c:v>
                </c:pt>
                <c:pt idx="3336">
                  <c:v>71.72</c:v>
                </c:pt>
                <c:pt idx="3337">
                  <c:v>71.739999999999995</c:v>
                </c:pt>
                <c:pt idx="3338">
                  <c:v>71.760000000000005</c:v>
                </c:pt>
                <c:pt idx="3339">
                  <c:v>71.78</c:v>
                </c:pt>
                <c:pt idx="3340">
                  <c:v>71.8</c:v>
                </c:pt>
                <c:pt idx="3341">
                  <c:v>71.819999999999993</c:v>
                </c:pt>
                <c:pt idx="3342">
                  <c:v>71.84</c:v>
                </c:pt>
                <c:pt idx="3343">
                  <c:v>71.86</c:v>
                </c:pt>
                <c:pt idx="3344">
                  <c:v>71.88</c:v>
                </c:pt>
                <c:pt idx="3345">
                  <c:v>71.900000000000006</c:v>
                </c:pt>
                <c:pt idx="3346">
                  <c:v>71.92</c:v>
                </c:pt>
                <c:pt idx="3347">
                  <c:v>71.94</c:v>
                </c:pt>
                <c:pt idx="3348">
                  <c:v>71.959999999999994</c:v>
                </c:pt>
                <c:pt idx="3349">
                  <c:v>71.98</c:v>
                </c:pt>
                <c:pt idx="3350">
                  <c:v>72</c:v>
                </c:pt>
                <c:pt idx="3351">
                  <c:v>72.02</c:v>
                </c:pt>
                <c:pt idx="3352">
                  <c:v>72.040000000000006</c:v>
                </c:pt>
                <c:pt idx="3353">
                  <c:v>72.06</c:v>
                </c:pt>
                <c:pt idx="3354">
                  <c:v>72.08</c:v>
                </c:pt>
                <c:pt idx="3355">
                  <c:v>72.099999999999994</c:v>
                </c:pt>
                <c:pt idx="3356">
                  <c:v>72.12</c:v>
                </c:pt>
                <c:pt idx="3357">
                  <c:v>72.14</c:v>
                </c:pt>
                <c:pt idx="3358">
                  <c:v>72.16</c:v>
                </c:pt>
                <c:pt idx="3359">
                  <c:v>72.180000000000007</c:v>
                </c:pt>
                <c:pt idx="3360">
                  <c:v>72.2</c:v>
                </c:pt>
                <c:pt idx="3361">
                  <c:v>72.22</c:v>
                </c:pt>
                <c:pt idx="3362">
                  <c:v>72.239999999999995</c:v>
                </c:pt>
                <c:pt idx="3363">
                  <c:v>72.260000000000005</c:v>
                </c:pt>
                <c:pt idx="3364">
                  <c:v>72.28</c:v>
                </c:pt>
                <c:pt idx="3365">
                  <c:v>72.3</c:v>
                </c:pt>
                <c:pt idx="3366">
                  <c:v>72.319999999999993</c:v>
                </c:pt>
                <c:pt idx="3367">
                  <c:v>72.34</c:v>
                </c:pt>
                <c:pt idx="3368">
                  <c:v>72.36</c:v>
                </c:pt>
                <c:pt idx="3369">
                  <c:v>72.38</c:v>
                </c:pt>
                <c:pt idx="3370">
                  <c:v>72.400000000000006</c:v>
                </c:pt>
                <c:pt idx="3371">
                  <c:v>72.42</c:v>
                </c:pt>
                <c:pt idx="3372">
                  <c:v>72.44</c:v>
                </c:pt>
                <c:pt idx="3373">
                  <c:v>72.459999999999994</c:v>
                </c:pt>
                <c:pt idx="3374">
                  <c:v>72.48</c:v>
                </c:pt>
                <c:pt idx="3375">
                  <c:v>72.5</c:v>
                </c:pt>
                <c:pt idx="3376">
                  <c:v>72.52</c:v>
                </c:pt>
                <c:pt idx="3377">
                  <c:v>72.540000000000006</c:v>
                </c:pt>
                <c:pt idx="3378">
                  <c:v>72.56</c:v>
                </c:pt>
                <c:pt idx="3379">
                  <c:v>72.58</c:v>
                </c:pt>
                <c:pt idx="3380">
                  <c:v>72.599999999999994</c:v>
                </c:pt>
                <c:pt idx="3381">
                  <c:v>72.62</c:v>
                </c:pt>
                <c:pt idx="3382">
                  <c:v>72.64</c:v>
                </c:pt>
                <c:pt idx="3383">
                  <c:v>72.66</c:v>
                </c:pt>
                <c:pt idx="3384">
                  <c:v>72.680000000000007</c:v>
                </c:pt>
                <c:pt idx="3385">
                  <c:v>72.7</c:v>
                </c:pt>
                <c:pt idx="3386">
                  <c:v>72.72</c:v>
                </c:pt>
                <c:pt idx="3387">
                  <c:v>72.739999999999995</c:v>
                </c:pt>
                <c:pt idx="3388">
                  <c:v>72.760000000000005</c:v>
                </c:pt>
                <c:pt idx="3389">
                  <c:v>72.78</c:v>
                </c:pt>
                <c:pt idx="3390">
                  <c:v>72.8</c:v>
                </c:pt>
                <c:pt idx="3391">
                  <c:v>72.819999999999993</c:v>
                </c:pt>
                <c:pt idx="3392">
                  <c:v>72.84</c:v>
                </c:pt>
                <c:pt idx="3393">
                  <c:v>72.86</c:v>
                </c:pt>
                <c:pt idx="3394">
                  <c:v>72.88</c:v>
                </c:pt>
                <c:pt idx="3395">
                  <c:v>72.900000000000006</c:v>
                </c:pt>
                <c:pt idx="3396">
                  <c:v>72.92</c:v>
                </c:pt>
                <c:pt idx="3397">
                  <c:v>72.94</c:v>
                </c:pt>
                <c:pt idx="3398">
                  <c:v>72.959999999999994</c:v>
                </c:pt>
                <c:pt idx="3399">
                  <c:v>72.98</c:v>
                </c:pt>
                <c:pt idx="3400">
                  <c:v>73</c:v>
                </c:pt>
                <c:pt idx="3401">
                  <c:v>73.02</c:v>
                </c:pt>
                <c:pt idx="3402">
                  <c:v>73.040000000000006</c:v>
                </c:pt>
                <c:pt idx="3403">
                  <c:v>73.06</c:v>
                </c:pt>
                <c:pt idx="3404">
                  <c:v>73.08</c:v>
                </c:pt>
                <c:pt idx="3405">
                  <c:v>73.099999999999994</c:v>
                </c:pt>
                <c:pt idx="3406">
                  <c:v>73.12</c:v>
                </c:pt>
                <c:pt idx="3407">
                  <c:v>73.14</c:v>
                </c:pt>
                <c:pt idx="3408">
                  <c:v>73.16</c:v>
                </c:pt>
                <c:pt idx="3409">
                  <c:v>73.180000000000007</c:v>
                </c:pt>
                <c:pt idx="3410">
                  <c:v>73.2</c:v>
                </c:pt>
                <c:pt idx="3411">
                  <c:v>73.22</c:v>
                </c:pt>
                <c:pt idx="3412">
                  <c:v>73.239999999999995</c:v>
                </c:pt>
                <c:pt idx="3413">
                  <c:v>73.260000000000005</c:v>
                </c:pt>
                <c:pt idx="3414">
                  <c:v>73.28</c:v>
                </c:pt>
                <c:pt idx="3415">
                  <c:v>73.3</c:v>
                </c:pt>
                <c:pt idx="3416">
                  <c:v>73.319999999999993</c:v>
                </c:pt>
                <c:pt idx="3417">
                  <c:v>73.34</c:v>
                </c:pt>
                <c:pt idx="3418">
                  <c:v>73.36</c:v>
                </c:pt>
                <c:pt idx="3419">
                  <c:v>73.38</c:v>
                </c:pt>
                <c:pt idx="3420">
                  <c:v>73.400000000000006</c:v>
                </c:pt>
                <c:pt idx="3421">
                  <c:v>73.42</c:v>
                </c:pt>
                <c:pt idx="3422">
                  <c:v>73.44</c:v>
                </c:pt>
                <c:pt idx="3423">
                  <c:v>73.459999999999994</c:v>
                </c:pt>
                <c:pt idx="3424">
                  <c:v>73.48</c:v>
                </c:pt>
                <c:pt idx="3425">
                  <c:v>73.5</c:v>
                </c:pt>
                <c:pt idx="3426">
                  <c:v>73.52</c:v>
                </c:pt>
                <c:pt idx="3427">
                  <c:v>73.540000000000006</c:v>
                </c:pt>
                <c:pt idx="3428">
                  <c:v>73.56</c:v>
                </c:pt>
                <c:pt idx="3429">
                  <c:v>73.58</c:v>
                </c:pt>
                <c:pt idx="3430">
                  <c:v>73.599999999999994</c:v>
                </c:pt>
                <c:pt idx="3431">
                  <c:v>73.62</c:v>
                </c:pt>
                <c:pt idx="3432">
                  <c:v>73.64</c:v>
                </c:pt>
                <c:pt idx="3433">
                  <c:v>73.66</c:v>
                </c:pt>
                <c:pt idx="3434">
                  <c:v>73.680000000000007</c:v>
                </c:pt>
                <c:pt idx="3435">
                  <c:v>73.7</c:v>
                </c:pt>
                <c:pt idx="3436">
                  <c:v>73.72</c:v>
                </c:pt>
                <c:pt idx="3437">
                  <c:v>73.739999999999995</c:v>
                </c:pt>
                <c:pt idx="3438">
                  <c:v>73.760000000000005</c:v>
                </c:pt>
                <c:pt idx="3439">
                  <c:v>73.78</c:v>
                </c:pt>
                <c:pt idx="3440">
                  <c:v>73.8</c:v>
                </c:pt>
                <c:pt idx="3441">
                  <c:v>73.819999999999993</c:v>
                </c:pt>
                <c:pt idx="3442">
                  <c:v>73.84</c:v>
                </c:pt>
                <c:pt idx="3443">
                  <c:v>73.86</c:v>
                </c:pt>
                <c:pt idx="3444">
                  <c:v>73.88</c:v>
                </c:pt>
                <c:pt idx="3445">
                  <c:v>73.900000000000006</c:v>
                </c:pt>
                <c:pt idx="3446">
                  <c:v>73.92</c:v>
                </c:pt>
                <c:pt idx="3447">
                  <c:v>73.94</c:v>
                </c:pt>
                <c:pt idx="3448">
                  <c:v>73.959999999999994</c:v>
                </c:pt>
                <c:pt idx="3449">
                  <c:v>73.98</c:v>
                </c:pt>
                <c:pt idx="3450">
                  <c:v>74</c:v>
                </c:pt>
                <c:pt idx="3451">
                  <c:v>74.02</c:v>
                </c:pt>
                <c:pt idx="3452">
                  <c:v>74.040000000000006</c:v>
                </c:pt>
                <c:pt idx="3453">
                  <c:v>74.06</c:v>
                </c:pt>
                <c:pt idx="3454">
                  <c:v>74.08</c:v>
                </c:pt>
                <c:pt idx="3455">
                  <c:v>74.099999999999994</c:v>
                </c:pt>
                <c:pt idx="3456">
                  <c:v>74.12</c:v>
                </c:pt>
                <c:pt idx="3457">
                  <c:v>74.14</c:v>
                </c:pt>
                <c:pt idx="3458">
                  <c:v>74.16</c:v>
                </c:pt>
                <c:pt idx="3459">
                  <c:v>74.180000000000007</c:v>
                </c:pt>
                <c:pt idx="3460">
                  <c:v>74.2</c:v>
                </c:pt>
                <c:pt idx="3461">
                  <c:v>74.22</c:v>
                </c:pt>
                <c:pt idx="3462">
                  <c:v>74.239999999999995</c:v>
                </c:pt>
                <c:pt idx="3463">
                  <c:v>74.260000000000005</c:v>
                </c:pt>
                <c:pt idx="3464">
                  <c:v>74.28</c:v>
                </c:pt>
                <c:pt idx="3465">
                  <c:v>74.3</c:v>
                </c:pt>
                <c:pt idx="3466">
                  <c:v>74.319999999999993</c:v>
                </c:pt>
                <c:pt idx="3467">
                  <c:v>74.34</c:v>
                </c:pt>
                <c:pt idx="3468">
                  <c:v>74.36</c:v>
                </c:pt>
                <c:pt idx="3469">
                  <c:v>74.38</c:v>
                </c:pt>
                <c:pt idx="3470">
                  <c:v>74.400000000000006</c:v>
                </c:pt>
                <c:pt idx="3471">
                  <c:v>74.42</c:v>
                </c:pt>
                <c:pt idx="3472">
                  <c:v>74.44</c:v>
                </c:pt>
                <c:pt idx="3473">
                  <c:v>74.459999999999994</c:v>
                </c:pt>
                <c:pt idx="3474">
                  <c:v>74.48</c:v>
                </c:pt>
                <c:pt idx="3475">
                  <c:v>74.5</c:v>
                </c:pt>
                <c:pt idx="3476">
                  <c:v>74.52</c:v>
                </c:pt>
                <c:pt idx="3477">
                  <c:v>74.540000000000006</c:v>
                </c:pt>
                <c:pt idx="3478">
                  <c:v>74.56</c:v>
                </c:pt>
                <c:pt idx="3479">
                  <c:v>74.58</c:v>
                </c:pt>
                <c:pt idx="3480">
                  <c:v>74.599999999999994</c:v>
                </c:pt>
                <c:pt idx="3481">
                  <c:v>74.62</c:v>
                </c:pt>
                <c:pt idx="3482">
                  <c:v>74.64</c:v>
                </c:pt>
                <c:pt idx="3483">
                  <c:v>74.66</c:v>
                </c:pt>
                <c:pt idx="3484">
                  <c:v>74.680000000000007</c:v>
                </c:pt>
                <c:pt idx="3485">
                  <c:v>74.7</c:v>
                </c:pt>
                <c:pt idx="3486">
                  <c:v>74.72</c:v>
                </c:pt>
                <c:pt idx="3487">
                  <c:v>74.739999999999995</c:v>
                </c:pt>
                <c:pt idx="3488">
                  <c:v>74.760000000000005</c:v>
                </c:pt>
                <c:pt idx="3489">
                  <c:v>74.78</c:v>
                </c:pt>
                <c:pt idx="3490">
                  <c:v>74.8</c:v>
                </c:pt>
                <c:pt idx="3491">
                  <c:v>74.819999999999993</c:v>
                </c:pt>
                <c:pt idx="3492">
                  <c:v>74.84</c:v>
                </c:pt>
                <c:pt idx="3493">
                  <c:v>74.86</c:v>
                </c:pt>
                <c:pt idx="3494">
                  <c:v>74.88</c:v>
                </c:pt>
                <c:pt idx="3495">
                  <c:v>74.900000000000006</c:v>
                </c:pt>
                <c:pt idx="3496">
                  <c:v>74.92</c:v>
                </c:pt>
                <c:pt idx="3497">
                  <c:v>74.94</c:v>
                </c:pt>
                <c:pt idx="3498">
                  <c:v>74.959999999999994</c:v>
                </c:pt>
                <c:pt idx="3499">
                  <c:v>74.98</c:v>
                </c:pt>
                <c:pt idx="3500">
                  <c:v>75</c:v>
                </c:pt>
                <c:pt idx="3501">
                  <c:v>75.02</c:v>
                </c:pt>
                <c:pt idx="3502">
                  <c:v>75.040000000000006</c:v>
                </c:pt>
                <c:pt idx="3503">
                  <c:v>75.06</c:v>
                </c:pt>
                <c:pt idx="3504">
                  <c:v>75.08</c:v>
                </c:pt>
                <c:pt idx="3505">
                  <c:v>75.099999999999994</c:v>
                </c:pt>
                <c:pt idx="3506">
                  <c:v>75.12</c:v>
                </c:pt>
                <c:pt idx="3507">
                  <c:v>75.14</c:v>
                </c:pt>
                <c:pt idx="3508">
                  <c:v>75.16</c:v>
                </c:pt>
                <c:pt idx="3509">
                  <c:v>75.180000000000007</c:v>
                </c:pt>
                <c:pt idx="3510">
                  <c:v>75.2</c:v>
                </c:pt>
                <c:pt idx="3511">
                  <c:v>75.22</c:v>
                </c:pt>
                <c:pt idx="3512">
                  <c:v>75.239999999999995</c:v>
                </c:pt>
                <c:pt idx="3513">
                  <c:v>75.260000000000005</c:v>
                </c:pt>
                <c:pt idx="3514">
                  <c:v>75.28</c:v>
                </c:pt>
                <c:pt idx="3515">
                  <c:v>75.3</c:v>
                </c:pt>
                <c:pt idx="3516">
                  <c:v>75.319999999999993</c:v>
                </c:pt>
                <c:pt idx="3517">
                  <c:v>75.34</c:v>
                </c:pt>
                <c:pt idx="3518">
                  <c:v>75.36</c:v>
                </c:pt>
                <c:pt idx="3519">
                  <c:v>75.38</c:v>
                </c:pt>
                <c:pt idx="3520">
                  <c:v>75.400000000000006</c:v>
                </c:pt>
                <c:pt idx="3521">
                  <c:v>75.42</c:v>
                </c:pt>
                <c:pt idx="3522">
                  <c:v>75.44</c:v>
                </c:pt>
                <c:pt idx="3523">
                  <c:v>75.459999999999994</c:v>
                </c:pt>
                <c:pt idx="3524">
                  <c:v>75.48</c:v>
                </c:pt>
                <c:pt idx="3525">
                  <c:v>75.5</c:v>
                </c:pt>
                <c:pt idx="3526">
                  <c:v>75.52</c:v>
                </c:pt>
                <c:pt idx="3527">
                  <c:v>75.540000000000006</c:v>
                </c:pt>
                <c:pt idx="3528">
                  <c:v>75.56</c:v>
                </c:pt>
                <c:pt idx="3529">
                  <c:v>75.58</c:v>
                </c:pt>
                <c:pt idx="3530">
                  <c:v>75.599999999999994</c:v>
                </c:pt>
                <c:pt idx="3531">
                  <c:v>75.62</c:v>
                </c:pt>
                <c:pt idx="3532">
                  <c:v>75.64</c:v>
                </c:pt>
                <c:pt idx="3533">
                  <c:v>75.66</c:v>
                </c:pt>
                <c:pt idx="3534">
                  <c:v>75.680000000000007</c:v>
                </c:pt>
                <c:pt idx="3535">
                  <c:v>75.7</c:v>
                </c:pt>
                <c:pt idx="3536">
                  <c:v>75.72</c:v>
                </c:pt>
                <c:pt idx="3537">
                  <c:v>75.739999999999995</c:v>
                </c:pt>
                <c:pt idx="3538">
                  <c:v>75.760000000000005</c:v>
                </c:pt>
                <c:pt idx="3539">
                  <c:v>75.78</c:v>
                </c:pt>
                <c:pt idx="3540">
                  <c:v>75.8</c:v>
                </c:pt>
                <c:pt idx="3541">
                  <c:v>75.819999999999993</c:v>
                </c:pt>
                <c:pt idx="3542">
                  <c:v>75.84</c:v>
                </c:pt>
                <c:pt idx="3543">
                  <c:v>75.86</c:v>
                </c:pt>
                <c:pt idx="3544">
                  <c:v>75.88</c:v>
                </c:pt>
                <c:pt idx="3545">
                  <c:v>75.900000000000006</c:v>
                </c:pt>
                <c:pt idx="3546">
                  <c:v>75.92</c:v>
                </c:pt>
                <c:pt idx="3547">
                  <c:v>75.94</c:v>
                </c:pt>
                <c:pt idx="3548">
                  <c:v>75.959999999999994</c:v>
                </c:pt>
                <c:pt idx="3549">
                  <c:v>75.98</c:v>
                </c:pt>
                <c:pt idx="3550">
                  <c:v>76</c:v>
                </c:pt>
                <c:pt idx="3551">
                  <c:v>76.02</c:v>
                </c:pt>
                <c:pt idx="3552">
                  <c:v>76.040000000000006</c:v>
                </c:pt>
                <c:pt idx="3553">
                  <c:v>76.06</c:v>
                </c:pt>
                <c:pt idx="3554">
                  <c:v>76.08</c:v>
                </c:pt>
                <c:pt idx="3555">
                  <c:v>76.099999999999994</c:v>
                </c:pt>
                <c:pt idx="3556">
                  <c:v>76.12</c:v>
                </c:pt>
                <c:pt idx="3557">
                  <c:v>76.14</c:v>
                </c:pt>
                <c:pt idx="3558">
                  <c:v>76.16</c:v>
                </c:pt>
                <c:pt idx="3559">
                  <c:v>76.180000000000007</c:v>
                </c:pt>
                <c:pt idx="3560">
                  <c:v>76.2</c:v>
                </c:pt>
                <c:pt idx="3561">
                  <c:v>76.22</c:v>
                </c:pt>
                <c:pt idx="3562">
                  <c:v>76.239999999999995</c:v>
                </c:pt>
                <c:pt idx="3563">
                  <c:v>76.260000000000005</c:v>
                </c:pt>
                <c:pt idx="3564">
                  <c:v>76.28</c:v>
                </c:pt>
                <c:pt idx="3565">
                  <c:v>76.3</c:v>
                </c:pt>
                <c:pt idx="3566">
                  <c:v>76.319999999999993</c:v>
                </c:pt>
                <c:pt idx="3567">
                  <c:v>76.34</c:v>
                </c:pt>
                <c:pt idx="3568">
                  <c:v>76.36</c:v>
                </c:pt>
                <c:pt idx="3569">
                  <c:v>76.38</c:v>
                </c:pt>
                <c:pt idx="3570">
                  <c:v>76.400000000000006</c:v>
                </c:pt>
                <c:pt idx="3571">
                  <c:v>76.42</c:v>
                </c:pt>
                <c:pt idx="3572">
                  <c:v>76.44</c:v>
                </c:pt>
                <c:pt idx="3573">
                  <c:v>76.459999999999994</c:v>
                </c:pt>
                <c:pt idx="3574">
                  <c:v>76.48</c:v>
                </c:pt>
                <c:pt idx="3575">
                  <c:v>76.5</c:v>
                </c:pt>
                <c:pt idx="3576">
                  <c:v>76.52</c:v>
                </c:pt>
                <c:pt idx="3577">
                  <c:v>76.540000000000006</c:v>
                </c:pt>
                <c:pt idx="3578">
                  <c:v>76.56</c:v>
                </c:pt>
                <c:pt idx="3579">
                  <c:v>76.58</c:v>
                </c:pt>
                <c:pt idx="3580">
                  <c:v>76.599999999999994</c:v>
                </c:pt>
                <c:pt idx="3581">
                  <c:v>76.62</c:v>
                </c:pt>
                <c:pt idx="3582">
                  <c:v>76.64</c:v>
                </c:pt>
                <c:pt idx="3583">
                  <c:v>76.66</c:v>
                </c:pt>
                <c:pt idx="3584">
                  <c:v>76.680000000000007</c:v>
                </c:pt>
                <c:pt idx="3585">
                  <c:v>76.7</c:v>
                </c:pt>
                <c:pt idx="3586">
                  <c:v>76.72</c:v>
                </c:pt>
                <c:pt idx="3587">
                  <c:v>76.739999999999995</c:v>
                </c:pt>
                <c:pt idx="3588">
                  <c:v>76.760000000000005</c:v>
                </c:pt>
                <c:pt idx="3589">
                  <c:v>76.78</c:v>
                </c:pt>
                <c:pt idx="3590">
                  <c:v>76.8</c:v>
                </c:pt>
                <c:pt idx="3591">
                  <c:v>76.819999999999993</c:v>
                </c:pt>
                <c:pt idx="3592">
                  <c:v>76.84</c:v>
                </c:pt>
                <c:pt idx="3593">
                  <c:v>76.86</c:v>
                </c:pt>
                <c:pt idx="3594">
                  <c:v>76.88</c:v>
                </c:pt>
                <c:pt idx="3595">
                  <c:v>76.900000000000006</c:v>
                </c:pt>
                <c:pt idx="3596">
                  <c:v>76.92</c:v>
                </c:pt>
                <c:pt idx="3597">
                  <c:v>76.94</c:v>
                </c:pt>
                <c:pt idx="3598">
                  <c:v>76.959999999999994</c:v>
                </c:pt>
                <c:pt idx="3599">
                  <c:v>76.98</c:v>
                </c:pt>
                <c:pt idx="3600">
                  <c:v>77</c:v>
                </c:pt>
                <c:pt idx="3601">
                  <c:v>77.02</c:v>
                </c:pt>
                <c:pt idx="3602">
                  <c:v>77.040000000000006</c:v>
                </c:pt>
                <c:pt idx="3603">
                  <c:v>77.06</c:v>
                </c:pt>
                <c:pt idx="3604">
                  <c:v>77.08</c:v>
                </c:pt>
                <c:pt idx="3605">
                  <c:v>77.099999999999994</c:v>
                </c:pt>
                <c:pt idx="3606">
                  <c:v>77.12</c:v>
                </c:pt>
                <c:pt idx="3607">
                  <c:v>77.14</c:v>
                </c:pt>
                <c:pt idx="3608">
                  <c:v>77.16</c:v>
                </c:pt>
                <c:pt idx="3609">
                  <c:v>77.180000000000007</c:v>
                </c:pt>
                <c:pt idx="3610">
                  <c:v>77.2</c:v>
                </c:pt>
                <c:pt idx="3611">
                  <c:v>77.22</c:v>
                </c:pt>
                <c:pt idx="3612">
                  <c:v>77.239999999999995</c:v>
                </c:pt>
                <c:pt idx="3613">
                  <c:v>77.260000000000005</c:v>
                </c:pt>
                <c:pt idx="3614">
                  <c:v>77.28</c:v>
                </c:pt>
                <c:pt idx="3615">
                  <c:v>77.3</c:v>
                </c:pt>
                <c:pt idx="3616">
                  <c:v>77.319999999999993</c:v>
                </c:pt>
                <c:pt idx="3617">
                  <c:v>77.34</c:v>
                </c:pt>
                <c:pt idx="3618">
                  <c:v>77.36</c:v>
                </c:pt>
                <c:pt idx="3619">
                  <c:v>77.38</c:v>
                </c:pt>
                <c:pt idx="3620">
                  <c:v>77.400000000000006</c:v>
                </c:pt>
                <c:pt idx="3621">
                  <c:v>77.42</c:v>
                </c:pt>
                <c:pt idx="3622">
                  <c:v>77.44</c:v>
                </c:pt>
                <c:pt idx="3623">
                  <c:v>77.459999999999994</c:v>
                </c:pt>
                <c:pt idx="3624">
                  <c:v>77.48</c:v>
                </c:pt>
                <c:pt idx="3625">
                  <c:v>77.5</c:v>
                </c:pt>
                <c:pt idx="3626">
                  <c:v>77.52</c:v>
                </c:pt>
                <c:pt idx="3627">
                  <c:v>77.540000000000006</c:v>
                </c:pt>
                <c:pt idx="3628">
                  <c:v>77.56</c:v>
                </c:pt>
                <c:pt idx="3629">
                  <c:v>77.58</c:v>
                </c:pt>
                <c:pt idx="3630">
                  <c:v>77.599999999999994</c:v>
                </c:pt>
                <c:pt idx="3631">
                  <c:v>77.62</c:v>
                </c:pt>
                <c:pt idx="3632">
                  <c:v>77.64</c:v>
                </c:pt>
                <c:pt idx="3633">
                  <c:v>77.66</c:v>
                </c:pt>
                <c:pt idx="3634">
                  <c:v>77.680000000000007</c:v>
                </c:pt>
                <c:pt idx="3635">
                  <c:v>77.7</c:v>
                </c:pt>
                <c:pt idx="3636">
                  <c:v>77.72</c:v>
                </c:pt>
                <c:pt idx="3637">
                  <c:v>77.739999999999995</c:v>
                </c:pt>
                <c:pt idx="3638">
                  <c:v>77.760000000000005</c:v>
                </c:pt>
                <c:pt idx="3639">
                  <c:v>77.78</c:v>
                </c:pt>
                <c:pt idx="3640">
                  <c:v>77.8</c:v>
                </c:pt>
                <c:pt idx="3641">
                  <c:v>77.819999999999993</c:v>
                </c:pt>
                <c:pt idx="3642">
                  <c:v>77.84</c:v>
                </c:pt>
                <c:pt idx="3643">
                  <c:v>77.86</c:v>
                </c:pt>
                <c:pt idx="3644">
                  <c:v>77.88</c:v>
                </c:pt>
                <c:pt idx="3645">
                  <c:v>77.900000000000006</c:v>
                </c:pt>
                <c:pt idx="3646">
                  <c:v>77.92</c:v>
                </c:pt>
                <c:pt idx="3647">
                  <c:v>77.94</c:v>
                </c:pt>
                <c:pt idx="3648">
                  <c:v>77.959999999999994</c:v>
                </c:pt>
                <c:pt idx="3649">
                  <c:v>77.98</c:v>
                </c:pt>
                <c:pt idx="3650">
                  <c:v>78</c:v>
                </c:pt>
                <c:pt idx="3651">
                  <c:v>78.02</c:v>
                </c:pt>
                <c:pt idx="3652">
                  <c:v>78.040000000000006</c:v>
                </c:pt>
                <c:pt idx="3653">
                  <c:v>78.06</c:v>
                </c:pt>
                <c:pt idx="3654">
                  <c:v>78.08</c:v>
                </c:pt>
                <c:pt idx="3655">
                  <c:v>78.099999999999994</c:v>
                </c:pt>
                <c:pt idx="3656">
                  <c:v>78.12</c:v>
                </c:pt>
                <c:pt idx="3657">
                  <c:v>78.14</c:v>
                </c:pt>
                <c:pt idx="3658">
                  <c:v>78.16</c:v>
                </c:pt>
                <c:pt idx="3659">
                  <c:v>78.180000000000007</c:v>
                </c:pt>
                <c:pt idx="3660">
                  <c:v>78.2</c:v>
                </c:pt>
                <c:pt idx="3661">
                  <c:v>78.22</c:v>
                </c:pt>
                <c:pt idx="3662">
                  <c:v>78.239999999999995</c:v>
                </c:pt>
                <c:pt idx="3663">
                  <c:v>78.260000000000005</c:v>
                </c:pt>
                <c:pt idx="3664">
                  <c:v>78.28</c:v>
                </c:pt>
                <c:pt idx="3665">
                  <c:v>78.3</c:v>
                </c:pt>
                <c:pt idx="3666">
                  <c:v>78.319999999999993</c:v>
                </c:pt>
                <c:pt idx="3667">
                  <c:v>78.34</c:v>
                </c:pt>
                <c:pt idx="3668">
                  <c:v>78.36</c:v>
                </c:pt>
                <c:pt idx="3669">
                  <c:v>78.38</c:v>
                </c:pt>
                <c:pt idx="3670">
                  <c:v>78.400000000000006</c:v>
                </c:pt>
                <c:pt idx="3671">
                  <c:v>78.42</c:v>
                </c:pt>
                <c:pt idx="3672">
                  <c:v>78.44</c:v>
                </c:pt>
                <c:pt idx="3673">
                  <c:v>78.459999999999994</c:v>
                </c:pt>
                <c:pt idx="3674">
                  <c:v>78.48</c:v>
                </c:pt>
                <c:pt idx="3675">
                  <c:v>78.5</c:v>
                </c:pt>
                <c:pt idx="3676">
                  <c:v>78.52</c:v>
                </c:pt>
                <c:pt idx="3677">
                  <c:v>78.540000000000006</c:v>
                </c:pt>
                <c:pt idx="3678">
                  <c:v>78.56</c:v>
                </c:pt>
                <c:pt idx="3679">
                  <c:v>78.58</c:v>
                </c:pt>
                <c:pt idx="3680">
                  <c:v>78.599999999999994</c:v>
                </c:pt>
                <c:pt idx="3681">
                  <c:v>78.62</c:v>
                </c:pt>
                <c:pt idx="3682">
                  <c:v>78.64</c:v>
                </c:pt>
                <c:pt idx="3683">
                  <c:v>78.66</c:v>
                </c:pt>
                <c:pt idx="3684">
                  <c:v>78.680000000000007</c:v>
                </c:pt>
                <c:pt idx="3685">
                  <c:v>78.7</c:v>
                </c:pt>
                <c:pt idx="3686">
                  <c:v>78.72</c:v>
                </c:pt>
                <c:pt idx="3687">
                  <c:v>78.739999999999995</c:v>
                </c:pt>
                <c:pt idx="3688">
                  <c:v>78.760000000000005</c:v>
                </c:pt>
                <c:pt idx="3689">
                  <c:v>78.78</c:v>
                </c:pt>
                <c:pt idx="3690">
                  <c:v>78.8</c:v>
                </c:pt>
                <c:pt idx="3691">
                  <c:v>78.819999999999993</c:v>
                </c:pt>
                <c:pt idx="3692">
                  <c:v>78.84</c:v>
                </c:pt>
                <c:pt idx="3693">
                  <c:v>78.86</c:v>
                </c:pt>
                <c:pt idx="3694">
                  <c:v>78.88</c:v>
                </c:pt>
                <c:pt idx="3695">
                  <c:v>78.900000000000006</c:v>
                </c:pt>
                <c:pt idx="3696">
                  <c:v>78.92</c:v>
                </c:pt>
                <c:pt idx="3697">
                  <c:v>78.94</c:v>
                </c:pt>
                <c:pt idx="3698">
                  <c:v>78.959999999999994</c:v>
                </c:pt>
                <c:pt idx="3699">
                  <c:v>78.98</c:v>
                </c:pt>
                <c:pt idx="3700">
                  <c:v>79</c:v>
                </c:pt>
                <c:pt idx="3701">
                  <c:v>79.02</c:v>
                </c:pt>
                <c:pt idx="3702">
                  <c:v>79.040000000000006</c:v>
                </c:pt>
                <c:pt idx="3703">
                  <c:v>79.06</c:v>
                </c:pt>
                <c:pt idx="3704">
                  <c:v>79.08</c:v>
                </c:pt>
                <c:pt idx="3705">
                  <c:v>79.099999999999994</c:v>
                </c:pt>
                <c:pt idx="3706">
                  <c:v>79.12</c:v>
                </c:pt>
                <c:pt idx="3707">
                  <c:v>79.14</c:v>
                </c:pt>
                <c:pt idx="3708">
                  <c:v>79.16</c:v>
                </c:pt>
                <c:pt idx="3709">
                  <c:v>79.180000000000007</c:v>
                </c:pt>
                <c:pt idx="3710">
                  <c:v>79.2</c:v>
                </c:pt>
                <c:pt idx="3711">
                  <c:v>79.22</c:v>
                </c:pt>
                <c:pt idx="3712">
                  <c:v>79.239999999999995</c:v>
                </c:pt>
                <c:pt idx="3713">
                  <c:v>79.260000000000005</c:v>
                </c:pt>
                <c:pt idx="3714">
                  <c:v>79.28</c:v>
                </c:pt>
                <c:pt idx="3715">
                  <c:v>79.3</c:v>
                </c:pt>
                <c:pt idx="3716">
                  <c:v>79.319999999999993</c:v>
                </c:pt>
                <c:pt idx="3717">
                  <c:v>79.34</c:v>
                </c:pt>
                <c:pt idx="3718">
                  <c:v>79.36</c:v>
                </c:pt>
                <c:pt idx="3719">
                  <c:v>79.38</c:v>
                </c:pt>
                <c:pt idx="3720">
                  <c:v>79.400000000000006</c:v>
                </c:pt>
                <c:pt idx="3721">
                  <c:v>79.42</c:v>
                </c:pt>
                <c:pt idx="3722">
                  <c:v>79.44</c:v>
                </c:pt>
                <c:pt idx="3723">
                  <c:v>79.459999999999994</c:v>
                </c:pt>
                <c:pt idx="3724">
                  <c:v>79.48</c:v>
                </c:pt>
                <c:pt idx="3725">
                  <c:v>79.5</c:v>
                </c:pt>
                <c:pt idx="3726">
                  <c:v>79.52</c:v>
                </c:pt>
                <c:pt idx="3727">
                  <c:v>79.540000000000006</c:v>
                </c:pt>
                <c:pt idx="3728">
                  <c:v>79.56</c:v>
                </c:pt>
                <c:pt idx="3729">
                  <c:v>79.58</c:v>
                </c:pt>
                <c:pt idx="3730">
                  <c:v>79.599999999999994</c:v>
                </c:pt>
                <c:pt idx="3731">
                  <c:v>79.62</c:v>
                </c:pt>
                <c:pt idx="3732">
                  <c:v>79.64</c:v>
                </c:pt>
                <c:pt idx="3733">
                  <c:v>79.66</c:v>
                </c:pt>
                <c:pt idx="3734">
                  <c:v>79.680000000000007</c:v>
                </c:pt>
                <c:pt idx="3735">
                  <c:v>79.7</c:v>
                </c:pt>
                <c:pt idx="3736">
                  <c:v>79.72</c:v>
                </c:pt>
                <c:pt idx="3737">
                  <c:v>79.739999999999995</c:v>
                </c:pt>
                <c:pt idx="3738">
                  <c:v>79.760000000000005</c:v>
                </c:pt>
                <c:pt idx="3739">
                  <c:v>79.78</c:v>
                </c:pt>
                <c:pt idx="3740">
                  <c:v>79.8</c:v>
                </c:pt>
                <c:pt idx="3741">
                  <c:v>79.819999999999993</c:v>
                </c:pt>
                <c:pt idx="3742">
                  <c:v>79.84</c:v>
                </c:pt>
                <c:pt idx="3743">
                  <c:v>79.86</c:v>
                </c:pt>
                <c:pt idx="3744">
                  <c:v>79.88</c:v>
                </c:pt>
                <c:pt idx="3745">
                  <c:v>79.900000000000006</c:v>
                </c:pt>
                <c:pt idx="3746">
                  <c:v>79.92</c:v>
                </c:pt>
                <c:pt idx="3747">
                  <c:v>79.94</c:v>
                </c:pt>
                <c:pt idx="3748">
                  <c:v>79.959999999999994</c:v>
                </c:pt>
                <c:pt idx="3749">
                  <c:v>79.98</c:v>
                </c:pt>
                <c:pt idx="3750">
                  <c:v>80</c:v>
                </c:pt>
              </c:numCache>
            </c:numRef>
          </c:xVal>
          <c:yVal>
            <c:numRef>
              <c:f>'[Senior Thesis Work P2.xlsx]g-CD-KOH'!$M$2:$M$3752</c:f>
              <c:numCache>
                <c:formatCode>General</c:formatCode>
                <c:ptCount val="3751"/>
                <c:pt idx="0">
                  <c:v>0.27264437689969606</c:v>
                </c:pt>
                <c:pt idx="1">
                  <c:v>0.27142857142857141</c:v>
                </c:pt>
                <c:pt idx="2">
                  <c:v>0.2735562310030395</c:v>
                </c:pt>
                <c:pt idx="3">
                  <c:v>0.26352583586626138</c:v>
                </c:pt>
                <c:pt idx="4">
                  <c:v>0.25623100303951368</c:v>
                </c:pt>
                <c:pt idx="5">
                  <c:v>0.25744680851063828</c:v>
                </c:pt>
                <c:pt idx="6">
                  <c:v>0.25927051671732521</c:v>
                </c:pt>
                <c:pt idx="7">
                  <c:v>0.25136778115501518</c:v>
                </c:pt>
                <c:pt idx="8">
                  <c:v>0.25835866261398177</c:v>
                </c:pt>
                <c:pt idx="9">
                  <c:v>0.27142857142857141</c:v>
                </c:pt>
                <c:pt idx="10">
                  <c:v>0.24528875379939211</c:v>
                </c:pt>
                <c:pt idx="11">
                  <c:v>0.26352583586626138</c:v>
                </c:pt>
                <c:pt idx="12">
                  <c:v>0.26534954407294831</c:v>
                </c:pt>
                <c:pt idx="13">
                  <c:v>0.25015197568389058</c:v>
                </c:pt>
                <c:pt idx="14">
                  <c:v>0.2531914893617021</c:v>
                </c:pt>
                <c:pt idx="15">
                  <c:v>0.24924012158054712</c:v>
                </c:pt>
                <c:pt idx="16">
                  <c:v>0.26231003039513678</c:v>
                </c:pt>
                <c:pt idx="17">
                  <c:v>0.23799392097264438</c:v>
                </c:pt>
                <c:pt idx="18">
                  <c:v>0.25227963525835867</c:v>
                </c:pt>
                <c:pt idx="19">
                  <c:v>0.21975683890577508</c:v>
                </c:pt>
                <c:pt idx="20">
                  <c:v>0.25531914893617019</c:v>
                </c:pt>
                <c:pt idx="21">
                  <c:v>0.22887537993920973</c:v>
                </c:pt>
                <c:pt idx="22">
                  <c:v>0.25927051671732521</c:v>
                </c:pt>
                <c:pt idx="23">
                  <c:v>0.24528875379939211</c:v>
                </c:pt>
                <c:pt idx="24">
                  <c:v>0.25136778115501518</c:v>
                </c:pt>
                <c:pt idx="25">
                  <c:v>0.23617021276595745</c:v>
                </c:pt>
                <c:pt idx="26">
                  <c:v>0.22887537993920973</c:v>
                </c:pt>
                <c:pt idx="27">
                  <c:v>0.24528875379939211</c:v>
                </c:pt>
                <c:pt idx="28">
                  <c:v>0.25136778115501518</c:v>
                </c:pt>
                <c:pt idx="29">
                  <c:v>0.25136778115501518</c:v>
                </c:pt>
                <c:pt idx="30">
                  <c:v>0.24711246200607903</c:v>
                </c:pt>
                <c:pt idx="31">
                  <c:v>0.2148936170212766</c:v>
                </c:pt>
                <c:pt idx="32">
                  <c:v>0.2531914893617021</c:v>
                </c:pt>
                <c:pt idx="33">
                  <c:v>0.23799392097264438</c:v>
                </c:pt>
                <c:pt idx="34">
                  <c:v>0.23100303951367782</c:v>
                </c:pt>
                <c:pt idx="35">
                  <c:v>0.23920972644376901</c:v>
                </c:pt>
                <c:pt idx="36">
                  <c:v>0.23100303951367782</c:v>
                </c:pt>
                <c:pt idx="37">
                  <c:v>0.21367781155015197</c:v>
                </c:pt>
                <c:pt idx="38">
                  <c:v>0.24103343465045593</c:v>
                </c:pt>
                <c:pt idx="39">
                  <c:v>0.22492401215805471</c:v>
                </c:pt>
                <c:pt idx="40">
                  <c:v>0.23404255319148937</c:v>
                </c:pt>
                <c:pt idx="41">
                  <c:v>0.21185410334346505</c:v>
                </c:pt>
                <c:pt idx="42">
                  <c:v>0.22583586626139818</c:v>
                </c:pt>
                <c:pt idx="43">
                  <c:v>0.2209726443768997</c:v>
                </c:pt>
                <c:pt idx="44">
                  <c:v>0.22188449848024316</c:v>
                </c:pt>
                <c:pt idx="45">
                  <c:v>0.2148936170212766</c:v>
                </c:pt>
                <c:pt idx="46">
                  <c:v>0.19848024316109422</c:v>
                </c:pt>
                <c:pt idx="47">
                  <c:v>0.2209726443768997</c:v>
                </c:pt>
                <c:pt idx="48">
                  <c:v>0.2209726443768997</c:v>
                </c:pt>
                <c:pt idx="49">
                  <c:v>0.23617021276595745</c:v>
                </c:pt>
                <c:pt idx="50">
                  <c:v>0.2088145896656535</c:v>
                </c:pt>
                <c:pt idx="51">
                  <c:v>0.21793313069908815</c:v>
                </c:pt>
                <c:pt idx="52">
                  <c:v>0.19756838905775076</c:v>
                </c:pt>
                <c:pt idx="53">
                  <c:v>0.2088145896656535</c:v>
                </c:pt>
                <c:pt idx="54">
                  <c:v>0.22796352583586627</c:v>
                </c:pt>
                <c:pt idx="55">
                  <c:v>0.2088145896656535</c:v>
                </c:pt>
                <c:pt idx="56">
                  <c:v>0.20455927051671732</c:v>
                </c:pt>
                <c:pt idx="57">
                  <c:v>0.21367781155015197</c:v>
                </c:pt>
                <c:pt idx="58">
                  <c:v>0.21884498480243161</c:v>
                </c:pt>
                <c:pt idx="59">
                  <c:v>0.22583586626139818</c:v>
                </c:pt>
                <c:pt idx="60">
                  <c:v>0.20972644376899696</c:v>
                </c:pt>
                <c:pt idx="61">
                  <c:v>0.21367781155015197</c:v>
                </c:pt>
                <c:pt idx="62">
                  <c:v>0.20151975683890577</c:v>
                </c:pt>
                <c:pt idx="63">
                  <c:v>0.20668693009118541</c:v>
                </c:pt>
                <c:pt idx="64">
                  <c:v>0.20759878419452887</c:v>
                </c:pt>
                <c:pt idx="65">
                  <c:v>0.21276595744680851</c:v>
                </c:pt>
                <c:pt idx="66">
                  <c:v>0.19756838905775076</c:v>
                </c:pt>
                <c:pt idx="67">
                  <c:v>0.2088145896656535</c:v>
                </c:pt>
                <c:pt idx="68">
                  <c:v>0.19969604863221885</c:v>
                </c:pt>
                <c:pt idx="69">
                  <c:v>0.17933130699088146</c:v>
                </c:pt>
                <c:pt idx="70">
                  <c:v>0.20455927051671732</c:v>
                </c:pt>
                <c:pt idx="71">
                  <c:v>0.2088145896656535</c:v>
                </c:pt>
                <c:pt idx="72">
                  <c:v>0.19240121580547112</c:v>
                </c:pt>
                <c:pt idx="73">
                  <c:v>0.20972644376899696</c:v>
                </c:pt>
                <c:pt idx="74">
                  <c:v>0.18145896656534954</c:v>
                </c:pt>
                <c:pt idx="75">
                  <c:v>0.19969604863221885</c:v>
                </c:pt>
                <c:pt idx="76">
                  <c:v>0.17841945288753799</c:v>
                </c:pt>
                <c:pt idx="77">
                  <c:v>0.19240121580547112</c:v>
                </c:pt>
                <c:pt idx="78">
                  <c:v>0.20364741641337386</c:v>
                </c:pt>
                <c:pt idx="79">
                  <c:v>0.18449848024316109</c:v>
                </c:pt>
                <c:pt idx="80">
                  <c:v>0.20972644376899696</c:v>
                </c:pt>
                <c:pt idx="81">
                  <c:v>0.20668693009118541</c:v>
                </c:pt>
                <c:pt idx="82">
                  <c:v>0.19452887537993921</c:v>
                </c:pt>
                <c:pt idx="83">
                  <c:v>0.18237082066869301</c:v>
                </c:pt>
                <c:pt idx="84">
                  <c:v>0.17933130699088146</c:v>
                </c:pt>
                <c:pt idx="85">
                  <c:v>0.19848024316109422</c:v>
                </c:pt>
                <c:pt idx="86">
                  <c:v>0.18541033434650456</c:v>
                </c:pt>
                <c:pt idx="87">
                  <c:v>0.1966565349544073</c:v>
                </c:pt>
                <c:pt idx="88">
                  <c:v>0.18844984802431611</c:v>
                </c:pt>
                <c:pt idx="89">
                  <c:v>0.20364741641337386</c:v>
                </c:pt>
                <c:pt idx="90">
                  <c:v>0.18753799392097265</c:v>
                </c:pt>
                <c:pt idx="91">
                  <c:v>0.19148936170212766</c:v>
                </c:pt>
                <c:pt idx="92">
                  <c:v>0.17325227963525835</c:v>
                </c:pt>
                <c:pt idx="93">
                  <c:v>0.16018237082066869</c:v>
                </c:pt>
                <c:pt idx="94">
                  <c:v>0.18632218844984802</c:v>
                </c:pt>
                <c:pt idx="95">
                  <c:v>0.18024316109422492</c:v>
                </c:pt>
                <c:pt idx="96">
                  <c:v>0.18237082066869301</c:v>
                </c:pt>
                <c:pt idx="97">
                  <c:v>0.17325227963525835</c:v>
                </c:pt>
                <c:pt idx="98">
                  <c:v>0.18936170212765957</c:v>
                </c:pt>
                <c:pt idx="99">
                  <c:v>0.16626139817629179</c:v>
                </c:pt>
                <c:pt idx="100">
                  <c:v>0.17933130699088146</c:v>
                </c:pt>
                <c:pt idx="101">
                  <c:v>0.1905775075987842</c:v>
                </c:pt>
                <c:pt idx="102">
                  <c:v>0.17720364741641337</c:v>
                </c:pt>
                <c:pt idx="103">
                  <c:v>0.17720364741641337</c:v>
                </c:pt>
                <c:pt idx="104">
                  <c:v>0.17325227963525835</c:v>
                </c:pt>
                <c:pt idx="105">
                  <c:v>0.17234042553191489</c:v>
                </c:pt>
                <c:pt idx="106">
                  <c:v>0.18024316109422492</c:v>
                </c:pt>
                <c:pt idx="107">
                  <c:v>0.17537993920972644</c:v>
                </c:pt>
                <c:pt idx="108">
                  <c:v>0.1702127659574468</c:v>
                </c:pt>
                <c:pt idx="109">
                  <c:v>0.17325227963525835</c:v>
                </c:pt>
                <c:pt idx="110">
                  <c:v>0.16200607902735562</c:v>
                </c:pt>
                <c:pt idx="111">
                  <c:v>0.17629179331306991</c:v>
                </c:pt>
                <c:pt idx="112">
                  <c:v>0.16504559270516717</c:v>
                </c:pt>
                <c:pt idx="113">
                  <c:v>0.17933130699088146</c:v>
                </c:pt>
                <c:pt idx="114">
                  <c:v>0.16018237082066869</c:v>
                </c:pt>
                <c:pt idx="115">
                  <c:v>0.16930091185410334</c:v>
                </c:pt>
                <c:pt idx="116">
                  <c:v>0.17416413373860182</c:v>
                </c:pt>
                <c:pt idx="117">
                  <c:v>0.17629179331306991</c:v>
                </c:pt>
                <c:pt idx="118">
                  <c:v>0.17841945288753799</c:v>
                </c:pt>
                <c:pt idx="119">
                  <c:v>0.17112462006079027</c:v>
                </c:pt>
                <c:pt idx="120">
                  <c:v>0.16504559270516717</c:v>
                </c:pt>
                <c:pt idx="121">
                  <c:v>0.16322188449848024</c:v>
                </c:pt>
                <c:pt idx="122">
                  <c:v>0.16717325227963525</c:v>
                </c:pt>
                <c:pt idx="123">
                  <c:v>0.15592705167173251</c:v>
                </c:pt>
                <c:pt idx="124">
                  <c:v>0.16626139817629179</c:v>
                </c:pt>
                <c:pt idx="125">
                  <c:v>0.16808510638297872</c:v>
                </c:pt>
                <c:pt idx="126">
                  <c:v>0.17416413373860182</c:v>
                </c:pt>
                <c:pt idx="127">
                  <c:v>0.17112462006079027</c:v>
                </c:pt>
                <c:pt idx="128">
                  <c:v>0.16109422492401215</c:v>
                </c:pt>
                <c:pt idx="129">
                  <c:v>0.17720364741641337</c:v>
                </c:pt>
                <c:pt idx="130">
                  <c:v>0.15501519756838905</c:v>
                </c:pt>
                <c:pt idx="131">
                  <c:v>0.16717325227963525</c:v>
                </c:pt>
                <c:pt idx="132">
                  <c:v>0.15714285714285714</c:v>
                </c:pt>
                <c:pt idx="133">
                  <c:v>0.17234042553191489</c:v>
                </c:pt>
                <c:pt idx="134">
                  <c:v>0.16626139817629179</c:v>
                </c:pt>
                <c:pt idx="135">
                  <c:v>0.14984802431610941</c:v>
                </c:pt>
                <c:pt idx="136">
                  <c:v>0.16109422492401215</c:v>
                </c:pt>
                <c:pt idx="137">
                  <c:v>0.15714285714285714</c:v>
                </c:pt>
                <c:pt idx="138">
                  <c:v>0.16717325227963525</c:v>
                </c:pt>
                <c:pt idx="139">
                  <c:v>0.15592705167173251</c:v>
                </c:pt>
                <c:pt idx="140">
                  <c:v>0.15592705167173251</c:v>
                </c:pt>
                <c:pt idx="141">
                  <c:v>0.15106382978723404</c:v>
                </c:pt>
                <c:pt idx="142">
                  <c:v>0.17325227963525835</c:v>
                </c:pt>
                <c:pt idx="143">
                  <c:v>0.16109422492401215</c:v>
                </c:pt>
                <c:pt idx="144">
                  <c:v>0.15106382978723404</c:v>
                </c:pt>
                <c:pt idx="145">
                  <c:v>0.15592705167173251</c:v>
                </c:pt>
                <c:pt idx="146">
                  <c:v>0.16109422492401215</c:v>
                </c:pt>
                <c:pt idx="147">
                  <c:v>0.16504559270516717</c:v>
                </c:pt>
                <c:pt idx="148">
                  <c:v>0.13768996960486321</c:v>
                </c:pt>
                <c:pt idx="149">
                  <c:v>0.16626139817629179</c:v>
                </c:pt>
                <c:pt idx="150">
                  <c:v>0.16018237082066869</c:v>
                </c:pt>
                <c:pt idx="151">
                  <c:v>0.1641337386018237</c:v>
                </c:pt>
                <c:pt idx="152">
                  <c:v>0.15410334346504559</c:v>
                </c:pt>
                <c:pt idx="153">
                  <c:v>0.15714285714285714</c:v>
                </c:pt>
                <c:pt idx="154">
                  <c:v>0.15592705167173251</c:v>
                </c:pt>
                <c:pt idx="155">
                  <c:v>0.15896656534954406</c:v>
                </c:pt>
                <c:pt idx="156">
                  <c:v>0.15410334346504559</c:v>
                </c:pt>
                <c:pt idx="157">
                  <c:v>0.15106382978723404</c:v>
                </c:pt>
                <c:pt idx="158">
                  <c:v>0.14893617021276595</c:v>
                </c:pt>
                <c:pt idx="159">
                  <c:v>0.1458966565349544</c:v>
                </c:pt>
                <c:pt idx="160">
                  <c:v>0.1580547112462006</c:v>
                </c:pt>
                <c:pt idx="161">
                  <c:v>0.16109422492401215</c:v>
                </c:pt>
                <c:pt idx="162">
                  <c:v>0.1519756838905775</c:v>
                </c:pt>
                <c:pt idx="163">
                  <c:v>0.16018237082066869</c:v>
                </c:pt>
                <c:pt idx="164">
                  <c:v>0.1458966565349544</c:v>
                </c:pt>
                <c:pt idx="165">
                  <c:v>0.1276595744680851</c:v>
                </c:pt>
                <c:pt idx="166">
                  <c:v>0.14498480243161094</c:v>
                </c:pt>
                <c:pt idx="167">
                  <c:v>0.14498480243161094</c:v>
                </c:pt>
                <c:pt idx="168">
                  <c:v>0.14984802431610941</c:v>
                </c:pt>
                <c:pt idx="169">
                  <c:v>0.16626139817629179</c:v>
                </c:pt>
                <c:pt idx="170">
                  <c:v>0.13768996960486321</c:v>
                </c:pt>
                <c:pt idx="171">
                  <c:v>0.14194528875379939</c:v>
                </c:pt>
                <c:pt idx="172">
                  <c:v>0.14802431610942249</c:v>
                </c:pt>
                <c:pt idx="173">
                  <c:v>0.12674772036474163</c:v>
                </c:pt>
                <c:pt idx="174">
                  <c:v>0.12553191489361701</c:v>
                </c:pt>
                <c:pt idx="175">
                  <c:v>0.13586626139817629</c:v>
                </c:pt>
                <c:pt idx="176">
                  <c:v>0.13282674772036474</c:v>
                </c:pt>
                <c:pt idx="177">
                  <c:v>0.1337386018237082</c:v>
                </c:pt>
                <c:pt idx="178">
                  <c:v>0.13677811550151975</c:v>
                </c:pt>
                <c:pt idx="179">
                  <c:v>0.14285714285714285</c:v>
                </c:pt>
                <c:pt idx="180">
                  <c:v>0.14376899696048631</c:v>
                </c:pt>
                <c:pt idx="181">
                  <c:v>0.13768996960486321</c:v>
                </c:pt>
                <c:pt idx="182">
                  <c:v>0.1398176291793313</c:v>
                </c:pt>
                <c:pt idx="183">
                  <c:v>0.13161094224924011</c:v>
                </c:pt>
                <c:pt idx="184">
                  <c:v>0.1458966565349544</c:v>
                </c:pt>
                <c:pt idx="185">
                  <c:v>0.14802431610942249</c:v>
                </c:pt>
                <c:pt idx="186">
                  <c:v>0.13768996960486321</c:v>
                </c:pt>
                <c:pt idx="187">
                  <c:v>0.14984802431610941</c:v>
                </c:pt>
                <c:pt idx="188">
                  <c:v>0.1519756838905775</c:v>
                </c:pt>
                <c:pt idx="189">
                  <c:v>0.14376899696048631</c:v>
                </c:pt>
                <c:pt idx="190">
                  <c:v>0.1398176291793313</c:v>
                </c:pt>
                <c:pt idx="191">
                  <c:v>0.13465045592705166</c:v>
                </c:pt>
                <c:pt idx="192">
                  <c:v>0.12553191489361701</c:v>
                </c:pt>
                <c:pt idx="193">
                  <c:v>0.14285714285714285</c:v>
                </c:pt>
                <c:pt idx="194">
                  <c:v>0.13161094224924011</c:v>
                </c:pt>
                <c:pt idx="195">
                  <c:v>0.11155015197568389</c:v>
                </c:pt>
                <c:pt idx="196">
                  <c:v>0.15410334346504559</c:v>
                </c:pt>
                <c:pt idx="197">
                  <c:v>0.13677811550151975</c:v>
                </c:pt>
                <c:pt idx="198">
                  <c:v>0.12462006079027356</c:v>
                </c:pt>
                <c:pt idx="199">
                  <c:v>0.13161094224924011</c:v>
                </c:pt>
                <c:pt idx="200">
                  <c:v>0.13465045592705166</c:v>
                </c:pt>
                <c:pt idx="201">
                  <c:v>0.12674772036474163</c:v>
                </c:pt>
                <c:pt idx="202">
                  <c:v>0.13069908814589665</c:v>
                </c:pt>
                <c:pt idx="203">
                  <c:v>0.13465045592705166</c:v>
                </c:pt>
                <c:pt idx="204">
                  <c:v>0.13677811550151975</c:v>
                </c:pt>
                <c:pt idx="205">
                  <c:v>0.13465045592705166</c:v>
                </c:pt>
                <c:pt idx="206">
                  <c:v>0.12553191489361701</c:v>
                </c:pt>
                <c:pt idx="207">
                  <c:v>0.12462006079027356</c:v>
                </c:pt>
                <c:pt idx="208">
                  <c:v>0.13465045592705166</c:v>
                </c:pt>
                <c:pt idx="209">
                  <c:v>0.11945288753799392</c:v>
                </c:pt>
                <c:pt idx="210">
                  <c:v>0.13586626139817629</c:v>
                </c:pt>
                <c:pt idx="211">
                  <c:v>0.12249240121580547</c:v>
                </c:pt>
                <c:pt idx="212">
                  <c:v>0.12249240121580547</c:v>
                </c:pt>
                <c:pt idx="213">
                  <c:v>0.1276595744680851</c:v>
                </c:pt>
                <c:pt idx="214">
                  <c:v>0.13282674772036474</c:v>
                </c:pt>
                <c:pt idx="215">
                  <c:v>0.13069908814589665</c:v>
                </c:pt>
                <c:pt idx="216">
                  <c:v>0.1276595744680851</c:v>
                </c:pt>
                <c:pt idx="217">
                  <c:v>0.13465045592705166</c:v>
                </c:pt>
                <c:pt idx="218">
                  <c:v>0.13282674772036474</c:v>
                </c:pt>
                <c:pt idx="219">
                  <c:v>0.12978723404255318</c:v>
                </c:pt>
                <c:pt idx="220">
                  <c:v>0.11458966565349545</c:v>
                </c:pt>
                <c:pt idx="221">
                  <c:v>0.13465045592705166</c:v>
                </c:pt>
                <c:pt idx="222">
                  <c:v>0.13161094224924011</c:v>
                </c:pt>
                <c:pt idx="223">
                  <c:v>0.13768996960486321</c:v>
                </c:pt>
                <c:pt idx="224">
                  <c:v>0.12462006079027356</c:v>
                </c:pt>
                <c:pt idx="225">
                  <c:v>0.12249240121580547</c:v>
                </c:pt>
                <c:pt idx="226">
                  <c:v>0.13586626139817629</c:v>
                </c:pt>
                <c:pt idx="227">
                  <c:v>0.13161094224924011</c:v>
                </c:pt>
                <c:pt idx="228">
                  <c:v>0.1237082066869301</c:v>
                </c:pt>
                <c:pt idx="229">
                  <c:v>0.11945288753799392</c:v>
                </c:pt>
                <c:pt idx="230">
                  <c:v>0.13161094224924011</c:v>
                </c:pt>
                <c:pt idx="231">
                  <c:v>0.12978723404255318</c:v>
                </c:pt>
                <c:pt idx="232">
                  <c:v>0.13282674772036474</c:v>
                </c:pt>
                <c:pt idx="233">
                  <c:v>0.11641337386018237</c:v>
                </c:pt>
                <c:pt idx="234">
                  <c:v>0.11246200607902736</c:v>
                </c:pt>
                <c:pt idx="235">
                  <c:v>0.11246200607902736</c:v>
                </c:pt>
                <c:pt idx="236">
                  <c:v>0.12978723404255318</c:v>
                </c:pt>
                <c:pt idx="237">
                  <c:v>0.12553191489361701</c:v>
                </c:pt>
                <c:pt idx="238">
                  <c:v>0.11945288753799392</c:v>
                </c:pt>
                <c:pt idx="239">
                  <c:v>0.11854103343465046</c:v>
                </c:pt>
                <c:pt idx="240">
                  <c:v>0.1237082066869301</c:v>
                </c:pt>
                <c:pt idx="241">
                  <c:v>0.12553191489361701</c:v>
                </c:pt>
                <c:pt idx="242">
                  <c:v>0.12249240121580547</c:v>
                </c:pt>
                <c:pt idx="243">
                  <c:v>0.11155015197568389</c:v>
                </c:pt>
                <c:pt idx="244">
                  <c:v>0.11945288753799392</c:v>
                </c:pt>
                <c:pt idx="245">
                  <c:v>0.12158054711246201</c:v>
                </c:pt>
                <c:pt idx="246">
                  <c:v>0.1237082066869301</c:v>
                </c:pt>
                <c:pt idx="247">
                  <c:v>0.11854103343465046</c:v>
                </c:pt>
                <c:pt idx="248">
                  <c:v>0.12158054711246201</c:v>
                </c:pt>
                <c:pt idx="249">
                  <c:v>0.12857142857142856</c:v>
                </c:pt>
                <c:pt idx="250">
                  <c:v>0.10942249240121581</c:v>
                </c:pt>
                <c:pt idx="251">
                  <c:v>0.11155015197568389</c:v>
                </c:pt>
                <c:pt idx="252">
                  <c:v>0.12249240121580547</c:v>
                </c:pt>
                <c:pt idx="253">
                  <c:v>0.117629179331307</c:v>
                </c:pt>
                <c:pt idx="254">
                  <c:v>0.12066869300911855</c:v>
                </c:pt>
                <c:pt idx="255">
                  <c:v>0.11458966565349545</c:v>
                </c:pt>
                <c:pt idx="256">
                  <c:v>0.12158054711246201</c:v>
                </c:pt>
                <c:pt idx="257">
                  <c:v>0.12553191489361701</c:v>
                </c:pt>
                <c:pt idx="258">
                  <c:v>0.12249240121580547</c:v>
                </c:pt>
                <c:pt idx="259">
                  <c:v>0.12249240121580547</c:v>
                </c:pt>
                <c:pt idx="260">
                  <c:v>0.12857142857142856</c:v>
                </c:pt>
                <c:pt idx="261">
                  <c:v>0.12158054711246201</c:v>
                </c:pt>
                <c:pt idx="262">
                  <c:v>0.12978723404255318</c:v>
                </c:pt>
                <c:pt idx="263">
                  <c:v>0.10851063829787234</c:v>
                </c:pt>
                <c:pt idx="264">
                  <c:v>0.117629179331307</c:v>
                </c:pt>
                <c:pt idx="265">
                  <c:v>0.12158054711246201</c:v>
                </c:pt>
                <c:pt idx="266">
                  <c:v>0.11641337386018237</c:v>
                </c:pt>
                <c:pt idx="267">
                  <c:v>0.1237082066869301</c:v>
                </c:pt>
                <c:pt idx="268">
                  <c:v>0.117629179331307</c:v>
                </c:pt>
                <c:pt idx="269">
                  <c:v>0.11458966565349545</c:v>
                </c:pt>
                <c:pt idx="270">
                  <c:v>0.10729483282674772</c:v>
                </c:pt>
                <c:pt idx="271">
                  <c:v>0.11033434650455927</c:v>
                </c:pt>
                <c:pt idx="272">
                  <c:v>0.11033434650455927</c:v>
                </c:pt>
                <c:pt idx="273">
                  <c:v>0.11458966565349545</c:v>
                </c:pt>
                <c:pt idx="274">
                  <c:v>0.12462006079027356</c:v>
                </c:pt>
                <c:pt idx="275">
                  <c:v>0.11945288753799392</c:v>
                </c:pt>
                <c:pt idx="276">
                  <c:v>0.11945288753799392</c:v>
                </c:pt>
                <c:pt idx="277">
                  <c:v>0.10334346504559271</c:v>
                </c:pt>
                <c:pt idx="278">
                  <c:v>0.12066869300911855</c:v>
                </c:pt>
                <c:pt idx="279">
                  <c:v>0.10547112462006079</c:v>
                </c:pt>
                <c:pt idx="280">
                  <c:v>0.11945288753799392</c:v>
                </c:pt>
                <c:pt idx="281">
                  <c:v>0.117629179331307</c:v>
                </c:pt>
                <c:pt idx="282">
                  <c:v>0.117629179331307</c:v>
                </c:pt>
                <c:pt idx="283">
                  <c:v>0.11854103343465046</c:v>
                </c:pt>
                <c:pt idx="284">
                  <c:v>9.7264437689969604E-2</c:v>
                </c:pt>
                <c:pt idx="285">
                  <c:v>0.12066869300911855</c:v>
                </c:pt>
                <c:pt idx="286">
                  <c:v>0.12066869300911855</c:v>
                </c:pt>
                <c:pt idx="287">
                  <c:v>0.10334346504559271</c:v>
                </c:pt>
                <c:pt idx="288">
                  <c:v>0.10638297872340426</c:v>
                </c:pt>
                <c:pt idx="289">
                  <c:v>0.11246200607902736</c:v>
                </c:pt>
                <c:pt idx="290">
                  <c:v>0.13586626139817629</c:v>
                </c:pt>
                <c:pt idx="291">
                  <c:v>9.8176291793313067E-2</c:v>
                </c:pt>
                <c:pt idx="292">
                  <c:v>0.11641337386018237</c:v>
                </c:pt>
                <c:pt idx="293">
                  <c:v>0.10638297872340426</c:v>
                </c:pt>
                <c:pt idx="294">
                  <c:v>0.10030395136778116</c:v>
                </c:pt>
                <c:pt idx="295">
                  <c:v>0.1237082066869301</c:v>
                </c:pt>
                <c:pt idx="296">
                  <c:v>0.10334346504559271</c:v>
                </c:pt>
                <c:pt idx="297">
                  <c:v>0.12462006079027356</c:v>
                </c:pt>
                <c:pt idx="298">
                  <c:v>0.11033434650455927</c:v>
                </c:pt>
                <c:pt idx="299">
                  <c:v>0.11246200607902736</c:v>
                </c:pt>
                <c:pt idx="300">
                  <c:v>0.10243161094224924</c:v>
                </c:pt>
                <c:pt idx="301">
                  <c:v>0.10638297872340426</c:v>
                </c:pt>
                <c:pt idx="302">
                  <c:v>0.11550151975683891</c:v>
                </c:pt>
                <c:pt idx="303">
                  <c:v>0.11246200607902736</c:v>
                </c:pt>
                <c:pt idx="304">
                  <c:v>9.3313069908814592E-2</c:v>
                </c:pt>
                <c:pt idx="305">
                  <c:v>0.11246200607902736</c:v>
                </c:pt>
                <c:pt idx="306">
                  <c:v>0.12066869300911855</c:v>
                </c:pt>
                <c:pt idx="307">
                  <c:v>0.10425531914893617</c:v>
                </c:pt>
                <c:pt idx="308">
                  <c:v>0.11458966565349545</c:v>
                </c:pt>
                <c:pt idx="309">
                  <c:v>0.10638297872340426</c:v>
                </c:pt>
                <c:pt idx="310">
                  <c:v>9.8176291793313067E-2</c:v>
                </c:pt>
                <c:pt idx="311">
                  <c:v>0.10121580547112462</c:v>
                </c:pt>
                <c:pt idx="312">
                  <c:v>0.10851063829787234</c:v>
                </c:pt>
                <c:pt idx="313">
                  <c:v>0.10425531914893617</c:v>
                </c:pt>
                <c:pt idx="314">
                  <c:v>8.9057750759878415E-2</c:v>
                </c:pt>
                <c:pt idx="315">
                  <c:v>0.10030395136778116</c:v>
                </c:pt>
                <c:pt idx="316">
                  <c:v>0.10729483282674772</c:v>
                </c:pt>
                <c:pt idx="317">
                  <c:v>0.11033434650455927</c:v>
                </c:pt>
                <c:pt idx="318">
                  <c:v>0.10425531914893617</c:v>
                </c:pt>
                <c:pt idx="319">
                  <c:v>0.10425531914893617</c:v>
                </c:pt>
                <c:pt idx="320">
                  <c:v>0.10425531914893617</c:v>
                </c:pt>
                <c:pt idx="321">
                  <c:v>9.6352583586626142E-2</c:v>
                </c:pt>
                <c:pt idx="322">
                  <c:v>0.10030395136778116</c:v>
                </c:pt>
                <c:pt idx="323">
                  <c:v>0.10243161094224924</c:v>
                </c:pt>
                <c:pt idx="324">
                  <c:v>9.7264437689969604E-2</c:v>
                </c:pt>
                <c:pt idx="325">
                  <c:v>0.10121580547112462</c:v>
                </c:pt>
                <c:pt idx="326">
                  <c:v>0.10547112462006079</c:v>
                </c:pt>
                <c:pt idx="327">
                  <c:v>0.10121580547112462</c:v>
                </c:pt>
                <c:pt idx="328">
                  <c:v>0.10030395136778116</c:v>
                </c:pt>
                <c:pt idx="329">
                  <c:v>0.10425531914893617</c:v>
                </c:pt>
                <c:pt idx="330">
                  <c:v>0.10729483282674772</c:v>
                </c:pt>
                <c:pt idx="331">
                  <c:v>0.10243161094224924</c:v>
                </c:pt>
                <c:pt idx="332">
                  <c:v>8.9057750759878415E-2</c:v>
                </c:pt>
                <c:pt idx="333">
                  <c:v>9.5136778115501516E-2</c:v>
                </c:pt>
                <c:pt idx="334">
                  <c:v>0.10334346504559271</c:v>
                </c:pt>
                <c:pt idx="335">
                  <c:v>0.10334346504559271</c:v>
                </c:pt>
                <c:pt idx="336">
                  <c:v>9.5136778115501516E-2</c:v>
                </c:pt>
                <c:pt idx="337">
                  <c:v>9.2097264437689966E-2</c:v>
                </c:pt>
                <c:pt idx="338">
                  <c:v>9.9392097264437693E-2</c:v>
                </c:pt>
                <c:pt idx="339">
                  <c:v>0.10547112462006079</c:v>
                </c:pt>
                <c:pt idx="340">
                  <c:v>0.10547112462006079</c:v>
                </c:pt>
                <c:pt idx="341">
                  <c:v>0.10851063829787234</c:v>
                </c:pt>
                <c:pt idx="342">
                  <c:v>0.10425531914893617</c:v>
                </c:pt>
                <c:pt idx="343">
                  <c:v>0.10243161094224924</c:v>
                </c:pt>
                <c:pt idx="344">
                  <c:v>0.10851063829787234</c:v>
                </c:pt>
                <c:pt idx="345">
                  <c:v>0.10121580547112462</c:v>
                </c:pt>
                <c:pt idx="346">
                  <c:v>9.4224924012158054E-2</c:v>
                </c:pt>
                <c:pt idx="347">
                  <c:v>9.8176291793313067E-2</c:v>
                </c:pt>
                <c:pt idx="348">
                  <c:v>9.4224924012158054E-2</c:v>
                </c:pt>
                <c:pt idx="349">
                  <c:v>0.10243161094224924</c:v>
                </c:pt>
                <c:pt idx="350">
                  <c:v>0.10334346504559271</c:v>
                </c:pt>
                <c:pt idx="351">
                  <c:v>0.10547112462006079</c:v>
                </c:pt>
                <c:pt idx="352">
                  <c:v>0.10334346504559271</c:v>
                </c:pt>
                <c:pt idx="353">
                  <c:v>0.11246200607902736</c:v>
                </c:pt>
                <c:pt idx="354">
                  <c:v>8.6018237082066865E-2</c:v>
                </c:pt>
                <c:pt idx="355">
                  <c:v>9.2097264437689966E-2</c:v>
                </c:pt>
                <c:pt idx="356">
                  <c:v>9.1185410334346503E-2</c:v>
                </c:pt>
                <c:pt idx="357">
                  <c:v>9.9392097264437693E-2</c:v>
                </c:pt>
                <c:pt idx="358">
                  <c:v>8.8145896656534953E-2</c:v>
                </c:pt>
                <c:pt idx="359">
                  <c:v>8.5106382978723402E-2</c:v>
                </c:pt>
                <c:pt idx="360">
                  <c:v>9.7264437689969604E-2</c:v>
                </c:pt>
                <c:pt idx="361">
                  <c:v>9.7264437689969604E-2</c:v>
                </c:pt>
                <c:pt idx="362">
                  <c:v>9.1185410334346503E-2</c:v>
                </c:pt>
                <c:pt idx="363">
                  <c:v>9.3313069908814592E-2</c:v>
                </c:pt>
                <c:pt idx="364">
                  <c:v>0.10030395136778116</c:v>
                </c:pt>
                <c:pt idx="365">
                  <c:v>8.9057750759878415E-2</c:v>
                </c:pt>
                <c:pt idx="366">
                  <c:v>9.5136778115501516E-2</c:v>
                </c:pt>
                <c:pt idx="367">
                  <c:v>8.8145896656534953E-2</c:v>
                </c:pt>
                <c:pt idx="368">
                  <c:v>9.3313069908814592E-2</c:v>
                </c:pt>
                <c:pt idx="369">
                  <c:v>9.0273556231003041E-2</c:v>
                </c:pt>
                <c:pt idx="370">
                  <c:v>8.723404255319149E-2</c:v>
                </c:pt>
                <c:pt idx="371">
                  <c:v>8.723404255319149E-2</c:v>
                </c:pt>
                <c:pt idx="372">
                  <c:v>9.0273556231003041E-2</c:v>
                </c:pt>
                <c:pt idx="373">
                  <c:v>9.9392097264437693E-2</c:v>
                </c:pt>
                <c:pt idx="374">
                  <c:v>9.5136778115501516E-2</c:v>
                </c:pt>
                <c:pt idx="375">
                  <c:v>0.10243161094224924</c:v>
                </c:pt>
                <c:pt idx="376">
                  <c:v>8.8145896656534953E-2</c:v>
                </c:pt>
                <c:pt idx="377">
                  <c:v>9.7264437689969604E-2</c:v>
                </c:pt>
                <c:pt idx="378">
                  <c:v>9.3313069908814592E-2</c:v>
                </c:pt>
                <c:pt idx="379">
                  <c:v>8.2066869300911852E-2</c:v>
                </c:pt>
                <c:pt idx="380">
                  <c:v>0.10121580547112462</c:v>
                </c:pt>
                <c:pt idx="381">
                  <c:v>9.0273556231003041E-2</c:v>
                </c:pt>
                <c:pt idx="382">
                  <c:v>9.1185410334346503E-2</c:v>
                </c:pt>
                <c:pt idx="383">
                  <c:v>9.1185410334346503E-2</c:v>
                </c:pt>
                <c:pt idx="384">
                  <c:v>8.419452887537994E-2</c:v>
                </c:pt>
                <c:pt idx="385">
                  <c:v>9.3313069908814592E-2</c:v>
                </c:pt>
                <c:pt idx="386">
                  <c:v>0.10334346504559271</c:v>
                </c:pt>
                <c:pt idx="387">
                  <c:v>9.4224924012158054E-2</c:v>
                </c:pt>
                <c:pt idx="388">
                  <c:v>9.0273556231003041E-2</c:v>
                </c:pt>
                <c:pt idx="389">
                  <c:v>8.8145896656534953E-2</c:v>
                </c:pt>
                <c:pt idx="390">
                  <c:v>9.6352583586626142E-2</c:v>
                </c:pt>
                <c:pt idx="391">
                  <c:v>8.419452887537994E-2</c:v>
                </c:pt>
                <c:pt idx="392">
                  <c:v>9.0273556231003041E-2</c:v>
                </c:pt>
                <c:pt idx="393">
                  <c:v>8.8145896656534953E-2</c:v>
                </c:pt>
                <c:pt idx="394">
                  <c:v>8.1155015197568389E-2</c:v>
                </c:pt>
                <c:pt idx="395">
                  <c:v>8.9057750759878415E-2</c:v>
                </c:pt>
                <c:pt idx="396">
                  <c:v>8.5106382978723402E-2</c:v>
                </c:pt>
                <c:pt idx="397">
                  <c:v>9.1185410334346503E-2</c:v>
                </c:pt>
                <c:pt idx="398">
                  <c:v>9.5136778115501516E-2</c:v>
                </c:pt>
                <c:pt idx="399">
                  <c:v>7.9939209726443763E-2</c:v>
                </c:pt>
                <c:pt idx="400">
                  <c:v>8.1155015197568389E-2</c:v>
                </c:pt>
                <c:pt idx="401">
                  <c:v>9.2097264437689966E-2</c:v>
                </c:pt>
                <c:pt idx="402">
                  <c:v>9.0273556231003041E-2</c:v>
                </c:pt>
                <c:pt idx="403">
                  <c:v>8.723404255319149E-2</c:v>
                </c:pt>
                <c:pt idx="404">
                  <c:v>8.6018237082066865E-2</c:v>
                </c:pt>
                <c:pt idx="405">
                  <c:v>8.1155015197568389E-2</c:v>
                </c:pt>
                <c:pt idx="406">
                  <c:v>8.2978723404255314E-2</c:v>
                </c:pt>
                <c:pt idx="407">
                  <c:v>8.419452887537994E-2</c:v>
                </c:pt>
                <c:pt idx="408">
                  <c:v>9.7264437689969604E-2</c:v>
                </c:pt>
                <c:pt idx="409">
                  <c:v>7.6899696048632213E-2</c:v>
                </c:pt>
                <c:pt idx="410">
                  <c:v>9.3313069908814592E-2</c:v>
                </c:pt>
                <c:pt idx="411">
                  <c:v>8.9057750759878415E-2</c:v>
                </c:pt>
                <c:pt idx="412">
                  <c:v>8.6018237082066865E-2</c:v>
                </c:pt>
                <c:pt idx="413">
                  <c:v>7.29483282674772E-2</c:v>
                </c:pt>
                <c:pt idx="414">
                  <c:v>9.8176291793313067E-2</c:v>
                </c:pt>
                <c:pt idx="415">
                  <c:v>8.8145896656534953E-2</c:v>
                </c:pt>
                <c:pt idx="416">
                  <c:v>9.1185410334346503E-2</c:v>
                </c:pt>
                <c:pt idx="417">
                  <c:v>8.2066869300911852E-2</c:v>
                </c:pt>
                <c:pt idx="418">
                  <c:v>7.9027355623100301E-2</c:v>
                </c:pt>
                <c:pt idx="419">
                  <c:v>8.1155015197568389E-2</c:v>
                </c:pt>
                <c:pt idx="420">
                  <c:v>7.6899696048632213E-2</c:v>
                </c:pt>
                <c:pt idx="421">
                  <c:v>8.1155015197568389E-2</c:v>
                </c:pt>
                <c:pt idx="422">
                  <c:v>7.9939209726443763E-2</c:v>
                </c:pt>
                <c:pt idx="423">
                  <c:v>8.419452887537994E-2</c:v>
                </c:pt>
                <c:pt idx="424">
                  <c:v>8.6018237082066865E-2</c:v>
                </c:pt>
                <c:pt idx="425">
                  <c:v>8.9057750759878415E-2</c:v>
                </c:pt>
                <c:pt idx="426">
                  <c:v>7.6899696048632213E-2</c:v>
                </c:pt>
                <c:pt idx="427">
                  <c:v>7.598784194528875E-2</c:v>
                </c:pt>
                <c:pt idx="428">
                  <c:v>8.9057750759878415E-2</c:v>
                </c:pt>
                <c:pt idx="429">
                  <c:v>0.10121580547112462</c:v>
                </c:pt>
                <c:pt idx="430">
                  <c:v>8.1155015197568389E-2</c:v>
                </c:pt>
                <c:pt idx="431">
                  <c:v>9.2097264437689966E-2</c:v>
                </c:pt>
                <c:pt idx="432">
                  <c:v>9.6352583586626142E-2</c:v>
                </c:pt>
                <c:pt idx="433">
                  <c:v>9.2097264437689966E-2</c:v>
                </c:pt>
                <c:pt idx="434">
                  <c:v>8.2978723404255314E-2</c:v>
                </c:pt>
                <c:pt idx="435">
                  <c:v>8.9057750759878415E-2</c:v>
                </c:pt>
                <c:pt idx="436">
                  <c:v>9.0273556231003041E-2</c:v>
                </c:pt>
                <c:pt idx="437">
                  <c:v>8.723404255319149E-2</c:v>
                </c:pt>
                <c:pt idx="438">
                  <c:v>9.1185410334346503E-2</c:v>
                </c:pt>
                <c:pt idx="439">
                  <c:v>9.4224924012158054E-2</c:v>
                </c:pt>
                <c:pt idx="440">
                  <c:v>8.9057750759878415E-2</c:v>
                </c:pt>
                <c:pt idx="441">
                  <c:v>9.2097264437689966E-2</c:v>
                </c:pt>
                <c:pt idx="442">
                  <c:v>9.4224924012158054E-2</c:v>
                </c:pt>
                <c:pt idx="443">
                  <c:v>0.10425531914893617</c:v>
                </c:pt>
                <c:pt idx="444">
                  <c:v>0.10334346504559271</c:v>
                </c:pt>
                <c:pt idx="445">
                  <c:v>0.10030395136778116</c:v>
                </c:pt>
                <c:pt idx="446">
                  <c:v>0.11155015197568389</c:v>
                </c:pt>
                <c:pt idx="447">
                  <c:v>9.3313069908814592E-2</c:v>
                </c:pt>
                <c:pt idx="448">
                  <c:v>9.9392097264437693E-2</c:v>
                </c:pt>
                <c:pt idx="449">
                  <c:v>9.9392097264437693E-2</c:v>
                </c:pt>
                <c:pt idx="450">
                  <c:v>9.5136778115501516E-2</c:v>
                </c:pt>
                <c:pt idx="451">
                  <c:v>0.11033434650455927</c:v>
                </c:pt>
                <c:pt idx="452">
                  <c:v>0.10425531914893617</c:v>
                </c:pt>
                <c:pt idx="453">
                  <c:v>9.1185410334346503E-2</c:v>
                </c:pt>
                <c:pt idx="454">
                  <c:v>0.10638297872340426</c:v>
                </c:pt>
                <c:pt idx="455">
                  <c:v>9.6352583586626142E-2</c:v>
                </c:pt>
                <c:pt idx="456">
                  <c:v>8.2066869300911852E-2</c:v>
                </c:pt>
                <c:pt idx="457">
                  <c:v>8.2978723404255314E-2</c:v>
                </c:pt>
                <c:pt idx="458">
                  <c:v>7.598784194528875E-2</c:v>
                </c:pt>
                <c:pt idx="459">
                  <c:v>7.8115501519756839E-2</c:v>
                </c:pt>
                <c:pt idx="460">
                  <c:v>7.8115501519756839E-2</c:v>
                </c:pt>
                <c:pt idx="461">
                  <c:v>7.9027355623100301E-2</c:v>
                </c:pt>
                <c:pt idx="462">
                  <c:v>7.598784194528875E-2</c:v>
                </c:pt>
                <c:pt idx="463">
                  <c:v>8.6018237082066865E-2</c:v>
                </c:pt>
                <c:pt idx="464">
                  <c:v>8.5106382978723402E-2</c:v>
                </c:pt>
                <c:pt idx="465">
                  <c:v>7.29483282674772E-2</c:v>
                </c:pt>
                <c:pt idx="466">
                  <c:v>8.723404255319149E-2</c:v>
                </c:pt>
                <c:pt idx="467">
                  <c:v>8.419452887537994E-2</c:v>
                </c:pt>
                <c:pt idx="468">
                  <c:v>9.1185410334346503E-2</c:v>
                </c:pt>
                <c:pt idx="469">
                  <c:v>8.723404255319149E-2</c:v>
                </c:pt>
                <c:pt idx="470">
                  <c:v>7.5075987841945288E-2</c:v>
                </c:pt>
                <c:pt idx="471">
                  <c:v>8.8145896656534953E-2</c:v>
                </c:pt>
                <c:pt idx="472">
                  <c:v>7.9027355623100301E-2</c:v>
                </c:pt>
                <c:pt idx="473">
                  <c:v>7.9027355623100301E-2</c:v>
                </c:pt>
                <c:pt idx="474">
                  <c:v>7.3860182370820662E-2</c:v>
                </c:pt>
                <c:pt idx="475">
                  <c:v>8.8145896656534953E-2</c:v>
                </c:pt>
                <c:pt idx="476">
                  <c:v>8.5106382978723402E-2</c:v>
                </c:pt>
                <c:pt idx="477">
                  <c:v>8.6018237082066865E-2</c:v>
                </c:pt>
                <c:pt idx="478">
                  <c:v>7.3860182370820662E-2</c:v>
                </c:pt>
                <c:pt idx="479">
                  <c:v>7.9027355623100301E-2</c:v>
                </c:pt>
                <c:pt idx="480">
                  <c:v>9.9392097264437693E-2</c:v>
                </c:pt>
                <c:pt idx="481">
                  <c:v>8.6018237082066865E-2</c:v>
                </c:pt>
                <c:pt idx="482">
                  <c:v>9.3313069908814592E-2</c:v>
                </c:pt>
                <c:pt idx="483">
                  <c:v>7.29483282674772E-2</c:v>
                </c:pt>
                <c:pt idx="484">
                  <c:v>8.723404255319149E-2</c:v>
                </c:pt>
                <c:pt idx="485">
                  <c:v>7.0820668693009112E-2</c:v>
                </c:pt>
                <c:pt idx="486">
                  <c:v>7.5075987841945288E-2</c:v>
                </c:pt>
                <c:pt idx="487">
                  <c:v>8.6018237082066865E-2</c:v>
                </c:pt>
                <c:pt idx="488">
                  <c:v>7.5075987841945288E-2</c:v>
                </c:pt>
                <c:pt idx="489">
                  <c:v>6.8996960486322187E-2</c:v>
                </c:pt>
                <c:pt idx="490">
                  <c:v>8.2978723404255314E-2</c:v>
                </c:pt>
                <c:pt idx="491">
                  <c:v>7.29483282674772E-2</c:v>
                </c:pt>
                <c:pt idx="492">
                  <c:v>7.8115501519756839E-2</c:v>
                </c:pt>
                <c:pt idx="493">
                  <c:v>8.723404255319149E-2</c:v>
                </c:pt>
                <c:pt idx="494">
                  <c:v>9.4224924012158054E-2</c:v>
                </c:pt>
                <c:pt idx="495">
                  <c:v>7.8115501519756839E-2</c:v>
                </c:pt>
                <c:pt idx="496">
                  <c:v>8.8145896656534953E-2</c:v>
                </c:pt>
                <c:pt idx="497">
                  <c:v>8.419452887537994E-2</c:v>
                </c:pt>
                <c:pt idx="498">
                  <c:v>8.419452887537994E-2</c:v>
                </c:pt>
                <c:pt idx="499">
                  <c:v>8.6018237082066865E-2</c:v>
                </c:pt>
                <c:pt idx="500">
                  <c:v>8.2978723404255314E-2</c:v>
                </c:pt>
                <c:pt idx="501">
                  <c:v>7.8115501519756839E-2</c:v>
                </c:pt>
                <c:pt idx="502">
                  <c:v>7.5075987841945288E-2</c:v>
                </c:pt>
                <c:pt idx="503">
                  <c:v>7.9027355623100301E-2</c:v>
                </c:pt>
                <c:pt idx="504">
                  <c:v>7.8115501519756839E-2</c:v>
                </c:pt>
                <c:pt idx="505">
                  <c:v>7.6899696048632213E-2</c:v>
                </c:pt>
                <c:pt idx="506">
                  <c:v>7.9939209726443763E-2</c:v>
                </c:pt>
                <c:pt idx="507">
                  <c:v>7.9027355623100301E-2</c:v>
                </c:pt>
                <c:pt idx="508">
                  <c:v>6.7781155015197575E-2</c:v>
                </c:pt>
                <c:pt idx="509">
                  <c:v>8.1155015197568389E-2</c:v>
                </c:pt>
                <c:pt idx="510">
                  <c:v>7.9027355623100301E-2</c:v>
                </c:pt>
                <c:pt idx="511">
                  <c:v>7.8115501519756839E-2</c:v>
                </c:pt>
                <c:pt idx="512">
                  <c:v>8.5106382978723402E-2</c:v>
                </c:pt>
                <c:pt idx="513">
                  <c:v>8.1155015197568389E-2</c:v>
                </c:pt>
                <c:pt idx="514">
                  <c:v>7.9027355623100301E-2</c:v>
                </c:pt>
                <c:pt idx="515">
                  <c:v>7.2036474164133737E-2</c:v>
                </c:pt>
                <c:pt idx="516">
                  <c:v>6.6869300911854099E-2</c:v>
                </c:pt>
                <c:pt idx="517">
                  <c:v>7.29483282674772E-2</c:v>
                </c:pt>
                <c:pt idx="518">
                  <c:v>7.598784194528875E-2</c:v>
                </c:pt>
                <c:pt idx="519">
                  <c:v>8.1155015197568389E-2</c:v>
                </c:pt>
                <c:pt idx="520">
                  <c:v>7.0820668693009112E-2</c:v>
                </c:pt>
                <c:pt idx="521">
                  <c:v>7.9027355623100301E-2</c:v>
                </c:pt>
                <c:pt idx="522">
                  <c:v>7.598784194528875E-2</c:v>
                </c:pt>
                <c:pt idx="523">
                  <c:v>8.2066869300911852E-2</c:v>
                </c:pt>
                <c:pt idx="524">
                  <c:v>7.2036474164133737E-2</c:v>
                </c:pt>
                <c:pt idx="525">
                  <c:v>7.29483282674772E-2</c:v>
                </c:pt>
                <c:pt idx="526">
                  <c:v>7.29483282674772E-2</c:v>
                </c:pt>
                <c:pt idx="527">
                  <c:v>7.5075987841945288E-2</c:v>
                </c:pt>
                <c:pt idx="528">
                  <c:v>7.9027355623100301E-2</c:v>
                </c:pt>
                <c:pt idx="529">
                  <c:v>7.8115501519756839E-2</c:v>
                </c:pt>
                <c:pt idx="530">
                  <c:v>7.29483282674772E-2</c:v>
                </c:pt>
                <c:pt idx="531">
                  <c:v>7.0820668693009112E-2</c:v>
                </c:pt>
                <c:pt idx="532">
                  <c:v>7.9027355623100301E-2</c:v>
                </c:pt>
                <c:pt idx="533">
                  <c:v>7.598784194528875E-2</c:v>
                </c:pt>
                <c:pt idx="534">
                  <c:v>8.2066869300911852E-2</c:v>
                </c:pt>
                <c:pt idx="535">
                  <c:v>7.9027355623100301E-2</c:v>
                </c:pt>
                <c:pt idx="536">
                  <c:v>7.29483282674772E-2</c:v>
                </c:pt>
                <c:pt idx="537">
                  <c:v>7.9939209726443763E-2</c:v>
                </c:pt>
                <c:pt idx="538">
                  <c:v>7.8115501519756839E-2</c:v>
                </c:pt>
                <c:pt idx="539">
                  <c:v>7.6899696048632213E-2</c:v>
                </c:pt>
                <c:pt idx="540">
                  <c:v>9.3313069908814592E-2</c:v>
                </c:pt>
                <c:pt idx="541">
                  <c:v>7.9027355623100301E-2</c:v>
                </c:pt>
                <c:pt idx="542">
                  <c:v>9.0273556231003041E-2</c:v>
                </c:pt>
                <c:pt idx="543">
                  <c:v>8.8145896656534953E-2</c:v>
                </c:pt>
                <c:pt idx="544">
                  <c:v>8.723404255319149E-2</c:v>
                </c:pt>
                <c:pt idx="545">
                  <c:v>6.9908814589665649E-2</c:v>
                </c:pt>
                <c:pt idx="546">
                  <c:v>8.5106382978723402E-2</c:v>
                </c:pt>
                <c:pt idx="547">
                  <c:v>8.1155015197568389E-2</c:v>
                </c:pt>
                <c:pt idx="548">
                  <c:v>9.4224924012158054E-2</c:v>
                </c:pt>
                <c:pt idx="549">
                  <c:v>9.3313069908814592E-2</c:v>
                </c:pt>
                <c:pt idx="550">
                  <c:v>8.5106382978723402E-2</c:v>
                </c:pt>
                <c:pt idx="551">
                  <c:v>8.2066869300911852E-2</c:v>
                </c:pt>
                <c:pt idx="552">
                  <c:v>8.8145896656534953E-2</c:v>
                </c:pt>
                <c:pt idx="553">
                  <c:v>9.2097264437689966E-2</c:v>
                </c:pt>
                <c:pt idx="554">
                  <c:v>9.9392097264437693E-2</c:v>
                </c:pt>
                <c:pt idx="555">
                  <c:v>9.1185410334346503E-2</c:v>
                </c:pt>
                <c:pt idx="556">
                  <c:v>7.5075987841945288E-2</c:v>
                </c:pt>
                <c:pt idx="557">
                  <c:v>8.8145896656534953E-2</c:v>
                </c:pt>
                <c:pt idx="558">
                  <c:v>8.419452887537994E-2</c:v>
                </c:pt>
                <c:pt idx="559">
                  <c:v>7.2036474164133737E-2</c:v>
                </c:pt>
                <c:pt idx="560">
                  <c:v>6.8996960486322187E-2</c:v>
                </c:pt>
                <c:pt idx="561">
                  <c:v>8.723404255319149E-2</c:v>
                </c:pt>
                <c:pt idx="562">
                  <c:v>7.3860182370820662E-2</c:v>
                </c:pt>
                <c:pt idx="563">
                  <c:v>8.1155015197568389E-2</c:v>
                </c:pt>
                <c:pt idx="564">
                  <c:v>7.2036474164133737E-2</c:v>
                </c:pt>
                <c:pt idx="565">
                  <c:v>8.2978723404255314E-2</c:v>
                </c:pt>
                <c:pt idx="566">
                  <c:v>7.6899696048632213E-2</c:v>
                </c:pt>
                <c:pt idx="567">
                  <c:v>7.0820668693009112E-2</c:v>
                </c:pt>
                <c:pt idx="568">
                  <c:v>7.9027355623100301E-2</c:v>
                </c:pt>
                <c:pt idx="569">
                  <c:v>7.3860182370820662E-2</c:v>
                </c:pt>
                <c:pt idx="570">
                  <c:v>6.9908814589665649E-2</c:v>
                </c:pt>
                <c:pt idx="571">
                  <c:v>8.1155015197568389E-2</c:v>
                </c:pt>
                <c:pt idx="572">
                  <c:v>7.6899696048632213E-2</c:v>
                </c:pt>
                <c:pt idx="573">
                  <c:v>7.9027355623100301E-2</c:v>
                </c:pt>
                <c:pt idx="574">
                  <c:v>7.3860182370820662E-2</c:v>
                </c:pt>
                <c:pt idx="575">
                  <c:v>6.8996960486322187E-2</c:v>
                </c:pt>
                <c:pt idx="576">
                  <c:v>6.8996960486322187E-2</c:v>
                </c:pt>
                <c:pt idx="577">
                  <c:v>7.2036474164133737E-2</c:v>
                </c:pt>
                <c:pt idx="578">
                  <c:v>6.6869300911854099E-2</c:v>
                </c:pt>
                <c:pt idx="579">
                  <c:v>7.598784194528875E-2</c:v>
                </c:pt>
                <c:pt idx="580">
                  <c:v>7.2036474164133737E-2</c:v>
                </c:pt>
                <c:pt idx="581">
                  <c:v>6.9908814589665649E-2</c:v>
                </c:pt>
                <c:pt idx="582">
                  <c:v>6.5957446808510636E-2</c:v>
                </c:pt>
                <c:pt idx="583">
                  <c:v>7.5075987841945288E-2</c:v>
                </c:pt>
                <c:pt idx="584">
                  <c:v>6.2917933130699086E-2</c:v>
                </c:pt>
                <c:pt idx="585">
                  <c:v>6.9908814589665649E-2</c:v>
                </c:pt>
                <c:pt idx="586">
                  <c:v>6.6869300911854099E-2</c:v>
                </c:pt>
                <c:pt idx="587">
                  <c:v>7.2036474164133737E-2</c:v>
                </c:pt>
                <c:pt idx="588">
                  <c:v>5.9878419452887535E-2</c:v>
                </c:pt>
                <c:pt idx="589">
                  <c:v>7.3860182370820662E-2</c:v>
                </c:pt>
                <c:pt idx="590">
                  <c:v>7.598784194528875E-2</c:v>
                </c:pt>
                <c:pt idx="591">
                  <c:v>7.0820668693009112E-2</c:v>
                </c:pt>
                <c:pt idx="592">
                  <c:v>6.0790273556231005E-2</c:v>
                </c:pt>
                <c:pt idx="593">
                  <c:v>6.9908814589665649E-2</c:v>
                </c:pt>
                <c:pt idx="594">
                  <c:v>7.2036474164133737E-2</c:v>
                </c:pt>
                <c:pt idx="595">
                  <c:v>7.598784194528875E-2</c:v>
                </c:pt>
                <c:pt idx="596">
                  <c:v>6.5957446808510636E-2</c:v>
                </c:pt>
                <c:pt idx="597">
                  <c:v>6.6869300911854099E-2</c:v>
                </c:pt>
                <c:pt idx="598">
                  <c:v>7.3860182370820662E-2</c:v>
                </c:pt>
                <c:pt idx="599">
                  <c:v>7.598784194528875E-2</c:v>
                </c:pt>
                <c:pt idx="600">
                  <c:v>6.5957446808510636E-2</c:v>
                </c:pt>
                <c:pt idx="601">
                  <c:v>6.6869300911854099E-2</c:v>
                </c:pt>
                <c:pt idx="602">
                  <c:v>7.0820668693009112E-2</c:v>
                </c:pt>
                <c:pt idx="603">
                  <c:v>6.7781155015197575E-2</c:v>
                </c:pt>
                <c:pt idx="604">
                  <c:v>7.0820668693009112E-2</c:v>
                </c:pt>
                <c:pt idx="605">
                  <c:v>6.4741641337386024E-2</c:v>
                </c:pt>
                <c:pt idx="606">
                  <c:v>6.6869300911854099E-2</c:v>
                </c:pt>
                <c:pt idx="607">
                  <c:v>7.598784194528875E-2</c:v>
                </c:pt>
                <c:pt idx="608">
                  <c:v>7.3860182370820662E-2</c:v>
                </c:pt>
                <c:pt idx="609">
                  <c:v>6.1702127659574467E-2</c:v>
                </c:pt>
                <c:pt idx="610">
                  <c:v>6.7781155015197575E-2</c:v>
                </c:pt>
                <c:pt idx="611">
                  <c:v>6.4741641337386024E-2</c:v>
                </c:pt>
                <c:pt idx="612">
                  <c:v>6.3829787234042548E-2</c:v>
                </c:pt>
                <c:pt idx="613">
                  <c:v>6.4741641337386024E-2</c:v>
                </c:pt>
                <c:pt idx="614">
                  <c:v>6.7781155015197575E-2</c:v>
                </c:pt>
                <c:pt idx="615">
                  <c:v>6.2917933130699086E-2</c:v>
                </c:pt>
                <c:pt idx="616">
                  <c:v>6.7781155015197575E-2</c:v>
                </c:pt>
                <c:pt idx="617">
                  <c:v>6.9908814589665649E-2</c:v>
                </c:pt>
                <c:pt idx="618">
                  <c:v>8.1155015197568389E-2</c:v>
                </c:pt>
                <c:pt idx="619">
                  <c:v>7.0820668693009112E-2</c:v>
                </c:pt>
                <c:pt idx="620">
                  <c:v>6.8996960486322187E-2</c:v>
                </c:pt>
                <c:pt idx="621">
                  <c:v>8.1155015197568389E-2</c:v>
                </c:pt>
                <c:pt idx="622">
                  <c:v>6.0790273556231005E-2</c:v>
                </c:pt>
                <c:pt idx="623">
                  <c:v>7.2036474164133737E-2</c:v>
                </c:pt>
                <c:pt idx="624">
                  <c:v>6.8996960486322187E-2</c:v>
                </c:pt>
                <c:pt idx="625">
                  <c:v>7.3860182370820662E-2</c:v>
                </c:pt>
                <c:pt idx="626">
                  <c:v>7.3860182370820662E-2</c:v>
                </c:pt>
                <c:pt idx="627">
                  <c:v>6.0790273556231005E-2</c:v>
                </c:pt>
                <c:pt idx="628">
                  <c:v>6.5957446808510636E-2</c:v>
                </c:pt>
                <c:pt idx="629">
                  <c:v>7.598784194528875E-2</c:v>
                </c:pt>
                <c:pt idx="630">
                  <c:v>7.2036474164133737E-2</c:v>
                </c:pt>
                <c:pt idx="631">
                  <c:v>6.8996960486322187E-2</c:v>
                </c:pt>
                <c:pt idx="632">
                  <c:v>7.5075987841945288E-2</c:v>
                </c:pt>
                <c:pt idx="633">
                  <c:v>7.2036474164133737E-2</c:v>
                </c:pt>
                <c:pt idx="634">
                  <c:v>7.598784194528875E-2</c:v>
                </c:pt>
                <c:pt idx="635">
                  <c:v>6.1702127659574467E-2</c:v>
                </c:pt>
                <c:pt idx="636">
                  <c:v>7.9027355623100301E-2</c:v>
                </c:pt>
                <c:pt idx="637">
                  <c:v>6.7781155015197575E-2</c:v>
                </c:pt>
                <c:pt idx="638">
                  <c:v>7.0820668693009112E-2</c:v>
                </c:pt>
                <c:pt idx="639">
                  <c:v>6.9908814589665649E-2</c:v>
                </c:pt>
                <c:pt idx="640">
                  <c:v>7.0820668693009112E-2</c:v>
                </c:pt>
                <c:pt idx="641">
                  <c:v>6.6869300911854099E-2</c:v>
                </c:pt>
                <c:pt idx="642">
                  <c:v>6.7781155015197575E-2</c:v>
                </c:pt>
                <c:pt idx="643">
                  <c:v>6.4741641337386024E-2</c:v>
                </c:pt>
                <c:pt idx="644">
                  <c:v>6.5957446808510636E-2</c:v>
                </c:pt>
                <c:pt idx="645">
                  <c:v>6.2917933130699086E-2</c:v>
                </c:pt>
                <c:pt idx="646">
                  <c:v>6.9908814589665649E-2</c:v>
                </c:pt>
                <c:pt idx="647">
                  <c:v>6.7781155015197575E-2</c:v>
                </c:pt>
                <c:pt idx="648">
                  <c:v>5.8662613981762916E-2</c:v>
                </c:pt>
                <c:pt idx="649">
                  <c:v>5.9878419452887535E-2</c:v>
                </c:pt>
                <c:pt idx="650">
                  <c:v>6.5957446808510636E-2</c:v>
                </c:pt>
                <c:pt idx="651">
                  <c:v>6.3829787234042548E-2</c:v>
                </c:pt>
                <c:pt idx="652">
                  <c:v>6.5957446808510636E-2</c:v>
                </c:pt>
                <c:pt idx="653">
                  <c:v>6.2917933130699086E-2</c:v>
                </c:pt>
                <c:pt idx="654">
                  <c:v>7.29483282674772E-2</c:v>
                </c:pt>
                <c:pt idx="655">
                  <c:v>6.8996960486322187E-2</c:v>
                </c:pt>
                <c:pt idx="656">
                  <c:v>7.6899696048632213E-2</c:v>
                </c:pt>
                <c:pt idx="657">
                  <c:v>6.5957446808510636E-2</c:v>
                </c:pt>
                <c:pt idx="658">
                  <c:v>6.4741641337386024E-2</c:v>
                </c:pt>
                <c:pt idx="659">
                  <c:v>5.5623100303951366E-2</c:v>
                </c:pt>
                <c:pt idx="660">
                  <c:v>7.3860182370820662E-2</c:v>
                </c:pt>
                <c:pt idx="661">
                  <c:v>6.8996960486322187E-2</c:v>
                </c:pt>
                <c:pt idx="662">
                  <c:v>6.3829787234042548E-2</c:v>
                </c:pt>
                <c:pt idx="663">
                  <c:v>6.3829787234042548E-2</c:v>
                </c:pt>
                <c:pt idx="664">
                  <c:v>6.1702127659574467E-2</c:v>
                </c:pt>
                <c:pt idx="665">
                  <c:v>6.6869300911854099E-2</c:v>
                </c:pt>
                <c:pt idx="666">
                  <c:v>6.2917933130699086E-2</c:v>
                </c:pt>
                <c:pt idx="667">
                  <c:v>6.1702127659574467E-2</c:v>
                </c:pt>
                <c:pt idx="668">
                  <c:v>6.4741641337386024E-2</c:v>
                </c:pt>
                <c:pt idx="669">
                  <c:v>6.5957446808510636E-2</c:v>
                </c:pt>
                <c:pt idx="670">
                  <c:v>6.8996960486322187E-2</c:v>
                </c:pt>
                <c:pt idx="671">
                  <c:v>6.1702127659574467E-2</c:v>
                </c:pt>
                <c:pt idx="672">
                  <c:v>7.6899696048632213E-2</c:v>
                </c:pt>
                <c:pt idx="673">
                  <c:v>7.598784194528875E-2</c:v>
                </c:pt>
                <c:pt idx="674">
                  <c:v>6.2917933130699086E-2</c:v>
                </c:pt>
                <c:pt idx="675">
                  <c:v>7.8115501519756839E-2</c:v>
                </c:pt>
                <c:pt idx="676">
                  <c:v>6.5957446808510636E-2</c:v>
                </c:pt>
                <c:pt idx="677">
                  <c:v>7.29483282674772E-2</c:v>
                </c:pt>
                <c:pt idx="678">
                  <c:v>7.0820668693009112E-2</c:v>
                </c:pt>
                <c:pt idx="679">
                  <c:v>6.5957446808510636E-2</c:v>
                </c:pt>
                <c:pt idx="680">
                  <c:v>6.7781155015197575E-2</c:v>
                </c:pt>
                <c:pt idx="681">
                  <c:v>7.5075987841945288E-2</c:v>
                </c:pt>
                <c:pt idx="682">
                  <c:v>7.5075987841945288E-2</c:v>
                </c:pt>
                <c:pt idx="683">
                  <c:v>7.6899696048632213E-2</c:v>
                </c:pt>
                <c:pt idx="684">
                  <c:v>5.2583586626139815E-2</c:v>
                </c:pt>
                <c:pt idx="685">
                  <c:v>6.2917933130699086E-2</c:v>
                </c:pt>
                <c:pt idx="686">
                  <c:v>5.9878419452887535E-2</c:v>
                </c:pt>
                <c:pt idx="687">
                  <c:v>5.9878419452887535E-2</c:v>
                </c:pt>
                <c:pt idx="688">
                  <c:v>5.8662613981762916E-2</c:v>
                </c:pt>
                <c:pt idx="689">
                  <c:v>6.3829787234042548E-2</c:v>
                </c:pt>
                <c:pt idx="690">
                  <c:v>5.5623100303951366E-2</c:v>
                </c:pt>
                <c:pt idx="691">
                  <c:v>6.6869300911854099E-2</c:v>
                </c:pt>
                <c:pt idx="692">
                  <c:v>6.2917933130699086E-2</c:v>
                </c:pt>
                <c:pt idx="693">
                  <c:v>6.7781155015197575E-2</c:v>
                </c:pt>
                <c:pt idx="694">
                  <c:v>6.7781155015197575E-2</c:v>
                </c:pt>
                <c:pt idx="695">
                  <c:v>5.5623100303951366E-2</c:v>
                </c:pt>
                <c:pt idx="696">
                  <c:v>7.0820668693009112E-2</c:v>
                </c:pt>
                <c:pt idx="697">
                  <c:v>6.3829787234042548E-2</c:v>
                </c:pt>
                <c:pt idx="698">
                  <c:v>6.9908814589665649E-2</c:v>
                </c:pt>
                <c:pt idx="699">
                  <c:v>6.2917933130699086E-2</c:v>
                </c:pt>
                <c:pt idx="700">
                  <c:v>6.9908814589665649E-2</c:v>
                </c:pt>
                <c:pt idx="701">
                  <c:v>6.5957446808510636E-2</c:v>
                </c:pt>
                <c:pt idx="702">
                  <c:v>5.6838905775075985E-2</c:v>
                </c:pt>
                <c:pt idx="703">
                  <c:v>6.5957446808510636E-2</c:v>
                </c:pt>
                <c:pt idx="704">
                  <c:v>5.1671732522796353E-2</c:v>
                </c:pt>
                <c:pt idx="705">
                  <c:v>5.7750759878419454E-2</c:v>
                </c:pt>
                <c:pt idx="706">
                  <c:v>6.0790273556231005E-2</c:v>
                </c:pt>
                <c:pt idx="707">
                  <c:v>7.0820668693009112E-2</c:v>
                </c:pt>
                <c:pt idx="708">
                  <c:v>6.1702127659574467E-2</c:v>
                </c:pt>
                <c:pt idx="709">
                  <c:v>7.5075987841945288E-2</c:v>
                </c:pt>
                <c:pt idx="710">
                  <c:v>5.8662613981762916E-2</c:v>
                </c:pt>
                <c:pt idx="711">
                  <c:v>6.0790273556231005E-2</c:v>
                </c:pt>
                <c:pt idx="712">
                  <c:v>6.7781155015197575E-2</c:v>
                </c:pt>
                <c:pt idx="713">
                  <c:v>6.7781155015197575E-2</c:v>
                </c:pt>
                <c:pt idx="714">
                  <c:v>5.075987841945289E-2</c:v>
                </c:pt>
                <c:pt idx="715">
                  <c:v>6.2917933130699086E-2</c:v>
                </c:pt>
                <c:pt idx="716">
                  <c:v>6.5957446808510636E-2</c:v>
                </c:pt>
                <c:pt idx="717">
                  <c:v>6.5957446808510636E-2</c:v>
                </c:pt>
                <c:pt idx="718">
                  <c:v>5.7750759878419454E-2</c:v>
                </c:pt>
                <c:pt idx="719">
                  <c:v>5.8662613981762916E-2</c:v>
                </c:pt>
                <c:pt idx="720">
                  <c:v>5.7750759878419454E-2</c:v>
                </c:pt>
                <c:pt idx="721">
                  <c:v>5.9878419452887535E-2</c:v>
                </c:pt>
                <c:pt idx="722">
                  <c:v>5.5623100303951366E-2</c:v>
                </c:pt>
                <c:pt idx="723">
                  <c:v>5.8662613981762916E-2</c:v>
                </c:pt>
                <c:pt idx="724">
                  <c:v>6.3829787234042548E-2</c:v>
                </c:pt>
                <c:pt idx="725">
                  <c:v>5.8662613981762916E-2</c:v>
                </c:pt>
                <c:pt idx="726">
                  <c:v>5.4711246200607903E-2</c:v>
                </c:pt>
                <c:pt idx="727">
                  <c:v>5.1671732522796353E-2</c:v>
                </c:pt>
                <c:pt idx="728">
                  <c:v>6.0790273556231005E-2</c:v>
                </c:pt>
                <c:pt idx="729">
                  <c:v>5.9878419452887535E-2</c:v>
                </c:pt>
                <c:pt idx="730">
                  <c:v>6.9908814589665649E-2</c:v>
                </c:pt>
                <c:pt idx="731">
                  <c:v>6.7781155015197575E-2</c:v>
                </c:pt>
                <c:pt idx="732">
                  <c:v>6.6869300911854099E-2</c:v>
                </c:pt>
                <c:pt idx="733">
                  <c:v>6.5957446808510636E-2</c:v>
                </c:pt>
                <c:pt idx="734">
                  <c:v>5.6838905775075985E-2</c:v>
                </c:pt>
                <c:pt idx="735">
                  <c:v>6.3829787234042548E-2</c:v>
                </c:pt>
                <c:pt idx="736">
                  <c:v>6.8996960486322187E-2</c:v>
                </c:pt>
                <c:pt idx="737">
                  <c:v>5.8662613981762916E-2</c:v>
                </c:pt>
                <c:pt idx="738">
                  <c:v>5.6838905775075985E-2</c:v>
                </c:pt>
                <c:pt idx="739">
                  <c:v>5.5623100303951366E-2</c:v>
                </c:pt>
                <c:pt idx="740">
                  <c:v>6.0790273556231005E-2</c:v>
                </c:pt>
                <c:pt idx="741">
                  <c:v>6.2917933130699086E-2</c:v>
                </c:pt>
                <c:pt idx="742">
                  <c:v>6.6869300911854099E-2</c:v>
                </c:pt>
                <c:pt idx="743">
                  <c:v>6.4741641337386024E-2</c:v>
                </c:pt>
                <c:pt idx="744">
                  <c:v>5.5623100303951366E-2</c:v>
                </c:pt>
                <c:pt idx="745">
                  <c:v>5.3799392097264441E-2</c:v>
                </c:pt>
                <c:pt idx="746">
                  <c:v>7.0820668693009112E-2</c:v>
                </c:pt>
                <c:pt idx="747">
                  <c:v>6.1702127659574467E-2</c:v>
                </c:pt>
                <c:pt idx="748">
                  <c:v>5.7750759878419454E-2</c:v>
                </c:pt>
                <c:pt idx="749">
                  <c:v>5.9878419452887535E-2</c:v>
                </c:pt>
                <c:pt idx="750">
                  <c:v>5.7750759878419454E-2</c:v>
                </c:pt>
                <c:pt idx="751">
                  <c:v>5.7750759878419454E-2</c:v>
                </c:pt>
                <c:pt idx="752">
                  <c:v>5.2583586626139815E-2</c:v>
                </c:pt>
                <c:pt idx="753">
                  <c:v>6.0790273556231005E-2</c:v>
                </c:pt>
                <c:pt idx="754">
                  <c:v>5.6838905775075985E-2</c:v>
                </c:pt>
                <c:pt idx="755">
                  <c:v>5.9878419452887535E-2</c:v>
                </c:pt>
                <c:pt idx="756">
                  <c:v>6.7781155015197575E-2</c:v>
                </c:pt>
                <c:pt idx="757">
                  <c:v>6.4741641337386024E-2</c:v>
                </c:pt>
                <c:pt idx="758">
                  <c:v>6.4741641337386024E-2</c:v>
                </c:pt>
                <c:pt idx="759">
                  <c:v>5.8662613981762916E-2</c:v>
                </c:pt>
                <c:pt idx="760">
                  <c:v>6.7781155015197575E-2</c:v>
                </c:pt>
                <c:pt idx="761">
                  <c:v>6.6869300911854099E-2</c:v>
                </c:pt>
                <c:pt idx="762">
                  <c:v>6.8996960486322187E-2</c:v>
                </c:pt>
                <c:pt idx="763">
                  <c:v>6.8996960486322187E-2</c:v>
                </c:pt>
                <c:pt idx="764">
                  <c:v>7.0820668693009112E-2</c:v>
                </c:pt>
                <c:pt idx="765">
                  <c:v>7.0820668693009112E-2</c:v>
                </c:pt>
                <c:pt idx="766">
                  <c:v>5.5623100303951366E-2</c:v>
                </c:pt>
                <c:pt idx="767">
                  <c:v>7.5075987841945288E-2</c:v>
                </c:pt>
                <c:pt idx="768">
                  <c:v>5.4711246200607903E-2</c:v>
                </c:pt>
                <c:pt idx="769">
                  <c:v>5.2583586626139815E-2</c:v>
                </c:pt>
                <c:pt idx="770">
                  <c:v>6.3829787234042548E-2</c:v>
                </c:pt>
                <c:pt idx="771">
                  <c:v>5.8662613981762916E-2</c:v>
                </c:pt>
                <c:pt idx="772">
                  <c:v>6.1702127659574467E-2</c:v>
                </c:pt>
                <c:pt idx="773">
                  <c:v>5.7750759878419454E-2</c:v>
                </c:pt>
                <c:pt idx="774">
                  <c:v>5.4711246200607903E-2</c:v>
                </c:pt>
                <c:pt idx="775">
                  <c:v>5.6838905775075985E-2</c:v>
                </c:pt>
                <c:pt idx="776">
                  <c:v>6.0790273556231005E-2</c:v>
                </c:pt>
                <c:pt idx="777">
                  <c:v>5.9878419452887535E-2</c:v>
                </c:pt>
                <c:pt idx="778">
                  <c:v>6.0790273556231005E-2</c:v>
                </c:pt>
                <c:pt idx="779">
                  <c:v>6.5957446808510636E-2</c:v>
                </c:pt>
                <c:pt idx="780">
                  <c:v>6.4741641337386024E-2</c:v>
                </c:pt>
                <c:pt idx="781">
                  <c:v>5.2583586626139815E-2</c:v>
                </c:pt>
                <c:pt idx="782">
                  <c:v>5.2583586626139815E-2</c:v>
                </c:pt>
                <c:pt idx="783">
                  <c:v>4.6504559270516714E-2</c:v>
                </c:pt>
                <c:pt idx="784">
                  <c:v>5.8662613981762916E-2</c:v>
                </c:pt>
                <c:pt idx="785">
                  <c:v>5.1671732522796353E-2</c:v>
                </c:pt>
                <c:pt idx="786">
                  <c:v>5.4711246200607903E-2</c:v>
                </c:pt>
                <c:pt idx="787">
                  <c:v>5.6838905775075985E-2</c:v>
                </c:pt>
                <c:pt idx="788">
                  <c:v>6.0790273556231005E-2</c:v>
                </c:pt>
                <c:pt idx="789">
                  <c:v>5.4711246200607903E-2</c:v>
                </c:pt>
                <c:pt idx="790">
                  <c:v>5.6838905775075985E-2</c:v>
                </c:pt>
                <c:pt idx="791">
                  <c:v>4.8632218844984802E-2</c:v>
                </c:pt>
                <c:pt idx="792">
                  <c:v>5.2583586626139815E-2</c:v>
                </c:pt>
                <c:pt idx="793">
                  <c:v>5.1671732522796353E-2</c:v>
                </c:pt>
                <c:pt idx="794">
                  <c:v>6.4741641337386024E-2</c:v>
                </c:pt>
                <c:pt idx="795">
                  <c:v>5.5623100303951366E-2</c:v>
                </c:pt>
                <c:pt idx="796">
                  <c:v>5.075987841945289E-2</c:v>
                </c:pt>
                <c:pt idx="797">
                  <c:v>5.9878419452887535E-2</c:v>
                </c:pt>
                <c:pt idx="798">
                  <c:v>5.7750759878419454E-2</c:v>
                </c:pt>
                <c:pt idx="799">
                  <c:v>5.6838905775075985E-2</c:v>
                </c:pt>
                <c:pt idx="800">
                  <c:v>5.4711246200607903E-2</c:v>
                </c:pt>
                <c:pt idx="801">
                  <c:v>4.8632218844984802E-2</c:v>
                </c:pt>
                <c:pt idx="802">
                  <c:v>5.2583586626139815E-2</c:v>
                </c:pt>
                <c:pt idx="803">
                  <c:v>7.29483282674772E-2</c:v>
                </c:pt>
                <c:pt idx="804">
                  <c:v>5.4711246200607903E-2</c:v>
                </c:pt>
                <c:pt idx="805">
                  <c:v>4.8632218844984802E-2</c:v>
                </c:pt>
                <c:pt idx="806">
                  <c:v>6.0790273556231005E-2</c:v>
                </c:pt>
                <c:pt idx="807">
                  <c:v>5.3799392097264441E-2</c:v>
                </c:pt>
                <c:pt idx="808">
                  <c:v>5.7750759878419454E-2</c:v>
                </c:pt>
                <c:pt idx="809">
                  <c:v>6.4741641337386024E-2</c:v>
                </c:pt>
                <c:pt idx="810">
                  <c:v>6.3829787234042548E-2</c:v>
                </c:pt>
                <c:pt idx="811">
                  <c:v>4.6504559270516714E-2</c:v>
                </c:pt>
                <c:pt idx="812">
                  <c:v>5.3799392097264441E-2</c:v>
                </c:pt>
                <c:pt idx="813">
                  <c:v>5.7750759878419454E-2</c:v>
                </c:pt>
                <c:pt idx="814">
                  <c:v>6.1702127659574467E-2</c:v>
                </c:pt>
                <c:pt idx="815">
                  <c:v>5.8662613981762916E-2</c:v>
                </c:pt>
                <c:pt idx="816">
                  <c:v>5.075987841945289E-2</c:v>
                </c:pt>
                <c:pt idx="817">
                  <c:v>5.9878419452887535E-2</c:v>
                </c:pt>
                <c:pt idx="818">
                  <c:v>5.075987841945289E-2</c:v>
                </c:pt>
                <c:pt idx="819">
                  <c:v>5.4711246200607903E-2</c:v>
                </c:pt>
                <c:pt idx="820">
                  <c:v>5.3799392097264441E-2</c:v>
                </c:pt>
                <c:pt idx="821">
                  <c:v>4.5592705167173252E-2</c:v>
                </c:pt>
                <c:pt idx="822">
                  <c:v>5.8662613981762916E-2</c:v>
                </c:pt>
                <c:pt idx="823">
                  <c:v>6.1702127659574467E-2</c:v>
                </c:pt>
                <c:pt idx="824">
                  <c:v>4.8632218844984802E-2</c:v>
                </c:pt>
                <c:pt idx="825">
                  <c:v>4.8632218844984802E-2</c:v>
                </c:pt>
                <c:pt idx="826">
                  <c:v>4.8632218844984802E-2</c:v>
                </c:pt>
                <c:pt idx="827">
                  <c:v>4.6504559270516714E-2</c:v>
                </c:pt>
                <c:pt idx="828">
                  <c:v>5.075987841945289E-2</c:v>
                </c:pt>
                <c:pt idx="829">
                  <c:v>4.4680851063829789E-2</c:v>
                </c:pt>
                <c:pt idx="830">
                  <c:v>5.075987841945289E-2</c:v>
                </c:pt>
                <c:pt idx="831">
                  <c:v>5.4711246200607903E-2</c:v>
                </c:pt>
                <c:pt idx="832">
                  <c:v>5.4711246200607903E-2</c:v>
                </c:pt>
                <c:pt idx="833">
                  <c:v>5.5623100303951366E-2</c:v>
                </c:pt>
                <c:pt idx="834">
                  <c:v>6.6869300911854099E-2</c:v>
                </c:pt>
                <c:pt idx="835">
                  <c:v>5.1671732522796353E-2</c:v>
                </c:pt>
                <c:pt idx="836">
                  <c:v>4.8632218844984802E-2</c:v>
                </c:pt>
                <c:pt idx="837">
                  <c:v>5.7750759878419454E-2</c:v>
                </c:pt>
                <c:pt idx="838">
                  <c:v>6.1702127659574467E-2</c:v>
                </c:pt>
                <c:pt idx="839">
                  <c:v>5.9878419452887535E-2</c:v>
                </c:pt>
                <c:pt idx="840">
                  <c:v>5.9878419452887535E-2</c:v>
                </c:pt>
                <c:pt idx="841">
                  <c:v>6.6869300911854099E-2</c:v>
                </c:pt>
                <c:pt idx="842">
                  <c:v>6.2917933130699086E-2</c:v>
                </c:pt>
                <c:pt idx="843">
                  <c:v>6.1702127659574467E-2</c:v>
                </c:pt>
                <c:pt idx="844">
                  <c:v>7.29483282674772E-2</c:v>
                </c:pt>
                <c:pt idx="845">
                  <c:v>7.2036474164133737E-2</c:v>
                </c:pt>
                <c:pt idx="846">
                  <c:v>7.0820668693009112E-2</c:v>
                </c:pt>
                <c:pt idx="847">
                  <c:v>7.0820668693009112E-2</c:v>
                </c:pt>
                <c:pt idx="848">
                  <c:v>9.0273556231003041E-2</c:v>
                </c:pt>
                <c:pt idx="849">
                  <c:v>9.7264437689969604E-2</c:v>
                </c:pt>
                <c:pt idx="850">
                  <c:v>0.10547112462006079</c:v>
                </c:pt>
                <c:pt idx="851">
                  <c:v>0.117629179331307</c:v>
                </c:pt>
                <c:pt idx="852">
                  <c:v>0.13069908814589665</c:v>
                </c:pt>
                <c:pt idx="853">
                  <c:v>0.13768996960486321</c:v>
                </c:pt>
                <c:pt idx="854">
                  <c:v>0.16717325227963525</c:v>
                </c:pt>
                <c:pt idx="855">
                  <c:v>0.17629179331306991</c:v>
                </c:pt>
                <c:pt idx="856">
                  <c:v>0.18449848024316109</c:v>
                </c:pt>
                <c:pt idx="857">
                  <c:v>0.17841945288753799</c:v>
                </c:pt>
                <c:pt idx="858">
                  <c:v>0.20455927051671732</c:v>
                </c:pt>
                <c:pt idx="859">
                  <c:v>0.21185410334346505</c:v>
                </c:pt>
                <c:pt idx="860">
                  <c:v>0.18632218844984802</c:v>
                </c:pt>
                <c:pt idx="861">
                  <c:v>0.18237082066869301</c:v>
                </c:pt>
                <c:pt idx="862">
                  <c:v>0.16626139817629179</c:v>
                </c:pt>
                <c:pt idx="863">
                  <c:v>0.15288753799392096</c:v>
                </c:pt>
                <c:pt idx="864">
                  <c:v>0.14376899696048631</c:v>
                </c:pt>
                <c:pt idx="865">
                  <c:v>0.11854103343465046</c:v>
                </c:pt>
                <c:pt idx="866">
                  <c:v>0.10638297872340426</c:v>
                </c:pt>
                <c:pt idx="867">
                  <c:v>9.2097264437689966E-2</c:v>
                </c:pt>
                <c:pt idx="868">
                  <c:v>9.1185410334346503E-2</c:v>
                </c:pt>
                <c:pt idx="869">
                  <c:v>7.5075987841945288E-2</c:v>
                </c:pt>
                <c:pt idx="870">
                  <c:v>7.0820668693009112E-2</c:v>
                </c:pt>
                <c:pt idx="871">
                  <c:v>7.2036474164133737E-2</c:v>
                </c:pt>
                <c:pt idx="872">
                  <c:v>6.6869300911854099E-2</c:v>
                </c:pt>
                <c:pt idx="873">
                  <c:v>6.6869300911854099E-2</c:v>
                </c:pt>
                <c:pt idx="874">
                  <c:v>4.8632218844984802E-2</c:v>
                </c:pt>
                <c:pt idx="875">
                  <c:v>6.6869300911854099E-2</c:v>
                </c:pt>
                <c:pt idx="876">
                  <c:v>5.1671732522796353E-2</c:v>
                </c:pt>
                <c:pt idx="877">
                  <c:v>4.772036474164134E-2</c:v>
                </c:pt>
                <c:pt idx="878">
                  <c:v>5.8662613981762916E-2</c:v>
                </c:pt>
                <c:pt idx="879">
                  <c:v>4.5592705167173252E-2</c:v>
                </c:pt>
                <c:pt idx="880">
                  <c:v>4.6504559270516714E-2</c:v>
                </c:pt>
                <c:pt idx="881">
                  <c:v>4.346504559270517E-2</c:v>
                </c:pt>
                <c:pt idx="882">
                  <c:v>4.9544072948328265E-2</c:v>
                </c:pt>
                <c:pt idx="883">
                  <c:v>4.6504559270516714E-2</c:v>
                </c:pt>
                <c:pt idx="884">
                  <c:v>5.2583586626139815E-2</c:v>
                </c:pt>
                <c:pt idx="885">
                  <c:v>5.2583586626139815E-2</c:v>
                </c:pt>
                <c:pt idx="886">
                  <c:v>4.5592705167173252E-2</c:v>
                </c:pt>
                <c:pt idx="887">
                  <c:v>4.4680851063829789E-2</c:v>
                </c:pt>
                <c:pt idx="888">
                  <c:v>4.772036474164134E-2</c:v>
                </c:pt>
                <c:pt idx="889">
                  <c:v>4.8632218844984802E-2</c:v>
                </c:pt>
                <c:pt idx="890">
                  <c:v>5.3799392097264441E-2</c:v>
                </c:pt>
                <c:pt idx="891">
                  <c:v>6.1702127659574467E-2</c:v>
                </c:pt>
                <c:pt idx="892">
                  <c:v>5.075987841945289E-2</c:v>
                </c:pt>
                <c:pt idx="893">
                  <c:v>4.9544072948328265E-2</c:v>
                </c:pt>
                <c:pt idx="894">
                  <c:v>5.2583586626139815E-2</c:v>
                </c:pt>
                <c:pt idx="895">
                  <c:v>4.5592705167173252E-2</c:v>
                </c:pt>
                <c:pt idx="896">
                  <c:v>5.9878419452887535E-2</c:v>
                </c:pt>
                <c:pt idx="897">
                  <c:v>4.8632218844984802E-2</c:v>
                </c:pt>
                <c:pt idx="898">
                  <c:v>4.772036474164134E-2</c:v>
                </c:pt>
                <c:pt idx="899">
                  <c:v>4.9544072948328265E-2</c:v>
                </c:pt>
                <c:pt idx="900">
                  <c:v>4.4680851063829789E-2</c:v>
                </c:pt>
                <c:pt idx="901">
                  <c:v>4.8632218844984802E-2</c:v>
                </c:pt>
                <c:pt idx="902">
                  <c:v>4.772036474164134E-2</c:v>
                </c:pt>
                <c:pt idx="903">
                  <c:v>5.5623100303951366E-2</c:v>
                </c:pt>
                <c:pt idx="904">
                  <c:v>5.9878419452887535E-2</c:v>
                </c:pt>
                <c:pt idx="905">
                  <c:v>5.6838905775075985E-2</c:v>
                </c:pt>
                <c:pt idx="906">
                  <c:v>5.4711246200607903E-2</c:v>
                </c:pt>
                <c:pt idx="907">
                  <c:v>4.5592705167173252E-2</c:v>
                </c:pt>
                <c:pt idx="908">
                  <c:v>5.5623100303951366E-2</c:v>
                </c:pt>
                <c:pt idx="909">
                  <c:v>5.7750759878419454E-2</c:v>
                </c:pt>
                <c:pt idx="910">
                  <c:v>4.772036474164134E-2</c:v>
                </c:pt>
                <c:pt idx="911">
                  <c:v>5.1671732522796353E-2</c:v>
                </c:pt>
                <c:pt idx="912">
                  <c:v>4.6504559270516714E-2</c:v>
                </c:pt>
                <c:pt idx="913">
                  <c:v>5.8662613981762916E-2</c:v>
                </c:pt>
                <c:pt idx="914">
                  <c:v>5.1671732522796353E-2</c:v>
                </c:pt>
                <c:pt idx="915">
                  <c:v>5.075987841945289E-2</c:v>
                </c:pt>
                <c:pt idx="916">
                  <c:v>5.5623100303951366E-2</c:v>
                </c:pt>
                <c:pt idx="917">
                  <c:v>4.6504559270516714E-2</c:v>
                </c:pt>
                <c:pt idx="918">
                  <c:v>4.9544072948328265E-2</c:v>
                </c:pt>
                <c:pt idx="919">
                  <c:v>5.6838905775075985E-2</c:v>
                </c:pt>
                <c:pt idx="920">
                  <c:v>5.2583586626139815E-2</c:v>
                </c:pt>
                <c:pt idx="921">
                  <c:v>4.5592705167173252E-2</c:v>
                </c:pt>
                <c:pt idx="922">
                  <c:v>5.6838905775075985E-2</c:v>
                </c:pt>
                <c:pt idx="923">
                  <c:v>5.5623100303951366E-2</c:v>
                </c:pt>
                <c:pt idx="924">
                  <c:v>6.5957446808510636E-2</c:v>
                </c:pt>
                <c:pt idx="925">
                  <c:v>4.5592705167173252E-2</c:v>
                </c:pt>
                <c:pt idx="926">
                  <c:v>5.2583586626139815E-2</c:v>
                </c:pt>
                <c:pt idx="927">
                  <c:v>4.6504559270516714E-2</c:v>
                </c:pt>
                <c:pt idx="928">
                  <c:v>4.6504559270516714E-2</c:v>
                </c:pt>
                <c:pt idx="929">
                  <c:v>5.8662613981762916E-2</c:v>
                </c:pt>
                <c:pt idx="930">
                  <c:v>5.075987841945289E-2</c:v>
                </c:pt>
                <c:pt idx="931">
                  <c:v>5.1671732522796353E-2</c:v>
                </c:pt>
                <c:pt idx="932">
                  <c:v>4.4680851063829789E-2</c:v>
                </c:pt>
                <c:pt idx="933">
                  <c:v>5.1671732522796353E-2</c:v>
                </c:pt>
                <c:pt idx="934">
                  <c:v>4.9544072948328265E-2</c:v>
                </c:pt>
                <c:pt idx="935">
                  <c:v>5.1671732522796353E-2</c:v>
                </c:pt>
                <c:pt idx="936">
                  <c:v>5.8662613981762916E-2</c:v>
                </c:pt>
                <c:pt idx="937">
                  <c:v>6.2917933130699086E-2</c:v>
                </c:pt>
                <c:pt idx="938">
                  <c:v>7.2036474164133737E-2</c:v>
                </c:pt>
                <c:pt idx="939">
                  <c:v>6.6869300911854099E-2</c:v>
                </c:pt>
                <c:pt idx="940">
                  <c:v>8.6018237082066865E-2</c:v>
                </c:pt>
                <c:pt idx="941">
                  <c:v>7.6899696048632213E-2</c:v>
                </c:pt>
                <c:pt idx="942">
                  <c:v>9.0273556231003041E-2</c:v>
                </c:pt>
                <c:pt idx="943">
                  <c:v>8.9057750759878415E-2</c:v>
                </c:pt>
                <c:pt idx="944">
                  <c:v>9.4224924012158054E-2</c:v>
                </c:pt>
                <c:pt idx="945">
                  <c:v>9.3313069908814592E-2</c:v>
                </c:pt>
                <c:pt idx="946">
                  <c:v>0.10121580547112462</c:v>
                </c:pt>
                <c:pt idx="947">
                  <c:v>0.10547112462006079</c:v>
                </c:pt>
                <c:pt idx="948">
                  <c:v>0.10942249240121581</c:v>
                </c:pt>
                <c:pt idx="949">
                  <c:v>0.10243161094224924</c:v>
                </c:pt>
                <c:pt idx="950">
                  <c:v>9.8176291793313067E-2</c:v>
                </c:pt>
                <c:pt idx="951">
                  <c:v>9.2097264437689966E-2</c:v>
                </c:pt>
                <c:pt idx="952">
                  <c:v>0.10121580547112462</c:v>
                </c:pt>
                <c:pt idx="953">
                  <c:v>8.6018237082066865E-2</c:v>
                </c:pt>
                <c:pt idx="954">
                  <c:v>8.6018237082066865E-2</c:v>
                </c:pt>
                <c:pt idx="955">
                  <c:v>7.0820668693009112E-2</c:v>
                </c:pt>
                <c:pt idx="956">
                  <c:v>6.2917933130699086E-2</c:v>
                </c:pt>
                <c:pt idx="957">
                  <c:v>4.9544072948328265E-2</c:v>
                </c:pt>
                <c:pt idx="958">
                  <c:v>5.2583586626139815E-2</c:v>
                </c:pt>
                <c:pt idx="959">
                  <c:v>4.9544072948328265E-2</c:v>
                </c:pt>
                <c:pt idx="960">
                  <c:v>5.6838905775075985E-2</c:v>
                </c:pt>
                <c:pt idx="961">
                  <c:v>4.6504559270516714E-2</c:v>
                </c:pt>
                <c:pt idx="962">
                  <c:v>5.075987841945289E-2</c:v>
                </c:pt>
                <c:pt idx="963">
                  <c:v>4.042553191489362E-2</c:v>
                </c:pt>
                <c:pt idx="964">
                  <c:v>4.2553191489361701E-2</c:v>
                </c:pt>
                <c:pt idx="965">
                  <c:v>3.8601823708206688E-2</c:v>
                </c:pt>
                <c:pt idx="966">
                  <c:v>4.2553191489361701E-2</c:v>
                </c:pt>
                <c:pt idx="967">
                  <c:v>4.042553191489362E-2</c:v>
                </c:pt>
                <c:pt idx="968">
                  <c:v>4.346504559270517E-2</c:v>
                </c:pt>
                <c:pt idx="969">
                  <c:v>3.9513677811550151E-2</c:v>
                </c:pt>
                <c:pt idx="970">
                  <c:v>4.2553191489361701E-2</c:v>
                </c:pt>
                <c:pt idx="971">
                  <c:v>3.7386018237082069E-2</c:v>
                </c:pt>
                <c:pt idx="972">
                  <c:v>3.9513677811550151E-2</c:v>
                </c:pt>
                <c:pt idx="973">
                  <c:v>4.2553191489361701E-2</c:v>
                </c:pt>
                <c:pt idx="974">
                  <c:v>3.9513677811550151E-2</c:v>
                </c:pt>
                <c:pt idx="975">
                  <c:v>4.2553191489361701E-2</c:v>
                </c:pt>
                <c:pt idx="976">
                  <c:v>4.6504559270516714E-2</c:v>
                </c:pt>
                <c:pt idx="977">
                  <c:v>3.9513677811550151E-2</c:v>
                </c:pt>
                <c:pt idx="978">
                  <c:v>3.7386018237082069E-2</c:v>
                </c:pt>
                <c:pt idx="979">
                  <c:v>3.8601823708206688E-2</c:v>
                </c:pt>
                <c:pt idx="980">
                  <c:v>4.6504559270516714E-2</c:v>
                </c:pt>
                <c:pt idx="981">
                  <c:v>3.8601823708206688E-2</c:v>
                </c:pt>
                <c:pt idx="982">
                  <c:v>4.6504559270516714E-2</c:v>
                </c:pt>
                <c:pt idx="983">
                  <c:v>4.5592705167173252E-2</c:v>
                </c:pt>
                <c:pt idx="984">
                  <c:v>3.0395136778115502E-2</c:v>
                </c:pt>
                <c:pt idx="985">
                  <c:v>4.772036474164134E-2</c:v>
                </c:pt>
                <c:pt idx="986">
                  <c:v>4.346504559270517E-2</c:v>
                </c:pt>
                <c:pt idx="987">
                  <c:v>5.5623100303951366E-2</c:v>
                </c:pt>
                <c:pt idx="988">
                  <c:v>3.9513677811550151E-2</c:v>
                </c:pt>
                <c:pt idx="989">
                  <c:v>5.2583586626139815E-2</c:v>
                </c:pt>
                <c:pt idx="990">
                  <c:v>5.2583586626139815E-2</c:v>
                </c:pt>
                <c:pt idx="991">
                  <c:v>6.1702127659574467E-2</c:v>
                </c:pt>
                <c:pt idx="992">
                  <c:v>4.9544072948328265E-2</c:v>
                </c:pt>
                <c:pt idx="993">
                  <c:v>5.075987841945289E-2</c:v>
                </c:pt>
                <c:pt idx="994">
                  <c:v>4.9544072948328265E-2</c:v>
                </c:pt>
                <c:pt idx="995">
                  <c:v>5.3799392097264441E-2</c:v>
                </c:pt>
                <c:pt idx="996">
                  <c:v>5.2583586626139815E-2</c:v>
                </c:pt>
                <c:pt idx="997">
                  <c:v>5.1671732522796353E-2</c:v>
                </c:pt>
                <c:pt idx="998">
                  <c:v>5.7750759878419454E-2</c:v>
                </c:pt>
                <c:pt idx="999">
                  <c:v>5.7750759878419454E-2</c:v>
                </c:pt>
                <c:pt idx="1000">
                  <c:v>4.6504559270516714E-2</c:v>
                </c:pt>
                <c:pt idx="1001">
                  <c:v>4.346504559270517E-2</c:v>
                </c:pt>
                <c:pt idx="1002">
                  <c:v>5.3799392097264441E-2</c:v>
                </c:pt>
                <c:pt idx="1003">
                  <c:v>4.8632218844984802E-2</c:v>
                </c:pt>
                <c:pt idx="1004">
                  <c:v>4.1641337386018239E-2</c:v>
                </c:pt>
                <c:pt idx="1005">
                  <c:v>4.772036474164134E-2</c:v>
                </c:pt>
                <c:pt idx="1006">
                  <c:v>4.042553191489362E-2</c:v>
                </c:pt>
                <c:pt idx="1007">
                  <c:v>4.9544072948328265E-2</c:v>
                </c:pt>
                <c:pt idx="1008">
                  <c:v>4.346504559270517E-2</c:v>
                </c:pt>
                <c:pt idx="1009">
                  <c:v>4.4680851063829789E-2</c:v>
                </c:pt>
                <c:pt idx="1010">
                  <c:v>3.7386018237082069E-2</c:v>
                </c:pt>
                <c:pt idx="1011">
                  <c:v>3.0395136778115502E-2</c:v>
                </c:pt>
                <c:pt idx="1012">
                  <c:v>3.8601823708206688E-2</c:v>
                </c:pt>
                <c:pt idx="1013">
                  <c:v>3.64741641337386E-2</c:v>
                </c:pt>
                <c:pt idx="1014">
                  <c:v>4.346504559270517E-2</c:v>
                </c:pt>
                <c:pt idx="1015">
                  <c:v>3.8601823708206688E-2</c:v>
                </c:pt>
                <c:pt idx="1016">
                  <c:v>3.64741641337386E-2</c:v>
                </c:pt>
                <c:pt idx="1017">
                  <c:v>3.9513677811550151E-2</c:v>
                </c:pt>
                <c:pt idx="1018">
                  <c:v>4.6504559270516714E-2</c:v>
                </c:pt>
                <c:pt idx="1019">
                  <c:v>3.2522796352583587E-2</c:v>
                </c:pt>
                <c:pt idx="1020">
                  <c:v>4.772036474164134E-2</c:v>
                </c:pt>
                <c:pt idx="1021">
                  <c:v>3.2522796352583587E-2</c:v>
                </c:pt>
                <c:pt idx="1022">
                  <c:v>3.9513677811550151E-2</c:v>
                </c:pt>
                <c:pt idx="1023">
                  <c:v>4.1641337386018239E-2</c:v>
                </c:pt>
                <c:pt idx="1024">
                  <c:v>4.1641337386018239E-2</c:v>
                </c:pt>
                <c:pt idx="1025">
                  <c:v>3.64741641337386E-2</c:v>
                </c:pt>
                <c:pt idx="1026">
                  <c:v>4.346504559270517E-2</c:v>
                </c:pt>
                <c:pt idx="1027">
                  <c:v>4.6504559270516714E-2</c:v>
                </c:pt>
                <c:pt idx="1028">
                  <c:v>3.7386018237082069E-2</c:v>
                </c:pt>
                <c:pt idx="1029">
                  <c:v>3.8601823708206688E-2</c:v>
                </c:pt>
                <c:pt idx="1030">
                  <c:v>5.2583586626139815E-2</c:v>
                </c:pt>
                <c:pt idx="1031">
                  <c:v>3.4346504559270519E-2</c:v>
                </c:pt>
                <c:pt idx="1032">
                  <c:v>3.7386018237082069E-2</c:v>
                </c:pt>
                <c:pt idx="1033">
                  <c:v>3.7386018237082069E-2</c:v>
                </c:pt>
                <c:pt idx="1034">
                  <c:v>3.7386018237082069E-2</c:v>
                </c:pt>
                <c:pt idx="1035">
                  <c:v>5.2583586626139815E-2</c:v>
                </c:pt>
                <c:pt idx="1036">
                  <c:v>3.9513677811550151E-2</c:v>
                </c:pt>
                <c:pt idx="1037">
                  <c:v>3.64741641337386E-2</c:v>
                </c:pt>
                <c:pt idx="1038">
                  <c:v>4.2553191489361701E-2</c:v>
                </c:pt>
                <c:pt idx="1039">
                  <c:v>4.042553191489362E-2</c:v>
                </c:pt>
                <c:pt idx="1040">
                  <c:v>3.8601823708206688E-2</c:v>
                </c:pt>
                <c:pt idx="1041">
                  <c:v>4.042553191489362E-2</c:v>
                </c:pt>
                <c:pt idx="1042">
                  <c:v>3.5562310030395138E-2</c:v>
                </c:pt>
                <c:pt idx="1043">
                  <c:v>4.1641337386018239E-2</c:v>
                </c:pt>
                <c:pt idx="1044">
                  <c:v>4.042553191489362E-2</c:v>
                </c:pt>
                <c:pt idx="1045">
                  <c:v>3.2522796352583587E-2</c:v>
                </c:pt>
                <c:pt idx="1046">
                  <c:v>3.64741641337386E-2</c:v>
                </c:pt>
                <c:pt idx="1047">
                  <c:v>3.7386018237082069E-2</c:v>
                </c:pt>
                <c:pt idx="1048">
                  <c:v>3.3434650455927049E-2</c:v>
                </c:pt>
                <c:pt idx="1049">
                  <c:v>3.4346504559270519E-2</c:v>
                </c:pt>
                <c:pt idx="1050">
                  <c:v>3.64741641337386E-2</c:v>
                </c:pt>
                <c:pt idx="1051">
                  <c:v>4.2553191489361701E-2</c:v>
                </c:pt>
                <c:pt idx="1052">
                  <c:v>3.9513677811550151E-2</c:v>
                </c:pt>
                <c:pt idx="1053">
                  <c:v>4.042553191489362E-2</c:v>
                </c:pt>
                <c:pt idx="1054">
                  <c:v>4.042553191489362E-2</c:v>
                </c:pt>
                <c:pt idx="1055">
                  <c:v>3.7386018237082069E-2</c:v>
                </c:pt>
                <c:pt idx="1056">
                  <c:v>3.8601823708206688E-2</c:v>
                </c:pt>
                <c:pt idx="1057">
                  <c:v>4.042553191489362E-2</c:v>
                </c:pt>
                <c:pt idx="1058">
                  <c:v>3.0395136778115502E-2</c:v>
                </c:pt>
                <c:pt idx="1059">
                  <c:v>4.346504559270517E-2</c:v>
                </c:pt>
                <c:pt idx="1060">
                  <c:v>4.042553191489362E-2</c:v>
                </c:pt>
                <c:pt idx="1061">
                  <c:v>3.64741641337386E-2</c:v>
                </c:pt>
                <c:pt idx="1062">
                  <c:v>4.2553191489361701E-2</c:v>
                </c:pt>
                <c:pt idx="1063">
                  <c:v>3.8601823708206688E-2</c:v>
                </c:pt>
                <c:pt idx="1064">
                  <c:v>4.6504559270516714E-2</c:v>
                </c:pt>
                <c:pt idx="1065">
                  <c:v>3.5562310030395138E-2</c:v>
                </c:pt>
                <c:pt idx="1066">
                  <c:v>3.7386018237082069E-2</c:v>
                </c:pt>
                <c:pt idx="1067">
                  <c:v>4.4680851063829789E-2</c:v>
                </c:pt>
                <c:pt idx="1068">
                  <c:v>4.772036474164134E-2</c:v>
                </c:pt>
                <c:pt idx="1069">
                  <c:v>4.6504559270516714E-2</c:v>
                </c:pt>
                <c:pt idx="1070">
                  <c:v>4.042553191489362E-2</c:v>
                </c:pt>
                <c:pt idx="1071">
                  <c:v>5.4711246200607903E-2</c:v>
                </c:pt>
                <c:pt idx="1072">
                  <c:v>5.1671732522796353E-2</c:v>
                </c:pt>
                <c:pt idx="1073">
                  <c:v>5.2583586626139815E-2</c:v>
                </c:pt>
                <c:pt idx="1074">
                  <c:v>4.5592705167173252E-2</c:v>
                </c:pt>
                <c:pt idx="1075">
                  <c:v>4.772036474164134E-2</c:v>
                </c:pt>
                <c:pt idx="1076">
                  <c:v>4.1641337386018239E-2</c:v>
                </c:pt>
                <c:pt idx="1077">
                  <c:v>4.772036474164134E-2</c:v>
                </c:pt>
                <c:pt idx="1078">
                  <c:v>4.772036474164134E-2</c:v>
                </c:pt>
                <c:pt idx="1079">
                  <c:v>3.8601823708206688E-2</c:v>
                </c:pt>
                <c:pt idx="1080">
                  <c:v>4.042553191489362E-2</c:v>
                </c:pt>
                <c:pt idx="1081">
                  <c:v>3.3434650455927049E-2</c:v>
                </c:pt>
                <c:pt idx="1082">
                  <c:v>4.9544072948328265E-2</c:v>
                </c:pt>
                <c:pt idx="1083">
                  <c:v>4.042553191489362E-2</c:v>
                </c:pt>
                <c:pt idx="1084">
                  <c:v>4.2553191489361701E-2</c:v>
                </c:pt>
                <c:pt idx="1085">
                  <c:v>4.4680851063829789E-2</c:v>
                </c:pt>
                <c:pt idx="1086">
                  <c:v>4.9544072948328265E-2</c:v>
                </c:pt>
                <c:pt idx="1087">
                  <c:v>5.2583586626139815E-2</c:v>
                </c:pt>
                <c:pt idx="1088">
                  <c:v>4.5592705167173252E-2</c:v>
                </c:pt>
                <c:pt idx="1089">
                  <c:v>4.4680851063829789E-2</c:v>
                </c:pt>
                <c:pt idx="1090">
                  <c:v>5.2583586626139815E-2</c:v>
                </c:pt>
                <c:pt idx="1091">
                  <c:v>6.2917933130699086E-2</c:v>
                </c:pt>
                <c:pt idx="1092">
                  <c:v>5.2583586626139815E-2</c:v>
                </c:pt>
                <c:pt idx="1093">
                  <c:v>6.0790273556231005E-2</c:v>
                </c:pt>
                <c:pt idx="1094">
                  <c:v>5.8662613981762916E-2</c:v>
                </c:pt>
                <c:pt idx="1095">
                  <c:v>7.5075987841945288E-2</c:v>
                </c:pt>
                <c:pt idx="1096">
                  <c:v>8.419452887537994E-2</c:v>
                </c:pt>
                <c:pt idx="1097">
                  <c:v>8.2978723404255314E-2</c:v>
                </c:pt>
                <c:pt idx="1098">
                  <c:v>9.9392097264437693E-2</c:v>
                </c:pt>
                <c:pt idx="1099">
                  <c:v>0.11033434650455927</c:v>
                </c:pt>
                <c:pt idx="1100">
                  <c:v>9.0273556231003041E-2</c:v>
                </c:pt>
                <c:pt idx="1101">
                  <c:v>0.12249240121580547</c:v>
                </c:pt>
                <c:pt idx="1102">
                  <c:v>0.11246200607902736</c:v>
                </c:pt>
                <c:pt idx="1103">
                  <c:v>0.11337386018237082</c:v>
                </c:pt>
                <c:pt idx="1104">
                  <c:v>0.11458966565349545</c:v>
                </c:pt>
                <c:pt idx="1105">
                  <c:v>0.10334346504559271</c:v>
                </c:pt>
                <c:pt idx="1106">
                  <c:v>9.2097264437689966E-2</c:v>
                </c:pt>
                <c:pt idx="1107">
                  <c:v>9.2097264437689966E-2</c:v>
                </c:pt>
                <c:pt idx="1108">
                  <c:v>7.2036474164133737E-2</c:v>
                </c:pt>
                <c:pt idx="1109">
                  <c:v>7.5075987841945288E-2</c:v>
                </c:pt>
                <c:pt idx="1110">
                  <c:v>7.29483282674772E-2</c:v>
                </c:pt>
                <c:pt idx="1111">
                  <c:v>6.1702127659574467E-2</c:v>
                </c:pt>
                <c:pt idx="1112">
                  <c:v>5.4711246200607903E-2</c:v>
                </c:pt>
                <c:pt idx="1113">
                  <c:v>5.9878419452887535E-2</c:v>
                </c:pt>
                <c:pt idx="1114">
                  <c:v>6.6869300911854099E-2</c:v>
                </c:pt>
                <c:pt idx="1115">
                  <c:v>5.6838905775075985E-2</c:v>
                </c:pt>
                <c:pt idx="1116">
                  <c:v>6.3829787234042548E-2</c:v>
                </c:pt>
                <c:pt idx="1117">
                  <c:v>5.3799392097264441E-2</c:v>
                </c:pt>
                <c:pt idx="1118">
                  <c:v>5.5623100303951366E-2</c:v>
                </c:pt>
                <c:pt idx="1119">
                  <c:v>5.4711246200607903E-2</c:v>
                </c:pt>
                <c:pt idx="1120">
                  <c:v>5.4711246200607903E-2</c:v>
                </c:pt>
                <c:pt idx="1121">
                  <c:v>6.6869300911854099E-2</c:v>
                </c:pt>
                <c:pt idx="1122">
                  <c:v>5.1671732522796353E-2</c:v>
                </c:pt>
                <c:pt idx="1123">
                  <c:v>6.1702127659574467E-2</c:v>
                </c:pt>
                <c:pt idx="1124">
                  <c:v>6.0790273556231005E-2</c:v>
                </c:pt>
                <c:pt idx="1125">
                  <c:v>5.8662613981762916E-2</c:v>
                </c:pt>
                <c:pt idx="1126">
                  <c:v>5.5623100303951366E-2</c:v>
                </c:pt>
                <c:pt idx="1127">
                  <c:v>6.1702127659574467E-2</c:v>
                </c:pt>
                <c:pt idx="1128">
                  <c:v>5.6838905775075985E-2</c:v>
                </c:pt>
                <c:pt idx="1129">
                  <c:v>4.346504559270517E-2</c:v>
                </c:pt>
                <c:pt idx="1130">
                  <c:v>5.3799392097264441E-2</c:v>
                </c:pt>
                <c:pt idx="1131">
                  <c:v>4.2553191489361701E-2</c:v>
                </c:pt>
                <c:pt idx="1132">
                  <c:v>4.346504559270517E-2</c:v>
                </c:pt>
                <c:pt idx="1133">
                  <c:v>4.772036474164134E-2</c:v>
                </c:pt>
                <c:pt idx="1134">
                  <c:v>5.075987841945289E-2</c:v>
                </c:pt>
                <c:pt idx="1135">
                  <c:v>4.9544072948328265E-2</c:v>
                </c:pt>
                <c:pt idx="1136">
                  <c:v>4.5592705167173252E-2</c:v>
                </c:pt>
                <c:pt idx="1137">
                  <c:v>5.4711246200607903E-2</c:v>
                </c:pt>
                <c:pt idx="1138">
                  <c:v>5.3799392097264441E-2</c:v>
                </c:pt>
                <c:pt idx="1139">
                  <c:v>5.6838905775075985E-2</c:v>
                </c:pt>
                <c:pt idx="1140">
                  <c:v>5.9878419452887535E-2</c:v>
                </c:pt>
                <c:pt idx="1141">
                  <c:v>7.0820668693009112E-2</c:v>
                </c:pt>
                <c:pt idx="1142">
                  <c:v>7.9027355623100301E-2</c:v>
                </c:pt>
                <c:pt idx="1143">
                  <c:v>7.9939209726443763E-2</c:v>
                </c:pt>
                <c:pt idx="1144">
                  <c:v>9.4224924012158054E-2</c:v>
                </c:pt>
                <c:pt idx="1145">
                  <c:v>0.10121580547112462</c:v>
                </c:pt>
                <c:pt idx="1146">
                  <c:v>0.117629179331307</c:v>
                </c:pt>
                <c:pt idx="1147">
                  <c:v>0.11246200607902736</c:v>
                </c:pt>
                <c:pt idx="1148">
                  <c:v>0.15106382978723404</c:v>
                </c:pt>
                <c:pt idx="1149">
                  <c:v>0.14194528875379939</c:v>
                </c:pt>
                <c:pt idx="1150">
                  <c:v>0.14802431610942249</c:v>
                </c:pt>
                <c:pt idx="1151">
                  <c:v>0.1398176291793313</c:v>
                </c:pt>
                <c:pt idx="1152">
                  <c:v>0.14194528875379939</c:v>
                </c:pt>
                <c:pt idx="1153">
                  <c:v>0.1398176291793313</c:v>
                </c:pt>
                <c:pt idx="1154">
                  <c:v>0.1458966565349544</c:v>
                </c:pt>
                <c:pt idx="1155">
                  <c:v>0.13677811550151975</c:v>
                </c:pt>
                <c:pt idx="1156">
                  <c:v>0.12462006079027356</c:v>
                </c:pt>
                <c:pt idx="1157">
                  <c:v>0.11246200607902736</c:v>
                </c:pt>
                <c:pt idx="1158">
                  <c:v>0.11337386018237082</c:v>
                </c:pt>
                <c:pt idx="1159">
                  <c:v>8.6018237082066865E-2</c:v>
                </c:pt>
                <c:pt idx="1160">
                  <c:v>8.5106382978723402E-2</c:v>
                </c:pt>
                <c:pt idx="1161">
                  <c:v>0.10638297872340426</c:v>
                </c:pt>
                <c:pt idx="1162">
                  <c:v>0.10729483282674772</c:v>
                </c:pt>
                <c:pt idx="1163">
                  <c:v>9.3313069908814592E-2</c:v>
                </c:pt>
                <c:pt idx="1164">
                  <c:v>0.11945288753799392</c:v>
                </c:pt>
                <c:pt idx="1165">
                  <c:v>0.13161094224924011</c:v>
                </c:pt>
                <c:pt idx="1166">
                  <c:v>0.15288753799392096</c:v>
                </c:pt>
                <c:pt idx="1167">
                  <c:v>0.17537993920972644</c:v>
                </c:pt>
                <c:pt idx="1168">
                  <c:v>0.18145896656534954</c:v>
                </c:pt>
                <c:pt idx="1169">
                  <c:v>0.22188449848024316</c:v>
                </c:pt>
                <c:pt idx="1170">
                  <c:v>0.24316109422492402</c:v>
                </c:pt>
                <c:pt idx="1171">
                  <c:v>0.23495440729483283</c:v>
                </c:pt>
                <c:pt idx="1172">
                  <c:v>0.25623100303951368</c:v>
                </c:pt>
                <c:pt idx="1173">
                  <c:v>0.25015197568389058</c:v>
                </c:pt>
                <c:pt idx="1174">
                  <c:v>0.26960486322188448</c:v>
                </c:pt>
                <c:pt idx="1175">
                  <c:v>0.2531914893617021</c:v>
                </c:pt>
                <c:pt idx="1176">
                  <c:v>0.23920972644376901</c:v>
                </c:pt>
                <c:pt idx="1177">
                  <c:v>0.21671732522796353</c:v>
                </c:pt>
                <c:pt idx="1178">
                  <c:v>0.1966565349544073</c:v>
                </c:pt>
                <c:pt idx="1179">
                  <c:v>0.18024316109422492</c:v>
                </c:pt>
                <c:pt idx="1180">
                  <c:v>0.15896656534954406</c:v>
                </c:pt>
                <c:pt idx="1181">
                  <c:v>0.15106382978723404</c:v>
                </c:pt>
                <c:pt idx="1182">
                  <c:v>0.11945288753799392</c:v>
                </c:pt>
                <c:pt idx="1183">
                  <c:v>0.10425531914893617</c:v>
                </c:pt>
                <c:pt idx="1184">
                  <c:v>7.6899696048632213E-2</c:v>
                </c:pt>
                <c:pt idx="1185">
                  <c:v>8.5106382978723402E-2</c:v>
                </c:pt>
                <c:pt idx="1186">
                  <c:v>6.2917933130699086E-2</c:v>
                </c:pt>
                <c:pt idx="1187">
                  <c:v>6.2917933130699086E-2</c:v>
                </c:pt>
                <c:pt idx="1188">
                  <c:v>5.8662613981762916E-2</c:v>
                </c:pt>
                <c:pt idx="1189">
                  <c:v>4.6504559270516714E-2</c:v>
                </c:pt>
                <c:pt idx="1190">
                  <c:v>4.346504559270517E-2</c:v>
                </c:pt>
                <c:pt idx="1191">
                  <c:v>4.4680851063829789E-2</c:v>
                </c:pt>
                <c:pt idx="1192">
                  <c:v>3.9513677811550151E-2</c:v>
                </c:pt>
                <c:pt idx="1193">
                  <c:v>3.7386018237082069E-2</c:v>
                </c:pt>
                <c:pt idx="1194">
                  <c:v>3.3434650455927049E-2</c:v>
                </c:pt>
                <c:pt idx="1195">
                  <c:v>4.4680851063829789E-2</c:v>
                </c:pt>
                <c:pt idx="1196">
                  <c:v>4.4680851063829789E-2</c:v>
                </c:pt>
                <c:pt idx="1197">
                  <c:v>3.9513677811550151E-2</c:v>
                </c:pt>
                <c:pt idx="1198">
                  <c:v>4.1641337386018239E-2</c:v>
                </c:pt>
                <c:pt idx="1199">
                  <c:v>4.042553191489362E-2</c:v>
                </c:pt>
                <c:pt idx="1200">
                  <c:v>3.0395136778115502E-2</c:v>
                </c:pt>
                <c:pt idx="1201">
                  <c:v>4.2553191489361701E-2</c:v>
                </c:pt>
                <c:pt idx="1202">
                  <c:v>3.8601823708206688E-2</c:v>
                </c:pt>
                <c:pt idx="1203">
                  <c:v>3.9513677811550151E-2</c:v>
                </c:pt>
                <c:pt idx="1204">
                  <c:v>3.3434650455927049E-2</c:v>
                </c:pt>
                <c:pt idx="1205">
                  <c:v>4.4680851063829789E-2</c:v>
                </c:pt>
                <c:pt idx="1206">
                  <c:v>2.9483282674772036E-2</c:v>
                </c:pt>
                <c:pt idx="1207">
                  <c:v>3.9513677811550151E-2</c:v>
                </c:pt>
                <c:pt idx="1208">
                  <c:v>4.4680851063829789E-2</c:v>
                </c:pt>
                <c:pt idx="1209">
                  <c:v>4.042553191489362E-2</c:v>
                </c:pt>
                <c:pt idx="1210">
                  <c:v>3.8601823708206688E-2</c:v>
                </c:pt>
                <c:pt idx="1211">
                  <c:v>4.346504559270517E-2</c:v>
                </c:pt>
                <c:pt idx="1212">
                  <c:v>5.2583586626139815E-2</c:v>
                </c:pt>
                <c:pt idx="1213">
                  <c:v>4.1641337386018239E-2</c:v>
                </c:pt>
                <c:pt idx="1214">
                  <c:v>3.3434650455927049E-2</c:v>
                </c:pt>
                <c:pt idx="1215">
                  <c:v>3.5562310030395138E-2</c:v>
                </c:pt>
                <c:pt idx="1216">
                  <c:v>4.4680851063829789E-2</c:v>
                </c:pt>
                <c:pt idx="1217">
                  <c:v>3.3434650455927049E-2</c:v>
                </c:pt>
                <c:pt idx="1218">
                  <c:v>3.7386018237082069E-2</c:v>
                </c:pt>
                <c:pt idx="1219">
                  <c:v>3.0395136778115502E-2</c:v>
                </c:pt>
                <c:pt idx="1220">
                  <c:v>3.4346504559270519E-2</c:v>
                </c:pt>
                <c:pt idx="1221">
                  <c:v>4.1641337386018239E-2</c:v>
                </c:pt>
                <c:pt idx="1222">
                  <c:v>3.8601823708206688E-2</c:v>
                </c:pt>
                <c:pt idx="1223">
                  <c:v>3.4346504559270519E-2</c:v>
                </c:pt>
                <c:pt idx="1224">
                  <c:v>3.64741641337386E-2</c:v>
                </c:pt>
                <c:pt idx="1225">
                  <c:v>3.64741641337386E-2</c:v>
                </c:pt>
                <c:pt idx="1226">
                  <c:v>4.346504559270517E-2</c:v>
                </c:pt>
                <c:pt idx="1227">
                  <c:v>5.2583586626139815E-2</c:v>
                </c:pt>
                <c:pt idx="1228">
                  <c:v>3.9513677811550151E-2</c:v>
                </c:pt>
                <c:pt idx="1229">
                  <c:v>5.1671732522796353E-2</c:v>
                </c:pt>
                <c:pt idx="1230">
                  <c:v>3.5562310030395138E-2</c:v>
                </c:pt>
                <c:pt idx="1231">
                  <c:v>4.346504559270517E-2</c:v>
                </c:pt>
                <c:pt idx="1232">
                  <c:v>4.042553191489362E-2</c:v>
                </c:pt>
                <c:pt idx="1233">
                  <c:v>4.4680851063829789E-2</c:v>
                </c:pt>
                <c:pt idx="1234">
                  <c:v>3.64741641337386E-2</c:v>
                </c:pt>
                <c:pt idx="1235">
                  <c:v>4.042553191489362E-2</c:v>
                </c:pt>
                <c:pt idx="1236">
                  <c:v>4.772036474164134E-2</c:v>
                </c:pt>
                <c:pt idx="1237">
                  <c:v>4.4680851063829789E-2</c:v>
                </c:pt>
                <c:pt idx="1238">
                  <c:v>4.5592705167173252E-2</c:v>
                </c:pt>
                <c:pt idx="1239">
                  <c:v>3.3434650455927049E-2</c:v>
                </c:pt>
                <c:pt idx="1240">
                  <c:v>5.1671732522796353E-2</c:v>
                </c:pt>
                <c:pt idx="1241">
                  <c:v>5.4711246200607903E-2</c:v>
                </c:pt>
                <c:pt idx="1242">
                  <c:v>5.1671732522796353E-2</c:v>
                </c:pt>
                <c:pt idx="1243">
                  <c:v>4.772036474164134E-2</c:v>
                </c:pt>
                <c:pt idx="1244">
                  <c:v>4.4680851063829789E-2</c:v>
                </c:pt>
                <c:pt idx="1245">
                  <c:v>3.64741641337386E-2</c:v>
                </c:pt>
                <c:pt idx="1246">
                  <c:v>4.346504559270517E-2</c:v>
                </c:pt>
                <c:pt idx="1247">
                  <c:v>3.8601823708206688E-2</c:v>
                </c:pt>
                <c:pt idx="1248">
                  <c:v>4.2553191489361701E-2</c:v>
                </c:pt>
                <c:pt idx="1249">
                  <c:v>3.64741641337386E-2</c:v>
                </c:pt>
                <c:pt idx="1250">
                  <c:v>4.772036474164134E-2</c:v>
                </c:pt>
                <c:pt idx="1251">
                  <c:v>4.9544072948328265E-2</c:v>
                </c:pt>
                <c:pt idx="1252">
                  <c:v>5.7750759878419454E-2</c:v>
                </c:pt>
                <c:pt idx="1253">
                  <c:v>5.3799392097264441E-2</c:v>
                </c:pt>
                <c:pt idx="1254">
                  <c:v>5.5623100303951366E-2</c:v>
                </c:pt>
                <c:pt idx="1255">
                  <c:v>5.7750759878419454E-2</c:v>
                </c:pt>
                <c:pt idx="1256">
                  <c:v>6.1702127659574467E-2</c:v>
                </c:pt>
                <c:pt idx="1257">
                  <c:v>6.4741641337386024E-2</c:v>
                </c:pt>
                <c:pt idx="1258">
                  <c:v>6.0790273556231005E-2</c:v>
                </c:pt>
                <c:pt idx="1259">
                  <c:v>7.0820668693009112E-2</c:v>
                </c:pt>
                <c:pt idx="1260">
                  <c:v>7.0820668693009112E-2</c:v>
                </c:pt>
                <c:pt idx="1261">
                  <c:v>6.9908814589665649E-2</c:v>
                </c:pt>
                <c:pt idx="1262">
                  <c:v>9.8176291793313067E-2</c:v>
                </c:pt>
                <c:pt idx="1263">
                  <c:v>0.10851063829787234</c:v>
                </c:pt>
                <c:pt idx="1264">
                  <c:v>0.117629179331307</c:v>
                </c:pt>
                <c:pt idx="1265">
                  <c:v>0.14285714285714285</c:v>
                </c:pt>
                <c:pt idx="1266">
                  <c:v>0.16322188449848024</c:v>
                </c:pt>
                <c:pt idx="1267">
                  <c:v>0.20759878419452887</c:v>
                </c:pt>
                <c:pt idx="1268">
                  <c:v>0.24528875379939211</c:v>
                </c:pt>
                <c:pt idx="1269">
                  <c:v>0.32127659574468087</c:v>
                </c:pt>
                <c:pt idx="1270">
                  <c:v>0.36778115501519759</c:v>
                </c:pt>
                <c:pt idx="1271">
                  <c:v>0.44376899696048633</c:v>
                </c:pt>
                <c:pt idx="1272">
                  <c:v>0.5145896656534954</c:v>
                </c:pt>
                <c:pt idx="1273">
                  <c:v>0.61489361702127665</c:v>
                </c:pt>
                <c:pt idx="1274">
                  <c:v>0.63617021276595742</c:v>
                </c:pt>
                <c:pt idx="1275">
                  <c:v>0.70911854103343464</c:v>
                </c:pt>
                <c:pt idx="1276">
                  <c:v>0.70607902735562311</c:v>
                </c:pt>
                <c:pt idx="1277">
                  <c:v>0.69209726443768993</c:v>
                </c:pt>
                <c:pt idx="1278">
                  <c:v>0.70729483282674777</c:v>
                </c:pt>
                <c:pt idx="1279">
                  <c:v>0.69513677811550156</c:v>
                </c:pt>
                <c:pt idx="1280">
                  <c:v>0.6282674772036474</c:v>
                </c:pt>
                <c:pt idx="1281">
                  <c:v>0.61185410334346502</c:v>
                </c:pt>
                <c:pt idx="1282">
                  <c:v>0.55531914893617018</c:v>
                </c:pt>
                <c:pt idx="1283">
                  <c:v>0.51063829787234039</c:v>
                </c:pt>
                <c:pt idx="1284">
                  <c:v>0.49331306990881457</c:v>
                </c:pt>
                <c:pt idx="1285">
                  <c:v>0.48237082066869302</c:v>
                </c:pt>
                <c:pt idx="1286">
                  <c:v>0.48419452887537995</c:v>
                </c:pt>
                <c:pt idx="1287">
                  <c:v>0.41337386018237082</c:v>
                </c:pt>
                <c:pt idx="1288">
                  <c:v>0.36869300911854103</c:v>
                </c:pt>
                <c:pt idx="1289">
                  <c:v>0.39209726443769</c:v>
                </c:pt>
                <c:pt idx="1290">
                  <c:v>0.3364741641337386</c:v>
                </c:pt>
                <c:pt idx="1291">
                  <c:v>0.28267477203647418</c:v>
                </c:pt>
                <c:pt idx="1292">
                  <c:v>0.26443768996960487</c:v>
                </c:pt>
                <c:pt idx="1293">
                  <c:v>0.23799392097264438</c:v>
                </c:pt>
                <c:pt idx="1294">
                  <c:v>0.19240121580547112</c:v>
                </c:pt>
                <c:pt idx="1295">
                  <c:v>0.17112462006079027</c:v>
                </c:pt>
                <c:pt idx="1296">
                  <c:v>0.15106382978723404</c:v>
                </c:pt>
                <c:pt idx="1297">
                  <c:v>0.12066869300911855</c:v>
                </c:pt>
                <c:pt idx="1298">
                  <c:v>9.8176291793313067E-2</c:v>
                </c:pt>
                <c:pt idx="1299">
                  <c:v>0.10030395136778116</c:v>
                </c:pt>
                <c:pt idx="1300">
                  <c:v>7.2036474164133737E-2</c:v>
                </c:pt>
                <c:pt idx="1301">
                  <c:v>7.8115501519756839E-2</c:v>
                </c:pt>
                <c:pt idx="1302">
                  <c:v>7.5075987841945288E-2</c:v>
                </c:pt>
                <c:pt idx="1303">
                  <c:v>8.2978723404255314E-2</c:v>
                </c:pt>
                <c:pt idx="1304">
                  <c:v>7.29483282674772E-2</c:v>
                </c:pt>
                <c:pt idx="1305">
                  <c:v>7.3860182370820662E-2</c:v>
                </c:pt>
                <c:pt idx="1306">
                  <c:v>7.29483282674772E-2</c:v>
                </c:pt>
                <c:pt idx="1307">
                  <c:v>7.2036474164133737E-2</c:v>
                </c:pt>
                <c:pt idx="1308">
                  <c:v>6.3829787234042548E-2</c:v>
                </c:pt>
                <c:pt idx="1309">
                  <c:v>6.0790273556231005E-2</c:v>
                </c:pt>
                <c:pt idx="1310">
                  <c:v>6.2917933130699086E-2</c:v>
                </c:pt>
                <c:pt idx="1311">
                  <c:v>6.2917933130699086E-2</c:v>
                </c:pt>
                <c:pt idx="1312">
                  <c:v>6.2917933130699086E-2</c:v>
                </c:pt>
                <c:pt idx="1313">
                  <c:v>5.9878419452887535E-2</c:v>
                </c:pt>
                <c:pt idx="1314">
                  <c:v>5.8662613981762916E-2</c:v>
                </c:pt>
                <c:pt idx="1315">
                  <c:v>5.4711246200607903E-2</c:v>
                </c:pt>
                <c:pt idx="1316">
                  <c:v>5.5623100303951366E-2</c:v>
                </c:pt>
                <c:pt idx="1317">
                  <c:v>4.6504559270516714E-2</c:v>
                </c:pt>
                <c:pt idx="1318">
                  <c:v>4.5592705167173252E-2</c:v>
                </c:pt>
                <c:pt idx="1319">
                  <c:v>5.6838905775075985E-2</c:v>
                </c:pt>
                <c:pt idx="1320">
                  <c:v>5.3799392097264441E-2</c:v>
                </c:pt>
                <c:pt idx="1321">
                  <c:v>4.2553191489361701E-2</c:v>
                </c:pt>
                <c:pt idx="1322">
                  <c:v>4.346504559270517E-2</c:v>
                </c:pt>
                <c:pt idx="1323">
                  <c:v>4.6504559270516714E-2</c:v>
                </c:pt>
                <c:pt idx="1324">
                  <c:v>5.5623100303951366E-2</c:v>
                </c:pt>
                <c:pt idx="1325">
                  <c:v>4.772036474164134E-2</c:v>
                </c:pt>
                <c:pt idx="1326">
                  <c:v>4.5592705167173252E-2</c:v>
                </c:pt>
                <c:pt idx="1327">
                  <c:v>5.075987841945289E-2</c:v>
                </c:pt>
                <c:pt idx="1328">
                  <c:v>4.772036474164134E-2</c:v>
                </c:pt>
                <c:pt idx="1329">
                  <c:v>3.9513677811550151E-2</c:v>
                </c:pt>
                <c:pt idx="1330">
                  <c:v>4.8632218844984802E-2</c:v>
                </c:pt>
                <c:pt idx="1331">
                  <c:v>6.3829787234042548E-2</c:v>
                </c:pt>
                <c:pt idx="1332">
                  <c:v>5.4711246200607903E-2</c:v>
                </c:pt>
                <c:pt idx="1333">
                  <c:v>5.4711246200607903E-2</c:v>
                </c:pt>
                <c:pt idx="1334">
                  <c:v>5.3799392097264441E-2</c:v>
                </c:pt>
                <c:pt idx="1335">
                  <c:v>5.4711246200607903E-2</c:v>
                </c:pt>
                <c:pt idx="1336">
                  <c:v>5.3799392097264441E-2</c:v>
                </c:pt>
                <c:pt idx="1337">
                  <c:v>6.7781155015197575E-2</c:v>
                </c:pt>
                <c:pt idx="1338">
                  <c:v>6.4741641337386024E-2</c:v>
                </c:pt>
                <c:pt idx="1339">
                  <c:v>6.4741641337386024E-2</c:v>
                </c:pt>
                <c:pt idx="1340">
                  <c:v>8.9057750759878415E-2</c:v>
                </c:pt>
                <c:pt idx="1341">
                  <c:v>8.723404255319149E-2</c:v>
                </c:pt>
                <c:pt idx="1342">
                  <c:v>8.8145896656534953E-2</c:v>
                </c:pt>
                <c:pt idx="1343">
                  <c:v>9.9392097264437693E-2</c:v>
                </c:pt>
                <c:pt idx="1344">
                  <c:v>0.11550151975683891</c:v>
                </c:pt>
                <c:pt idx="1345">
                  <c:v>0.11641337386018237</c:v>
                </c:pt>
                <c:pt idx="1346">
                  <c:v>0.13161094224924011</c:v>
                </c:pt>
                <c:pt idx="1347">
                  <c:v>0.14285714285714285</c:v>
                </c:pt>
                <c:pt idx="1348">
                  <c:v>0.14498480243161094</c:v>
                </c:pt>
                <c:pt idx="1349">
                  <c:v>0.16626139817629179</c:v>
                </c:pt>
                <c:pt idx="1350">
                  <c:v>0.15288753799392096</c:v>
                </c:pt>
                <c:pt idx="1351">
                  <c:v>0.17933130699088146</c:v>
                </c:pt>
                <c:pt idx="1352">
                  <c:v>0.15288753799392096</c:v>
                </c:pt>
                <c:pt idx="1353">
                  <c:v>0.16109422492401215</c:v>
                </c:pt>
                <c:pt idx="1354">
                  <c:v>0.15714285714285714</c:v>
                </c:pt>
                <c:pt idx="1355">
                  <c:v>0.15714285714285714</c:v>
                </c:pt>
                <c:pt idx="1356">
                  <c:v>0.15714285714285714</c:v>
                </c:pt>
                <c:pt idx="1357">
                  <c:v>0.15501519756838905</c:v>
                </c:pt>
                <c:pt idx="1358">
                  <c:v>0.16717325227963525</c:v>
                </c:pt>
                <c:pt idx="1359">
                  <c:v>0.1641337386018237</c:v>
                </c:pt>
                <c:pt idx="1360">
                  <c:v>0.17416413373860182</c:v>
                </c:pt>
                <c:pt idx="1361">
                  <c:v>0.17629179331306991</c:v>
                </c:pt>
                <c:pt idx="1362">
                  <c:v>0.20668693009118541</c:v>
                </c:pt>
                <c:pt idx="1363">
                  <c:v>0.18753799392097265</c:v>
                </c:pt>
                <c:pt idx="1364">
                  <c:v>0.18844984802431611</c:v>
                </c:pt>
                <c:pt idx="1365">
                  <c:v>0.18753799392097265</c:v>
                </c:pt>
                <c:pt idx="1366">
                  <c:v>0.21884498480243161</c:v>
                </c:pt>
                <c:pt idx="1367">
                  <c:v>0.19544072948328267</c:v>
                </c:pt>
                <c:pt idx="1368">
                  <c:v>0.20668693009118541</c:v>
                </c:pt>
                <c:pt idx="1369">
                  <c:v>0.21580547112462006</c:v>
                </c:pt>
                <c:pt idx="1370">
                  <c:v>0.23404255319148937</c:v>
                </c:pt>
                <c:pt idx="1371">
                  <c:v>0.2209726443768997</c:v>
                </c:pt>
                <c:pt idx="1372">
                  <c:v>0.24407294832826748</c:v>
                </c:pt>
                <c:pt idx="1373">
                  <c:v>0.2270516717325228</c:v>
                </c:pt>
                <c:pt idx="1374">
                  <c:v>0.22887537993920973</c:v>
                </c:pt>
                <c:pt idx="1375">
                  <c:v>0.21063829787234042</c:v>
                </c:pt>
                <c:pt idx="1376">
                  <c:v>0.19361702127659575</c:v>
                </c:pt>
                <c:pt idx="1377">
                  <c:v>0.19240121580547112</c:v>
                </c:pt>
                <c:pt idx="1378">
                  <c:v>0.18541033434650456</c:v>
                </c:pt>
                <c:pt idx="1379">
                  <c:v>0.18024316109422492</c:v>
                </c:pt>
                <c:pt idx="1380">
                  <c:v>0.17325227963525835</c:v>
                </c:pt>
                <c:pt idx="1381">
                  <c:v>0.17933130699088146</c:v>
                </c:pt>
                <c:pt idx="1382">
                  <c:v>0.17629179331306991</c:v>
                </c:pt>
                <c:pt idx="1383">
                  <c:v>0.1641337386018237</c:v>
                </c:pt>
                <c:pt idx="1384">
                  <c:v>0.14285714285714285</c:v>
                </c:pt>
                <c:pt idx="1385">
                  <c:v>0.14802431610942249</c:v>
                </c:pt>
                <c:pt idx="1386">
                  <c:v>0.1580547112462006</c:v>
                </c:pt>
                <c:pt idx="1387">
                  <c:v>0.1337386018237082</c:v>
                </c:pt>
                <c:pt idx="1388">
                  <c:v>8.9057750759878415E-2</c:v>
                </c:pt>
                <c:pt idx="1389">
                  <c:v>9.8176291793313067E-2</c:v>
                </c:pt>
                <c:pt idx="1390">
                  <c:v>9.6352583586626142E-2</c:v>
                </c:pt>
                <c:pt idx="1391">
                  <c:v>9.7264437689969604E-2</c:v>
                </c:pt>
                <c:pt idx="1392">
                  <c:v>7.9939209726443763E-2</c:v>
                </c:pt>
                <c:pt idx="1393">
                  <c:v>8.2066869300911852E-2</c:v>
                </c:pt>
                <c:pt idx="1394">
                  <c:v>8.8145896656534953E-2</c:v>
                </c:pt>
                <c:pt idx="1395">
                  <c:v>7.5075987841945288E-2</c:v>
                </c:pt>
                <c:pt idx="1396">
                  <c:v>9.6352583586626142E-2</c:v>
                </c:pt>
                <c:pt idx="1397">
                  <c:v>8.9057750759878415E-2</c:v>
                </c:pt>
                <c:pt idx="1398">
                  <c:v>9.9392097264437693E-2</c:v>
                </c:pt>
                <c:pt idx="1399">
                  <c:v>9.6352583586626142E-2</c:v>
                </c:pt>
                <c:pt idx="1400">
                  <c:v>0.10851063829787234</c:v>
                </c:pt>
                <c:pt idx="1401">
                  <c:v>0.11550151975683891</c:v>
                </c:pt>
                <c:pt idx="1402">
                  <c:v>0.12158054711246201</c:v>
                </c:pt>
                <c:pt idx="1403">
                  <c:v>0.12066869300911855</c:v>
                </c:pt>
                <c:pt idx="1404">
                  <c:v>0.17234042553191489</c:v>
                </c:pt>
                <c:pt idx="1405">
                  <c:v>0.1702127659574468</c:v>
                </c:pt>
                <c:pt idx="1406">
                  <c:v>0.18449848024316109</c:v>
                </c:pt>
                <c:pt idx="1407">
                  <c:v>0.24012158054711247</c:v>
                </c:pt>
                <c:pt idx="1408">
                  <c:v>0.27446808510638299</c:v>
                </c:pt>
                <c:pt idx="1409">
                  <c:v>0.30303951367781157</c:v>
                </c:pt>
                <c:pt idx="1410">
                  <c:v>0.36778115501519759</c:v>
                </c:pt>
                <c:pt idx="1411">
                  <c:v>0.49148936170212765</c:v>
                </c:pt>
                <c:pt idx="1412">
                  <c:v>0.56443768996960486</c:v>
                </c:pt>
                <c:pt idx="1413">
                  <c:v>0.67386018237082068</c:v>
                </c:pt>
                <c:pt idx="1414">
                  <c:v>0.82279635258358663</c:v>
                </c:pt>
                <c:pt idx="1415">
                  <c:v>0.94012158054711248</c:v>
                </c:pt>
                <c:pt idx="1416">
                  <c:v>0.92310030395136777</c:v>
                </c:pt>
                <c:pt idx="1417">
                  <c:v>1</c:v>
                </c:pt>
                <c:pt idx="1418">
                  <c:v>0.94437689969604866</c:v>
                </c:pt>
                <c:pt idx="1419">
                  <c:v>0.91185410334346506</c:v>
                </c:pt>
                <c:pt idx="1420">
                  <c:v>0.86322188449848025</c:v>
                </c:pt>
                <c:pt idx="1421">
                  <c:v>0.83191489361702131</c:v>
                </c:pt>
                <c:pt idx="1422">
                  <c:v>0.71945288753799397</c:v>
                </c:pt>
                <c:pt idx="1423">
                  <c:v>0.6404255319148936</c:v>
                </c:pt>
                <c:pt idx="1424">
                  <c:v>0.54316109422492398</c:v>
                </c:pt>
                <c:pt idx="1425">
                  <c:v>0.46504559270516715</c:v>
                </c:pt>
                <c:pt idx="1426">
                  <c:v>0.40030395136778113</c:v>
                </c:pt>
                <c:pt idx="1427">
                  <c:v>0.31702127659574469</c:v>
                </c:pt>
                <c:pt idx="1428">
                  <c:v>0.28267477203647418</c:v>
                </c:pt>
                <c:pt idx="1429">
                  <c:v>0.24316109422492402</c:v>
                </c:pt>
                <c:pt idx="1430">
                  <c:v>0.2209726443768997</c:v>
                </c:pt>
                <c:pt idx="1431">
                  <c:v>0.16930091185410334</c:v>
                </c:pt>
                <c:pt idx="1432">
                  <c:v>0.14802431610942249</c:v>
                </c:pt>
                <c:pt idx="1433">
                  <c:v>0.10729483282674772</c:v>
                </c:pt>
                <c:pt idx="1434">
                  <c:v>0.117629179331307</c:v>
                </c:pt>
                <c:pt idx="1435">
                  <c:v>9.8176291793313067E-2</c:v>
                </c:pt>
                <c:pt idx="1436">
                  <c:v>9.7264437689969604E-2</c:v>
                </c:pt>
                <c:pt idx="1437">
                  <c:v>7.9939209726443763E-2</c:v>
                </c:pt>
                <c:pt idx="1438">
                  <c:v>7.3860182370820662E-2</c:v>
                </c:pt>
                <c:pt idx="1439">
                  <c:v>7.3860182370820662E-2</c:v>
                </c:pt>
                <c:pt idx="1440">
                  <c:v>6.8996960486322187E-2</c:v>
                </c:pt>
                <c:pt idx="1441">
                  <c:v>5.6838905775075985E-2</c:v>
                </c:pt>
                <c:pt idx="1442">
                  <c:v>7.29483282674772E-2</c:v>
                </c:pt>
                <c:pt idx="1443">
                  <c:v>5.5623100303951366E-2</c:v>
                </c:pt>
                <c:pt idx="1444">
                  <c:v>6.8996960486322187E-2</c:v>
                </c:pt>
                <c:pt idx="1445">
                  <c:v>5.4711246200607903E-2</c:v>
                </c:pt>
                <c:pt idx="1446">
                  <c:v>6.3829787234042548E-2</c:v>
                </c:pt>
                <c:pt idx="1447">
                  <c:v>5.9878419452887535E-2</c:v>
                </c:pt>
                <c:pt idx="1448">
                  <c:v>5.6838905775075985E-2</c:v>
                </c:pt>
                <c:pt idx="1449">
                  <c:v>6.3829787234042548E-2</c:v>
                </c:pt>
                <c:pt idx="1450">
                  <c:v>6.9908814589665649E-2</c:v>
                </c:pt>
                <c:pt idx="1451">
                  <c:v>5.2583586626139815E-2</c:v>
                </c:pt>
                <c:pt idx="1452">
                  <c:v>7.29483282674772E-2</c:v>
                </c:pt>
                <c:pt idx="1453">
                  <c:v>7.6899696048632213E-2</c:v>
                </c:pt>
                <c:pt idx="1454">
                  <c:v>7.2036474164133737E-2</c:v>
                </c:pt>
                <c:pt idx="1455">
                  <c:v>7.8115501519756839E-2</c:v>
                </c:pt>
                <c:pt idx="1456">
                  <c:v>8.419452887537994E-2</c:v>
                </c:pt>
                <c:pt idx="1457">
                  <c:v>9.4224924012158054E-2</c:v>
                </c:pt>
                <c:pt idx="1458">
                  <c:v>8.8145896656534953E-2</c:v>
                </c:pt>
                <c:pt idx="1459">
                  <c:v>0.10030395136778116</c:v>
                </c:pt>
                <c:pt idx="1460">
                  <c:v>0.11337386018237082</c:v>
                </c:pt>
                <c:pt idx="1461">
                  <c:v>0.1237082066869301</c:v>
                </c:pt>
                <c:pt idx="1462">
                  <c:v>0.13677811550151975</c:v>
                </c:pt>
                <c:pt idx="1463">
                  <c:v>0.13890577507598784</c:v>
                </c:pt>
                <c:pt idx="1464">
                  <c:v>0.13069908814589665</c:v>
                </c:pt>
                <c:pt idx="1465">
                  <c:v>0.14680851063829786</c:v>
                </c:pt>
                <c:pt idx="1466">
                  <c:v>0.1398176291793313</c:v>
                </c:pt>
                <c:pt idx="1467">
                  <c:v>0.12857142857142856</c:v>
                </c:pt>
                <c:pt idx="1468">
                  <c:v>0.11641337386018237</c:v>
                </c:pt>
                <c:pt idx="1469">
                  <c:v>0.10942249240121581</c:v>
                </c:pt>
                <c:pt idx="1470">
                  <c:v>0.11155015197568389</c:v>
                </c:pt>
                <c:pt idx="1471">
                  <c:v>9.5136778115501516E-2</c:v>
                </c:pt>
                <c:pt idx="1472">
                  <c:v>9.9392097264437693E-2</c:v>
                </c:pt>
                <c:pt idx="1473">
                  <c:v>7.2036474164133737E-2</c:v>
                </c:pt>
                <c:pt idx="1474">
                  <c:v>8.9057750759878415E-2</c:v>
                </c:pt>
                <c:pt idx="1475">
                  <c:v>7.598784194528875E-2</c:v>
                </c:pt>
                <c:pt idx="1476">
                  <c:v>9.5136778115501516E-2</c:v>
                </c:pt>
                <c:pt idx="1477">
                  <c:v>8.2066869300911852E-2</c:v>
                </c:pt>
                <c:pt idx="1478">
                  <c:v>0.10851063829787234</c:v>
                </c:pt>
                <c:pt idx="1479">
                  <c:v>0.11155015197568389</c:v>
                </c:pt>
                <c:pt idx="1480">
                  <c:v>0.12857142857142856</c:v>
                </c:pt>
                <c:pt idx="1481">
                  <c:v>0.14285714285714285</c:v>
                </c:pt>
                <c:pt idx="1482">
                  <c:v>0.15106382978723404</c:v>
                </c:pt>
                <c:pt idx="1483">
                  <c:v>0.15501519756838905</c:v>
                </c:pt>
                <c:pt idx="1484">
                  <c:v>0.16626139817629179</c:v>
                </c:pt>
                <c:pt idx="1485">
                  <c:v>0.17933130699088146</c:v>
                </c:pt>
                <c:pt idx="1486">
                  <c:v>0.16717325227963525</c:v>
                </c:pt>
                <c:pt idx="1487">
                  <c:v>0.17629179331306991</c:v>
                </c:pt>
                <c:pt idx="1488">
                  <c:v>0.17234042553191489</c:v>
                </c:pt>
                <c:pt idx="1489">
                  <c:v>0.18145896656534954</c:v>
                </c:pt>
                <c:pt idx="1490">
                  <c:v>0.19148936170212766</c:v>
                </c:pt>
                <c:pt idx="1491">
                  <c:v>0.18541033434650456</c:v>
                </c:pt>
                <c:pt idx="1492">
                  <c:v>0.16717325227963525</c:v>
                </c:pt>
                <c:pt idx="1493">
                  <c:v>0.1905775075987842</c:v>
                </c:pt>
                <c:pt idx="1494">
                  <c:v>0.18024316109422492</c:v>
                </c:pt>
                <c:pt idx="1495">
                  <c:v>0.19848024316109422</c:v>
                </c:pt>
                <c:pt idx="1496">
                  <c:v>0.19544072948328267</c:v>
                </c:pt>
                <c:pt idx="1497">
                  <c:v>0.17112462006079027</c:v>
                </c:pt>
                <c:pt idx="1498">
                  <c:v>0.17629179331306991</c:v>
                </c:pt>
                <c:pt idx="1499">
                  <c:v>0.18145896656534954</c:v>
                </c:pt>
                <c:pt idx="1500">
                  <c:v>0.1905775075987842</c:v>
                </c:pt>
                <c:pt idx="1501">
                  <c:v>0.1580547112462006</c:v>
                </c:pt>
                <c:pt idx="1502">
                  <c:v>0.13465045592705166</c:v>
                </c:pt>
                <c:pt idx="1503">
                  <c:v>0.14498480243161094</c:v>
                </c:pt>
                <c:pt idx="1504">
                  <c:v>0.13586626139817629</c:v>
                </c:pt>
                <c:pt idx="1505">
                  <c:v>0.1276595744680851</c:v>
                </c:pt>
                <c:pt idx="1506">
                  <c:v>0.11155015197568389</c:v>
                </c:pt>
                <c:pt idx="1507">
                  <c:v>0.11246200607902736</c:v>
                </c:pt>
                <c:pt idx="1508">
                  <c:v>0.11854103343465046</c:v>
                </c:pt>
                <c:pt idx="1509">
                  <c:v>0.1237082066869301</c:v>
                </c:pt>
                <c:pt idx="1510">
                  <c:v>0.12066869300911855</c:v>
                </c:pt>
                <c:pt idx="1511">
                  <c:v>0.14072948328267476</c:v>
                </c:pt>
                <c:pt idx="1512">
                  <c:v>0.14285714285714285</c:v>
                </c:pt>
                <c:pt idx="1513">
                  <c:v>0.14498480243161094</c:v>
                </c:pt>
                <c:pt idx="1514">
                  <c:v>0.16322188449848024</c:v>
                </c:pt>
                <c:pt idx="1515">
                  <c:v>0.17325227963525835</c:v>
                </c:pt>
                <c:pt idx="1516">
                  <c:v>0.14802431610942249</c:v>
                </c:pt>
                <c:pt idx="1517">
                  <c:v>0.15288753799392096</c:v>
                </c:pt>
                <c:pt idx="1518">
                  <c:v>0.14194528875379939</c:v>
                </c:pt>
                <c:pt idx="1519">
                  <c:v>0.13465045592705166</c:v>
                </c:pt>
                <c:pt idx="1520">
                  <c:v>0.11337386018237082</c:v>
                </c:pt>
                <c:pt idx="1521">
                  <c:v>9.9392097264437693E-2</c:v>
                </c:pt>
                <c:pt idx="1522">
                  <c:v>8.2978723404255314E-2</c:v>
                </c:pt>
                <c:pt idx="1523">
                  <c:v>8.1155015197568389E-2</c:v>
                </c:pt>
                <c:pt idx="1524">
                  <c:v>6.6869300911854099E-2</c:v>
                </c:pt>
                <c:pt idx="1525">
                  <c:v>7.29483282674772E-2</c:v>
                </c:pt>
                <c:pt idx="1526">
                  <c:v>5.4711246200607903E-2</c:v>
                </c:pt>
                <c:pt idx="1527">
                  <c:v>5.9878419452887535E-2</c:v>
                </c:pt>
                <c:pt idx="1528">
                  <c:v>4.9544072948328265E-2</c:v>
                </c:pt>
                <c:pt idx="1529">
                  <c:v>5.3799392097264441E-2</c:v>
                </c:pt>
                <c:pt idx="1530">
                  <c:v>4.346504559270517E-2</c:v>
                </c:pt>
                <c:pt idx="1531">
                  <c:v>4.772036474164134E-2</c:v>
                </c:pt>
                <c:pt idx="1532">
                  <c:v>4.042553191489362E-2</c:v>
                </c:pt>
                <c:pt idx="1533">
                  <c:v>4.9544072948328265E-2</c:v>
                </c:pt>
                <c:pt idx="1534">
                  <c:v>5.1671732522796353E-2</c:v>
                </c:pt>
                <c:pt idx="1535">
                  <c:v>4.042553191489362E-2</c:v>
                </c:pt>
                <c:pt idx="1536">
                  <c:v>4.2553191489361701E-2</c:v>
                </c:pt>
                <c:pt idx="1537">
                  <c:v>4.6504559270516714E-2</c:v>
                </c:pt>
                <c:pt idx="1538">
                  <c:v>4.4680851063829789E-2</c:v>
                </c:pt>
                <c:pt idx="1539">
                  <c:v>3.9513677811550151E-2</c:v>
                </c:pt>
                <c:pt idx="1540">
                  <c:v>4.9544072948328265E-2</c:v>
                </c:pt>
                <c:pt idx="1541">
                  <c:v>4.9544072948328265E-2</c:v>
                </c:pt>
                <c:pt idx="1542">
                  <c:v>6.0790273556231005E-2</c:v>
                </c:pt>
                <c:pt idx="1543">
                  <c:v>5.4711246200607903E-2</c:v>
                </c:pt>
                <c:pt idx="1544">
                  <c:v>4.8632218844984802E-2</c:v>
                </c:pt>
                <c:pt idx="1545">
                  <c:v>4.772036474164134E-2</c:v>
                </c:pt>
                <c:pt idx="1546">
                  <c:v>4.9544072948328265E-2</c:v>
                </c:pt>
                <c:pt idx="1547">
                  <c:v>6.7781155015197575E-2</c:v>
                </c:pt>
                <c:pt idx="1548">
                  <c:v>6.6869300911854099E-2</c:v>
                </c:pt>
                <c:pt idx="1549">
                  <c:v>6.2917933130699086E-2</c:v>
                </c:pt>
                <c:pt idx="1550">
                  <c:v>7.598784194528875E-2</c:v>
                </c:pt>
                <c:pt idx="1551">
                  <c:v>8.419452887537994E-2</c:v>
                </c:pt>
                <c:pt idx="1552">
                  <c:v>6.8996960486322187E-2</c:v>
                </c:pt>
                <c:pt idx="1553">
                  <c:v>7.9027355623100301E-2</c:v>
                </c:pt>
                <c:pt idx="1554">
                  <c:v>8.723404255319149E-2</c:v>
                </c:pt>
                <c:pt idx="1555">
                  <c:v>9.8176291793313067E-2</c:v>
                </c:pt>
                <c:pt idx="1556">
                  <c:v>7.9939209726443763E-2</c:v>
                </c:pt>
                <c:pt idx="1557">
                  <c:v>7.598784194528875E-2</c:v>
                </c:pt>
                <c:pt idx="1558">
                  <c:v>7.0820668693009112E-2</c:v>
                </c:pt>
                <c:pt idx="1559">
                  <c:v>7.9027355623100301E-2</c:v>
                </c:pt>
                <c:pt idx="1560">
                  <c:v>7.9027355623100301E-2</c:v>
                </c:pt>
                <c:pt idx="1561">
                  <c:v>7.5075987841945288E-2</c:v>
                </c:pt>
                <c:pt idx="1562">
                  <c:v>7.3860182370820662E-2</c:v>
                </c:pt>
                <c:pt idx="1563">
                  <c:v>8.1155015197568389E-2</c:v>
                </c:pt>
                <c:pt idx="1564">
                  <c:v>7.29483282674772E-2</c:v>
                </c:pt>
                <c:pt idx="1565">
                  <c:v>9.1185410334346503E-2</c:v>
                </c:pt>
                <c:pt idx="1566">
                  <c:v>9.3313069908814592E-2</c:v>
                </c:pt>
                <c:pt idx="1567">
                  <c:v>0.10547112462006079</c:v>
                </c:pt>
                <c:pt idx="1568">
                  <c:v>0.11155015197568389</c:v>
                </c:pt>
                <c:pt idx="1569">
                  <c:v>0.15501519756838905</c:v>
                </c:pt>
                <c:pt idx="1570">
                  <c:v>0.16717325227963525</c:v>
                </c:pt>
                <c:pt idx="1571">
                  <c:v>0.18844984802431611</c:v>
                </c:pt>
                <c:pt idx="1572">
                  <c:v>0.2148936170212766</c:v>
                </c:pt>
                <c:pt idx="1573">
                  <c:v>0.2209726443768997</c:v>
                </c:pt>
                <c:pt idx="1574">
                  <c:v>0.24012158054711247</c:v>
                </c:pt>
                <c:pt idx="1575">
                  <c:v>0.27446808510638299</c:v>
                </c:pt>
                <c:pt idx="1576">
                  <c:v>0.27659574468085107</c:v>
                </c:pt>
                <c:pt idx="1577">
                  <c:v>0.29696048632218847</c:v>
                </c:pt>
                <c:pt idx="1578">
                  <c:v>0.303951367781155</c:v>
                </c:pt>
                <c:pt idx="1579">
                  <c:v>0.29392097264437689</c:v>
                </c:pt>
                <c:pt idx="1580">
                  <c:v>0.2917933130699088</c:v>
                </c:pt>
                <c:pt idx="1581">
                  <c:v>0.28054711246200609</c:v>
                </c:pt>
                <c:pt idx="1582">
                  <c:v>0.25227963525835867</c:v>
                </c:pt>
                <c:pt idx="1583">
                  <c:v>0.24528875379939211</c:v>
                </c:pt>
                <c:pt idx="1584">
                  <c:v>0.23920972644376901</c:v>
                </c:pt>
                <c:pt idx="1585">
                  <c:v>0.23009118541033435</c:v>
                </c:pt>
                <c:pt idx="1586">
                  <c:v>0.21580547112462006</c:v>
                </c:pt>
                <c:pt idx="1587">
                  <c:v>0.19452887537993921</c:v>
                </c:pt>
                <c:pt idx="1588">
                  <c:v>0.18328267477203647</c:v>
                </c:pt>
                <c:pt idx="1589">
                  <c:v>0.18632218844984802</c:v>
                </c:pt>
                <c:pt idx="1590">
                  <c:v>0.16018237082066869</c:v>
                </c:pt>
                <c:pt idx="1591">
                  <c:v>0.1641337386018237</c:v>
                </c:pt>
                <c:pt idx="1592">
                  <c:v>0.15714285714285714</c:v>
                </c:pt>
                <c:pt idx="1593">
                  <c:v>0.13677811550151975</c:v>
                </c:pt>
                <c:pt idx="1594">
                  <c:v>0.14498480243161094</c:v>
                </c:pt>
                <c:pt idx="1595">
                  <c:v>0.12978723404255318</c:v>
                </c:pt>
                <c:pt idx="1596">
                  <c:v>0.13586626139817629</c:v>
                </c:pt>
                <c:pt idx="1597">
                  <c:v>0.12462006079027356</c:v>
                </c:pt>
                <c:pt idx="1598">
                  <c:v>0.11033434650455927</c:v>
                </c:pt>
                <c:pt idx="1599">
                  <c:v>0.10121580547112462</c:v>
                </c:pt>
                <c:pt idx="1600">
                  <c:v>0.12066869300911855</c:v>
                </c:pt>
                <c:pt idx="1601">
                  <c:v>9.8176291793313067E-2</c:v>
                </c:pt>
                <c:pt idx="1602">
                  <c:v>9.7264437689969604E-2</c:v>
                </c:pt>
                <c:pt idx="1603">
                  <c:v>8.2978723404255314E-2</c:v>
                </c:pt>
                <c:pt idx="1604">
                  <c:v>8.8145896656534953E-2</c:v>
                </c:pt>
                <c:pt idx="1605">
                  <c:v>9.8176291793313067E-2</c:v>
                </c:pt>
                <c:pt idx="1606">
                  <c:v>9.1185410334346503E-2</c:v>
                </c:pt>
                <c:pt idx="1607">
                  <c:v>8.5106382978723402E-2</c:v>
                </c:pt>
                <c:pt idx="1608">
                  <c:v>7.3860182370820662E-2</c:v>
                </c:pt>
                <c:pt idx="1609">
                  <c:v>6.3829787234042548E-2</c:v>
                </c:pt>
                <c:pt idx="1610">
                  <c:v>6.5957446808510636E-2</c:v>
                </c:pt>
                <c:pt idx="1611">
                  <c:v>5.7750759878419454E-2</c:v>
                </c:pt>
                <c:pt idx="1612">
                  <c:v>5.4711246200607903E-2</c:v>
                </c:pt>
                <c:pt idx="1613">
                  <c:v>5.2583586626139815E-2</c:v>
                </c:pt>
                <c:pt idx="1614">
                  <c:v>4.346504559270517E-2</c:v>
                </c:pt>
                <c:pt idx="1615">
                  <c:v>4.8632218844984802E-2</c:v>
                </c:pt>
                <c:pt idx="1616">
                  <c:v>4.9544072948328265E-2</c:v>
                </c:pt>
                <c:pt idx="1617">
                  <c:v>4.346504559270517E-2</c:v>
                </c:pt>
                <c:pt idx="1618">
                  <c:v>4.6504559270516714E-2</c:v>
                </c:pt>
                <c:pt idx="1619">
                  <c:v>3.9513677811550151E-2</c:v>
                </c:pt>
                <c:pt idx="1620">
                  <c:v>4.4680851063829789E-2</c:v>
                </c:pt>
                <c:pt idx="1621">
                  <c:v>4.042553191489362E-2</c:v>
                </c:pt>
                <c:pt idx="1622">
                  <c:v>3.8601823708206688E-2</c:v>
                </c:pt>
                <c:pt idx="1623">
                  <c:v>3.64741641337386E-2</c:v>
                </c:pt>
                <c:pt idx="1624">
                  <c:v>3.0395136778115502E-2</c:v>
                </c:pt>
                <c:pt idx="1625">
                  <c:v>3.4346504559270519E-2</c:v>
                </c:pt>
                <c:pt idx="1626">
                  <c:v>4.2553191489361701E-2</c:v>
                </c:pt>
                <c:pt idx="1627">
                  <c:v>4.1641337386018239E-2</c:v>
                </c:pt>
                <c:pt idx="1628">
                  <c:v>4.346504559270517E-2</c:v>
                </c:pt>
                <c:pt idx="1629">
                  <c:v>4.2553191489361701E-2</c:v>
                </c:pt>
                <c:pt idx="1630">
                  <c:v>4.042553191489362E-2</c:v>
                </c:pt>
                <c:pt idx="1631">
                  <c:v>3.64741641337386E-2</c:v>
                </c:pt>
                <c:pt idx="1632">
                  <c:v>3.3434650455927049E-2</c:v>
                </c:pt>
                <c:pt idx="1633">
                  <c:v>3.9513677811550151E-2</c:v>
                </c:pt>
                <c:pt idx="1634">
                  <c:v>3.7386018237082069E-2</c:v>
                </c:pt>
                <c:pt idx="1635">
                  <c:v>3.8601823708206688E-2</c:v>
                </c:pt>
                <c:pt idx="1636">
                  <c:v>4.4680851063829789E-2</c:v>
                </c:pt>
                <c:pt idx="1637">
                  <c:v>4.8632218844984802E-2</c:v>
                </c:pt>
                <c:pt idx="1638">
                  <c:v>5.2583586626139815E-2</c:v>
                </c:pt>
                <c:pt idx="1639">
                  <c:v>5.9878419452887535E-2</c:v>
                </c:pt>
                <c:pt idx="1640">
                  <c:v>5.2583586626139815E-2</c:v>
                </c:pt>
                <c:pt idx="1641">
                  <c:v>5.4711246200607903E-2</c:v>
                </c:pt>
                <c:pt idx="1642">
                  <c:v>5.5623100303951366E-2</c:v>
                </c:pt>
                <c:pt idx="1643">
                  <c:v>6.3829787234042548E-2</c:v>
                </c:pt>
                <c:pt idx="1644">
                  <c:v>6.1702127659574467E-2</c:v>
                </c:pt>
                <c:pt idx="1645">
                  <c:v>6.2917933130699086E-2</c:v>
                </c:pt>
                <c:pt idx="1646">
                  <c:v>6.5957446808510636E-2</c:v>
                </c:pt>
                <c:pt idx="1647">
                  <c:v>6.5957446808510636E-2</c:v>
                </c:pt>
                <c:pt idx="1648">
                  <c:v>5.075987841945289E-2</c:v>
                </c:pt>
                <c:pt idx="1649">
                  <c:v>4.9544072948328265E-2</c:v>
                </c:pt>
                <c:pt idx="1650">
                  <c:v>6.4741641337386024E-2</c:v>
                </c:pt>
                <c:pt idx="1651">
                  <c:v>4.4680851063829789E-2</c:v>
                </c:pt>
                <c:pt idx="1652">
                  <c:v>4.4680851063829789E-2</c:v>
                </c:pt>
                <c:pt idx="1653">
                  <c:v>5.075987841945289E-2</c:v>
                </c:pt>
                <c:pt idx="1654">
                  <c:v>4.772036474164134E-2</c:v>
                </c:pt>
                <c:pt idx="1655">
                  <c:v>5.3799392097264441E-2</c:v>
                </c:pt>
                <c:pt idx="1656">
                  <c:v>3.9513677811550151E-2</c:v>
                </c:pt>
                <c:pt idx="1657">
                  <c:v>4.042553191489362E-2</c:v>
                </c:pt>
                <c:pt idx="1658">
                  <c:v>3.8601823708206688E-2</c:v>
                </c:pt>
                <c:pt idx="1659">
                  <c:v>3.3434650455927049E-2</c:v>
                </c:pt>
                <c:pt idx="1660">
                  <c:v>3.2522796352583587E-2</c:v>
                </c:pt>
                <c:pt idx="1661">
                  <c:v>3.7386018237082069E-2</c:v>
                </c:pt>
                <c:pt idx="1662">
                  <c:v>3.4346504559270519E-2</c:v>
                </c:pt>
                <c:pt idx="1663">
                  <c:v>4.5592705167173252E-2</c:v>
                </c:pt>
                <c:pt idx="1664">
                  <c:v>4.042553191489362E-2</c:v>
                </c:pt>
                <c:pt idx="1665">
                  <c:v>2.7355623100303952E-2</c:v>
                </c:pt>
                <c:pt idx="1666">
                  <c:v>3.8601823708206688E-2</c:v>
                </c:pt>
                <c:pt idx="1667">
                  <c:v>2.9483282674772036E-2</c:v>
                </c:pt>
                <c:pt idx="1668">
                  <c:v>3.3434650455927049E-2</c:v>
                </c:pt>
                <c:pt idx="1669">
                  <c:v>3.7386018237082069E-2</c:v>
                </c:pt>
                <c:pt idx="1670">
                  <c:v>3.4346504559270519E-2</c:v>
                </c:pt>
                <c:pt idx="1671">
                  <c:v>3.9513677811550151E-2</c:v>
                </c:pt>
                <c:pt idx="1672">
                  <c:v>3.8601823708206688E-2</c:v>
                </c:pt>
                <c:pt idx="1673">
                  <c:v>3.8601823708206688E-2</c:v>
                </c:pt>
                <c:pt idx="1674">
                  <c:v>4.2553191489361701E-2</c:v>
                </c:pt>
                <c:pt idx="1675">
                  <c:v>3.4346504559270519E-2</c:v>
                </c:pt>
                <c:pt idx="1676">
                  <c:v>3.9513677811550151E-2</c:v>
                </c:pt>
                <c:pt idx="1677">
                  <c:v>4.4680851063829789E-2</c:v>
                </c:pt>
                <c:pt idx="1678">
                  <c:v>3.0395136778115502E-2</c:v>
                </c:pt>
                <c:pt idx="1679">
                  <c:v>4.772036474164134E-2</c:v>
                </c:pt>
                <c:pt idx="1680">
                  <c:v>3.7386018237082069E-2</c:v>
                </c:pt>
                <c:pt idx="1681">
                  <c:v>5.075987841945289E-2</c:v>
                </c:pt>
                <c:pt idx="1682">
                  <c:v>3.8601823708206688E-2</c:v>
                </c:pt>
                <c:pt idx="1683">
                  <c:v>4.8632218844984802E-2</c:v>
                </c:pt>
                <c:pt idx="1684">
                  <c:v>4.1641337386018239E-2</c:v>
                </c:pt>
                <c:pt idx="1685">
                  <c:v>4.5592705167173252E-2</c:v>
                </c:pt>
                <c:pt idx="1686">
                  <c:v>4.042553191489362E-2</c:v>
                </c:pt>
                <c:pt idx="1687">
                  <c:v>4.2553191489361701E-2</c:v>
                </c:pt>
                <c:pt idx="1688">
                  <c:v>5.075987841945289E-2</c:v>
                </c:pt>
                <c:pt idx="1689">
                  <c:v>4.346504559270517E-2</c:v>
                </c:pt>
                <c:pt idx="1690">
                  <c:v>3.9513677811550151E-2</c:v>
                </c:pt>
                <c:pt idx="1691">
                  <c:v>5.075987841945289E-2</c:v>
                </c:pt>
                <c:pt idx="1692">
                  <c:v>4.6504559270516714E-2</c:v>
                </c:pt>
                <c:pt idx="1693">
                  <c:v>5.6838905775075985E-2</c:v>
                </c:pt>
                <c:pt idx="1694">
                  <c:v>5.4711246200607903E-2</c:v>
                </c:pt>
                <c:pt idx="1695">
                  <c:v>5.7750759878419454E-2</c:v>
                </c:pt>
                <c:pt idx="1696">
                  <c:v>6.3829787234042548E-2</c:v>
                </c:pt>
                <c:pt idx="1697">
                  <c:v>8.2066869300911852E-2</c:v>
                </c:pt>
                <c:pt idx="1698">
                  <c:v>8.2978723404255314E-2</c:v>
                </c:pt>
                <c:pt idx="1699">
                  <c:v>9.2097264437689966E-2</c:v>
                </c:pt>
                <c:pt idx="1700">
                  <c:v>0.11033434650455927</c:v>
                </c:pt>
                <c:pt idx="1701">
                  <c:v>0.12462006079027356</c:v>
                </c:pt>
                <c:pt idx="1702">
                  <c:v>0.14893617021276595</c:v>
                </c:pt>
                <c:pt idx="1703">
                  <c:v>0.16626139817629179</c:v>
                </c:pt>
                <c:pt idx="1704">
                  <c:v>0.19756838905775076</c:v>
                </c:pt>
                <c:pt idx="1705">
                  <c:v>0.20668693009118541</c:v>
                </c:pt>
                <c:pt idx="1706">
                  <c:v>0.2270516717325228</c:v>
                </c:pt>
                <c:pt idx="1707">
                  <c:v>0.22583586626139818</c:v>
                </c:pt>
                <c:pt idx="1708">
                  <c:v>0.24407294832826748</c:v>
                </c:pt>
                <c:pt idx="1709">
                  <c:v>0.23799392097264438</c:v>
                </c:pt>
                <c:pt idx="1710">
                  <c:v>0.26352583586626138</c:v>
                </c:pt>
                <c:pt idx="1711">
                  <c:v>0.22887537993920973</c:v>
                </c:pt>
                <c:pt idx="1712">
                  <c:v>0.21975683890577508</c:v>
                </c:pt>
                <c:pt idx="1713">
                  <c:v>0.19544072948328267</c:v>
                </c:pt>
                <c:pt idx="1714">
                  <c:v>0.19361702127659575</c:v>
                </c:pt>
                <c:pt idx="1715">
                  <c:v>0.16018237082066869</c:v>
                </c:pt>
                <c:pt idx="1716">
                  <c:v>0.13677811550151975</c:v>
                </c:pt>
                <c:pt idx="1717">
                  <c:v>0.12857142857142856</c:v>
                </c:pt>
                <c:pt idx="1718">
                  <c:v>0.10243161094224924</c:v>
                </c:pt>
                <c:pt idx="1719">
                  <c:v>9.7264437689969604E-2</c:v>
                </c:pt>
                <c:pt idx="1720">
                  <c:v>8.2978723404255314E-2</c:v>
                </c:pt>
                <c:pt idx="1721">
                  <c:v>7.5075987841945288E-2</c:v>
                </c:pt>
                <c:pt idx="1722">
                  <c:v>6.0790273556231005E-2</c:v>
                </c:pt>
                <c:pt idx="1723">
                  <c:v>5.2583586626139815E-2</c:v>
                </c:pt>
                <c:pt idx="1724">
                  <c:v>4.8632218844984802E-2</c:v>
                </c:pt>
                <c:pt idx="1725">
                  <c:v>4.6504559270516714E-2</c:v>
                </c:pt>
                <c:pt idx="1726">
                  <c:v>5.075987841945289E-2</c:v>
                </c:pt>
                <c:pt idx="1727">
                  <c:v>3.64741641337386E-2</c:v>
                </c:pt>
                <c:pt idx="1728">
                  <c:v>4.772036474164134E-2</c:v>
                </c:pt>
                <c:pt idx="1729">
                  <c:v>4.042553191489362E-2</c:v>
                </c:pt>
                <c:pt idx="1730">
                  <c:v>3.5562310030395138E-2</c:v>
                </c:pt>
                <c:pt idx="1731">
                  <c:v>3.9513677811550151E-2</c:v>
                </c:pt>
                <c:pt idx="1732">
                  <c:v>4.4680851063829789E-2</c:v>
                </c:pt>
                <c:pt idx="1733">
                  <c:v>4.1641337386018239E-2</c:v>
                </c:pt>
                <c:pt idx="1734">
                  <c:v>4.042553191489362E-2</c:v>
                </c:pt>
                <c:pt idx="1735">
                  <c:v>5.1671732522796353E-2</c:v>
                </c:pt>
                <c:pt idx="1736">
                  <c:v>4.9544072948328265E-2</c:v>
                </c:pt>
                <c:pt idx="1737">
                  <c:v>5.2583586626139815E-2</c:v>
                </c:pt>
                <c:pt idx="1738">
                  <c:v>5.8662613981762916E-2</c:v>
                </c:pt>
                <c:pt idx="1739">
                  <c:v>6.2917933130699086E-2</c:v>
                </c:pt>
                <c:pt idx="1740">
                  <c:v>6.4741641337386024E-2</c:v>
                </c:pt>
                <c:pt idx="1741">
                  <c:v>6.7781155015197575E-2</c:v>
                </c:pt>
                <c:pt idx="1742">
                  <c:v>7.2036474164133737E-2</c:v>
                </c:pt>
                <c:pt idx="1743">
                  <c:v>8.1155015197568389E-2</c:v>
                </c:pt>
                <c:pt idx="1744">
                  <c:v>6.9908814589665649E-2</c:v>
                </c:pt>
                <c:pt idx="1745">
                  <c:v>7.3860182370820662E-2</c:v>
                </c:pt>
                <c:pt idx="1746">
                  <c:v>6.7781155015197575E-2</c:v>
                </c:pt>
                <c:pt idx="1747">
                  <c:v>6.5957446808510636E-2</c:v>
                </c:pt>
                <c:pt idx="1748">
                  <c:v>6.9908814589665649E-2</c:v>
                </c:pt>
                <c:pt idx="1749">
                  <c:v>6.7781155015197575E-2</c:v>
                </c:pt>
                <c:pt idx="1750">
                  <c:v>5.4711246200607903E-2</c:v>
                </c:pt>
                <c:pt idx="1751">
                  <c:v>4.772036474164134E-2</c:v>
                </c:pt>
                <c:pt idx="1752">
                  <c:v>5.1671732522796353E-2</c:v>
                </c:pt>
                <c:pt idx="1753">
                  <c:v>5.1671732522796353E-2</c:v>
                </c:pt>
                <c:pt idx="1754">
                  <c:v>4.6504559270516714E-2</c:v>
                </c:pt>
                <c:pt idx="1755">
                  <c:v>3.9513677811550151E-2</c:v>
                </c:pt>
                <c:pt idx="1756">
                  <c:v>3.5562310030395138E-2</c:v>
                </c:pt>
                <c:pt idx="1757">
                  <c:v>3.7386018237082069E-2</c:v>
                </c:pt>
                <c:pt idx="1758">
                  <c:v>4.042553191489362E-2</c:v>
                </c:pt>
                <c:pt idx="1759">
                  <c:v>3.0395136778115502E-2</c:v>
                </c:pt>
                <c:pt idx="1760">
                  <c:v>3.64741641337386E-2</c:v>
                </c:pt>
                <c:pt idx="1761">
                  <c:v>3.3434650455927049E-2</c:v>
                </c:pt>
                <c:pt idx="1762">
                  <c:v>3.64741641337386E-2</c:v>
                </c:pt>
                <c:pt idx="1763">
                  <c:v>3.5562310030395138E-2</c:v>
                </c:pt>
                <c:pt idx="1764">
                  <c:v>4.042553191489362E-2</c:v>
                </c:pt>
                <c:pt idx="1765">
                  <c:v>3.2522796352583587E-2</c:v>
                </c:pt>
                <c:pt idx="1766">
                  <c:v>3.2522796352583587E-2</c:v>
                </c:pt>
                <c:pt idx="1767">
                  <c:v>3.4346504559270519E-2</c:v>
                </c:pt>
                <c:pt idx="1768">
                  <c:v>3.8601823708206688E-2</c:v>
                </c:pt>
                <c:pt idx="1769">
                  <c:v>3.5562310030395138E-2</c:v>
                </c:pt>
                <c:pt idx="1770">
                  <c:v>3.64741641337386E-2</c:v>
                </c:pt>
                <c:pt idx="1771">
                  <c:v>3.2522796352583587E-2</c:v>
                </c:pt>
                <c:pt idx="1772">
                  <c:v>2.8267477203647418E-2</c:v>
                </c:pt>
                <c:pt idx="1773">
                  <c:v>3.0395136778115502E-2</c:v>
                </c:pt>
                <c:pt idx="1774">
                  <c:v>3.4346504559270519E-2</c:v>
                </c:pt>
                <c:pt idx="1775">
                  <c:v>3.8601823708206688E-2</c:v>
                </c:pt>
                <c:pt idx="1776">
                  <c:v>3.1306990881458968E-2</c:v>
                </c:pt>
                <c:pt idx="1777">
                  <c:v>3.7386018237082069E-2</c:v>
                </c:pt>
                <c:pt idx="1778">
                  <c:v>2.8267477203647418E-2</c:v>
                </c:pt>
                <c:pt idx="1779">
                  <c:v>2.8267477203647418E-2</c:v>
                </c:pt>
                <c:pt idx="1780">
                  <c:v>2.4316109422492401E-2</c:v>
                </c:pt>
                <c:pt idx="1781">
                  <c:v>3.3434650455927049E-2</c:v>
                </c:pt>
                <c:pt idx="1782">
                  <c:v>2.7355623100303952E-2</c:v>
                </c:pt>
                <c:pt idx="1783">
                  <c:v>3.3434650455927049E-2</c:v>
                </c:pt>
                <c:pt idx="1784">
                  <c:v>3.0395136778115502E-2</c:v>
                </c:pt>
                <c:pt idx="1785">
                  <c:v>3.64741641337386E-2</c:v>
                </c:pt>
                <c:pt idx="1786">
                  <c:v>2.8267477203647418E-2</c:v>
                </c:pt>
                <c:pt idx="1787">
                  <c:v>3.2522796352583587E-2</c:v>
                </c:pt>
                <c:pt idx="1788">
                  <c:v>2.5227963525835867E-2</c:v>
                </c:pt>
                <c:pt idx="1789">
                  <c:v>3.1306990881458968E-2</c:v>
                </c:pt>
                <c:pt idx="1790">
                  <c:v>3.3434650455927049E-2</c:v>
                </c:pt>
                <c:pt idx="1791">
                  <c:v>2.8267477203647418E-2</c:v>
                </c:pt>
                <c:pt idx="1792">
                  <c:v>2.9483282674772036E-2</c:v>
                </c:pt>
                <c:pt idx="1793">
                  <c:v>2.8267477203647418E-2</c:v>
                </c:pt>
                <c:pt idx="1794">
                  <c:v>3.0395136778115502E-2</c:v>
                </c:pt>
                <c:pt idx="1795">
                  <c:v>3.0395136778115502E-2</c:v>
                </c:pt>
                <c:pt idx="1796">
                  <c:v>3.1306990881458968E-2</c:v>
                </c:pt>
                <c:pt idx="1797">
                  <c:v>3.64741641337386E-2</c:v>
                </c:pt>
                <c:pt idx="1798">
                  <c:v>3.5562310030395138E-2</c:v>
                </c:pt>
                <c:pt idx="1799">
                  <c:v>3.0395136778115502E-2</c:v>
                </c:pt>
                <c:pt idx="1800">
                  <c:v>4.2553191489361701E-2</c:v>
                </c:pt>
                <c:pt idx="1801">
                  <c:v>2.7355623100303952E-2</c:v>
                </c:pt>
                <c:pt idx="1802">
                  <c:v>3.1306990881458968E-2</c:v>
                </c:pt>
                <c:pt idx="1803">
                  <c:v>3.9513677811550151E-2</c:v>
                </c:pt>
                <c:pt idx="1804">
                  <c:v>2.9483282674772036E-2</c:v>
                </c:pt>
                <c:pt idx="1805">
                  <c:v>3.3434650455927049E-2</c:v>
                </c:pt>
                <c:pt idx="1806">
                  <c:v>3.0395136778115502E-2</c:v>
                </c:pt>
                <c:pt idx="1807">
                  <c:v>3.0395136778115502E-2</c:v>
                </c:pt>
                <c:pt idx="1808">
                  <c:v>3.3434650455927049E-2</c:v>
                </c:pt>
                <c:pt idx="1809">
                  <c:v>3.5562310030395138E-2</c:v>
                </c:pt>
                <c:pt idx="1810">
                  <c:v>2.4316109422492401E-2</c:v>
                </c:pt>
                <c:pt idx="1811">
                  <c:v>3.64741641337386E-2</c:v>
                </c:pt>
                <c:pt idx="1812">
                  <c:v>3.3434650455927049E-2</c:v>
                </c:pt>
                <c:pt idx="1813">
                  <c:v>3.3434650455927049E-2</c:v>
                </c:pt>
                <c:pt idx="1814">
                  <c:v>3.64741641337386E-2</c:v>
                </c:pt>
                <c:pt idx="1815">
                  <c:v>3.3434650455927049E-2</c:v>
                </c:pt>
                <c:pt idx="1816">
                  <c:v>3.1306990881458968E-2</c:v>
                </c:pt>
                <c:pt idx="1817">
                  <c:v>3.0395136778115502E-2</c:v>
                </c:pt>
                <c:pt idx="1818">
                  <c:v>3.9513677811550151E-2</c:v>
                </c:pt>
                <c:pt idx="1819">
                  <c:v>3.0395136778115502E-2</c:v>
                </c:pt>
                <c:pt idx="1820">
                  <c:v>3.0395136778115502E-2</c:v>
                </c:pt>
                <c:pt idx="1821">
                  <c:v>3.0395136778115502E-2</c:v>
                </c:pt>
                <c:pt idx="1822">
                  <c:v>3.7386018237082069E-2</c:v>
                </c:pt>
                <c:pt idx="1823">
                  <c:v>4.1641337386018239E-2</c:v>
                </c:pt>
                <c:pt idx="1824">
                  <c:v>3.5562310030395138E-2</c:v>
                </c:pt>
                <c:pt idx="1825">
                  <c:v>3.0395136778115502E-2</c:v>
                </c:pt>
                <c:pt idx="1826">
                  <c:v>3.2522796352583587E-2</c:v>
                </c:pt>
                <c:pt idx="1827">
                  <c:v>3.5562310030395138E-2</c:v>
                </c:pt>
                <c:pt idx="1828">
                  <c:v>3.1306990881458968E-2</c:v>
                </c:pt>
                <c:pt idx="1829">
                  <c:v>3.7386018237082069E-2</c:v>
                </c:pt>
                <c:pt idx="1830">
                  <c:v>3.4346504559270519E-2</c:v>
                </c:pt>
                <c:pt idx="1831">
                  <c:v>4.6504559270516714E-2</c:v>
                </c:pt>
                <c:pt idx="1832">
                  <c:v>3.0395136778115502E-2</c:v>
                </c:pt>
                <c:pt idx="1833">
                  <c:v>3.64741641337386E-2</c:v>
                </c:pt>
                <c:pt idx="1834">
                  <c:v>4.4680851063829789E-2</c:v>
                </c:pt>
                <c:pt idx="1835">
                  <c:v>4.2553191489361701E-2</c:v>
                </c:pt>
                <c:pt idx="1836">
                  <c:v>4.8632218844984802E-2</c:v>
                </c:pt>
                <c:pt idx="1837">
                  <c:v>4.9544072948328265E-2</c:v>
                </c:pt>
                <c:pt idx="1838">
                  <c:v>4.772036474164134E-2</c:v>
                </c:pt>
                <c:pt idx="1839">
                  <c:v>5.5623100303951366E-2</c:v>
                </c:pt>
                <c:pt idx="1840">
                  <c:v>6.1702127659574467E-2</c:v>
                </c:pt>
                <c:pt idx="1841">
                  <c:v>6.1702127659574467E-2</c:v>
                </c:pt>
                <c:pt idx="1842">
                  <c:v>4.6504559270516714E-2</c:v>
                </c:pt>
                <c:pt idx="1843">
                  <c:v>6.2917933130699086E-2</c:v>
                </c:pt>
                <c:pt idx="1844">
                  <c:v>6.7781155015197575E-2</c:v>
                </c:pt>
                <c:pt idx="1845">
                  <c:v>5.3799392097264441E-2</c:v>
                </c:pt>
                <c:pt idx="1846">
                  <c:v>5.075987841945289E-2</c:v>
                </c:pt>
                <c:pt idx="1847">
                  <c:v>4.4680851063829789E-2</c:v>
                </c:pt>
                <c:pt idx="1848">
                  <c:v>4.8632218844984802E-2</c:v>
                </c:pt>
                <c:pt idx="1849">
                  <c:v>4.4680851063829789E-2</c:v>
                </c:pt>
                <c:pt idx="1850">
                  <c:v>4.346504559270517E-2</c:v>
                </c:pt>
                <c:pt idx="1851">
                  <c:v>4.042553191489362E-2</c:v>
                </c:pt>
                <c:pt idx="1852">
                  <c:v>4.1641337386018239E-2</c:v>
                </c:pt>
                <c:pt idx="1853">
                  <c:v>4.4680851063829789E-2</c:v>
                </c:pt>
                <c:pt idx="1854">
                  <c:v>4.5592705167173252E-2</c:v>
                </c:pt>
                <c:pt idx="1855">
                  <c:v>3.3434650455927049E-2</c:v>
                </c:pt>
                <c:pt idx="1856">
                  <c:v>3.1306990881458968E-2</c:v>
                </c:pt>
                <c:pt idx="1857">
                  <c:v>3.3434650455927049E-2</c:v>
                </c:pt>
                <c:pt idx="1858">
                  <c:v>3.3434650455927049E-2</c:v>
                </c:pt>
                <c:pt idx="1859">
                  <c:v>3.0395136778115502E-2</c:v>
                </c:pt>
                <c:pt idx="1860">
                  <c:v>3.3434650455927049E-2</c:v>
                </c:pt>
                <c:pt idx="1861">
                  <c:v>2.6443768996960486E-2</c:v>
                </c:pt>
                <c:pt idx="1862">
                  <c:v>2.9483282674772036E-2</c:v>
                </c:pt>
                <c:pt idx="1863">
                  <c:v>4.042553191489362E-2</c:v>
                </c:pt>
                <c:pt idx="1864">
                  <c:v>3.4346504559270519E-2</c:v>
                </c:pt>
                <c:pt idx="1865">
                  <c:v>3.3434650455927049E-2</c:v>
                </c:pt>
                <c:pt idx="1866">
                  <c:v>2.8267477203647418E-2</c:v>
                </c:pt>
                <c:pt idx="1867">
                  <c:v>2.6443768996960486E-2</c:v>
                </c:pt>
                <c:pt idx="1868">
                  <c:v>3.7386018237082069E-2</c:v>
                </c:pt>
                <c:pt idx="1869">
                  <c:v>3.64741641337386E-2</c:v>
                </c:pt>
                <c:pt idx="1870">
                  <c:v>2.4316109422492401E-2</c:v>
                </c:pt>
                <c:pt idx="1871">
                  <c:v>3.0395136778115502E-2</c:v>
                </c:pt>
                <c:pt idx="1872">
                  <c:v>3.3434650455927049E-2</c:v>
                </c:pt>
                <c:pt idx="1873">
                  <c:v>2.6443768996960486E-2</c:v>
                </c:pt>
                <c:pt idx="1874">
                  <c:v>3.64741641337386E-2</c:v>
                </c:pt>
                <c:pt idx="1875">
                  <c:v>4.5592705167173252E-2</c:v>
                </c:pt>
                <c:pt idx="1876">
                  <c:v>3.1306990881458968E-2</c:v>
                </c:pt>
                <c:pt idx="1877">
                  <c:v>3.5562310030395138E-2</c:v>
                </c:pt>
                <c:pt idx="1878">
                  <c:v>4.042553191489362E-2</c:v>
                </c:pt>
                <c:pt idx="1879">
                  <c:v>3.8601823708206688E-2</c:v>
                </c:pt>
                <c:pt idx="1880">
                  <c:v>3.64741641337386E-2</c:v>
                </c:pt>
                <c:pt idx="1881">
                  <c:v>3.1306990881458968E-2</c:v>
                </c:pt>
                <c:pt idx="1882">
                  <c:v>3.8601823708206688E-2</c:v>
                </c:pt>
                <c:pt idx="1883">
                  <c:v>4.2553191489361701E-2</c:v>
                </c:pt>
                <c:pt idx="1884">
                  <c:v>4.772036474164134E-2</c:v>
                </c:pt>
                <c:pt idx="1885">
                  <c:v>5.075987841945289E-2</c:v>
                </c:pt>
                <c:pt idx="1886">
                  <c:v>4.4680851063829789E-2</c:v>
                </c:pt>
                <c:pt idx="1887">
                  <c:v>5.1671732522796353E-2</c:v>
                </c:pt>
                <c:pt idx="1888">
                  <c:v>4.6504559270516714E-2</c:v>
                </c:pt>
                <c:pt idx="1889">
                  <c:v>5.1671732522796353E-2</c:v>
                </c:pt>
                <c:pt idx="1890">
                  <c:v>4.9544072948328265E-2</c:v>
                </c:pt>
                <c:pt idx="1891">
                  <c:v>4.346504559270517E-2</c:v>
                </c:pt>
                <c:pt idx="1892">
                  <c:v>4.2553191489361701E-2</c:v>
                </c:pt>
                <c:pt idx="1893">
                  <c:v>5.6838905775075985E-2</c:v>
                </c:pt>
                <c:pt idx="1894">
                  <c:v>4.5592705167173252E-2</c:v>
                </c:pt>
                <c:pt idx="1895">
                  <c:v>4.8632218844984802E-2</c:v>
                </c:pt>
                <c:pt idx="1896">
                  <c:v>4.772036474164134E-2</c:v>
                </c:pt>
                <c:pt idx="1897">
                  <c:v>4.772036474164134E-2</c:v>
                </c:pt>
                <c:pt idx="1898">
                  <c:v>4.5592705167173252E-2</c:v>
                </c:pt>
                <c:pt idx="1899">
                  <c:v>5.075987841945289E-2</c:v>
                </c:pt>
                <c:pt idx="1900">
                  <c:v>5.1671732522796353E-2</c:v>
                </c:pt>
                <c:pt idx="1901">
                  <c:v>4.6504559270516714E-2</c:v>
                </c:pt>
                <c:pt idx="1902">
                  <c:v>6.5957446808510636E-2</c:v>
                </c:pt>
                <c:pt idx="1903">
                  <c:v>5.075987841945289E-2</c:v>
                </c:pt>
                <c:pt idx="1904">
                  <c:v>5.4711246200607903E-2</c:v>
                </c:pt>
                <c:pt idx="1905">
                  <c:v>5.2583586626139815E-2</c:v>
                </c:pt>
                <c:pt idx="1906">
                  <c:v>5.9878419452887535E-2</c:v>
                </c:pt>
                <c:pt idx="1907">
                  <c:v>6.9908814589665649E-2</c:v>
                </c:pt>
                <c:pt idx="1908">
                  <c:v>6.7781155015197575E-2</c:v>
                </c:pt>
                <c:pt idx="1909">
                  <c:v>8.9057750759878415E-2</c:v>
                </c:pt>
                <c:pt idx="1910">
                  <c:v>8.2066869300911852E-2</c:v>
                </c:pt>
                <c:pt idx="1911">
                  <c:v>8.5106382978723402E-2</c:v>
                </c:pt>
                <c:pt idx="1912">
                  <c:v>8.5106382978723402E-2</c:v>
                </c:pt>
                <c:pt idx="1913">
                  <c:v>9.2097264437689966E-2</c:v>
                </c:pt>
                <c:pt idx="1914">
                  <c:v>9.8176291793313067E-2</c:v>
                </c:pt>
                <c:pt idx="1915">
                  <c:v>9.4224924012158054E-2</c:v>
                </c:pt>
                <c:pt idx="1916">
                  <c:v>0.10729483282674772</c:v>
                </c:pt>
                <c:pt idx="1917">
                  <c:v>0.10425531914893617</c:v>
                </c:pt>
                <c:pt idx="1918">
                  <c:v>0.10334346504559271</c:v>
                </c:pt>
                <c:pt idx="1919">
                  <c:v>9.8176291793313067E-2</c:v>
                </c:pt>
                <c:pt idx="1920">
                  <c:v>0.10729483282674772</c:v>
                </c:pt>
                <c:pt idx="1921">
                  <c:v>8.2978723404255314E-2</c:v>
                </c:pt>
                <c:pt idx="1922">
                  <c:v>8.2978723404255314E-2</c:v>
                </c:pt>
                <c:pt idx="1923">
                  <c:v>6.7781155015197575E-2</c:v>
                </c:pt>
                <c:pt idx="1924">
                  <c:v>7.5075987841945288E-2</c:v>
                </c:pt>
                <c:pt idx="1925">
                  <c:v>6.9908814589665649E-2</c:v>
                </c:pt>
                <c:pt idx="1926">
                  <c:v>6.3829787234042548E-2</c:v>
                </c:pt>
                <c:pt idx="1927">
                  <c:v>5.075987841945289E-2</c:v>
                </c:pt>
                <c:pt idx="1928">
                  <c:v>4.772036474164134E-2</c:v>
                </c:pt>
                <c:pt idx="1929">
                  <c:v>4.8632218844984802E-2</c:v>
                </c:pt>
                <c:pt idx="1930">
                  <c:v>4.9544072948328265E-2</c:v>
                </c:pt>
                <c:pt idx="1931">
                  <c:v>4.2553191489361701E-2</c:v>
                </c:pt>
                <c:pt idx="1932">
                  <c:v>4.4680851063829789E-2</c:v>
                </c:pt>
                <c:pt idx="1933">
                  <c:v>4.042553191489362E-2</c:v>
                </c:pt>
                <c:pt idx="1934">
                  <c:v>3.9513677811550151E-2</c:v>
                </c:pt>
                <c:pt idx="1935">
                  <c:v>5.2583586626139815E-2</c:v>
                </c:pt>
                <c:pt idx="1936">
                  <c:v>5.4711246200607903E-2</c:v>
                </c:pt>
                <c:pt idx="1937">
                  <c:v>5.7750759878419454E-2</c:v>
                </c:pt>
                <c:pt idx="1938">
                  <c:v>4.772036474164134E-2</c:v>
                </c:pt>
                <c:pt idx="1939">
                  <c:v>7.2036474164133737E-2</c:v>
                </c:pt>
                <c:pt idx="1940">
                  <c:v>4.6504559270516714E-2</c:v>
                </c:pt>
                <c:pt idx="1941">
                  <c:v>7.29483282674772E-2</c:v>
                </c:pt>
                <c:pt idx="1942">
                  <c:v>6.7781155015197575E-2</c:v>
                </c:pt>
                <c:pt idx="1943">
                  <c:v>6.8996960486322187E-2</c:v>
                </c:pt>
                <c:pt idx="1944">
                  <c:v>5.5623100303951366E-2</c:v>
                </c:pt>
                <c:pt idx="1945">
                  <c:v>6.4741641337386024E-2</c:v>
                </c:pt>
                <c:pt idx="1946">
                  <c:v>5.7750759878419454E-2</c:v>
                </c:pt>
                <c:pt idx="1947">
                  <c:v>5.075987841945289E-2</c:v>
                </c:pt>
                <c:pt idx="1948">
                  <c:v>5.5623100303951366E-2</c:v>
                </c:pt>
                <c:pt idx="1949">
                  <c:v>4.8632218844984802E-2</c:v>
                </c:pt>
                <c:pt idx="1950">
                  <c:v>4.346504559270517E-2</c:v>
                </c:pt>
                <c:pt idx="1951">
                  <c:v>4.6504559270516714E-2</c:v>
                </c:pt>
                <c:pt idx="1952">
                  <c:v>4.5592705167173252E-2</c:v>
                </c:pt>
                <c:pt idx="1953">
                  <c:v>4.4680851063829789E-2</c:v>
                </c:pt>
                <c:pt idx="1954">
                  <c:v>3.1306990881458968E-2</c:v>
                </c:pt>
                <c:pt idx="1955">
                  <c:v>4.2553191489361701E-2</c:v>
                </c:pt>
                <c:pt idx="1956">
                  <c:v>3.9513677811550151E-2</c:v>
                </c:pt>
                <c:pt idx="1957">
                  <c:v>3.64741641337386E-2</c:v>
                </c:pt>
                <c:pt idx="1958">
                  <c:v>2.6443768996960486E-2</c:v>
                </c:pt>
                <c:pt idx="1959">
                  <c:v>4.4680851063829789E-2</c:v>
                </c:pt>
                <c:pt idx="1960">
                  <c:v>3.7386018237082069E-2</c:v>
                </c:pt>
                <c:pt idx="1961">
                  <c:v>3.3434650455927049E-2</c:v>
                </c:pt>
                <c:pt idx="1962">
                  <c:v>3.1306990881458968E-2</c:v>
                </c:pt>
                <c:pt idx="1963">
                  <c:v>3.7386018237082069E-2</c:v>
                </c:pt>
                <c:pt idx="1964">
                  <c:v>4.042553191489362E-2</c:v>
                </c:pt>
                <c:pt idx="1965">
                  <c:v>3.9513677811550151E-2</c:v>
                </c:pt>
                <c:pt idx="1966">
                  <c:v>3.3434650455927049E-2</c:v>
                </c:pt>
                <c:pt idx="1967">
                  <c:v>3.3434650455927049E-2</c:v>
                </c:pt>
                <c:pt idx="1968">
                  <c:v>3.3434650455927049E-2</c:v>
                </c:pt>
                <c:pt idx="1969">
                  <c:v>3.2522796352583587E-2</c:v>
                </c:pt>
                <c:pt idx="1970">
                  <c:v>2.8267477203647418E-2</c:v>
                </c:pt>
                <c:pt idx="1971">
                  <c:v>3.2522796352583587E-2</c:v>
                </c:pt>
                <c:pt idx="1972">
                  <c:v>2.9483282674772036E-2</c:v>
                </c:pt>
                <c:pt idx="1973">
                  <c:v>3.5562310030395138E-2</c:v>
                </c:pt>
                <c:pt idx="1974">
                  <c:v>2.7355623100303952E-2</c:v>
                </c:pt>
                <c:pt idx="1975">
                  <c:v>2.6443768996960486E-2</c:v>
                </c:pt>
                <c:pt idx="1976">
                  <c:v>3.1306990881458968E-2</c:v>
                </c:pt>
                <c:pt idx="1977">
                  <c:v>3.0395136778115502E-2</c:v>
                </c:pt>
                <c:pt idx="1978">
                  <c:v>3.7386018237082069E-2</c:v>
                </c:pt>
                <c:pt idx="1979">
                  <c:v>3.0395136778115502E-2</c:v>
                </c:pt>
                <c:pt idx="1980">
                  <c:v>2.8267477203647418E-2</c:v>
                </c:pt>
                <c:pt idx="1981">
                  <c:v>4.346504559270517E-2</c:v>
                </c:pt>
                <c:pt idx="1982">
                  <c:v>3.3434650455927049E-2</c:v>
                </c:pt>
                <c:pt idx="1983">
                  <c:v>2.9483282674772036E-2</c:v>
                </c:pt>
                <c:pt idx="1984">
                  <c:v>3.1306990881458968E-2</c:v>
                </c:pt>
                <c:pt idx="1985">
                  <c:v>3.7386018237082069E-2</c:v>
                </c:pt>
                <c:pt idx="1986">
                  <c:v>3.2522796352583587E-2</c:v>
                </c:pt>
                <c:pt idx="1987">
                  <c:v>3.4346504559270519E-2</c:v>
                </c:pt>
                <c:pt idx="1988">
                  <c:v>4.042553191489362E-2</c:v>
                </c:pt>
                <c:pt idx="1989">
                  <c:v>3.3434650455927049E-2</c:v>
                </c:pt>
                <c:pt idx="1990">
                  <c:v>3.9513677811550151E-2</c:v>
                </c:pt>
                <c:pt idx="1991">
                  <c:v>3.5562310030395138E-2</c:v>
                </c:pt>
                <c:pt idx="1992">
                  <c:v>4.6504559270516714E-2</c:v>
                </c:pt>
                <c:pt idx="1993">
                  <c:v>5.1671732522796353E-2</c:v>
                </c:pt>
                <c:pt idx="1994">
                  <c:v>5.3799392097264441E-2</c:v>
                </c:pt>
                <c:pt idx="1995">
                  <c:v>4.1641337386018239E-2</c:v>
                </c:pt>
                <c:pt idx="1996">
                  <c:v>5.9878419452887535E-2</c:v>
                </c:pt>
                <c:pt idx="1997">
                  <c:v>5.075987841945289E-2</c:v>
                </c:pt>
                <c:pt idx="1998">
                  <c:v>6.3829787234042548E-2</c:v>
                </c:pt>
                <c:pt idx="1999">
                  <c:v>6.9908814589665649E-2</c:v>
                </c:pt>
                <c:pt idx="2000">
                  <c:v>8.2978723404255314E-2</c:v>
                </c:pt>
                <c:pt idx="2001">
                  <c:v>8.2978723404255314E-2</c:v>
                </c:pt>
                <c:pt idx="2002">
                  <c:v>9.7264437689969604E-2</c:v>
                </c:pt>
                <c:pt idx="2003">
                  <c:v>0.10425531914893617</c:v>
                </c:pt>
                <c:pt idx="2004">
                  <c:v>0.12158054711246201</c:v>
                </c:pt>
                <c:pt idx="2005">
                  <c:v>0.1276595744680851</c:v>
                </c:pt>
                <c:pt idx="2006">
                  <c:v>0.16504559270516717</c:v>
                </c:pt>
                <c:pt idx="2007">
                  <c:v>0.17234042553191489</c:v>
                </c:pt>
                <c:pt idx="2008">
                  <c:v>0.18145896656534954</c:v>
                </c:pt>
                <c:pt idx="2009">
                  <c:v>0.19452887537993921</c:v>
                </c:pt>
                <c:pt idx="2010">
                  <c:v>0.22401215805471125</c:v>
                </c:pt>
                <c:pt idx="2011">
                  <c:v>0.23708206686930092</c:v>
                </c:pt>
                <c:pt idx="2012">
                  <c:v>0.23009118541033435</c:v>
                </c:pt>
                <c:pt idx="2013">
                  <c:v>0.22279635258358663</c:v>
                </c:pt>
                <c:pt idx="2014">
                  <c:v>0.23799392097264438</c:v>
                </c:pt>
                <c:pt idx="2015">
                  <c:v>0.22401215805471125</c:v>
                </c:pt>
                <c:pt idx="2016">
                  <c:v>0.22279635258358663</c:v>
                </c:pt>
                <c:pt idx="2017">
                  <c:v>0.2088145896656535</c:v>
                </c:pt>
                <c:pt idx="2018">
                  <c:v>0.18936170212765957</c:v>
                </c:pt>
                <c:pt idx="2019">
                  <c:v>0.18541033434650456</c:v>
                </c:pt>
                <c:pt idx="2020">
                  <c:v>0.17416413373860182</c:v>
                </c:pt>
                <c:pt idx="2021">
                  <c:v>0.16717325227963525</c:v>
                </c:pt>
                <c:pt idx="2022">
                  <c:v>0.14893617021276595</c:v>
                </c:pt>
                <c:pt idx="2023">
                  <c:v>0.13161094224924011</c:v>
                </c:pt>
                <c:pt idx="2024">
                  <c:v>0.13069908814589665</c:v>
                </c:pt>
                <c:pt idx="2025">
                  <c:v>0.12553191489361701</c:v>
                </c:pt>
                <c:pt idx="2026">
                  <c:v>0.11550151975683891</c:v>
                </c:pt>
                <c:pt idx="2027">
                  <c:v>0.10425531914893617</c:v>
                </c:pt>
                <c:pt idx="2028">
                  <c:v>0.12066869300911855</c:v>
                </c:pt>
                <c:pt idx="2029">
                  <c:v>0.11155015197568389</c:v>
                </c:pt>
                <c:pt idx="2030">
                  <c:v>9.9392097264437693E-2</c:v>
                </c:pt>
                <c:pt idx="2031">
                  <c:v>0.12674772036474163</c:v>
                </c:pt>
                <c:pt idx="2032">
                  <c:v>0.15288753799392096</c:v>
                </c:pt>
                <c:pt idx="2033">
                  <c:v>0.16717325227963525</c:v>
                </c:pt>
                <c:pt idx="2034">
                  <c:v>0.20455927051671732</c:v>
                </c:pt>
                <c:pt idx="2035">
                  <c:v>0.25440729483282676</c:v>
                </c:pt>
                <c:pt idx="2036">
                  <c:v>0.27446808510638299</c:v>
                </c:pt>
                <c:pt idx="2037">
                  <c:v>0.33039513677811549</c:v>
                </c:pt>
                <c:pt idx="2038">
                  <c:v>0.33951367781155017</c:v>
                </c:pt>
                <c:pt idx="2039">
                  <c:v>0.39118541033434651</c:v>
                </c:pt>
                <c:pt idx="2040">
                  <c:v>0.42644376899696046</c:v>
                </c:pt>
                <c:pt idx="2041">
                  <c:v>0.45379939209726444</c:v>
                </c:pt>
                <c:pt idx="2042">
                  <c:v>0.47203647416413375</c:v>
                </c:pt>
                <c:pt idx="2043">
                  <c:v>0.49240121580547114</c:v>
                </c:pt>
                <c:pt idx="2044">
                  <c:v>0.51063829787234039</c:v>
                </c:pt>
                <c:pt idx="2045">
                  <c:v>0.45683890577507597</c:v>
                </c:pt>
                <c:pt idx="2046">
                  <c:v>0.47203647416413375</c:v>
                </c:pt>
                <c:pt idx="2047">
                  <c:v>0.44984802431610943</c:v>
                </c:pt>
                <c:pt idx="2048">
                  <c:v>0.3860182370820669</c:v>
                </c:pt>
                <c:pt idx="2049">
                  <c:v>0.37689969604863222</c:v>
                </c:pt>
                <c:pt idx="2050">
                  <c:v>0.3425531914893617</c:v>
                </c:pt>
                <c:pt idx="2051">
                  <c:v>0.31306990881458968</c:v>
                </c:pt>
                <c:pt idx="2052">
                  <c:v>0.28358662613981761</c:v>
                </c:pt>
                <c:pt idx="2053">
                  <c:v>0.2531914893617021</c:v>
                </c:pt>
                <c:pt idx="2054">
                  <c:v>0.21276595744680851</c:v>
                </c:pt>
                <c:pt idx="2055">
                  <c:v>0.18541033434650456</c:v>
                </c:pt>
                <c:pt idx="2056">
                  <c:v>0.14893617021276595</c:v>
                </c:pt>
                <c:pt idx="2057">
                  <c:v>0.12158054711246201</c:v>
                </c:pt>
                <c:pt idx="2058">
                  <c:v>0.12462006079027356</c:v>
                </c:pt>
                <c:pt idx="2059">
                  <c:v>0.12978723404255318</c:v>
                </c:pt>
                <c:pt idx="2060">
                  <c:v>0.11246200607902736</c:v>
                </c:pt>
                <c:pt idx="2061">
                  <c:v>0.10547112462006079</c:v>
                </c:pt>
                <c:pt idx="2062">
                  <c:v>9.0273556231003041E-2</c:v>
                </c:pt>
                <c:pt idx="2063">
                  <c:v>7.3860182370820662E-2</c:v>
                </c:pt>
                <c:pt idx="2064">
                  <c:v>7.9027355623100301E-2</c:v>
                </c:pt>
                <c:pt idx="2065">
                  <c:v>6.9908814589665649E-2</c:v>
                </c:pt>
                <c:pt idx="2066">
                  <c:v>6.2917933130699086E-2</c:v>
                </c:pt>
                <c:pt idx="2067">
                  <c:v>5.8662613981762916E-2</c:v>
                </c:pt>
                <c:pt idx="2068">
                  <c:v>5.7750759878419454E-2</c:v>
                </c:pt>
                <c:pt idx="2069">
                  <c:v>4.772036474164134E-2</c:v>
                </c:pt>
                <c:pt idx="2070">
                  <c:v>4.9544072948328265E-2</c:v>
                </c:pt>
                <c:pt idx="2071">
                  <c:v>4.346504559270517E-2</c:v>
                </c:pt>
                <c:pt idx="2072">
                  <c:v>4.5592705167173252E-2</c:v>
                </c:pt>
                <c:pt idx="2073">
                  <c:v>4.772036474164134E-2</c:v>
                </c:pt>
                <c:pt idx="2074">
                  <c:v>5.2583586626139815E-2</c:v>
                </c:pt>
                <c:pt idx="2075">
                  <c:v>3.8601823708206688E-2</c:v>
                </c:pt>
                <c:pt idx="2076">
                  <c:v>4.2553191489361701E-2</c:v>
                </c:pt>
                <c:pt idx="2077">
                  <c:v>3.7386018237082069E-2</c:v>
                </c:pt>
                <c:pt idx="2078">
                  <c:v>3.8601823708206688E-2</c:v>
                </c:pt>
                <c:pt idx="2079">
                  <c:v>3.5562310030395138E-2</c:v>
                </c:pt>
                <c:pt idx="2080">
                  <c:v>3.4346504559270519E-2</c:v>
                </c:pt>
                <c:pt idx="2081">
                  <c:v>4.042553191489362E-2</c:v>
                </c:pt>
                <c:pt idx="2082">
                  <c:v>4.2553191489361701E-2</c:v>
                </c:pt>
                <c:pt idx="2083">
                  <c:v>3.8601823708206688E-2</c:v>
                </c:pt>
                <c:pt idx="2084">
                  <c:v>3.9513677811550151E-2</c:v>
                </c:pt>
                <c:pt idx="2085">
                  <c:v>2.9483282674772036E-2</c:v>
                </c:pt>
                <c:pt idx="2086">
                  <c:v>3.0395136778115502E-2</c:v>
                </c:pt>
                <c:pt idx="2087">
                  <c:v>3.3434650455927049E-2</c:v>
                </c:pt>
                <c:pt idx="2088">
                  <c:v>4.5592705167173252E-2</c:v>
                </c:pt>
                <c:pt idx="2089">
                  <c:v>3.2522796352583587E-2</c:v>
                </c:pt>
                <c:pt idx="2090">
                  <c:v>3.2522796352583587E-2</c:v>
                </c:pt>
                <c:pt idx="2091">
                  <c:v>3.2522796352583587E-2</c:v>
                </c:pt>
                <c:pt idx="2092">
                  <c:v>3.2522796352583587E-2</c:v>
                </c:pt>
                <c:pt idx="2093">
                  <c:v>4.042553191489362E-2</c:v>
                </c:pt>
                <c:pt idx="2094">
                  <c:v>3.3434650455927049E-2</c:v>
                </c:pt>
                <c:pt idx="2095">
                  <c:v>3.5562310030395138E-2</c:v>
                </c:pt>
                <c:pt idx="2096">
                  <c:v>3.1306990881458968E-2</c:v>
                </c:pt>
                <c:pt idx="2097">
                  <c:v>3.64741641337386E-2</c:v>
                </c:pt>
                <c:pt idx="2098">
                  <c:v>3.1306990881458968E-2</c:v>
                </c:pt>
                <c:pt idx="2099">
                  <c:v>4.042553191489362E-2</c:v>
                </c:pt>
                <c:pt idx="2100">
                  <c:v>3.7386018237082069E-2</c:v>
                </c:pt>
                <c:pt idx="2101">
                  <c:v>3.0395136778115502E-2</c:v>
                </c:pt>
                <c:pt idx="2102">
                  <c:v>3.3434650455927049E-2</c:v>
                </c:pt>
                <c:pt idx="2103">
                  <c:v>3.0395136778115502E-2</c:v>
                </c:pt>
                <c:pt idx="2104">
                  <c:v>3.7386018237082069E-2</c:v>
                </c:pt>
                <c:pt idx="2105">
                  <c:v>3.64741641337386E-2</c:v>
                </c:pt>
                <c:pt idx="2106">
                  <c:v>3.3434650455927049E-2</c:v>
                </c:pt>
                <c:pt idx="2107">
                  <c:v>3.4346504559270519E-2</c:v>
                </c:pt>
                <c:pt idx="2108">
                  <c:v>4.772036474164134E-2</c:v>
                </c:pt>
                <c:pt idx="2109">
                  <c:v>4.2553191489361701E-2</c:v>
                </c:pt>
                <c:pt idx="2110">
                  <c:v>3.0395136778115502E-2</c:v>
                </c:pt>
                <c:pt idx="2111">
                  <c:v>3.8601823708206688E-2</c:v>
                </c:pt>
                <c:pt idx="2112">
                  <c:v>3.7386018237082069E-2</c:v>
                </c:pt>
                <c:pt idx="2113">
                  <c:v>4.2553191489361701E-2</c:v>
                </c:pt>
                <c:pt idx="2114">
                  <c:v>4.9544072948328265E-2</c:v>
                </c:pt>
                <c:pt idx="2115">
                  <c:v>4.1641337386018239E-2</c:v>
                </c:pt>
                <c:pt idx="2116">
                  <c:v>3.8601823708206688E-2</c:v>
                </c:pt>
                <c:pt idx="2117">
                  <c:v>4.042553191489362E-2</c:v>
                </c:pt>
                <c:pt idx="2118">
                  <c:v>4.5592705167173252E-2</c:v>
                </c:pt>
                <c:pt idx="2119">
                  <c:v>4.346504559270517E-2</c:v>
                </c:pt>
                <c:pt idx="2120">
                  <c:v>3.8601823708206688E-2</c:v>
                </c:pt>
                <c:pt idx="2121">
                  <c:v>3.1306990881458968E-2</c:v>
                </c:pt>
                <c:pt idx="2122">
                  <c:v>3.3434650455927049E-2</c:v>
                </c:pt>
                <c:pt idx="2123">
                  <c:v>2.9483282674772036E-2</c:v>
                </c:pt>
                <c:pt idx="2124">
                  <c:v>3.9513677811550151E-2</c:v>
                </c:pt>
                <c:pt idx="2125">
                  <c:v>4.2553191489361701E-2</c:v>
                </c:pt>
                <c:pt idx="2126">
                  <c:v>3.9513677811550151E-2</c:v>
                </c:pt>
                <c:pt idx="2127">
                  <c:v>3.2522796352583587E-2</c:v>
                </c:pt>
                <c:pt idx="2128">
                  <c:v>3.4346504559270519E-2</c:v>
                </c:pt>
                <c:pt idx="2129">
                  <c:v>4.042553191489362E-2</c:v>
                </c:pt>
                <c:pt idx="2130">
                  <c:v>3.9513677811550151E-2</c:v>
                </c:pt>
                <c:pt idx="2131">
                  <c:v>4.346504559270517E-2</c:v>
                </c:pt>
                <c:pt idx="2132">
                  <c:v>5.6838905775075985E-2</c:v>
                </c:pt>
                <c:pt idx="2133">
                  <c:v>5.3799392097264441E-2</c:v>
                </c:pt>
                <c:pt idx="2134">
                  <c:v>6.4741641337386024E-2</c:v>
                </c:pt>
                <c:pt idx="2135">
                  <c:v>5.4711246200607903E-2</c:v>
                </c:pt>
                <c:pt idx="2136">
                  <c:v>7.2036474164133737E-2</c:v>
                </c:pt>
                <c:pt idx="2137">
                  <c:v>5.9878419452887535E-2</c:v>
                </c:pt>
                <c:pt idx="2138">
                  <c:v>6.6869300911854099E-2</c:v>
                </c:pt>
                <c:pt idx="2139">
                  <c:v>8.9057750759878415E-2</c:v>
                </c:pt>
                <c:pt idx="2140">
                  <c:v>9.3313069908814592E-2</c:v>
                </c:pt>
                <c:pt idx="2141">
                  <c:v>9.3313069908814592E-2</c:v>
                </c:pt>
                <c:pt idx="2142">
                  <c:v>0.10243161094224924</c:v>
                </c:pt>
                <c:pt idx="2143">
                  <c:v>9.6352583586626142E-2</c:v>
                </c:pt>
                <c:pt idx="2144">
                  <c:v>0.10729483282674772</c:v>
                </c:pt>
                <c:pt idx="2145">
                  <c:v>9.7264437689969604E-2</c:v>
                </c:pt>
                <c:pt idx="2146">
                  <c:v>9.8176291793313067E-2</c:v>
                </c:pt>
                <c:pt idx="2147">
                  <c:v>9.3313069908814592E-2</c:v>
                </c:pt>
                <c:pt idx="2148">
                  <c:v>9.5136778115501516E-2</c:v>
                </c:pt>
                <c:pt idx="2149">
                  <c:v>9.4224924012158054E-2</c:v>
                </c:pt>
                <c:pt idx="2150">
                  <c:v>7.9939209726443763E-2</c:v>
                </c:pt>
                <c:pt idx="2151">
                  <c:v>7.0820668693009112E-2</c:v>
                </c:pt>
                <c:pt idx="2152">
                  <c:v>7.3860182370820662E-2</c:v>
                </c:pt>
                <c:pt idx="2153">
                  <c:v>6.0790273556231005E-2</c:v>
                </c:pt>
                <c:pt idx="2154">
                  <c:v>5.9878419452887535E-2</c:v>
                </c:pt>
                <c:pt idx="2155">
                  <c:v>5.4711246200607903E-2</c:v>
                </c:pt>
                <c:pt idx="2156">
                  <c:v>3.9513677811550151E-2</c:v>
                </c:pt>
                <c:pt idx="2157">
                  <c:v>4.4680851063829789E-2</c:v>
                </c:pt>
                <c:pt idx="2158">
                  <c:v>3.1306990881458968E-2</c:v>
                </c:pt>
                <c:pt idx="2159">
                  <c:v>3.7386018237082069E-2</c:v>
                </c:pt>
                <c:pt idx="2160">
                  <c:v>3.8601823708206688E-2</c:v>
                </c:pt>
                <c:pt idx="2161">
                  <c:v>3.64741641337386E-2</c:v>
                </c:pt>
                <c:pt idx="2162">
                  <c:v>3.3434650455927049E-2</c:v>
                </c:pt>
                <c:pt idx="2163">
                  <c:v>2.7355623100303952E-2</c:v>
                </c:pt>
                <c:pt idx="2164">
                  <c:v>3.0395136778115502E-2</c:v>
                </c:pt>
                <c:pt idx="2165">
                  <c:v>3.7386018237082069E-2</c:v>
                </c:pt>
                <c:pt idx="2166">
                  <c:v>3.2522796352583587E-2</c:v>
                </c:pt>
                <c:pt idx="2167">
                  <c:v>3.9513677811550151E-2</c:v>
                </c:pt>
                <c:pt idx="2168">
                  <c:v>3.5562310030395138E-2</c:v>
                </c:pt>
                <c:pt idx="2169">
                  <c:v>3.1306990881458968E-2</c:v>
                </c:pt>
                <c:pt idx="2170">
                  <c:v>3.8601823708206688E-2</c:v>
                </c:pt>
                <c:pt idx="2171">
                  <c:v>3.4346504559270519E-2</c:v>
                </c:pt>
                <c:pt idx="2172">
                  <c:v>3.0395136778115502E-2</c:v>
                </c:pt>
                <c:pt idx="2173">
                  <c:v>3.2522796352583587E-2</c:v>
                </c:pt>
                <c:pt idx="2174">
                  <c:v>3.0395136778115502E-2</c:v>
                </c:pt>
                <c:pt idx="2175">
                  <c:v>2.8267477203647418E-2</c:v>
                </c:pt>
                <c:pt idx="2176">
                  <c:v>3.5562310030395138E-2</c:v>
                </c:pt>
                <c:pt idx="2177">
                  <c:v>3.5562310030395138E-2</c:v>
                </c:pt>
                <c:pt idx="2178">
                  <c:v>2.8267477203647418E-2</c:v>
                </c:pt>
                <c:pt idx="2179">
                  <c:v>3.0395136778115502E-2</c:v>
                </c:pt>
                <c:pt idx="2180">
                  <c:v>3.8601823708206688E-2</c:v>
                </c:pt>
                <c:pt idx="2181">
                  <c:v>4.2553191489361701E-2</c:v>
                </c:pt>
                <c:pt idx="2182">
                  <c:v>4.5592705167173252E-2</c:v>
                </c:pt>
                <c:pt idx="2183">
                  <c:v>4.6504559270516714E-2</c:v>
                </c:pt>
                <c:pt idx="2184">
                  <c:v>3.2522796352583587E-2</c:v>
                </c:pt>
                <c:pt idx="2185">
                  <c:v>4.9544072948328265E-2</c:v>
                </c:pt>
                <c:pt idx="2186">
                  <c:v>3.8601823708206688E-2</c:v>
                </c:pt>
                <c:pt idx="2187">
                  <c:v>3.5562310030395138E-2</c:v>
                </c:pt>
                <c:pt idx="2188">
                  <c:v>3.3434650455927049E-2</c:v>
                </c:pt>
                <c:pt idx="2189">
                  <c:v>3.8601823708206688E-2</c:v>
                </c:pt>
                <c:pt idx="2190">
                  <c:v>4.346504559270517E-2</c:v>
                </c:pt>
                <c:pt idx="2191">
                  <c:v>4.5592705167173252E-2</c:v>
                </c:pt>
                <c:pt idx="2192">
                  <c:v>4.6504559270516714E-2</c:v>
                </c:pt>
                <c:pt idx="2193">
                  <c:v>4.042553191489362E-2</c:v>
                </c:pt>
                <c:pt idx="2194">
                  <c:v>4.4680851063829789E-2</c:v>
                </c:pt>
                <c:pt idx="2195">
                  <c:v>4.2553191489361701E-2</c:v>
                </c:pt>
                <c:pt idx="2196">
                  <c:v>4.9544072948328265E-2</c:v>
                </c:pt>
                <c:pt idx="2197">
                  <c:v>4.772036474164134E-2</c:v>
                </c:pt>
                <c:pt idx="2198">
                  <c:v>3.5562310030395138E-2</c:v>
                </c:pt>
                <c:pt idx="2199">
                  <c:v>4.6504559270516714E-2</c:v>
                </c:pt>
                <c:pt idx="2200">
                  <c:v>2.9483282674772036E-2</c:v>
                </c:pt>
                <c:pt idx="2201">
                  <c:v>4.1641337386018239E-2</c:v>
                </c:pt>
                <c:pt idx="2202">
                  <c:v>3.3434650455927049E-2</c:v>
                </c:pt>
                <c:pt idx="2203">
                  <c:v>3.8601823708206688E-2</c:v>
                </c:pt>
                <c:pt idx="2204">
                  <c:v>3.5562310030395138E-2</c:v>
                </c:pt>
                <c:pt idx="2205">
                  <c:v>3.3434650455927049E-2</c:v>
                </c:pt>
                <c:pt idx="2206">
                  <c:v>3.7386018237082069E-2</c:v>
                </c:pt>
                <c:pt idx="2207">
                  <c:v>3.5562310030395138E-2</c:v>
                </c:pt>
                <c:pt idx="2208">
                  <c:v>2.7355623100303952E-2</c:v>
                </c:pt>
                <c:pt idx="2209">
                  <c:v>3.2522796352583587E-2</c:v>
                </c:pt>
                <c:pt idx="2210">
                  <c:v>3.1306990881458968E-2</c:v>
                </c:pt>
                <c:pt idx="2211">
                  <c:v>2.9483282674772036E-2</c:v>
                </c:pt>
                <c:pt idx="2212">
                  <c:v>3.1306990881458968E-2</c:v>
                </c:pt>
                <c:pt idx="2213">
                  <c:v>3.2522796352583587E-2</c:v>
                </c:pt>
                <c:pt idx="2214">
                  <c:v>4.042553191489362E-2</c:v>
                </c:pt>
                <c:pt idx="2215">
                  <c:v>3.64741641337386E-2</c:v>
                </c:pt>
                <c:pt idx="2216">
                  <c:v>4.042553191489362E-2</c:v>
                </c:pt>
                <c:pt idx="2217">
                  <c:v>4.346504559270517E-2</c:v>
                </c:pt>
                <c:pt idx="2218">
                  <c:v>4.772036474164134E-2</c:v>
                </c:pt>
                <c:pt idx="2219">
                  <c:v>4.2553191489361701E-2</c:v>
                </c:pt>
                <c:pt idx="2220">
                  <c:v>5.3799392097264441E-2</c:v>
                </c:pt>
                <c:pt idx="2221">
                  <c:v>6.1702127659574467E-2</c:v>
                </c:pt>
                <c:pt idx="2222">
                  <c:v>5.5623100303951366E-2</c:v>
                </c:pt>
                <c:pt idx="2223">
                  <c:v>7.5075987841945288E-2</c:v>
                </c:pt>
                <c:pt idx="2224">
                  <c:v>7.3860182370820662E-2</c:v>
                </c:pt>
                <c:pt idx="2225">
                  <c:v>8.419452887537994E-2</c:v>
                </c:pt>
                <c:pt idx="2226">
                  <c:v>7.9939209726443763E-2</c:v>
                </c:pt>
                <c:pt idx="2227">
                  <c:v>0.10638297872340426</c:v>
                </c:pt>
                <c:pt idx="2228">
                  <c:v>0.10729483282674772</c:v>
                </c:pt>
                <c:pt idx="2229">
                  <c:v>0.10030395136778116</c:v>
                </c:pt>
                <c:pt idx="2230">
                  <c:v>0.12674772036474163</c:v>
                </c:pt>
                <c:pt idx="2231">
                  <c:v>0.10638297872340426</c:v>
                </c:pt>
                <c:pt idx="2232">
                  <c:v>0.1237082066869301</c:v>
                </c:pt>
                <c:pt idx="2233">
                  <c:v>0.11550151975683891</c:v>
                </c:pt>
                <c:pt idx="2234">
                  <c:v>0.12978723404255318</c:v>
                </c:pt>
                <c:pt idx="2235">
                  <c:v>0.117629179331307</c:v>
                </c:pt>
                <c:pt idx="2236">
                  <c:v>0.12674772036474163</c:v>
                </c:pt>
                <c:pt idx="2237">
                  <c:v>0.12158054711246201</c:v>
                </c:pt>
                <c:pt idx="2238">
                  <c:v>0.10942249240121581</c:v>
                </c:pt>
                <c:pt idx="2239">
                  <c:v>0.13069908814589665</c:v>
                </c:pt>
                <c:pt idx="2240">
                  <c:v>0.11550151975683891</c:v>
                </c:pt>
                <c:pt idx="2241">
                  <c:v>0.12857142857142856</c:v>
                </c:pt>
                <c:pt idx="2242">
                  <c:v>0.12158054711246201</c:v>
                </c:pt>
                <c:pt idx="2243">
                  <c:v>0.10547112462006079</c:v>
                </c:pt>
                <c:pt idx="2244">
                  <c:v>0.11641337386018237</c:v>
                </c:pt>
                <c:pt idx="2245">
                  <c:v>0.10638297872340426</c:v>
                </c:pt>
                <c:pt idx="2246">
                  <c:v>0.11854103343465046</c:v>
                </c:pt>
                <c:pt idx="2247">
                  <c:v>0.10425531914893617</c:v>
                </c:pt>
                <c:pt idx="2248">
                  <c:v>0.10729483282674772</c:v>
                </c:pt>
                <c:pt idx="2249">
                  <c:v>9.7264437689969604E-2</c:v>
                </c:pt>
                <c:pt idx="2250">
                  <c:v>9.2097264437689966E-2</c:v>
                </c:pt>
                <c:pt idx="2251">
                  <c:v>9.0273556231003041E-2</c:v>
                </c:pt>
                <c:pt idx="2252">
                  <c:v>8.8145896656534953E-2</c:v>
                </c:pt>
                <c:pt idx="2253">
                  <c:v>7.598784194528875E-2</c:v>
                </c:pt>
                <c:pt idx="2254">
                  <c:v>8.2066869300911852E-2</c:v>
                </c:pt>
                <c:pt idx="2255">
                  <c:v>7.2036474164133737E-2</c:v>
                </c:pt>
                <c:pt idx="2256">
                  <c:v>7.8115501519756839E-2</c:v>
                </c:pt>
                <c:pt idx="2257">
                  <c:v>7.6899696048632213E-2</c:v>
                </c:pt>
                <c:pt idx="2258">
                  <c:v>6.9908814589665649E-2</c:v>
                </c:pt>
                <c:pt idx="2259">
                  <c:v>6.2917933130699086E-2</c:v>
                </c:pt>
                <c:pt idx="2260">
                  <c:v>5.7750759878419454E-2</c:v>
                </c:pt>
                <c:pt idx="2261">
                  <c:v>5.4711246200607903E-2</c:v>
                </c:pt>
                <c:pt idx="2262">
                  <c:v>5.4711246200607903E-2</c:v>
                </c:pt>
                <c:pt idx="2263">
                  <c:v>4.346504559270517E-2</c:v>
                </c:pt>
                <c:pt idx="2264">
                  <c:v>4.5592705167173252E-2</c:v>
                </c:pt>
                <c:pt idx="2265">
                  <c:v>4.346504559270517E-2</c:v>
                </c:pt>
                <c:pt idx="2266">
                  <c:v>4.2553191489361701E-2</c:v>
                </c:pt>
                <c:pt idx="2267">
                  <c:v>4.2553191489361701E-2</c:v>
                </c:pt>
                <c:pt idx="2268">
                  <c:v>4.5592705167173252E-2</c:v>
                </c:pt>
                <c:pt idx="2269">
                  <c:v>4.4680851063829789E-2</c:v>
                </c:pt>
                <c:pt idx="2270">
                  <c:v>3.64741641337386E-2</c:v>
                </c:pt>
                <c:pt idx="2271">
                  <c:v>3.4346504559270519E-2</c:v>
                </c:pt>
                <c:pt idx="2272">
                  <c:v>4.2553191489361701E-2</c:v>
                </c:pt>
                <c:pt idx="2273">
                  <c:v>3.9513677811550151E-2</c:v>
                </c:pt>
                <c:pt idx="2274">
                  <c:v>4.4680851063829789E-2</c:v>
                </c:pt>
                <c:pt idx="2275">
                  <c:v>4.1641337386018239E-2</c:v>
                </c:pt>
                <c:pt idx="2276">
                  <c:v>3.64741641337386E-2</c:v>
                </c:pt>
                <c:pt idx="2277">
                  <c:v>5.1671732522796353E-2</c:v>
                </c:pt>
                <c:pt idx="2278">
                  <c:v>4.772036474164134E-2</c:v>
                </c:pt>
                <c:pt idx="2279">
                  <c:v>6.0790273556231005E-2</c:v>
                </c:pt>
                <c:pt idx="2280">
                  <c:v>6.4741641337386024E-2</c:v>
                </c:pt>
                <c:pt idx="2281">
                  <c:v>5.5623100303951366E-2</c:v>
                </c:pt>
                <c:pt idx="2282">
                  <c:v>5.6838905775075985E-2</c:v>
                </c:pt>
                <c:pt idx="2283">
                  <c:v>6.4741641337386024E-2</c:v>
                </c:pt>
                <c:pt idx="2284">
                  <c:v>8.2066869300911852E-2</c:v>
                </c:pt>
                <c:pt idx="2285">
                  <c:v>7.3860182370820662E-2</c:v>
                </c:pt>
                <c:pt idx="2286">
                  <c:v>7.5075987841945288E-2</c:v>
                </c:pt>
                <c:pt idx="2287">
                  <c:v>8.2066869300911852E-2</c:v>
                </c:pt>
                <c:pt idx="2288">
                  <c:v>8.2066869300911852E-2</c:v>
                </c:pt>
                <c:pt idx="2289">
                  <c:v>6.9908814589665649E-2</c:v>
                </c:pt>
                <c:pt idx="2290">
                  <c:v>6.9908814589665649E-2</c:v>
                </c:pt>
                <c:pt idx="2291">
                  <c:v>6.6869300911854099E-2</c:v>
                </c:pt>
                <c:pt idx="2292">
                  <c:v>5.7750759878419454E-2</c:v>
                </c:pt>
                <c:pt idx="2293">
                  <c:v>6.0790273556231005E-2</c:v>
                </c:pt>
                <c:pt idx="2294">
                  <c:v>4.8632218844984802E-2</c:v>
                </c:pt>
                <c:pt idx="2295">
                  <c:v>5.1671732522796353E-2</c:v>
                </c:pt>
                <c:pt idx="2296">
                  <c:v>4.346504559270517E-2</c:v>
                </c:pt>
                <c:pt idx="2297">
                  <c:v>5.1671732522796353E-2</c:v>
                </c:pt>
                <c:pt idx="2298">
                  <c:v>5.075987841945289E-2</c:v>
                </c:pt>
                <c:pt idx="2299">
                  <c:v>4.4680851063829789E-2</c:v>
                </c:pt>
                <c:pt idx="2300">
                  <c:v>4.1641337386018239E-2</c:v>
                </c:pt>
                <c:pt idx="2301">
                  <c:v>3.3434650455927049E-2</c:v>
                </c:pt>
                <c:pt idx="2302">
                  <c:v>3.7386018237082069E-2</c:v>
                </c:pt>
                <c:pt idx="2303">
                  <c:v>3.3434650455927049E-2</c:v>
                </c:pt>
                <c:pt idx="2304">
                  <c:v>3.2522796352583587E-2</c:v>
                </c:pt>
                <c:pt idx="2305">
                  <c:v>3.0395136778115502E-2</c:v>
                </c:pt>
                <c:pt idx="2306">
                  <c:v>3.3434650455927049E-2</c:v>
                </c:pt>
                <c:pt idx="2307">
                  <c:v>3.64741641337386E-2</c:v>
                </c:pt>
                <c:pt idx="2308">
                  <c:v>3.1306990881458968E-2</c:v>
                </c:pt>
                <c:pt idx="2309">
                  <c:v>3.7386018237082069E-2</c:v>
                </c:pt>
                <c:pt idx="2310">
                  <c:v>3.1306990881458968E-2</c:v>
                </c:pt>
                <c:pt idx="2311">
                  <c:v>3.9513677811550151E-2</c:v>
                </c:pt>
                <c:pt idx="2312">
                  <c:v>3.5562310030395138E-2</c:v>
                </c:pt>
                <c:pt idx="2313">
                  <c:v>3.5562310030395138E-2</c:v>
                </c:pt>
                <c:pt idx="2314">
                  <c:v>4.042553191489362E-2</c:v>
                </c:pt>
                <c:pt idx="2315">
                  <c:v>3.7386018237082069E-2</c:v>
                </c:pt>
                <c:pt idx="2316">
                  <c:v>3.8601823708206688E-2</c:v>
                </c:pt>
                <c:pt idx="2317">
                  <c:v>3.9513677811550151E-2</c:v>
                </c:pt>
                <c:pt idx="2318">
                  <c:v>4.8632218844984802E-2</c:v>
                </c:pt>
                <c:pt idx="2319">
                  <c:v>3.8601823708206688E-2</c:v>
                </c:pt>
                <c:pt idx="2320">
                  <c:v>4.1641337386018239E-2</c:v>
                </c:pt>
                <c:pt idx="2321">
                  <c:v>4.346504559270517E-2</c:v>
                </c:pt>
                <c:pt idx="2322">
                  <c:v>3.5562310030395138E-2</c:v>
                </c:pt>
                <c:pt idx="2323">
                  <c:v>4.2553191489361701E-2</c:v>
                </c:pt>
                <c:pt idx="2324">
                  <c:v>5.3799392097264441E-2</c:v>
                </c:pt>
                <c:pt idx="2325">
                  <c:v>5.075987841945289E-2</c:v>
                </c:pt>
                <c:pt idx="2326">
                  <c:v>5.7750759878419454E-2</c:v>
                </c:pt>
                <c:pt idx="2327">
                  <c:v>7.0820668693009112E-2</c:v>
                </c:pt>
                <c:pt idx="2328">
                  <c:v>5.9878419452887535E-2</c:v>
                </c:pt>
                <c:pt idx="2329">
                  <c:v>6.1702127659574467E-2</c:v>
                </c:pt>
                <c:pt idx="2330">
                  <c:v>6.6869300911854099E-2</c:v>
                </c:pt>
                <c:pt idx="2331">
                  <c:v>5.5623100303951366E-2</c:v>
                </c:pt>
                <c:pt idx="2332">
                  <c:v>5.5623100303951366E-2</c:v>
                </c:pt>
                <c:pt idx="2333">
                  <c:v>4.9544072948328265E-2</c:v>
                </c:pt>
                <c:pt idx="2334">
                  <c:v>6.2917933130699086E-2</c:v>
                </c:pt>
                <c:pt idx="2335">
                  <c:v>4.8632218844984802E-2</c:v>
                </c:pt>
                <c:pt idx="2336">
                  <c:v>5.1671732522796353E-2</c:v>
                </c:pt>
                <c:pt idx="2337">
                  <c:v>5.4711246200607903E-2</c:v>
                </c:pt>
                <c:pt idx="2338">
                  <c:v>4.772036474164134E-2</c:v>
                </c:pt>
                <c:pt idx="2339">
                  <c:v>4.8632218844984802E-2</c:v>
                </c:pt>
                <c:pt idx="2340">
                  <c:v>3.64741641337386E-2</c:v>
                </c:pt>
                <c:pt idx="2341">
                  <c:v>3.8601823708206688E-2</c:v>
                </c:pt>
                <c:pt idx="2342">
                  <c:v>3.3434650455927049E-2</c:v>
                </c:pt>
                <c:pt idx="2343">
                  <c:v>3.64741641337386E-2</c:v>
                </c:pt>
                <c:pt idx="2344">
                  <c:v>4.346504559270517E-2</c:v>
                </c:pt>
                <c:pt idx="2345">
                  <c:v>3.0395136778115502E-2</c:v>
                </c:pt>
                <c:pt idx="2346">
                  <c:v>4.042553191489362E-2</c:v>
                </c:pt>
                <c:pt idx="2347">
                  <c:v>4.346504559270517E-2</c:v>
                </c:pt>
                <c:pt idx="2348">
                  <c:v>3.9513677811550151E-2</c:v>
                </c:pt>
                <c:pt idx="2349">
                  <c:v>4.346504559270517E-2</c:v>
                </c:pt>
                <c:pt idx="2350">
                  <c:v>4.2553191489361701E-2</c:v>
                </c:pt>
                <c:pt idx="2351">
                  <c:v>3.9513677811550151E-2</c:v>
                </c:pt>
                <c:pt idx="2352">
                  <c:v>5.4711246200607903E-2</c:v>
                </c:pt>
                <c:pt idx="2353">
                  <c:v>5.3799392097264441E-2</c:v>
                </c:pt>
                <c:pt idx="2354">
                  <c:v>5.8662613981762916E-2</c:v>
                </c:pt>
                <c:pt idx="2355">
                  <c:v>6.0790273556231005E-2</c:v>
                </c:pt>
                <c:pt idx="2356">
                  <c:v>4.5592705167173252E-2</c:v>
                </c:pt>
                <c:pt idx="2357">
                  <c:v>6.3829787234042548E-2</c:v>
                </c:pt>
                <c:pt idx="2358">
                  <c:v>6.2917933130699086E-2</c:v>
                </c:pt>
                <c:pt idx="2359">
                  <c:v>6.7781155015197575E-2</c:v>
                </c:pt>
                <c:pt idx="2360">
                  <c:v>6.5957446808510636E-2</c:v>
                </c:pt>
                <c:pt idx="2361">
                  <c:v>6.3829787234042548E-2</c:v>
                </c:pt>
                <c:pt idx="2362">
                  <c:v>7.9939209726443763E-2</c:v>
                </c:pt>
                <c:pt idx="2363">
                  <c:v>8.1155015197568389E-2</c:v>
                </c:pt>
                <c:pt idx="2364">
                  <c:v>9.0273556231003041E-2</c:v>
                </c:pt>
                <c:pt idx="2365">
                  <c:v>9.2097264437689966E-2</c:v>
                </c:pt>
                <c:pt idx="2366">
                  <c:v>9.9392097264437693E-2</c:v>
                </c:pt>
                <c:pt idx="2367">
                  <c:v>8.5106382978723402E-2</c:v>
                </c:pt>
                <c:pt idx="2368">
                  <c:v>8.8145896656534953E-2</c:v>
                </c:pt>
                <c:pt idx="2369">
                  <c:v>6.8996960486322187E-2</c:v>
                </c:pt>
                <c:pt idx="2370">
                  <c:v>8.419452887537994E-2</c:v>
                </c:pt>
                <c:pt idx="2371">
                  <c:v>6.4741641337386024E-2</c:v>
                </c:pt>
                <c:pt idx="2372">
                  <c:v>6.8996960486322187E-2</c:v>
                </c:pt>
                <c:pt idx="2373">
                  <c:v>6.2917933130699086E-2</c:v>
                </c:pt>
                <c:pt idx="2374">
                  <c:v>4.772036474164134E-2</c:v>
                </c:pt>
                <c:pt idx="2375">
                  <c:v>4.8632218844984802E-2</c:v>
                </c:pt>
                <c:pt idx="2376">
                  <c:v>5.4711246200607903E-2</c:v>
                </c:pt>
                <c:pt idx="2377">
                  <c:v>4.1641337386018239E-2</c:v>
                </c:pt>
                <c:pt idx="2378">
                  <c:v>4.8632218844984802E-2</c:v>
                </c:pt>
                <c:pt idx="2379">
                  <c:v>4.6504559270516714E-2</c:v>
                </c:pt>
                <c:pt idx="2380">
                  <c:v>4.6504559270516714E-2</c:v>
                </c:pt>
                <c:pt idx="2381">
                  <c:v>3.8601823708206688E-2</c:v>
                </c:pt>
                <c:pt idx="2382">
                  <c:v>3.7386018237082069E-2</c:v>
                </c:pt>
                <c:pt idx="2383">
                  <c:v>2.8267477203647418E-2</c:v>
                </c:pt>
                <c:pt idx="2384">
                  <c:v>3.4346504559270519E-2</c:v>
                </c:pt>
                <c:pt idx="2385">
                  <c:v>3.64741641337386E-2</c:v>
                </c:pt>
                <c:pt idx="2386">
                  <c:v>4.4680851063829789E-2</c:v>
                </c:pt>
                <c:pt idx="2387">
                  <c:v>4.6504559270516714E-2</c:v>
                </c:pt>
                <c:pt idx="2388">
                  <c:v>4.8632218844984802E-2</c:v>
                </c:pt>
                <c:pt idx="2389">
                  <c:v>5.2583586626139815E-2</c:v>
                </c:pt>
                <c:pt idx="2390">
                  <c:v>4.346504559270517E-2</c:v>
                </c:pt>
                <c:pt idx="2391">
                  <c:v>5.6838905775075985E-2</c:v>
                </c:pt>
                <c:pt idx="2392">
                  <c:v>6.5957446808510636E-2</c:v>
                </c:pt>
                <c:pt idx="2393">
                  <c:v>6.0790273556231005E-2</c:v>
                </c:pt>
                <c:pt idx="2394">
                  <c:v>7.29483282674772E-2</c:v>
                </c:pt>
                <c:pt idx="2395">
                  <c:v>7.5075987841945288E-2</c:v>
                </c:pt>
                <c:pt idx="2396">
                  <c:v>7.29483282674772E-2</c:v>
                </c:pt>
                <c:pt idx="2397">
                  <c:v>7.9027355623100301E-2</c:v>
                </c:pt>
                <c:pt idx="2398">
                  <c:v>6.8996960486322187E-2</c:v>
                </c:pt>
                <c:pt idx="2399">
                  <c:v>6.3829787234042548E-2</c:v>
                </c:pt>
                <c:pt idx="2400">
                  <c:v>6.0790273556231005E-2</c:v>
                </c:pt>
                <c:pt idx="2401">
                  <c:v>6.8996960486322187E-2</c:v>
                </c:pt>
                <c:pt idx="2402">
                  <c:v>6.0790273556231005E-2</c:v>
                </c:pt>
                <c:pt idx="2403">
                  <c:v>6.0790273556231005E-2</c:v>
                </c:pt>
                <c:pt idx="2404">
                  <c:v>5.4711246200607903E-2</c:v>
                </c:pt>
                <c:pt idx="2405">
                  <c:v>5.4711246200607903E-2</c:v>
                </c:pt>
                <c:pt idx="2406">
                  <c:v>4.8632218844984802E-2</c:v>
                </c:pt>
                <c:pt idx="2407">
                  <c:v>5.3799392097264441E-2</c:v>
                </c:pt>
                <c:pt idx="2408">
                  <c:v>3.64741641337386E-2</c:v>
                </c:pt>
                <c:pt idx="2409">
                  <c:v>3.9513677811550151E-2</c:v>
                </c:pt>
                <c:pt idx="2410">
                  <c:v>3.64741641337386E-2</c:v>
                </c:pt>
                <c:pt idx="2411">
                  <c:v>3.5562310030395138E-2</c:v>
                </c:pt>
                <c:pt idx="2412">
                  <c:v>4.042553191489362E-2</c:v>
                </c:pt>
                <c:pt idx="2413">
                  <c:v>2.8267477203647418E-2</c:v>
                </c:pt>
                <c:pt idx="2414">
                  <c:v>3.1306990881458968E-2</c:v>
                </c:pt>
                <c:pt idx="2415">
                  <c:v>3.5562310030395138E-2</c:v>
                </c:pt>
                <c:pt idx="2416">
                  <c:v>2.9483282674772036E-2</c:v>
                </c:pt>
                <c:pt idx="2417">
                  <c:v>2.9483282674772036E-2</c:v>
                </c:pt>
                <c:pt idx="2418">
                  <c:v>2.9483282674772036E-2</c:v>
                </c:pt>
                <c:pt idx="2419">
                  <c:v>2.9483282674772036E-2</c:v>
                </c:pt>
                <c:pt idx="2420">
                  <c:v>3.1306990881458968E-2</c:v>
                </c:pt>
                <c:pt idx="2421">
                  <c:v>3.0395136778115502E-2</c:v>
                </c:pt>
                <c:pt idx="2422">
                  <c:v>3.1306990881458968E-2</c:v>
                </c:pt>
                <c:pt idx="2423">
                  <c:v>1.9148936170212766E-2</c:v>
                </c:pt>
                <c:pt idx="2424">
                  <c:v>3.4346504559270519E-2</c:v>
                </c:pt>
                <c:pt idx="2425">
                  <c:v>3.0395136778115502E-2</c:v>
                </c:pt>
                <c:pt idx="2426">
                  <c:v>2.9483282674772036E-2</c:v>
                </c:pt>
                <c:pt idx="2427">
                  <c:v>3.64741641337386E-2</c:v>
                </c:pt>
                <c:pt idx="2428">
                  <c:v>3.0395136778115502E-2</c:v>
                </c:pt>
                <c:pt idx="2429">
                  <c:v>2.7355623100303952E-2</c:v>
                </c:pt>
                <c:pt idx="2430">
                  <c:v>3.3434650455927049E-2</c:v>
                </c:pt>
                <c:pt idx="2431">
                  <c:v>3.7386018237082069E-2</c:v>
                </c:pt>
                <c:pt idx="2432">
                  <c:v>3.3434650455927049E-2</c:v>
                </c:pt>
                <c:pt idx="2433">
                  <c:v>3.64741641337386E-2</c:v>
                </c:pt>
                <c:pt idx="2434">
                  <c:v>3.8601823708206688E-2</c:v>
                </c:pt>
                <c:pt idx="2435">
                  <c:v>4.042553191489362E-2</c:v>
                </c:pt>
                <c:pt idx="2436">
                  <c:v>3.7386018237082069E-2</c:v>
                </c:pt>
                <c:pt idx="2437">
                  <c:v>3.7386018237082069E-2</c:v>
                </c:pt>
                <c:pt idx="2438">
                  <c:v>3.0395136778115502E-2</c:v>
                </c:pt>
                <c:pt idx="2439">
                  <c:v>4.8632218844984802E-2</c:v>
                </c:pt>
                <c:pt idx="2440">
                  <c:v>4.2553191489361701E-2</c:v>
                </c:pt>
                <c:pt idx="2441">
                  <c:v>4.4680851063829789E-2</c:v>
                </c:pt>
                <c:pt idx="2442">
                  <c:v>3.5562310030395138E-2</c:v>
                </c:pt>
                <c:pt idx="2443">
                  <c:v>3.2522796352583587E-2</c:v>
                </c:pt>
                <c:pt idx="2444">
                  <c:v>3.2522796352583587E-2</c:v>
                </c:pt>
                <c:pt idx="2445">
                  <c:v>3.3434650455927049E-2</c:v>
                </c:pt>
                <c:pt idx="2446">
                  <c:v>4.4680851063829789E-2</c:v>
                </c:pt>
                <c:pt idx="2447">
                  <c:v>4.1641337386018239E-2</c:v>
                </c:pt>
                <c:pt idx="2448">
                  <c:v>3.8601823708206688E-2</c:v>
                </c:pt>
                <c:pt idx="2449">
                  <c:v>3.8601823708206688E-2</c:v>
                </c:pt>
                <c:pt idx="2450">
                  <c:v>3.64741641337386E-2</c:v>
                </c:pt>
                <c:pt idx="2451">
                  <c:v>3.64741641337386E-2</c:v>
                </c:pt>
                <c:pt idx="2452">
                  <c:v>4.5592705167173252E-2</c:v>
                </c:pt>
                <c:pt idx="2453">
                  <c:v>4.4680851063829789E-2</c:v>
                </c:pt>
                <c:pt idx="2454">
                  <c:v>3.2522796352583587E-2</c:v>
                </c:pt>
                <c:pt idx="2455">
                  <c:v>3.0395136778115502E-2</c:v>
                </c:pt>
                <c:pt idx="2456">
                  <c:v>3.3434650455927049E-2</c:v>
                </c:pt>
                <c:pt idx="2457">
                  <c:v>3.9513677811550151E-2</c:v>
                </c:pt>
                <c:pt idx="2458">
                  <c:v>3.0395136778115502E-2</c:v>
                </c:pt>
                <c:pt idx="2459">
                  <c:v>3.0395136778115502E-2</c:v>
                </c:pt>
                <c:pt idx="2460">
                  <c:v>3.64741641337386E-2</c:v>
                </c:pt>
                <c:pt idx="2461">
                  <c:v>3.9513677811550151E-2</c:v>
                </c:pt>
                <c:pt idx="2462">
                  <c:v>3.1306990881458968E-2</c:v>
                </c:pt>
                <c:pt idx="2463">
                  <c:v>4.6504559270516714E-2</c:v>
                </c:pt>
                <c:pt idx="2464">
                  <c:v>3.7386018237082069E-2</c:v>
                </c:pt>
                <c:pt idx="2465">
                  <c:v>4.4680851063829789E-2</c:v>
                </c:pt>
                <c:pt idx="2466">
                  <c:v>5.5623100303951366E-2</c:v>
                </c:pt>
                <c:pt idx="2467">
                  <c:v>5.1671732522796353E-2</c:v>
                </c:pt>
                <c:pt idx="2468">
                  <c:v>6.4741641337386024E-2</c:v>
                </c:pt>
                <c:pt idx="2469">
                  <c:v>5.8662613981762916E-2</c:v>
                </c:pt>
                <c:pt idx="2470">
                  <c:v>6.1702127659574467E-2</c:v>
                </c:pt>
                <c:pt idx="2471">
                  <c:v>6.0790273556231005E-2</c:v>
                </c:pt>
                <c:pt idx="2472">
                  <c:v>6.1702127659574467E-2</c:v>
                </c:pt>
                <c:pt idx="2473">
                  <c:v>5.7750759878419454E-2</c:v>
                </c:pt>
                <c:pt idx="2474">
                  <c:v>5.8662613981762916E-2</c:v>
                </c:pt>
                <c:pt idx="2475">
                  <c:v>5.6838905775075985E-2</c:v>
                </c:pt>
                <c:pt idx="2476">
                  <c:v>5.9878419452887535E-2</c:v>
                </c:pt>
                <c:pt idx="2477">
                  <c:v>5.075987841945289E-2</c:v>
                </c:pt>
                <c:pt idx="2478">
                  <c:v>5.7750759878419454E-2</c:v>
                </c:pt>
                <c:pt idx="2479">
                  <c:v>4.4680851063829789E-2</c:v>
                </c:pt>
                <c:pt idx="2480">
                  <c:v>4.772036474164134E-2</c:v>
                </c:pt>
                <c:pt idx="2481">
                  <c:v>3.7386018237082069E-2</c:v>
                </c:pt>
                <c:pt idx="2482">
                  <c:v>3.0395136778115502E-2</c:v>
                </c:pt>
                <c:pt idx="2483">
                  <c:v>4.042553191489362E-2</c:v>
                </c:pt>
                <c:pt idx="2484">
                  <c:v>3.7386018237082069E-2</c:v>
                </c:pt>
                <c:pt idx="2485">
                  <c:v>3.2522796352583587E-2</c:v>
                </c:pt>
                <c:pt idx="2486">
                  <c:v>3.7386018237082069E-2</c:v>
                </c:pt>
                <c:pt idx="2487">
                  <c:v>3.0395136778115502E-2</c:v>
                </c:pt>
                <c:pt idx="2488">
                  <c:v>3.3434650455927049E-2</c:v>
                </c:pt>
                <c:pt idx="2489">
                  <c:v>2.9483282674772036E-2</c:v>
                </c:pt>
                <c:pt idx="2490">
                  <c:v>3.0395136778115502E-2</c:v>
                </c:pt>
                <c:pt idx="2491">
                  <c:v>2.9483282674772036E-2</c:v>
                </c:pt>
                <c:pt idx="2492">
                  <c:v>2.1276595744680851E-2</c:v>
                </c:pt>
                <c:pt idx="2493">
                  <c:v>3.2522796352583587E-2</c:v>
                </c:pt>
                <c:pt idx="2494">
                  <c:v>2.7355623100303952E-2</c:v>
                </c:pt>
                <c:pt idx="2495">
                  <c:v>2.2188449848024316E-2</c:v>
                </c:pt>
                <c:pt idx="2496">
                  <c:v>2.5227963525835867E-2</c:v>
                </c:pt>
                <c:pt idx="2497">
                  <c:v>2.9483282674772036E-2</c:v>
                </c:pt>
                <c:pt idx="2498">
                  <c:v>2.8267477203647418E-2</c:v>
                </c:pt>
                <c:pt idx="2499">
                  <c:v>2.0364741641337385E-2</c:v>
                </c:pt>
                <c:pt idx="2500">
                  <c:v>2.2188449848024316E-2</c:v>
                </c:pt>
                <c:pt idx="2501">
                  <c:v>3.1306990881458968E-2</c:v>
                </c:pt>
                <c:pt idx="2502">
                  <c:v>2.1276595744680851E-2</c:v>
                </c:pt>
                <c:pt idx="2503">
                  <c:v>2.7355623100303952E-2</c:v>
                </c:pt>
                <c:pt idx="2504">
                  <c:v>2.7355623100303952E-2</c:v>
                </c:pt>
                <c:pt idx="2505">
                  <c:v>2.9483282674772036E-2</c:v>
                </c:pt>
                <c:pt idx="2506">
                  <c:v>2.7355623100303952E-2</c:v>
                </c:pt>
                <c:pt idx="2507">
                  <c:v>1.5197568389057751E-2</c:v>
                </c:pt>
                <c:pt idx="2508">
                  <c:v>2.1276595744680851E-2</c:v>
                </c:pt>
                <c:pt idx="2509">
                  <c:v>3.4346504559270519E-2</c:v>
                </c:pt>
                <c:pt idx="2510">
                  <c:v>2.5227963525835867E-2</c:v>
                </c:pt>
                <c:pt idx="2511">
                  <c:v>2.3404255319148935E-2</c:v>
                </c:pt>
                <c:pt idx="2512">
                  <c:v>2.7355623100303952E-2</c:v>
                </c:pt>
                <c:pt idx="2513">
                  <c:v>2.6443768996960486E-2</c:v>
                </c:pt>
                <c:pt idx="2514">
                  <c:v>1.5197568389057751E-2</c:v>
                </c:pt>
                <c:pt idx="2515">
                  <c:v>3.0395136778115502E-2</c:v>
                </c:pt>
                <c:pt idx="2516">
                  <c:v>2.9483282674772036E-2</c:v>
                </c:pt>
                <c:pt idx="2517">
                  <c:v>2.5227963525835867E-2</c:v>
                </c:pt>
                <c:pt idx="2518">
                  <c:v>2.7355623100303952E-2</c:v>
                </c:pt>
                <c:pt idx="2519">
                  <c:v>2.6443768996960486E-2</c:v>
                </c:pt>
                <c:pt idx="2520">
                  <c:v>2.9483282674772036E-2</c:v>
                </c:pt>
                <c:pt idx="2521">
                  <c:v>3.0395136778115502E-2</c:v>
                </c:pt>
                <c:pt idx="2522">
                  <c:v>3.1306990881458968E-2</c:v>
                </c:pt>
                <c:pt idx="2523">
                  <c:v>3.0395136778115502E-2</c:v>
                </c:pt>
                <c:pt idx="2524">
                  <c:v>2.9483282674772036E-2</c:v>
                </c:pt>
                <c:pt idx="2525">
                  <c:v>4.2553191489361701E-2</c:v>
                </c:pt>
                <c:pt idx="2526">
                  <c:v>3.7386018237082069E-2</c:v>
                </c:pt>
                <c:pt idx="2527">
                  <c:v>3.7386018237082069E-2</c:v>
                </c:pt>
                <c:pt idx="2528">
                  <c:v>4.8632218844984802E-2</c:v>
                </c:pt>
                <c:pt idx="2529">
                  <c:v>5.075987841945289E-2</c:v>
                </c:pt>
                <c:pt idx="2530">
                  <c:v>5.6838905775075985E-2</c:v>
                </c:pt>
                <c:pt idx="2531">
                  <c:v>6.2917933130699086E-2</c:v>
                </c:pt>
                <c:pt idx="2532">
                  <c:v>4.9544072948328265E-2</c:v>
                </c:pt>
                <c:pt idx="2533">
                  <c:v>5.4711246200607903E-2</c:v>
                </c:pt>
                <c:pt idx="2534">
                  <c:v>6.8996960486322187E-2</c:v>
                </c:pt>
                <c:pt idx="2535">
                  <c:v>6.2917933130699086E-2</c:v>
                </c:pt>
                <c:pt idx="2536">
                  <c:v>6.5957446808510636E-2</c:v>
                </c:pt>
                <c:pt idx="2537">
                  <c:v>6.4741641337386024E-2</c:v>
                </c:pt>
                <c:pt idx="2538">
                  <c:v>7.598784194528875E-2</c:v>
                </c:pt>
                <c:pt idx="2539">
                  <c:v>5.8662613981762916E-2</c:v>
                </c:pt>
                <c:pt idx="2540">
                  <c:v>5.5623100303951366E-2</c:v>
                </c:pt>
                <c:pt idx="2541">
                  <c:v>5.3799392097264441E-2</c:v>
                </c:pt>
                <c:pt idx="2542">
                  <c:v>6.2917933130699086E-2</c:v>
                </c:pt>
                <c:pt idx="2543">
                  <c:v>6.0790273556231005E-2</c:v>
                </c:pt>
                <c:pt idx="2544">
                  <c:v>7.5075987841945288E-2</c:v>
                </c:pt>
                <c:pt idx="2545">
                  <c:v>5.2583586626139815E-2</c:v>
                </c:pt>
                <c:pt idx="2546">
                  <c:v>6.0790273556231005E-2</c:v>
                </c:pt>
                <c:pt idx="2547">
                  <c:v>5.3799392097264441E-2</c:v>
                </c:pt>
                <c:pt idx="2548">
                  <c:v>5.8662613981762916E-2</c:v>
                </c:pt>
                <c:pt idx="2549">
                  <c:v>5.7750759878419454E-2</c:v>
                </c:pt>
                <c:pt idx="2550">
                  <c:v>5.075987841945289E-2</c:v>
                </c:pt>
                <c:pt idx="2551">
                  <c:v>5.9878419452887535E-2</c:v>
                </c:pt>
                <c:pt idx="2552">
                  <c:v>6.6869300911854099E-2</c:v>
                </c:pt>
                <c:pt idx="2553">
                  <c:v>6.4741641337386024E-2</c:v>
                </c:pt>
                <c:pt idx="2554">
                  <c:v>6.7781155015197575E-2</c:v>
                </c:pt>
                <c:pt idx="2555">
                  <c:v>7.9027355623100301E-2</c:v>
                </c:pt>
                <c:pt idx="2556">
                  <c:v>7.9027355623100301E-2</c:v>
                </c:pt>
                <c:pt idx="2557">
                  <c:v>7.9939209726443763E-2</c:v>
                </c:pt>
                <c:pt idx="2558">
                  <c:v>6.5957446808510636E-2</c:v>
                </c:pt>
                <c:pt idx="2559">
                  <c:v>9.4224924012158054E-2</c:v>
                </c:pt>
                <c:pt idx="2560">
                  <c:v>8.419452887537994E-2</c:v>
                </c:pt>
                <c:pt idx="2561">
                  <c:v>7.3860182370820662E-2</c:v>
                </c:pt>
                <c:pt idx="2562">
                  <c:v>7.9939209726443763E-2</c:v>
                </c:pt>
                <c:pt idx="2563">
                  <c:v>6.5957446808510636E-2</c:v>
                </c:pt>
                <c:pt idx="2564">
                  <c:v>7.0820668693009112E-2</c:v>
                </c:pt>
                <c:pt idx="2565">
                  <c:v>7.0820668693009112E-2</c:v>
                </c:pt>
                <c:pt idx="2566">
                  <c:v>5.8662613981762916E-2</c:v>
                </c:pt>
                <c:pt idx="2567">
                  <c:v>6.5957446808510636E-2</c:v>
                </c:pt>
                <c:pt idx="2568">
                  <c:v>6.0790273556231005E-2</c:v>
                </c:pt>
                <c:pt idx="2569">
                  <c:v>6.0790273556231005E-2</c:v>
                </c:pt>
                <c:pt idx="2570">
                  <c:v>5.7750759878419454E-2</c:v>
                </c:pt>
                <c:pt idx="2571">
                  <c:v>5.2583586626139815E-2</c:v>
                </c:pt>
                <c:pt idx="2572">
                  <c:v>5.7750759878419454E-2</c:v>
                </c:pt>
                <c:pt idx="2573">
                  <c:v>5.9878419452887535E-2</c:v>
                </c:pt>
                <c:pt idx="2574">
                  <c:v>4.5592705167173252E-2</c:v>
                </c:pt>
                <c:pt idx="2575">
                  <c:v>4.6504559270516714E-2</c:v>
                </c:pt>
                <c:pt idx="2576">
                  <c:v>4.346504559270517E-2</c:v>
                </c:pt>
                <c:pt idx="2577">
                  <c:v>4.4680851063829789E-2</c:v>
                </c:pt>
                <c:pt idx="2578">
                  <c:v>4.5592705167173252E-2</c:v>
                </c:pt>
                <c:pt idx="2579">
                  <c:v>5.075987841945289E-2</c:v>
                </c:pt>
                <c:pt idx="2580">
                  <c:v>4.6504559270516714E-2</c:v>
                </c:pt>
                <c:pt idx="2581">
                  <c:v>4.346504559270517E-2</c:v>
                </c:pt>
                <c:pt idx="2582">
                  <c:v>4.346504559270517E-2</c:v>
                </c:pt>
                <c:pt idx="2583">
                  <c:v>3.8601823708206688E-2</c:v>
                </c:pt>
                <c:pt idx="2584">
                  <c:v>4.1641337386018239E-2</c:v>
                </c:pt>
                <c:pt idx="2585">
                  <c:v>3.64741641337386E-2</c:v>
                </c:pt>
                <c:pt idx="2586">
                  <c:v>3.1306990881458968E-2</c:v>
                </c:pt>
                <c:pt idx="2587">
                  <c:v>3.64741641337386E-2</c:v>
                </c:pt>
                <c:pt idx="2588">
                  <c:v>3.1306990881458968E-2</c:v>
                </c:pt>
                <c:pt idx="2589">
                  <c:v>3.4346504559270519E-2</c:v>
                </c:pt>
                <c:pt idx="2590">
                  <c:v>2.5227963525835867E-2</c:v>
                </c:pt>
                <c:pt idx="2591">
                  <c:v>2.4316109422492401E-2</c:v>
                </c:pt>
                <c:pt idx="2592">
                  <c:v>3.0395136778115502E-2</c:v>
                </c:pt>
                <c:pt idx="2593">
                  <c:v>2.8267477203647418E-2</c:v>
                </c:pt>
                <c:pt idx="2594">
                  <c:v>2.0364741641337385E-2</c:v>
                </c:pt>
                <c:pt idx="2595">
                  <c:v>2.3404255319148935E-2</c:v>
                </c:pt>
                <c:pt idx="2596">
                  <c:v>2.5227963525835867E-2</c:v>
                </c:pt>
                <c:pt idx="2597">
                  <c:v>2.6443768996960486E-2</c:v>
                </c:pt>
                <c:pt idx="2598">
                  <c:v>2.1276595744680851E-2</c:v>
                </c:pt>
                <c:pt idx="2599">
                  <c:v>2.1276595744680851E-2</c:v>
                </c:pt>
                <c:pt idx="2600">
                  <c:v>2.2188449848024316E-2</c:v>
                </c:pt>
                <c:pt idx="2601">
                  <c:v>3.2522796352583587E-2</c:v>
                </c:pt>
                <c:pt idx="2602">
                  <c:v>3.1306990881458968E-2</c:v>
                </c:pt>
                <c:pt idx="2603">
                  <c:v>2.3404255319148935E-2</c:v>
                </c:pt>
                <c:pt idx="2604">
                  <c:v>2.4316109422492401E-2</c:v>
                </c:pt>
                <c:pt idx="2605">
                  <c:v>1.7325227963525838E-2</c:v>
                </c:pt>
                <c:pt idx="2606">
                  <c:v>3.0395136778115502E-2</c:v>
                </c:pt>
                <c:pt idx="2607">
                  <c:v>2.9483282674772036E-2</c:v>
                </c:pt>
                <c:pt idx="2608">
                  <c:v>2.6443768996960486E-2</c:v>
                </c:pt>
                <c:pt idx="2609">
                  <c:v>2.5227963525835867E-2</c:v>
                </c:pt>
                <c:pt idx="2610">
                  <c:v>2.3404255319148935E-2</c:v>
                </c:pt>
                <c:pt idx="2611">
                  <c:v>3.0395136778115502E-2</c:v>
                </c:pt>
                <c:pt idx="2612">
                  <c:v>2.3404255319148935E-2</c:v>
                </c:pt>
                <c:pt idx="2613">
                  <c:v>3.4346504559270519E-2</c:v>
                </c:pt>
                <c:pt idx="2614">
                  <c:v>2.5227963525835867E-2</c:v>
                </c:pt>
                <c:pt idx="2615">
                  <c:v>3.5562310030395138E-2</c:v>
                </c:pt>
                <c:pt idx="2616">
                  <c:v>2.7355623100303952E-2</c:v>
                </c:pt>
                <c:pt idx="2617">
                  <c:v>3.2522796352583587E-2</c:v>
                </c:pt>
                <c:pt idx="2618">
                  <c:v>3.7386018237082069E-2</c:v>
                </c:pt>
                <c:pt idx="2619">
                  <c:v>4.2553191489361701E-2</c:v>
                </c:pt>
                <c:pt idx="2620">
                  <c:v>3.1306990881458968E-2</c:v>
                </c:pt>
                <c:pt idx="2621">
                  <c:v>4.2553191489361701E-2</c:v>
                </c:pt>
                <c:pt idx="2622">
                  <c:v>3.7386018237082069E-2</c:v>
                </c:pt>
                <c:pt idx="2623">
                  <c:v>3.7386018237082069E-2</c:v>
                </c:pt>
                <c:pt idx="2624">
                  <c:v>4.5592705167173252E-2</c:v>
                </c:pt>
                <c:pt idx="2625">
                  <c:v>4.042553191489362E-2</c:v>
                </c:pt>
                <c:pt idx="2626">
                  <c:v>3.0395136778115502E-2</c:v>
                </c:pt>
                <c:pt idx="2627">
                  <c:v>2.6443768996960486E-2</c:v>
                </c:pt>
                <c:pt idx="2628">
                  <c:v>3.5562310030395138E-2</c:v>
                </c:pt>
                <c:pt idx="2629">
                  <c:v>2.7355623100303952E-2</c:v>
                </c:pt>
                <c:pt idx="2630">
                  <c:v>3.2522796352583587E-2</c:v>
                </c:pt>
                <c:pt idx="2631">
                  <c:v>3.1306990881458968E-2</c:v>
                </c:pt>
                <c:pt idx="2632">
                  <c:v>2.9483282674772036E-2</c:v>
                </c:pt>
                <c:pt idx="2633">
                  <c:v>2.8267477203647418E-2</c:v>
                </c:pt>
                <c:pt idx="2634">
                  <c:v>2.8267477203647418E-2</c:v>
                </c:pt>
                <c:pt idx="2635">
                  <c:v>2.7355623100303952E-2</c:v>
                </c:pt>
                <c:pt idx="2636">
                  <c:v>2.6443768996960486E-2</c:v>
                </c:pt>
                <c:pt idx="2637">
                  <c:v>2.6443768996960486E-2</c:v>
                </c:pt>
                <c:pt idx="2638">
                  <c:v>2.4316109422492401E-2</c:v>
                </c:pt>
                <c:pt idx="2639">
                  <c:v>2.6443768996960486E-2</c:v>
                </c:pt>
                <c:pt idx="2640">
                  <c:v>2.5227963525835867E-2</c:v>
                </c:pt>
                <c:pt idx="2641">
                  <c:v>2.5227963525835867E-2</c:v>
                </c:pt>
                <c:pt idx="2642">
                  <c:v>3.1306990881458968E-2</c:v>
                </c:pt>
                <c:pt idx="2643">
                  <c:v>2.9483282674772036E-2</c:v>
                </c:pt>
                <c:pt idx="2644">
                  <c:v>2.6443768996960486E-2</c:v>
                </c:pt>
                <c:pt idx="2645">
                  <c:v>3.1306990881458968E-2</c:v>
                </c:pt>
                <c:pt idx="2646">
                  <c:v>2.4316109422492401E-2</c:v>
                </c:pt>
                <c:pt idx="2647">
                  <c:v>2.5227963525835867E-2</c:v>
                </c:pt>
                <c:pt idx="2648">
                  <c:v>2.9483282674772036E-2</c:v>
                </c:pt>
                <c:pt idx="2649">
                  <c:v>2.6443768996960486E-2</c:v>
                </c:pt>
                <c:pt idx="2650">
                  <c:v>2.9483282674772036E-2</c:v>
                </c:pt>
                <c:pt idx="2651">
                  <c:v>2.5227963525835867E-2</c:v>
                </c:pt>
                <c:pt idx="2652">
                  <c:v>1.7325227963525838E-2</c:v>
                </c:pt>
                <c:pt idx="2653">
                  <c:v>2.2188449848024316E-2</c:v>
                </c:pt>
                <c:pt idx="2654">
                  <c:v>2.4316109422492401E-2</c:v>
                </c:pt>
                <c:pt idx="2655">
                  <c:v>1.9148936170212766E-2</c:v>
                </c:pt>
                <c:pt idx="2656">
                  <c:v>2.7355623100303952E-2</c:v>
                </c:pt>
                <c:pt idx="2657">
                  <c:v>2.9483282674772036E-2</c:v>
                </c:pt>
                <c:pt idx="2658">
                  <c:v>2.6443768996960486E-2</c:v>
                </c:pt>
                <c:pt idx="2659">
                  <c:v>2.5227963525835867E-2</c:v>
                </c:pt>
                <c:pt idx="2660">
                  <c:v>2.0364741641337385E-2</c:v>
                </c:pt>
                <c:pt idx="2661">
                  <c:v>2.5227963525835867E-2</c:v>
                </c:pt>
                <c:pt idx="2662">
                  <c:v>2.8267477203647418E-2</c:v>
                </c:pt>
                <c:pt idx="2663">
                  <c:v>2.8267477203647418E-2</c:v>
                </c:pt>
                <c:pt idx="2664">
                  <c:v>2.8267477203647418E-2</c:v>
                </c:pt>
                <c:pt idx="2665">
                  <c:v>2.2188449848024316E-2</c:v>
                </c:pt>
                <c:pt idx="2666">
                  <c:v>2.9483282674772036E-2</c:v>
                </c:pt>
                <c:pt idx="2667">
                  <c:v>2.8267477203647418E-2</c:v>
                </c:pt>
                <c:pt idx="2668">
                  <c:v>2.1276595744680851E-2</c:v>
                </c:pt>
                <c:pt idx="2669">
                  <c:v>2.8267477203647418E-2</c:v>
                </c:pt>
                <c:pt idx="2670">
                  <c:v>3.2522796352583587E-2</c:v>
                </c:pt>
                <c:pt idx="2671">
                  <c:v>2.6443768996960486E-2</c:v>
                </c:pt>
                <c:pt idx="2672">
                  <c:v>2.7355623100303952E-2</c:v>
                </c:pt>
                <c:pt idx="2673">
                  <c:v>3.0395136778115502E-2</c:v>
                </c:pt>
                <c:pt idx="2674">
                  <c:v>2.9483282674772036E-2</c:v>
                </c:pt>
                <c:pt idx="2675">
                  <c:v>2.6443768996960486E-2</c:v>
                </c:pt>
                <c:pt idx="2676">
                  <c:v>3.64741641337386E-2</c:v>
                </c:pt>
                <c:pt idx="2677">
                  <c:v>3.2522796352583587E-2</c:v>
                </c:pt>
                <c:pt idx="2678">
                  <c:v>2.4316109422492401E-2</c:v>
                </c:pt>
                <c:pt idx="2679">
                  <c:v>2.2188449848024316E-2</c:v>
                </c:pt>
                <c:pt idx="2680">
                  <c:v>3.3434650455927049E-2</c:v>
                </c:pt>
                <c:pt idx="2681">
                  <c:v>2.9483282674772036E-2</c:v>
                </c:pt>
                <c:pt idx="2682">
                  <c:v>2.6443768996960486E-2</c:v>
                </c:pt>
                <c:pt idx="2683">
                  <c:v>2.9483282674772036E-2</c:v>
                </c:pt>
                <c:pt idx="2684">
                  <c:v>3.4346504559270519E-2</c:v>
                </c:pt>
                <c:pt idx="2685">
                  <c:v>3.1306990881458968E-2</c:v>
                </c:pt>
                <c:pt idx="2686">
                  <c:v>2.6443768996960486E-2</c:v>
                </c:pt>
                <c:pt idx="2687">
                  <c:v>3.1306990881458968E-2</c:v>
                </c:pt>
                <c:pt idx="2688">
                  <c:v>3.5562310030395138E-2</c:v>
                </c:pt>
                <c:pt idx="2689">
                  <c:v>3.0395136778115502E-2</c:v>
                </c:pt>
                <c:pt idx="2690">
                  <c:v>3.4346504559270519E-2</c:v>
                </c:pt>
                <c:pt idx="2691">
                  <c:v>3.3434650455927049E-2</c:v>
                </c:pt>
                <c:pt idx="2692">
                  <c:v>3.0395136778115502E-2</c:v>
                </c:pt>
                <c:pt idx="2693">
                  <c:v>3.2522796352583587E-2</c:v>
                </c:pt>
                <c:pt idx="2694">
                  <c:v>4.346504559270517E-2</c:v>
                </c:pt>
                <c:pt idx="2695">
                  <c:v>3.1306990881458968E-2</c:v>
                </c:pt>
                <c:pt idx="2696">
                  <c:v>2.9483282674772036E-2</c:v>
                </c:pt>
                <c:pt idx="2697">
                  <c:v>3.3434650455927049E-2</c:v>
                </c:pt>
                <c:pt idx="2698">
                  <c:v>2.5227963525835867E-2</c:v>
                </c:pt>
                <c:pt idx="2699">
                  <c:v>2.5227963525835867E-2</c:v>
                </c:pt>
                <c:pt idx="2700">
                  <c:v>3.1306990881458968E-2</c:v>
                </c:pt>
                <c:pt idx="2701">
                  <c:v>2.8267477203647418E-2</c:v>
                </c:pt>
                <c:pt idx="2702">
                  <c:v>3.64741641337386E-2</c:v>
                </c:pt>
                <c:pt idx="2703">
                  <c:v>2.6443768996960486E-2</c:v>
                </c:pt>
                <c:pt idx="2704">
                  <c:v>3.1306990881458968E-2</c:v>
                </c:pt>
                <c:pt idx="2705">
                  <c:v>2.8267477203647418E-2</c:v>
                </c:pt>
                <c:pt idx="2706">
                  <c:v>2.9483282674772036E-2</c:v>
                </c:pt>
                <c:pt idx="2707">
                  <c:v>3.4346504559270519E-2</c:v>
                </c:pt>
                <c:pt idx="2708">
                  <c:v>3.0395136778115502E-2</c:v>
                </c:pt>
                <c:pt idx="2709">
                  <c:v>2.6443768996960486E-2</c:v>
                </c:pt>
                <c:pt idx="2710">
                  <c:v>2.3404255319148935E-2</c:v>
                </c:pt>
                <c:pt idx="2711">
                  <c:v>3.2522796352583587E-2</c:v>
                </c:pt>
                <c:pt idx="2712">
                  <c:v>2.9483282674772036E-2</c:v>
                </c:pt>
                <c:pt idx="2713">
                  <c:v>3.5562310030395138E-2</c:v>
                </c:pt>
                <c:pt idx="2714">
                  <c:v>4.042553191489362E-2</c:v>
                </c:pt>
                <c:pt idx="2715">
                  <c:v>4.1641337386018239E-2</c:v>
                </c:pt>
                <c:pt idx="2716">
                  <c:v>5.075987841945289E-2</c:v>
                </c:pt>
                <c:pt idx="2717">
                  <c:v>4.2553191489361701E-2</c:v>
                </c:pt>
                <c:pt idx="2718">
                  <c:v>5.075987841945289E-2</c:v>
                </c:pt>
                <c:pt idx="2719">
                  <c:v>6.0790273556231005E-2</c:v>
                </c:pt>
                <c:pt idx="2720">
                  <c:v>5.1671732522796353E-2</c:v>
                </c:pt>
                <c:pt idx="2721">
                  <c:v>4.9544072948328265E-2</c:v>
                </c:pt>
                <c:pt idx="2722">
                  <c:v>6.7781155015197575E-2</c:v>
                </c:pt>
                <c:pt idx="2723">
                  <c:v>6.6869300911854099E-2</c:v>
                </c:pt>
                <c:pt idx="2724">
                  <c:v>6.5957446808510636E-2</c:v>
                </c:pt>
                <c:pt idx="2725">
                  <c:v>7.2036474164133737E-2</c:v>
                </c:pt>
                <c:pt idx="2726">
                  <c:v>6.2917933130699086E-2</c:v>
                </c:pt>
                <c:pt idx="2727">
                  <c:v>5.7750759878419454E-2</c:v>
                </c:pt>
                <c:pt idx="2728">
                  <c:v>6.4741641337386024E-2</c:v>
                </c:pt>
                <c:pt idx="2729">
                  <c:v>5.2583586626139815E-2</c:v>
                </c:pt>
                <c:pt idx="2730">
                  <c:v>5.9878419452887535E-2</c:v>
                </c:pt>
                <c:pt idx="2731">
                  <c:v>5.2583586626139815E-2</c:v>
                </c:pt>
                <c:pt idx="2732">
                  <c:v>5.3799392097264441E-2</c:v>
                </c:pt>
                <c:pt idx="2733">
                  <c:v>5.4711246200607903E-2</c:v>
                </c:pt>
                <c:pt idx="2734">
                  <c:v>5.2583586626139815E-2</c:v>
                </c:pt>
                <c:pt idx="2735">
                  <c:v>4.4680851063829789E-2</c:v>
                </c:pt>
                <c:pt idx="2736">
                  <c:v>5.2583586626139815E-2</c:v>
                </c:pt>
                <c:pt idx="2737">
                  <c:v>4.042553191489362E-2</c:v>
                </c:pt>
                <c:pt idx="2738">
                  <c:v>3.9513677811550151E-2</c:v>
                </c:pt>
                <c:pt idx="2739">
                  <c:v>3.7386018237082069E-2</c:v>
                </c:pt>
                <c:pt idx="2740">
                  <c:v>3.64741641337386E-2</c:v>
                </c:pt>
                <c:pt idx="2741">
                  <c:v>3.1306990881458968E-2</c:v>
                </c:pt>
                <c:pt idx="2742">
                  <c:v>3.2522796352583587E-2</c:v>
                </c:pt>
                <c:pt idx="2743">
                  <c:v>4.1641337386018239E-2</c:v>
                </c:pt>
                <c:pt idx="2744">
                  <c:v>3.0395136778115502E-2</c:v>
                </c:pt>
                <c:pt idx="2745">
                  <c:v>3.3434650455927049E-2</c:v>
                </c:pt>
                <c:pt idx="2746">
                  <c:v>3.64741641337386E-2</c:v>
                </c:pt>
                <c:pt idx="2747">
                  <c:v>2.4316109422492401E-2</c:v>
                </c:pt>
                <c:pt idx="2748">
                  <c:v>2.8267477203647418E-2</c:v>
                </c:pt>
                <c:pt idx="2749">
                  <c:v>2.7355623100303952E-2</c:v>
                </c:pt>
                <c:pt idx="2750">
                  <c:v>2.9483282674772036E-2</c:v>
                </c:pt>
                <c:pt idx="2751">
                  <c:v>2.8267477203647418E-2</c:v>
                </c:pt>
                <c:pt idx="2752">
                  <c:v>2.2188449848024316E-2</c:v>
                </c:pt>
                <c:pt idx="2753">
                  <c:v>2.8267477203647418E-2</c:v>
                </c:pt>
                <c:pt idx="2754">
                  <c:v>2.7355623100303952E-2</c:v>
                </c:pt>
                <c:pt idx="2755">
                  <c:v>2.1276595744680851E-2</c:v>
                </c:pt>
                <c:pt idx="2756">
                  <c:v>2.6443768996960486E-2</c:v>
                </c:pt>
                <c:pt idx="2757">
                  <c:v>3.0395136778115502E-2</c:v>
                </c:pt>
                <c:pt idx="2758">
                  <c:v>2.1276595744680851E-2</c:v>
                </c:pt>
                <c:pt idx="2759">
                  <c:v>1.9148936170212766E-2</c:v>
                </c:pt>
                <c:pt idx="2760">
                  <c:v>2.0364741641337385E-2</c:v>
                </c:pt>
                <c:pt idx="2761">
                  <c:v>2.4316109422492401E-2</c:v>
                </c:pt>
                <c:pt idx="2762">
                  <c:v>1.82370820668693E-2</c:v>
                </c:pt>
                <c:pt idx="2763">
                  <c:v>2.7355623100303952E-2</c:v>
                </c:pt>
                <c:pt idx="2764">
                  <c:v>2.4316109422492401E-2</c:v>
                </c:pt>
                <c:pt idx="2765">
                  <c:v>1.82370820668693E-2</c:v>
                </c:pt>
                <c:pt idx="2766">
                  <c:v>1.9148936170212766E-2</c:v>
                </c:pt>
                <c:pt idx="2767">
                  <c:v>2.3404255319148935E-2</c:v>
                </c:pt>
                <c:pt idx="2768">
                  <c:v>2.0364741641337385E-2</c:v>
                </c:pt>
                <c:pt idx="2769">
                  <c:v>2.2188449848024316E-2</c:v>
                </c:pt>
                <c:pt idx="2770">
                  <c:v>2.5227963525835867E-2</c:v>
                </c:pt>
                <c:pt idx="2771">
                  <c:v>3.0395136778115502E-2</c:v>
                </c:pt>
                <c:pt idx="2772">
                  <c:v>2.9483282674772036E-2</c:v>
                </c:pt>
                <c:pt idx="2773">
                  <c:v>2.5227963525835867E-2</c:v>
                </c:pt>
                <c:pt idx="2774">
                  <c:v>3.4346504559270519E-2</c:v>
                </c:pt>
                <c:pt idx="2775">
                  <c:v>2.3404255319148935E-2</c:v>
                </c:pt>
                <c:pt idx="2776">
                  <c:v>2.5227963525835867E-2</c:v>
                </c:pt>
                <c:pt idx="2777">
                  <c:v>3.1306990881458968E-2</c:v>
                </c:pt>
                <c:pt idx="2778">
                  <c:v>2.9483282674772036E-2</c:v>
                </c:pt>
                <c:pt idx="2779">
                  <c:v>3.0395136778115502E-2</c:v>
                </c:pt>
                <c:pt idx="2780">
                  <c:v>2.7355623100303952E-2</c:v>
                </c:pt>
                <c:pt idx="2781">
                  <c:v>2.9483282674772036E-2</c:v>
                </c:pt>
                <c:pt idx="2782">
                  <c:v>2.5227963525835867E-2</c:v>
                </c:pt>
                <c:pt idx="2783">
                  <c:v>3.64741641337386E-2</c:v>
                </c:pt>
                <c:pt idx="2784">
                  <c:v>3.0395136778115502E-2</c:v>
                </c:pt>
                <c:pt idx="2785">
                  <c:v>2.6443768996960486E-2</c:v>
                </c:pt>
                <c:pt idx="2786">
                  <c:v>3.0395136778115502E-2</c:v>
                </c:pt>
                <c:pt idx="2787">
                  <c:v>3.1306990881458968E-2</c:v>
                </c:pt>
                <c:pt idx="2788">
                  <c:v>2.5227963525835867E-2</c:v>
                </c:pt>
                <c:pt idx="2789">
                  <c:v>2.7355623100303952E-2</c:v>
                </c:pt>
                <c:pt idx="2790">
                  <c:v>3.1306990881458968E-2</c:v>
                </c:pt>
                <c:pt idx="2791">
                  <c:v>2.6443768996960486E-2</c:v>
                </c:pt>
                <c:pt idx="2792">
                  <c:v>3.1306990881458968E-2</c:v>
                </c:pt>
                <c:pt idx="2793">
                  <c:v>2.9483282674772036E-2</c:v>
                </c:pt>
                <c:pt idx="2794">
                  <c:v>3.0395136778115502E-2</c:v>
                </c:pt>
                <c:pt idx="2795">
                  <c:v>2.6443768996960486E-2</c:v>
                </c:pt>
                <c:pt idx="2796">
                  <c:v>3.1306990881458968E-2</c:v>
                </c:pt>
                <c:pt idx="2797">
                  <c:v>2.8267477203647418E-2</c:v>
                </c:pt>
                <c:pt idx="2798">
                  <c:v>2.7355623100303952E-2</c:v>
                </c:pt>
                <c:pt idx="2799">
                  <c:v>2.4316109422492401E-2</c:v>
                </c:pt>
                <c:pt idx="2800">
                  <c:v>2.8267477203647418E-2</c:v>
                </c:pt>
                <c:pt idx="2801">
                  <c:v>2.1276595744680851E-2</c:v>
                </c:pt>
                <c:pt idx="2802">
                  <c:v>2.4316109422492401E-2</c:v>
                </c:pt>
                <c:pt idx="2803">
                  <c:v>2.3404255319148935E-2</c:v>
                </c:pt>
                <c:pt idx="2804">
                  <c:v>2.6443768996960486E-2</c:v>
                </c:pt>
                <c:pt idx="2805">
                  <c:v>2.4316109422492401E-2</c:v>
                </c:pt>
                <c:pt idx="2806">
                  <c:v>2.3404255319148935E-2</c:v>
                </c:pt>
                <c:pt idx="2807">
                  <c:v>2.5227963525835867E-2</c:v>
                </c:pt>
                <c:pt idx="2808">
                  <c:v>2.2188449848024316E-2</c:v>
                </c:pt>
                <c:pt idx="2809">
                  <c:v>2.3404255319148935E-2</c:v>
                </c:pt>
                <c:pt idx="2810">
                  <c:v>2.1276595744680851E-2</c:v>
                </c:pt>
                <c:pt idx="2811">
                  <c:v>2.0364741641337385E-2</c:v>
                </c:pt>
                <c:pt idx="2812">
                  <c:v>2.4316109422492401E-2</c:v>
                </c:pt>
                <c:pt idx="2813">
                  <c:v>2.1276595744680851E-2</c:v>
                </c:pt>
                <c:pt idx="2814">
                  <c:v>2.4316109422492401E-2</c:v>
                </c:pt>
                <c:pt idx="2815">
                  <c:v>2.2188449848024316E-2</c:v>
                </c:pt>
                <c:pt idx="2816">
                  <c:v>2.0364741641337385E-2</c:v>
                </c:pt>
                <c:pt idx="2817">
                  <c:v>1.7325227963525838E-2</c:v>
                </c:pt>
                <c:pt idx="2818">
                  <c:v>1.82370820668693E-2</c:v>
                </c:pt>
                <c:pt idx="2819">
                  <c:v>1.82370820668693E-2</c:v>
                </c:pt>
                <c:pt idx="2820">
                  <c:v>1.82370820668693E-2</c:v>
                </c:pt>
                <c:pt idx="2821">
                  <c:v>2.1276595744680851E-2</c:v>
                </c:pt>
                <c:pt idx="2822">
                  <c:v>1.9148936170212766E-2</c:v>
                </c:pt>
                <c:pt idx="2823">
                  <c:v>1.7325227963525838E-2</c:v>
                </c:pt>
                <c:pt idx="2824">
                  <c:v>2.0364741641337385E-2</c:v>
                </c:pt>
                <c:pt idx="2825">
                  <c:v>1.7325227963525838E-2</c:v>
                </c:pt>
                <c:pt idx="2826">
                  <c:v>2.2188449848024316E-2</c:v>
                </c:pt>
                <c:pt idx="2827">
                  <c:v>2.2188449848024316E-2</c:v>
                </c:pt>
                <c:pt idx="2828">
                  <c:v>2.2188449848024316E-2</c:v>
                </c:pt>
                <c:pt idx="2829">
                  <c:v>2.6443768996960486E-2</c:v>
                </c:pt>
                <c:pt idx="2830">
                  <c:v>1.6109422492401215E-2</c:v>
                </c:pt>
                <c:pt idx="2831">
                  <c:v>1.82370820668693E-2</c:v>
                </c:pt>
                <c:pt idx="2832">
                  <c:v>1.9148936170212766E-2</c:v>
                </c:pt>
                <c:pt idx="2833">
                  <c:v>1.7325227963525838E-2</c:v>
                </c:pt>
                <c:pt idx="2834">
                  <c:v>2.1276595744680851E-2</c:v>
                </c:pt>
                <c:pt idx="2835">
                  <c:v>2.4316109422492401E-2</c:v>
                </c:pt>
                <c:pt idx="2836">
                  <c:v>1.9148936170212766E-2</c:v>
                </c:pt>
                <c:pt idx="2837">
                  <c:v>2.5227963525835867E-2</c:v>
                </c:pt>
                <c:pt idx="2838">
                  <c:v>2.3404255319148935E-2</c:v>
                </c:pt>
                <c:pt idx="2839">
                  <c:v>2.5227963525835867E-2</c:v>
                </c:pt>
                <c:pt idx="2840">
                  <c:v>2.1276595744680851E-2</c:v>
                </c:pt>
                <c:pt idx="2841">
                  <c:v>2.8267477203647418E-2</c:v>
                </c:pt>
                <c:pt idx="2842">
                  <c:v>2.0364741641337385E-2</c:v>
                </c:pt>
                <c:pt idx="2843">
                  <c:v>1.9148936170212766E-2</c:v>
                </c:pt>
                <c:pt idx="2844">
                  <c:v>1.9148936170212766E-2</c:v>
                </c:pt>
                <c:pt idx="2845">
                  <c:v>1.82370820668693E-2</c:v>
                </c:pt>
                <c:pt idx="2846">
                  <c:v>2.6443768996960486E-2</c:v>
                </c:pt>
                <c:pt idx="2847">
                  <c:v>2.2188449848024316E-2</c:v>
                </c:pt>
                <c:pt idx="2848">
                  <c:v>2.3404255319148935E-2</c:v>
                </c:pt>
                <c:pt idx="2849">
                  <c:v>1.82370820668693E-2</c:v>
                </c:pt>
                <c:pt idx="2850">
                  <c:v>2.1276595744680851E-2</c:v>
                </c:pt>
                <c:pt idx="2851">
                  <c:v>2.1276595744680851E-2</c:v>
                </c:pt>
                <c:pt idx="2852">
                  <c:v>2.4316109422492401E-2</c:v>
                </c:pt>
                <c:pt idx="2853">
                  <c:v>1.9148936170212766E-2</c:v>
                </c:pt>
                <c:pt idx="2854">
                  <c:v>1.4285714285714285E-2</c:v>
                </c:pt>
                <c:pt idx="2855">
                  <c:v>2.0364741641337385E-2</c:v>
                </c:pt>
                <c:pt idx="2856">
                  <c:v>2.2188449848024316E-2</c:v>
                </c:pt>
                <c:pt idx="2857">
                  <c:v>1.82370820668693E-2</c:v>
                </c:pt>
                <c:pt idx="2858">
                  <c:v>1.82370820668693E-2</c:v>
                </c:pt>
                <c:pt idx="2859">
                  <c:v>1.2158054711246201E-2</c:v>
                </c:pt>
                <c:pt idx="2860">
                  <c:v>1.9148936170212766E-2</c:v>
                </c:pt>
                <c:pt idx="2861">
                  <c:v>2.0364741641337385E-2</c:v>
                </c:pt>
                <c:pt idx="2862">
                  <c:v>1.82370820668693E-2</c:v>
                </c:pt>
                <c:pt idx="2863">
                  <c:v>2.2188449848024316E-2</c:v>
                </c:pt>
                <c:pt idx="2864">
                  <c:v>1.7325227963525838E-2</c:v>
                </c:pt>
                <c:pt idx="2865">
                  <c:v>1.6109422492401215E-2</c:v>
                </c:pt>
                <c:pt idx="2866">
                  <c:v>1.82370820668693E-2</c:v>
                </c:pt>
                <c:pt idx="2867">
                  <c:v>1.5197568389057751E-2</c:v>
                </c:pt>
                <c:pt idx="2868">
                  <c:v>2.4316109422492401E-2</c:v>
                </c:pt>
                <c:pt idx="2869">
                  <c:v>1.7325227963525838E-2</c:v>
                </c:pt>
                <c:pt idx="2870">
                  <c:v>1.3069908814589666E-2</c:v>
                </c:pt>
                <c:pt idx="2871">
                  <c:v>2.3404255319148935E-2</c:v>
                </c:pt>
                <c:pt idx="2872">
                  <c:v>1.7325227963525838E-2</c:v>
                </c:pt>
                <c:pt idx="2873">
                  <c:v>2.1276595744680851E-2</c:v>
                </c:pt>
                <c:pt idx="2874">
                  <c:v>2.4316109422492401E-2</c:v>
                </c:pt>
                <c:pt idx="2875">
                  <c:v>1.6109422492401215E-2</c:v>
                </c:pt>
                <c:pt idx="2876">
                  <c:v>2.1276595744680851E-2</c:v>
                </c:pt>
                <c:pt idx="2877">
                  <c:v>1.82370820668693E-2</c:v>
                </c:pt>
                <c:pt idx="2878">
                  <c:v>2.3404255319148935E-2</c:v>
                </c:pt>
                <c:pt idx="2879">
                  <c:v>1.82370820668693E-2</c:v>
                </c:pt>
                <c:pt idx="2880">
                  <c:v>2.1276595744680851E-2</c:v>
                </c:pt>
                <c:pt idx="2881">
                  <c:v>2.3404255319148935E-2</c:v>
                </c:pt>
                <c:pt idx="2882">
                  <c:v>2.1276595744680851E-2</c:v>
                </c:pt>
                <c:pt idx="2883">
                  <c:v>1.9148936170212766E-2</c:v>
                </c:pt>
                <c:pt idx="2884">
                  <c:v>2.1276595744680851E-2</c:v>
                </c:pt>
                <c:pt idx="2885">
                  <c:v>2.8267477203647418E-2</c:v>
                </c:pt>
                <c:pt idx="2886">
                  <c:v>1.6109422492401215E-2</c:v>
                </c:pt>
                <c:pt idx="2887">
                  <c:v>2.1276595744680851E-2</c:v>
                </c:pt>
                <c:pt idx="2888">
                  <c:v>1.82370820668693E-2</c:v>
                </c:pt>
                <c:pt idx="2889">
                  <c:v>1.82370820668693E-2</c:v>
                </c:pt>
                <c:pt idx="2890">
                  <c:v>1.9148936170212766E-2</c:v>
                </c:pt>
                <c:pt idx="2891">
                  <c:v>2.1276595744680851E-2</c:v>
                </c:pt>
                <c:pt idx="2892">
                  <c:v>2.2188449848024316E-2</c:v>
                </c:pt>
                <c:pt idx="2893">
                  <c:v>1.9148936170212766E-2</c:v>
                </c:pt>
                <c:pt idx="2894">
                  <c:v>2.3404255319148935E-2</c:v>
                </c:pt>
                <c:pt idx="2895">
                  <c:v>1.9148936170212766E-2</c:v>
                </c:pt>
                <c:pt idx="2896">
                  <c:v>2.9483282674772036E-2</c:v>
                </c:pt>
                <c:pt idx="2897">
                  <c:v>1.82370820668693E-2</c:v>
                </c:pt>
                <c:pt idx="2898">
                  <c:v>1.7325227963525838E-2</c:v>
                </c:pt>
                <c:pt idx="2899">
                  <c:v>2.4316109422492401E-2</c:v>
                </c:pt>
                <c:pt idx="2900">
                  <c:v>2.2188449848024316E-2</c:v>
                </c:pt>
                <c:pt idx="2901">
                  <c:v>2.3404255319148935E-2</c:v>
                </c:pt>
                <c:pt idx="2902">
                  <c:v>2.5227963525835867E-2</c:v>
                </c:pt>
                <c:pt idx="2903">
                  <c:v>2.0364741641337385E-2</c:v>
                </c:pt>
                <c:pt idx="2904">
                  <c:v>2.3404255319148935E-2</c:v>
                </c:pt>
                <c:pt idx="2905">
                  <c:v>2.7355623100303952E-2</c:v>
                </c:pt>
                <c:pt idx="2906">
                  <c:v>2.5227963525835867E-2</c:v>
                </c:pt>
                <c:pt idx="2907">
                  <c:v>1.82370820668693E-2</c:v>
                </c:pt>
                <c:pt idx="2908">
                  <c:v>2.3404255319148935E-2</c:v>
                </c:pt>
                <c:pt idx="2909">
                  <c:v>2.2188449848024316E-2</c:v>
                </c:pt>
                <c:pt idx="2910">
                  <c:v>2.7355623100303952E-2</c:v>
                </c:pt>
                <c:pt idx="2911">
                  <c:v>2.2188449848024316E-2</c:v>
                </c:pt>
                <c:pt idx="2912">
                  <c:v>2.0364741641337385E-2</c:v>
                </c:pt>
                <c:pt idx="2913">
                  <c:v>2.7355623100303952E-2</c:v>
                </c:pt>
                <c:pt idx="2914">
                  <c:v>2.6443768996960486E-2</c:v>
                </c:pt>
                <c:pt idx="2915">
                  <c:v>2.3404255319148935E-2</c:v>
                </c:pt>
                <c:pt idx="2916">
                  <c:v>2.9483282674772036E-2</c:v>
                </c:pt>
                <c:pt idx="2917">
                  <c:v>3.7386018237082069E-2</c:v>
                </c:pt>
                <c:pt idx="2918">
                  <c:v>4.346504559270517E-2</c:v>
                </c:pt>
                <c:pt idx="2919">
                  <c:v>4.2553191489361701E-2</c:v>
                </c:pt>
                <c:pt idx="2920">
                  <c:v>3.9513677811550151E-2</c:v>
                </c:pt>
                <c:pt idx="2921">
                  <c:v>3.5562310030395138E-2</c:v>
                </c:pt>
                <c:pt idx="2922">
                  <c:v>4.5592705167173252E-2</c:v>
                </c:pt>
                <c:pt idx="2923">
                  <c:v>4.6504559270516714E-2</c:v>
                </c:pt>
                <c:pt idx="2924">
                  <c:v>4.042553191489362E-2</c:v>
                </c:pt>
                <c:pt idx="2925">
                  <c:v>4.772036474164134E-2</c:v>
                </c:pt>
                <c:pt idx="2926">
                  <c:v>5.1671732522796353E-2</c:v>
                </c:pt>
                <c:pt idx="2927">
                  <c:v>5.075987841945289E-2</c:v>
                </c:pt>
                <c:pt idx="2928">
                  <c:v>5.2583586626139815E-2</c:v>
                </c:pt>
                <c:pt idx="2929">
                  <c:v>4.772036474164134E-2</c:v>
                </c:pt>
                <c:pt idx="2930">
                  <c:v>5.2583586626139815E-2</c:v>
                </c:pt>
                <c:pt idx="2931">
                  <c:v>5.7750759878419454E-2</c:v>
                </c:pt>
                <c:pt idx="2932">
                  <c:v>5.4711246200607903E-2</c:v>
                </c:pt>
                <c:pt idx="2933">
                  <c:v>6.0790273556231005E-2</c:v>
                </c:pt>
                <c:pt idx="2934">
                  <c:v>5.4711246200607903E-2</c:v>
                </c:pt>
                <c:pt idx="2935">
                  <c:v>4.042553191489362E-2</c:v>
                </c:pt>
                <c:pt idx="2936">
                  <c:v>5.5623100303951366E-2</c:v>
                </c:pt>
                <c:pt idx="2937">
                  <c:v>5.3799392097264441E-2</c:v>
                </c:pt>
                <c:pt idx="2938">
                  <c:v>5.7750759878419454E-2</c:v>
                </c:pt>
                <c:pt idx="2939">
                  <c:v>5.8662613981762916E-2</c:v>
                </c:pt>
                <c:pt idx="2940">
                  <c:v>5.5623100303951366E-2</c:v>
                </c:pt>
                <c:pt idx="2941">
                  <c:v>4.772036474164134E-2</c:v>
                </c:pt>
                <c:pt idx="2942">
                  <c:v>5.4711246200607903E-2</c:v>
                </c:pt>
                <c:pt idx="2943">
                  <c:v>4.9544072948328265E-2</c:v>
                </c:pt>
                <c:pt idx="2944">
                  <c:v>5.1671732522796353E-2</c:v>
                </c:pt>
                <c:pt idx="2945">
                  <c:v>5.5623100303951366E-2</c:v>
                </c:pt>
                <c:pt idx="2946">
                  <c:v>5.2583586626139815E-2</c:v>
                </c:pt>
                <c:pt idx="2947">
                  <c:v>5.5623100303951366E-2</c:v>
                </c:pt>
                <c:pt idx="2948">
                  <c:v>6.5957446808510636E-2</c:v>
                </c:pt>
                <c:pt idx="2949">
                  <c:v>6.3829787234042548E-2</c:v>
                </c:pt>
                <c:pt idx="2950">
                  <c:v>6.8996960486322187E-2</c:v>
                </c:pt>
                <c:pt idx="2951">
                  <c:v>9.2097264437689966E-2</c:v>
                </c:pt>
                <c:pt idx="2952">
                  <c:v>7.6899696048632213E-2</c:v>
                </c:pt>
                <c:pt idx="2953">
                  <c:v>8.419452887537994E-2</c:v>
                </c:pt>
                <c:pt idx="2954">
                  <c:v>7.9027355623100301E-2</c:v>
                </c:pt>
                <c:pt idx="2955">
                  <c:v>6.9908814589665649E-2</c:v>
                </c:pt>
                <c:pt idx="2956">
                  <c:v>8.2978723404255314E-2</c:v>
                </c:pt>
                <c:pt idx="2957">
                  <c:v>8.2978723404255314E-2</c:v>
                </c:pt>
                <c:pt idx="2958">
                  <c:v>7.29483282674772E-2</c:v>
                </c:pt>
                <c:pt idx="2959">
                  <c:v>6.8996960486322187E-2</c:v>
                </c:pt>
                <c:pt idx="2960">
                  <c:v>7.2036474164133737E-2</c:v>
                </c:pt>
                <c:pt idx="2961">
                  <c:v>6.3829787234042548E-2</c:v>
                </c:pt>
                <c:pt idx="2962">
                  <c:v>5.4711246200607903E-2</c:v>
                </c:pt>
                <c:pt idx="2963">
                  <c:v>4.4680851063829789E-2</c:v>
                </c:pt>
                <c:pt idx="2964">
                  <c:v>5.2583586626139815E-2</c:v>
                </c:pt>
                <c:pt idx="2965">
                  <c:v>4.9544072948328265E-2</c:v>
                </c:pt>
                <c:pt idx="2966">
                  <c:v>3.9513677811550151E-2</c:v>
                </c:pt>
                <c:pt idx="2967">
                  <c:v>3.8601823708206688E-2</c:v>
                </c:pt>
                <c:pt idx="2968">
                  <c:v>3.7386018237082069E-2</c:v>
                </c:pt>
                <c:pt idx="2969">
                  <c:v>3.3434650455927049E-2</c:v>
                </c:pt>
                <c:pt idx="2970">
                  <c:v>3.4346504559270519E-2</c:v>
                </c:pt>
                <c:pt idx="2971">
                  <c:v>2.9483282674772036E-2</c:v>
                </c:pt>
                <c:pt idx="2972">
                  <c:v>2.5227963525835867E-2</c:v>
                </c:pt>
                <c:pt idx="2973">
                  <c:v>2.4316109422492401E-2</c:v>
                </c:pt>
                <c:pt idx="2974">
                  <c:v>2.8267477203647418E-2</c:v>
                </c:pt>
                <c:pt idx="2975">
                  <c:v>2.5227963525835867E-2</c:v>
                </c:pt>
                <c:pt idx="2976">
                  <c:v>2.7355623100303952E-2</c:v>
                </c:pt>
                <c:pt idx="2977">
                  <c:v>1.7325227963525838E-2</c:v>
                </c:pt>
                <c:pt idx="2978">
                  <c:v>2.8267477203647418E-2</c:v>
                </c:pt>
                <c:pt idx="2979">
                  <c:v>2.9483282674772036E-2</c:v>
                </c:pt>
                <c:pt idx="2980">
                  <c:v>2.7355623100303952E-2</c:v>
                </c:pt>
                <c:pt idx="2981">
                  <c:v>2.6443768996960486E-2</c:v>
                </c:pt>
                <c:pt idx="2982">
                  <c:v>2.3404255319148935E-2</c:v>
                </c:pt>
                <c:pt idx="2983">
                  <c:v>2.2188449848024316E-2</c:v>
                </c:pt>
                <c:pt idx="2984">
                  <c:v>2.5227963525835867E-2</c:v>
                </c:pt>
                <c:pt idx="2985">
                  <c:v>2.2188449848024316E-2</c:v>
                </c:pt>
                <c:pt idx="2986">
                  <c:v>2.7355623100303952E-2</c:v>
                </c:pt>
                <c:pt idx="2987">
                  <c:v>2.2188449848024316E-2</c:v>
                </c:pt>
                <c:pt idx="2988">
                  <c:v>2.6443768996960486E-2</c:v>
                </c:pt>
                <c:pt idx="2989">
                  <c:v>2.2188449848024316E-2</c:v>
                </c:pt>
                <c:pt idx="2990">
                  <c:v>2.5227963525835867E-2</c:v>
                </c:pt>
                <c:pt idx="2991">
                  <c:v>2.8267477203647418E-2</c:v>
                </c:pt>
                <c:pt idx="2992">
                  <c:v>2.4316109422492401E-2</c:v>
                </c:pt>
                <c:pt idx="2993">
                  <c:v>3.2522796352583587E-2</c:v>
                </c:pt>
                <c:pt idx="2994">
                  <c:v>2.5227963525835867E-2</c:v>
                </c:pt>
                <c:pt idx="2995">
                  <c:v>2.8267477203647418E-2</c:v>
                </c:pt>
                <c:pt idx="2996">
                  <c:v>2.7355623100303952E-2</c:v>
                </c:pt>
                <c:pt idx="2997">
                  <c:v>2.5227963525835867E-2</c:v>
                </c:pt>
                <c:pt idx="2998">
                  <c:v>2.8267477203647418E-2</c:v>
                </c:pt>
                <c:pt idx="2999">
                  <c:v>2.7355623100303952E-2</c:v>
                </c:pt>
                <c:pt idx="3000">
                  <c:v>3.1306990881458968E-2</c:v>
                </c:pt>
                <c:pt idx="3001">
                  <c:v>2.4316109422492401E-2</c:v>
                </c:pt>
                <c:pt idx="3002">
                  <c:v>3.1306990881458968E-2</c:v>
                </c:pt>
                <c:pt idx="3003">
                  <c:v>2.9483282674772036E-2</c:v>
                </c:pt>
                <c:pt idx="3004">
                  <c:v>4.1641337386018239E-2</c:v>
                </c:pt>
                <c:pt idx="3005">
                  <c:v>2.9483282674772036E-2</c:v>
                </c:pt>
                <c:pt idx="3006">
                  <c:v>3.4346504559270519E-2</c:v>
                </c:pt>
                <c:pt idx="3007">
                  <c:v>3.64741641337386E-2</c:v>
                </c:pt>
                <c:pt idx="3008">
                  <c:v>4.5592705167173252E-2</c:v>
                </c:pt>
                <c:pt idx="3009">
                  <c:v>3.64741641337386E-2</c:v>
                </c:pt>
                <c:pt idx="3010">
                  <c:v>3.1306990881458968E-2</c:v>
                </c:pt>
                <c:pt idx="3011">
                  <c:v>2.9483282674772036E-2</c:v>
                </c:pt>
                <c:pt idx="3012">
                  <c:v>3.64741641337386E-2</c:v>
                </c:pt>
                <c:pt idx="3013">
                  <c:v>3.8601823708206688E-2</c:v>
                </c:pt>
                <c:pt idx="3014">
                  <c:v>3.64741641337386E-2</c:v>
                </c:pt>
                <c:pt idx="3015">
                  <c:v>2.6443768996960486E-2</c:v>
                </c:pt>
                <c:pt idx="3016">
                  <c:v>3.3434650455927049E-2</c:v>
                </c:pt>
                <c:pt idx="3017">
                  <c:v>2.0364741641337385E-2</c:v>
                </c:pt>
                <c:pt idx="3018">
                  <c:v>2.8267477203647418E-2</c:v>
                </c:pt>
                <c:pt idx="3019">
                  <c:v>2.6443768996960486E-2</c:v>
                </c:pt>
                <c:pt idx="3020">
                  <c:v>2.9483282674772036E-2</c:v>
                </c:pt>
                <c:pt idx="3021">
                  <c:v>2.9483282674772036E-2</c:v>
                </c:pt>
                <c:pt idx="3022">
                  <c:v>3.1306990881458968E-2</c:v>
                </c:pt>
                <c:pt idx="3023">
                  <c:v>2.9483282674772036E-2</c:v>
                </c:pt>
                <c:pt idx="3024">
                  <c:v>3.0395136778115502E-2</c:v>
                </c:pt>
                <c:pt idx="3025">
                  <c:v>2.4316109422492401E-2</c:v>
                </c:pt>
                <c:pt idx="3026">
                  <c:v>2.7355623100303952E-2</c:v>
                </c:pt>
                <c:pt idx="3027">
                  <c:v>3.0395136778115502E-2</c:v>
                </c:pt>
                <c:pt idx="3028">
                  <c:v>2.8267477203647418E-2</c:v>
                </c:pt>
                <c:pt idx="3029">
                  <c:v>2.9483282674772036E-2</c:v>
                </c:pt>
                <c:pt idx="3030">
                  <c:v>3.1306990881458968E-2</c:v>
                </c:pt>
                <c:pt idx="3031">
                  <c:v>2.3404255319148935E-2</c:v>
                </c:pt>
                <c:pt idx="3032">
                  <c:v>2.8267477203647418E-2</c:v>
                </c:pt>
                <c:pt idx="3033">
                  <c:v>2.7355623100303952E-2</c:v>
                </c:pt>
                <c:pt idx="3034">
                  <c:v>2.2188449848024316E-2</c:v>
                </c:pt>
                <c:pt idx="3035">
                  <c:v>2.7355623100303952E-2</c:v>
                </c:pt>
                <c:pt idx="3036">
                  <c:v>2.2188449848024316E-2</c:v>
                </c:pt>
                <c:pt idx="3037">
                  <c:v>2.2188449848024316E-2</c:v>
                </c:pt>
                <c:pt idx="3038">
                  <c:v>2.4316109422492401E-2</c:v>
                </c:pt>
                <c:pt idx="3039">
                  <c:v>2.6443768996960486E-2</c:v>
                </c:pt>
                <c:pt idx="3040">
                  <c:v>2.6443768996960486E-2</c:v>
                </c:pt>
                <c:pt idx="3041">
                  <c:v>3.1306990881458968E-2</c:v>
                </c:pt>
                <c:pt idx="3042">
                  <c:v>2.7355623100303952E-2</c:v>
                </c:pt>
                <c:pt idx="3043">
                  <c:v>3.4346504559270519E-2</c:v>
                </c:pt>
                <c:pt idx="3044">
                  <c:v>3.2522796352583587E-2</c:v>
                </c:pt>
                <c:pt idx="3045">
                  <c:v>3.5562310030395138E-2</c:v>
                </c:pt>
                <c:pt idx="3046">
                  <c:v>3.9513677811550151E-2</c:v>
                </c:pt>
                <c:pt idx="3047">
                  <c:v>3.9513677811550151E-2</c:v>
                </c:pt>
                <c:pt idx="3048">
                  <c:v>4.042553191489362E-2</c:v>
                </c:pt>
                <c:pt idx="3049">
                  <c:v>3.0395136778115502E-2</c:v>
                </c:pt>
                <c:pt idx="3050">
                  <c:v>3.5562310030395138E-2</c:v>
                </c:pt>
                <c:pt idx="3051">
                  <c:v>3.4346504559270519E-2</c:v>
                </c:pt>
                <c:pt idx="3052">
                  <c:v>3.7386018237082069E-2</c:v>
                </c:pt>
                <c:pt idx="3053">
                  <c:v>4.346504559270517E-2</c:v>
                </c:pt>
                <c:pt idx="3054">
                  <c:v>3.4346504559270519E-2</c:v>
                </c:pt>
                <c:pt idx="3055">
                  <c:v>3.64741641337386E-2</c:v>
                </c:pt>
                <c:pt idx="3056">
                  <c:v>3.8601823708206688E-2</c:v>
                </c:pt>
                <c:pt idx="3057">
                  <c:v>4.1641337386018239E-2</c:v>
                </c:pt>
                <c:pt idx="3058">
                  <c:v>3.7386018237082069E-2</c:v>
                </c:pt>
                <c:pt idx="3059">
                  <c:v>3.8601823708206688E-2</c:v>
                </c:pt>
                <c:pt idx="3060">
                  <c:v>4.4680851063829789E-2</c:v>
                </c:pt>
                <c:pt idx="3061">
                  <c:v>4.346504559270517E-2</c:v>
                </c:pt>
                <c:pt idx="3062">
                  <c:v>3.5562310030395138E-2</c:v>
                </c:pt>
                <c:pt idx="3063">
                  <c:v>5.3799392097264441E-2</c:v>
                </c:pt>
                <c:pt idx="3064">
                  <c:v>4.6504559270516714E-2</c:v>
                </c:pt>
                <c:pt idx="3065">
                  <c:v>4.9544072948328265E-2</c:v>
                </c:pt>
                <c:pt idx="3066">
                  <c:v>5.4711246200607903E-2</c:v>
                </c:pt>
                <c:pt idx="3067">
                  <c:v>6.0790273556231005E-2</c:v>
                </c:pt>
                <c:pt idx="3068">
                  <c:v>6.8996960486322187E-2</c:v>
                </c:pt>
                <c:pt idx="3069">
                  <c:v>6.6869300911854099E-2</c:v>
                </c:pt>
                <c:pt idx="3070">
                  <c:v>7.29483282674772E-2</c:v>
                </c:pt>
                <c:pt idx="3071">
                  <c:v>7.598784194528875E-2</c:v>
                </c:pt>
                <c:pt idx="3072">
                  <c:v>8.723404255319149E-2</c:v>
                </c:pt>
                <c:pt idx="3073">
                  <c:v>8.1155015197568389E-2</c:v>
                </c:pt>
                <c:pt idx="3074">
                  <c:v>9.6352583586626142E-2</c:v>
                </c:pt>
                <c:pt idx="3075">
                  <c:v>7.9027355623100301E-2</c:v>
                </c:pt>
                <c:pt idx="3076">
                  <c:v>9.0273556231003041E-2</c:v>
                </c:pt>
                <c:pt idx="3077">
                  <c:v>8.723404255319149E-2</c:v>
                </c:pt>
                <c:pt idx="3078">
                  <c:v>8.2978723404255314E-2</c:v>
                </c:pt>
                <c:pt idx="3079">
                  <c:v>8.6018237082066865E-2</c:v>
                </c:pt>
                <c:pt idx="3080">
                  <c:v>8.723404255319149E-2</c:v>
                </c:pt>
                <c:pt idx="3081">
                  <c:v>8.723404255319149E-2</c:v>
                </c:pt>
                <c:pt idx="3082">
                  <c:v>8.2066869300911852E-2</c:v>
                </c:pt>
                <c:pt idx="3083">
                  <c:v>7.8115501519756839E-2</c:v>
                </c:pt>
                <c:pt idx="3084">
                  <c:v>7.29483282674772E-2</c:v>
                </c:pt>
                <c:pt idx="3085">
                  <c:v>6.9908814589665649E-2</c:v>
                </c:pt>
                <c:pt idx="3086">
                  <c:v>6.3829787234042548E-2</c:v>
                </c:pt>
                <c:pt idx="3087">
                  <c:v>5.9878419452887535E-2</c:v>
                </c:pt>
                <c:pt idx="3088">
                  <c:v>6.9908814589665649E-2</c:v>
                </c:pt>
                <c:pt idx="3089">
                  <c:v>6.3829787234042548E-2</c:v>
                </c:pt>
                <c:pt idx="3090">
                  <c:v>5.075987841945289E-2</c:v>
                </c:pt>
                <c:pt idx="3091">
                  <c:v>4.6504559270516714E-2</c:v>
                </c:pt>
                <c:pt idx="3092">
                  <c:v>3.8601823708206688E-2</c:v>
                </c:pt>
                <c:pt idx="3093">
                  <c:v>4.2553191489361701E-2</c:v>
                </c:pt>
                <c:pt idx="3094">
                  <c:v>4.8632218844984802E-2</c:v>
                </c:pt>
                <c:pt idx="3095">
                  <c:v>4.042553191489362E-2</c:v>
                </c:pt>
                <c:pt idx="3096">
                  <c:v>4.2553191489361701E-2</c:v>
                </c:pt>
                <c:pt idx="3097">
                  <c:v>3.2522796352583587E-2</c:v>
                </c:pt>
                <c:pt idx="3098">
                  <c:v>3.3434650455927049E-2</c:v>
                </c:pt>
                <c:pt idx="3099">
                  <c:v>3.1306990881458968E-2</c:v>
                </c:pt>
                <c:pt idx="3100">
                  <c:v>3.64741641337386E-2</c:v>
                </c:pt>
                <c:pt idx="3101">
                  <c:v>3.64741641337386E-2</c:v>
                </c:pt>
                <c:pt idx="3102">
                  <c:v>3.2522796352583587E-2</c:v>
                </c:pt>
                <c:pt idx="3103">
                  <c:v>2.9483282674772036E-2</c:v>
                </c:pt>
                <c:pt idx="3104">
                  <c:v>3.1306990881458968E-2</c:v>
                </c:pt>
                <c:pt idx="3105">
                  <c:v>3.4346504559270519E-2</c:v>
                </c:pt>
                <c:pt idx="3106">
                  <c:v>3.2522796352583587E-2</c:v>
                </c:pt>
                <c:pt idx="3107">
                  <c:v>2.9483282674772036E-2</c:v>
                </c:pt>
                <c:pt idx="3108">
                  <c:v>2.9483282674772036E-2</c:v>
                </c:pt>
                <c:pt idx="3109">
                  <c:v>2.8267477203647418E-2</c:v>
                </c:pt>
                <c:pt idx="3110">
                  <c:v>3.0395136778115502E-2</c:v>
                </c:pt>
                <c:pt idx="3111">
                  <c:v>2.4316109422492401E-2</c:v>
                </c:pt>
                <c:pt idx="3112">
                  <c:v>3.2522796352583587E-2</c:v>
                </c:pt>
                <c:pt idx="3113">
                  <c:v>2.8267477203647418E-2</c:v>
                </c:pt>
                <c:pt idx="3114">
                  <c:v>2.4316109422492401E-2</c:v>
                </c:pt>
                <c:pt idx="3115">
                  <c:v>2.7355623100303952E-2</c:v>
                </c:pt>
                <c:pt idx="3116">
                  <c:v>2.8267477203647418E-2</c:v>
                </c:pt>
                <c:pt idx="3117">
                  <c:v>2.9483282674772036E-2</c:v>
                </c:pt>
                <c:pt idx="3118">
                  <c:v>2.9483282674772036E-2</c:v>
                </c:pt>
                <c:pt idx="3119">
                  <c:v>2.9483282674772036E-2</c:v>
                </c:pt>
                <c:pt idx="3120">
                  <c:v>3.9513677811550151E-2</c:v>
                </c:pt>
                <c:pt idx="3121">
                  <c:v>4.1641337386018239E-2</c:v>
                </c:pt>
                <c:pt idx="3122">
                  <c:v>3.9513677811550151E-2</c:v>
                </c:pt>
                <c:pt idx="3123">
                  <c:v>3.8601823708206688E-2</c:v>
                </c:pt>
                <c:pt idx="3124">
                  <c:v>5.2583586626139815E-2</c:v>
                </c:pt>
                <c:pt idx="3125">
                  <c:v>4.6504559270516714E-2</c:v>
                </c:pt>
                <c:pt idx="3126">
                  <c:v>5.2583586626139815E-2</c:v>
                </c:pt>
                <c:pt idx="3127">
                  <c:v>3.9513677811550151E-2</c:v>
                </c:pt>
                <c:pt idx="3128">
                  <c:v>4.8632218844984802E-2</c:v>
                </c:pt>
                <c:pt idx="3129">
                  <c:v>3.9513677811550151E-2</c:v>
                </c:pt>
                <c:pt idx="3130">
                  <c:v>4.772036474164134E-2</c:v>
                </c:pt>
                <c:pt idx="3131">
                  <c:v>3.7386018237082069E-2</c:v>
                </c:pt>
                <c:pt idx="3132">
                  <c:v>3.9513677811550151E-2</c:v>
                </c:pt>
                <c:pt idx="3133">
                  <c:v>3.7386018237082069E-2</c:v>
                </c:pt>
                <c:pt idx="3134">
                  <c:v>3.8601823708206688E-2</c:v>
                </c:pt>
                <c:pt idx="3135">
                  <c:v>3.5562310030395138E-2</c:v>
                </c:pt>
                <c:pt idx="3136">
                  <c:v>3.5562310030395138E-2</c:v>
                </c:pt>
                <c:pt idx="3137">
                  <c:v>3.7386018237082069E-2</c:v>
                </c:pt>
                <c:pt idx="3138">
                  <c:v>3.5562310030395138E-2</c:v>
                </c:pt>
                <c:pt idx="3139">
                  <c:v>3.64741641337386E-2</c:v>
                </c:pt>
                <c:pt idx="3140">
                  <c:v>3.2522796352583587E-2</c:v>
                </c:pt>
                <c:pt idx="3141">
                  <c:v>3.7386018237082069E-2</c:v>
                </c:pt>
                <c:pt idx="3142">
                  <c:v>3.4346504559270519E-2</c:v>
                </c:pt>
                <c:pt idx="3143">
                  <c:v>2.5227963525835867E-2</c:v>
                </c:pt>
                <c:pt idx="3144">
                  <c:v>2.5227963525835867E-2</c:v>
                </c:pt>
                <c:pt idx="3145">
                  <c:v>2.8267477203647418E-2</c:v>
                </c:pt>
                <c:pt idx="3146">
                  <c:v>2.5227963525835867E-2</c:v>
                </c:pt>
                <c:pt idx="3147">
                  <c:v>2.9483282674772036E-2</c:v>
                </c:pt>
                <c:pt idx="3148">
                  <c:v>2.5227963525835867E-2</c:v>
                </c:pt>
                <c:pt idx="3149">
                  <c:v>2.9483282674772036E-2</c:v>
                </c:pt>
                <c:pt idx="3150">
                  <c:v>2.9483282674772036E-2</c:v>
                </c:pt>
                <c:pt idx="3151">
                  <c:v>2.8267477203647418E-2</c:v>
                </c:pt>
                <c:pt idx="3152">
                  <c:v>2.5227963525835867E-2</c:v>
                </c:pt>
                <c:pt idx="3153">
                  <c:v>2.3404255319148935E-2</c:v>
                </c:pt>
                <c:pt idx="3154">
                  <c:v>2.5227963525835867E-2</c:v>
                </c:pt>
                <c:pt idx="3155">
                  <c:v>3.1306990881458968E-2</c:v>
                </c:pt>
                <c:pt idx="3156">
                  <c:v>3.3434650455927049E-2</c:v>
                </c:pt>
                <c:pt idx="3157">
                  <c:v>2.4316109422492401E-2</c:v>
                </c:pt>
                <c:pt idx="3158">
                  <c:v>2.4316109422492401E-2</c:v>
                </c:pt>
                <c:pt idx="3159">
                  <c:v>2.8267477203647418E-2</c:v>
                </c:pt>
                <c:pt idx="3160">
                  <c:v>3.2522796352583587E-2</c:v>
                </c:pt>
                <c:pt idx="3161">
                  <c:v>2.9483282674772036E-2</c:v>
                </c:pt>
                <c:pt idx="3162">
                  <c:v>3.8601823708206688E-2</c:v>
                </c:pt>
                <c:pt idx="3163">
                  <c:v>3.9513677811550151E-2</c:v>
                </c:pt>
                <c:pt idx="3164">
                  <c:v>3.64741641337386E-2</c:v>
                </c:pt>
                <c:pt idx="3165">
                  <c:v>4.2553191489361701E-2</c:v>
                </c:pt>
                <c:pt idx="3166">
                  <c:v>5.075987841945289E-2</c:v>
                </c:pt>
                <c:pt idx="3167">
                  <c:v>4.772036474164134E-2</c:v>
                </c:pt>
                <c:pt idx="3168">
                  <c:v>5.8662613981762916E-2</c:v>
                </c:pt>
                <c:pt idx="3169">
                  <c:v>4.6504559270516714E-2</c:v>
                </c:pt>
                <c:pt idx="3170">
                  <c:v>6.8996960486322187E-2</c:v>
                </c:pt>
                <c:pt idx="3171">
                  <c:v>6.0790273556231005E-2</c:v>
                </c:pt>
                <c:pt idx="3172">
                  <c:v>6.8996960486322187E-2</c:v>
                </c:pt>
                <c:pt idx="3173">
                  <c:v>6.6869300911854099E-2</c:v>
                </c:pt>
                <c:pt idx="3174">
                  <c:v>6.2917933130699086E-2</c:v>
                </c:pt>
                <c:pt idx="3175">
                  <c:v>6.5957446808510636E-2</c:v>
                </c:pt>
                <c:pt idx="3176">
                  <c:v>6.5957446808510636E-2</c:v>
                </c:pt>
                <c:pt idx="3177">
                  <c:v>6.2917933130699086E-2</c:v>
                </c:pt>
                <c:pt idx="3178">
                  <c:v>5.5623100303951366E-2</c:v>
                </c:pt>
                <c:pt idx="3179">
                  <c:v>5.9878419452887535E-2</c:v>
                </c:pt>
                <c:pt idx="3180">
                  <c:v>5.9878419452887535E-2</c:v>
                </c:pt>
                <c:pt idx="3181">
                  <c:v>5.4711246200607903E-2</c:v>
                </c:pt>
                <c:pt idx="3182">
                  <c:v>6.2917933130699086E-2</c:v>
                </c:pt>
                <c:pt idx="3183">
                  <c:v>5.3799392097264441E-2</c:v>
                </c:pt>
                <c:pt idx="3184">
                  <c:v>5.8662613981762916E-2</c:v>
                </c:pt>
                <c:pt idx="3185">
                  <c:v>4.8632218844984802E-2</c:v>
                </c:pt>
                <c:pt idx="3186">
                  <c:v>5.3799392097264441E-2</c:v>
                </c:pt>
                <c:pt idx="3187">
                  <c:v>5.1671732522796353E-2</c:v>
                </c:pt>
                <c:pt idx="3188">
                  <c:v>4.1641337386018239E-2</c:v>
                </c:pt>
                <c:pt idx="3189">
                  <c:v>6.0790273556231005E-2</c:v>
                </c:pt>
                <c:pt idx="3190">
                  <c:v>6.5957446808510636E-2</c:v>
                </c:pt>
                <c:pt idx="3191">
                  <c:v>6.4741641337386024E-2</c:v>
                </c:pt>
                <c:pt idx="3192">
                  <c:v>5.4711246200607903E-2</c:v>
                </c:pt>
                <c:pt idx="3193">
                  <c:v>5.5623100303951366E-2</c:v>
                </c:pt>
                <c:pt idx="3194">
                  <c:v>6.4741641337386024E-2</c:v>
                </c:pt>
                <c:pt idx="3195">
                  <c:v>6.5957446808510636E-2</c:v>
                </c:pt>
                <c:pt idx="3196">
                  <c:v>7.29483282674772E-2</c:v>
                </c:pt>
                <c:pt idx="3197">
                  <c:v>6.5957446808510636E-2</c:v>
                </c:pt>
                <c:pt idx="3198">
                  <c:v>6.6869300911854099E-2</c:v>
                </c:pt>
                <c:pt idx="3199">
                  <c:v>6.8996960486322187E-2</c:v>
                </c:pt>
                <c:pt idx="3200">
                  <c:v>7.598784194528875E-2</c:v>
                </c:pt>
                <c:pt idx="3201">
                  <c:v>6.0790273556231005E-2</c:v>
                </c:pt>
                <c:pt idx="3202">
                  <c:v>6.6869300911854099E-2</c:v>
                </c:pt>
                <c:pt idx="3203">
                  <c:v>7.29483282674772E-2</c:v>
                </c:pt>
                <c:pt idx="3204">
                  <c:v>6.4741641337386024E-2</c:v>
                </c:pt>
                <c:pt idx="3205">
                  <c:v>5.3799392097264441E-2</c:v>
                </c:pt>
                <c:pt idx="3206">
                  <c:v>5.9878419452887535E-2</c:v>
                </c:pt>
                <c:pt idx="3207">
                  <c:v>5.4711246200607903E-2</c:v>
                </c:pt>
                <c:pt idx="3208">
                  <c:v>5.1671732522796353E-2</c:v>
                </c:pt>
                <c:pt idx="3209">
                  <c:v>6.6869300911854099E-2</c:v>
                </c:pt>
                <c:pt idx="3210">
                  <c:v>4.772036474164134E-2</c:v>
                </c:pt>
                <c:pt idx="3211">
                  <c:v>4.4680851063829789E-2</c:v>
                </c:pt>
                <c:pt idx="3212">
                  <c:v>4.6504559270516714E-2</c:v>
                </c:pt>
                <c:pt idx="3213">
                  <c:v>4.1641337386018239E-2</c:v>
                </c:pt>
                <c:pt idx="3214">
                  <c:v>3.5562310030395138E-2</c:v>
                </c:pt>
                <c:pt idx="3215">
                  <c:v>3.64741641337386E-2</c:v>
                </c:pt>
                <c:pt idx="3216">
                  <c:v>3.8601823708206688E-2</c:v>
                </c:pt>
                <c:pt idx="3217">
                  <c:v>4.042553191489362E-2</c:v>
                </c:pt>
                <c:pt idx="3218">
                  <c:v>3.7386018237082069E-2</c:v>
                </c:pt>
                <c:pt idx="3219">
                  <c:v>3.4346504559270519E-2</c:v>
                </c:pt>
                <c:pt idx="3220">
                  <c:v>3.2522796352583587E-2</c:v>
                </c:pt>
                <c:pt idx="3221">
                  <c:v>3.1306990881458968E-2</c:v>
                </c:pt>
                <c:pt idx="3222">
                  <c:v>2.9483282674772036E-2</c:v>
                </c:pt>
                <c:pt idx="3223">
                  <c:v>3.1306990881458968E-2</c:v>
                </c:pt>
                <c:pt idx="3224">
                  <c:v>2.9483282674772036E-2</c:v>
                </c:pt>
                <c:pt idx="3225">
                  <c:v>2.7355623100303952E-2</c:v>
                </c:pt>
                <c:pt idx="3226">
                  <c:v>1.82370820668693E-2</c:v>
                </c:pt>
                <c:pt idx="3227">
                  <c:v>3.3434650455927049E-2</c:v>
                </c:pt>
                <c:pt idx="3228">
                  <c:v>2.6443768996960486E-2</c:v>
                </c:pt>
                <c:pt idx="3229">
                  <c:v>3.2522796352583587E-2</c:v>
                </c:pt>
                <c:pt idx="3230">
                  <c:v>2.8267477203647418E-2</c:v>
                </c:pt>
                <c:pt idx="3231">
                  <c:v>2.1276595744680851E-2</c:v>
                </c:pt>
                <c:pt idx="3232">
                  <c:v>2.8267477203647418E-2</c:v>
                </c:pt>
                <c:pt idx="3233">
                  <c:v>2.9483282674772036E-2</c:v>
                </c:pt>
                <c:pt idx="3234">
                  <c:v>2.9483282674772036E-2</c:v>
                </c:pt>
                <c:pt idx="3235">
                  <c:v>4.1641337386018239E-2</c:v>
                </c:pt>
                <c:pt idx="3236">
                  <c:v>4.042553191489362E-2</c:v>
                </c:pt>
                <c:pt idx="3237">
                  <c:v>2.9483282674772036E-2</c:v>
                </c:pt>
                <c:pt idx="3238">
                  <c:v>2.8267477203647418E-2</c:v>
                </c:pt>
                <c:pt idx="3239">
                  <c:v>3.8601823708206688E-2</c:v>
                </c:pt>
                <c:pt idx="3240">
                  <c:v>4.4680851063829789E-2</c:v>
                </c:pt>
                <c:pt idx="3241">
                  <c:v>3.9513677811550151E-2</c:v>
                </c:pt>
                <c:pt idx="3242">
                  <c:v>4.2553191489361701E-2</c:v>
                </c:pt>
                <c:pt idx="3243">
                  <c:v>3.64741641337386E-2</c:v>
                </c:pt>
                <c:pt idx="3244">
                  <c:v>3.8601823708206688E-2</c:v>
                </c:pt>
                <c:pt idx="3245">
                  <c:v>4.6504559270516714E-2</c:v>
                </c:pt>
                <c:pt idx="3246">
                  <c:v>4.8632218844984802E-2</c:v>
                </c:pt>
                <c:pt idx="3247">
                  <c:v>4.772036474164134E-2</c:v>
                </c:pt>
                <c:pt idx="3248">
                  <c:v>5.4711246200607903E-2</c:v>
                </c:pt>
                <c:pt idx="3249">
                  <c:v>3.8601823708206688E-2</c:v>
                </c:pt>
                <c:pt idx="3250">
                  <c:v>4.9544072948328265E-2</c:v>
                </c:pt>
                <c:pt idx="3251">
                  <c:v>4.8632218844984802E-2</c:v>
                </c:pt>
                <c:pt idx="3252">
                  <c:v>5.7750759878419454E-2</c:v>
                </c:pt>
                <c:pt idx="3253">
                  <c:v>4.9544072948328265E-2</c:v>
                </c:pt>
                <c:pt idx="3254">
                  <c:v>4.346504559270517E-2</c:v>
                </c:pt>
                <c:pt idx="3255">
                  <c:v>4.9544072948328265E-2</c:v>
                </c:pt>
                <c:pt idx="3256">
                  <c:v>4.2553191489361701E-2</c:v>
                </c:pt>
                <c:pt idx="3257">
                  <c:v>3.9513677811550151E-2</c:v>
                </c:pt>
                <c:pt idx="3258">
                  <c:v>4.9544072948328265E-2</c:v>
                </c:pt>
                <c:pt idx="3259">
                  <c:v>3.7386018237082069E-2</c:v>
                </c:pt>
                <c:pt idx="3260">
                  <c:v>4.6504559270516714E-2</c:v>
                </c:pt>
                <c:pt idx="3261">
                  <c:v>3.7386018237082069E-2</c:v>
                </c:pt>
                <c:pt idx="3262">
                  <c:v>3.8601823708206688E-2</c:v>
                </c:pt>
                <c:pt idx="3263">
                  <c:v>3.5562310030395138E-2</c:v>
                </c:pt>
                <c:pt idx="3264">
                  <c:v>3.5562310030395138E-2</c:v>
                </c:pt>
                <c:pt idx="3265">
                  <c:v>3.9513677811550151E-2</c:v>
                </c:pt>
                <c:pt idx="3266">
                  <c:v>3.1306990881458968E-2</c:v>
                </c:pt>
                <c:pt idx="3267">
                  <c:v>2.8267477203647418E-2</c:v>
                </c:pt>
                <c:pt idx="3268">
                  <c:v>2.8267477203647418E-2</c:v>
                </c:pt>
                <c:pt idx="3269">
                  <c:v>3.1306990881458968E-2</c:v>
                </c:pt>
                <c:pt idx="3270">
                  <c:v>3.1306990881458968E-2</c:v>
                </c:pt>
                <c:pt idx="3271">
                  <c:v>2.6443768996960486E-2</c:v>
                </c:pt>
                <c:pt idx="3272">
                  <c:v>2.3404255319148935E-2</c:v>
                </c:pt>
                <c:pt idx="3273">
                  <c:v>2.7355623100303952E-2</c:v>
                </c:pt>
                <c:pt idx="3274">
                  <c:v>2.4316109422492401E-2</c:v>
                </c:pt>
                <c:pt idx="3275">
                  <c:v>2.8267477203647418E-2</c:v>
                </c:pt>
                <c:pt idx="3276">
                  <c:v>3.5562310030395138E-2</c:v>
                </c:pt>
                <c:pt idx="3277">
                  <c:v>3.2522796352583587E-2</c:v>
                </c:pt>
                <c:pt idx="3278">
                  <c:v>3.5562310030395138E-2</c:v>
                </c:pt>
                <c:pt idx="3279">
                  <c:v>2.8267477203647418E-2</c:v>
                </c:pt>
                <c:pt idx="3280">
                  <c:v>3.1306990881458968E-2</c:v>
                </c:pt>
                <c:pt idx="3281">
                  <c:v>2.4316109422492401E-2</c:v>
                </c:pt>
                <c:pt idx="3282">
                  <c:v>3.7386018237082069E-2</c:v>
                </c:pt>
                <c:pt idx="3283">
                  <c:v>3.3434650455927049E-2</c:v>
                </c:pt>
                <c:pt idx="3284">
                  <c:v>3.3434650455927049E-2</c:v>
                </c:pt>
                <c:pt idx="3285">
                  <c:v>2.4316109422492401E-2</c:v>
                </c:pt>
                <c:pt idx="3286">
                  <c:v>2.9483282674772036E-2</c:v>
                </c:pt>
                <c:pt idx="3287">
                  <c:v>2.3404255319148935E-2</c:v>
                </c:pt>
                <c:pt idx="3288">
                  <c:v>2.8267477203647418E-2</c:v>
                </c:pt>
                <c:pt idx="3289">
                  <c:v>3.1306990881458968E-2</c:v>
                </c:pt>
                <c:pt idx="3290">
                  <c:v>2.3404255319148935E-2</c:v>
                </c:pt>
                <c:pt idx="3291">
                  <c:v>2.8267477203647418E-2</c:v>
                </c:pt>
                <c:pt idx="3292">
                  <c:v>3.1306990881458968E-2</c:v>
                </c:pt>
                <c:pt idx="3293">
                  <c:v>3.64741641337386E-2</c:v>
                </c:pt>
                <c:pt idx="3294">
                  <c:v>3.1306990881458968E-2</c:v>
                </c:pt>
                <c:pt idx="3295">
                  <c:v>2.6443768996960486E-2</c:v>
                </c:pt>
                <c:pt idx="3296">
                  <c:v>2.0364741641337385E-2</c:v>
                </c:pt>
                <c:pt idx="3297">
                  <c:v>2.5227963525835867E-2</c:v>
                </c:pt>
                <c:pt idx="3298">
                  <c:v>2.6443768996960486E-2</c:v>
                </c:pt>
                <c:pt idx="3299">
                  <c:v>2.1276595744680851E-2</c:v>
                </c:pt>
                <c:pt idx="3300">
                  <c:v>2.6443768996960486E-2</c:v>
                </c:pt>
                <c:pt idx="3301">
                  <c:v>2.5227963525835867E-2</c:v>
                </c:pt>
                <c:pt idx="3302">
                  <c:v>2.0364741641337385E-2</c:v>
                </c:pt>
                <c:pt idx="3303">
                  <c:v>2.2188449848024316E-2</c:v>
                </c:pt>
                <c:pt idx="3304">
                  <c:v>3.2522796352583587E-2</c:v>
                </c:pt>
                <c:pt idx="3305">
                  <c:v>1.7325227963525838E-2</c:v>
                </c:pt>
                <c:pt idx="3306">
                  <c:v>2.5227963525835867E-2</c:v>
                </c:pt>
                <c:pt idx="3307">
                  <c:v>2.7355623100303952E-2</c:v>
                </c:pt>
                <c:pt idx="3308">
                  <c:v>2.3404255319148935E-2</c:v>
                </c:pt>
                <c:pt idx="3309">
                  <c:v>2.2188449848024316E-2</c:v>
                </c:pt>
                <c:pt idx="3310">
                  <c:v>2.8267477203647418E-2</c:v>
                </c:pt>
                <c:pt idx="3311">
                  <c:v>3.1306990881458968E-2</c:v>
                </c:pt>
                <c:pt idx="3312">
                  <c:v>2.8267477203647418E-2</c:v>
                </c:pt>
                <c:pt idx="3313">
                  <c:v>2.6443768996960486E-2</c:v>
                </c:pt>
                <c:pt idx="3314">
                  <c:v>3.2522796352583587E-2</c:v>
                </c:pt>
                <c:pt idx="3315">
                  <c:v>3.0395136778115502E-2</c:v>
                </c:pt>
                <c:pt idx="3316">
                  <c:v>2.2188449848024316E-2</c:v>
                </c:pt>
                <c:pt idx="3317">
                  <c:v>3.0395136778115502E-2</c:v>
                </c:pt>
                <c:pt idx="3318">
                  <c:v>2.7355623100303952E-2</c:v>
                </c:pt>
                <c:pt idx="3319">
                  <c:v>2.8267477203647418E-2</c:v>
                </c:pt>
                <c:pt idx="3320">
                  <c:v>3.2522796352583587E-2</c:v>
                </c:pt>
                <c:pt idx="3321">
                  <c:v>3.7386018237082069E-2</c:v>
                </c:pt>
                <c:pt idx="3322">
                  <c:v>3.7386018237082069E-2</c:v>
                </c:pt>
                <c:pt idx="3323">
                  <c:v>3.2522796352583587E-2</c:v>
                </c:pt>
                <c:pt idx="3324">
                  <c:v>2.5227963525835867E-2</c:v>
                </c:pt>
                <c:pt idx="3325">
                  <c:v>3.7386018237082069E-2</c:v>
                </c:pt>
                <c:pt idx="3326">
                  <c:v>2.3404255319148935E-2</c:v>
                </c:pt>
                <c:pt idx="3327">
                  <c:v>3.4346504559270519E-2</c:v>
                </c:pt>
                <c:pt idx="3328">
                  <c:v>3.0395136778115502E-2</c:v>
                </c:pt>
                <c:pt idx="3329">
                  <c:v>3.3434650455927049E-2</c:v>
                </c:pt>
                <c:pt idx="3330">
                  <c:v>2.0364741641337385E-2</c:v>
                </c:pt>
                <c:pt idx="3331">
                  <c:v>3.1306990881458968E-2</c:v>
                </c:pt>
                <c:pt idx="3332">
                  <c:v>2.6443768996960486E-2</c:v>
                </c:pt>
                <c:pt idx="3333">
                  <c:v>2.7355623100303952E-2</c:v>
                </c:pt>
                <c:pt idx="3334">
                  <c:v>3.0395136778115502E-2</c:v>
                </c:pt>
                <c:pt idx="3335">
                  <c:v>2.6443768996960486E-2</c:v>
                </c:pt>
                <c:pt idx="3336">
                  <c:v>2.8267477203647418E-2</c:v>
                </c:pt>
                <c:pt idx="3337">
                  <c:v>2.7355623100303952E-2</c:v>
                </c:pt>
                <c:pt idx="3338">
                  <c:v>2.1276595744680851E-2</c:v>
                </c:pt>
                <c:pt idx="3339">
                  <c:v>2.7355623100303952E-2</c:v>
                </c:pt>
                <c:pt idx="3340">
                  <c:v>2.4316109422492401E-2</c:v>
                </c:pt>
                <c:pt idx="3341">
                  <c:v>2.7355623100303952E-2</c:v>
                </c:pt>
                <c:pt idx="3342">
                  <c:v>2.7355623100303952E-2</c:v>
                </c:pt>
                <c:pt idx="3343">
                  <c:v>2.9483282674772036E-2</c:v>
                </c:pt>
                <c:pt idx="3344">
                  <c:v>3.0395136778115502E-2</c:v>
                </c:pt>
                <c:pt idx="3345">
                  <c:v>3.1306990881458968E-2</c:v>
                </c:pt>
                <c:pt idx="3346">
                  <c:v>3.7386018237082069E-2</c:v>
                </c:pt>
                <c:pt idx="3347">
                  <c:v>2.6443768996960486E-2</c:v>
                </c:pt>
                <c:pt idx="3348">
                  <c:v>2.4316109422492401E-2</c:v>
                </c:pt>
                <c:pt idx="3349">
                  <c:v>2.9483282674772036E-2</c:v>
                </c:pt>
                <c:pt idx="3350">
                  <c:v>3.9513677811550151E-2</c:v>
                </c:pt>
                <c:pt idx="3351">
                  <c:v>3.7386018237082069E-2</c:v>
                </c:pt>
                <c:pt idx="3352">
                  <c:v>4.4680851063829789E-2</c:v>
                </c:pt>
                <c:pt idx="3353">
                  <c:v>4.1641337386018239E-2</c:v>
                </c:pt>
                <c:pt idx="3354">
                  <c:v>4.5592705167173252E-2</c:v>
                </c:pt>
                <c:pt idx="3355">
                  <c:v>4.772036474164134E-2</c:v>
                </c:pt>
                <c:pt idx="3356">
                  <c:v>3.64741641337386E-2</c:v>
                </c:pt>
                <c:pt idx="3357">
                  <c:v>5.3799392097264441E-2</c:v>
                </c:pt>
                <c:pt idx="3358">
                  <c:v>4.772036474164134E-2</c:v>
                </c:pt>
                <c:pt idx="3359">
                  <c:v>4.1641337386018239E-2</c:v>
                </c:pt>
                <c:pt idx="3360">
                  <c:v>4.5592705167173252E-2</c:v>
                </c:pt>
                <c:pt idx="3361">
                  <c:v>5.7750759878419454E-2</c:v>
                </c:pt>
                <c:pt idx="3362">
                  <c:v>7.0820668693009112E-2</c:v>
                </c:pt>
                <c:pt idx="3363">
                  <c:v>5.4711246200607903E-2</c:v>
                </c:pt>
                <c:pt idx="3364">
                  <c:v>6.1702127659574467E-2</c:v>
                </c:pt>
                <c:pt idx="3365">
                  <c:v>6.4741641337386024E-2</c:v>
                </c:pt>
                <c:pt idx="3366">
                  <c:v>6.5957446808510636E-2</c:v>
                </c:pt>
                <c:pt idx="3367">
                  <c:v>6.6869300911854099E-2</c:v>
                </c:pt>
                <c:pt idx="3368">
                  <c:v>5.4711246200607903E-2</c:v>
                </c:pt>
                <c:pt idx="3369">
                  <c:v>5.075987841945289E-2</c:v>
                </c:pt>
                <c:pt idx="3370">
                  <c:v>5.075987841945289E-2</c:v>
                </c:pt>
                <c:pt idx="3371">
                  <c:v>4.8632218844984802E-2</c:v>
                </c:pt>
                <c:pt idx="3372">
                  <c:v>4.346504559270517E-2</c:v>
                </c:pt>
                <c:pt idx="3373">
                  <c:v>5.1671732522796353E-2</c:v>
                </c:pt>
                <c:pt idx="3374">
                  <c:v>4.2553191489361701E-2</c:v>
                </c:pt>
                <c:pt idx="3375">
                  <c:v>4.772036474164134E-2</c:v>
                </c:pt>
                <c:pt idx="3376">
                  <c:v>4.2553191489361701E-2</c:v>
                </c:pt>
                <c:pt idx="3377">
                  <c:v>4.346504559270517E-2</c:v>
                </c:pt>
                <c:pt idx="3378">
                  <c:v>4.772036474164134E-2</c:v>
                </c:pt>
                <c:pt idx="3379">
                  <c:v>3.9513677811550151E-2</c:v>
                </c:pt>
                <c:pt idx="3380">
                  <c:v>4.6504559270516714E-2</c:v>
                </c:pt>
                <c:pt idx="3381">
                  <c:v>4.9544072948328265E-2</c:v>
                </c:pt>
                <c:pt idx="3382">
                  <c:v>4.5592705167173252E-2</c:v>
                </c:pt>
                <c:pt idx="3383">
                  <c:v>4.346504559270517E-2</c:v>
                </c:pt>
                <c:pt idx="3384">
                  <c:v>3.8601823708206688E-2</c:v>
                </c:pt>
                <c:pt idx="3385">
                  <c:v>5.1671732522796353E-2</c:v>
                </c:pt>
                <c:pt idx="3386">
                  <c:v>4.772036474164134E-2</c:v>
                </c:pt>
                <c:pt idx="3387">
                  <c:v>4.772036474164134E-2</c:v>
                </c:pt>
                <c:pt idx="3388">
                  <c:v>4.772036474164134E-2</c:v>
                </c:pt>
                <c:pt idx="3389">
                  <c:v>4.346504559270517E-2</c:v>
                </c:pt>
                <c:pt idx="3390">
                  <c:v>3.8601823708206688E-2</c:v>
                </c:pt>
                <c:pt idx="3391">
                  <c:v>3.7386018237082069E-2</c:v>
                </c:pt>
                <c:pt idx="3392">
                  <c:v>4.4680851063829789E-2</c:v>
                </c:pt>
                <c:pt idx="3393">
                  <c:v>3.8601823708206688E-2</c:v>
                </c:pt>
                <c:pt idx="3394">
                  <c:v>3.64741641337386E-2</c:v>
                </c:pt>
                <c:pt idx="3395">
                  <c:v>4.1641337386018239E-2</c:v>
                </c:pt>
                <c:pt idx="3396">
                  <c:v>4.346504559270517E-2</c:v>
                </c:pt>
                <c:pt idx="3397">
                  <c:v>3.64741641337386E-2</c:v>
                </c:pt>
                <c:pt idx="3398">
                  <c:v>4.346504559270517E-2</c:v>
                </c:pt>
                <c:pt idx="3399">
                  <c:v>4.042553191489362E-2</c:v>
                </c:pt>
                <c:pt idx="3400">
                  <c:v>4.042553191489362E-2</c:v>
                </c:pt>
                <c:pt idx="3401">
                  <c:v>3.64741641337386E-2</c:v>
                </c:pt>
                <c:pt idx="3402">
                  <c:v>4.772036474164134E-2</c:v>
                </c:pt>
                <c:pt idx="3403">
                  <c:v>3.8601823708206688E-2</c:v>
                </c:pt>
                <c:pt idx="3404">
                  <c:v>3.5562310030395138E-2</c:v>
                </c:pt>
                <c:pt idx="3405">
                  <c:v>4.1641337386018239E-2</c:v>
                </c:pt>
                <c:pt idx="3406">
                  <c:v>4.5592705167173252E-2</c:v>
                </c:pt>
                <c:pt idx="3407">
                  <c:v>4.4680851063829789E-2</c:v>
                </c:pt>
                <c:pt idx="3408">
                  <c:v>5.1671732522796353E-2</c:v>
                </c:pt>
                <c:pt idx="3409">
                  <c:v>6.0790273556231005E-2</c:v>
                </c:pt>
                <c:pt idx="3410">
                  <c:v>4.772036474164134E-2</c:v>
                </c:pt>
                <c:pt idx="3411">
                  <c:v>5.9878419452887535E-2</c:v>
                </c:pt>
                <c:pt idx="3412">
                  <c:v>6.1702127659574467E-2</c:v>
                </c:pt>
                <c:pt idx="3413">
                  <c:v>5.075987841945289E-2</c:v>
                </c:pt>
                <c:pt idx="3414">
                  <c:v>5.6838905775075985E-2</c:v>
                </c:pt>
                <c:pt idx="3415">
                  <c:v>4.6504559270516714E-2</c:v>
                </c:pt>
                <c:pt idx="3416">
                  <c:v>5.1671732522796353E-2</c:v>
                </c:pt>
                <c:pt idx="3417">
                  <c:v>5.5623100303951366E-2</c:v>
                </c:pt>
                <c:pt idx="3418">
                  <c:v>4.6504559270516714E-2</c:v>
                </c:pt>
                <c:pt idx="3419">
                  <c:v>5.2583586626139815E-2</c:v>
                </c:pt>
                <c:pt idx="3420">
                  <c:v>5.2583586626139815E-2</c:v>
                </c:pt>
                <c:pt idx="3421">
                  <c:v>4.346504559270517E-2</c:v>
                </c:pt>
                <c:pt idx="3422">
                  <c:v>5.2583586626139815E-2</c:v>
                </c:pt>
                <c:pt idx="3423">
                  <c:v>5.2583586626139815E-2</c:v>
                </c:pt>
                <c:pt idx="3424">
                  <c:v>3.64741641337386E-2</c:v>
                </c:pt>
                <c:pt idx="3425">
                  <c:v>4.346504559270517E-2</c:v>
                </c:pt>
                <c:pt idx="3426">
                  <c:v>4.6504559270516714E-2</c:v>
                </c:pt>
                <c:pt idx="3427">
                  <c:v>4.5592705167173252E-2</c:v>
                </c:pt>
                <c:pt idx="3428">
                  <c:v>4.4680851063829789E-2</c:v>
                </c:pt>
                <c:pt idx="3429">
                  <c:v>5.2583586626139815E-2</c:v>
                </c:pt>
                <c:pt idx="3430">
                  <c:v>5.075987841945289E-2</c:v>
                </c:pt>
                <c:pt idx="3431">
                  <c:v>5.9878419452887535E-2</c:v>
                </c:pt>
                <c:pt idx="3432">
                  <c:v>4.772036474164134E-2</c:v>
                </c:pt>
                <c:pt idx="3433">
                  <c:v>5.8662613981762916E-2</c:v>
                </c:pt>
                <c:pt idx="3434">
                  <c:v>4.6504559270516714E-2</c:v>
                </c:pt>
                <c:pt idx="3435">
                  <c:v>4.9544072948328265E-2</c:v>
                </c:pt>
                <c:pt idx="3436">
                  <c:v>5.4711246200607903E-2</c:v>
                </c:pt>
                <c:pt idx="3437">
                  <c:v>4.346504559270517E-2</c:v>
                </c:pt>
                <c:pt idx="3438">
                  <c:v>4.5592705167173252E-2</c:v>
                </c:pt>
                <c:pt idx="3439">
                  <c:v>5.1671732522796353E-2</c:v>
                </c:pt>
                <c:pt idx="3440">
                  <c:v>4.346504559270517E-2</c:v>
                </c:pt>
                <c:pt idx="3441">
                  <c:v>4.5592705167173252E-2</c:v>
                </c:pt>
                <c:pt idx="3442">
                  <c:v>5.2583586626139815E-2</c:v>
                </c:pt>
                <c:pt idx="3443">
                  <c:v>4.9544072948328265E-2</c:v>
                </c:pt>
                <c:pt idx="3444">
                  <c:v>4.346504559270517E-2</c:v>
                </c:pt>
                <c:pt idx="3445">
                  <c:v>4.772036474164134E-2</c:v>
                </c:pt>
                <c:pt idx="3446">
                  <c:v>5.1671732522796353E-2</c:v>
                </c:pt>
                <c:pt idx="3447">
                  <c:v>6.2917933130699086E-2</c:v>
                </c:pt>
                <c:pt idx="3448">
                  <c:v>4.4680851063829789E-2</c:v>
                </c:pt>
                <c:pt idx="3449">
                  <c:v>4.6504559270516714E-2</c:v>
                </c:pt>
                <c:pt idx="3450">
                  <c:v>4.5592705167173252E-2</c:v>
                </c:pt>
                <c:pt idx="3451">
                  <c:v>4.346504559270517E-2</c:v>
                </c:pt>
                <c:pt idx="3452">
                  <c:v>4.2553191489361701E-2</c:v>
                </c:pt>
                <c:pt idx="3453">
                  <c:v>3.9513677811550151E-2</c:v>
                </c:pt>
                <c:pt idx="3454">
                  <c:v>3.9513677811550151E-2</c:v>
                </c:pt>
                <c:pt idx="3455">
                  <c:v>3.7386018237082069E-2</c:v>
                </c:pt>
                <c:pt idx="3456">
                  <c:v>3.5562310030395138E-2</c:v>
                </c:pt>
                <c:pt idx="3457">
                  <c:v>3.8601823708206688E-2</c:v>
                </c:pt>
                <c:pt idx="3458">
                  <c:v>3.64741641337386E-2</c:v>
                </c:pt>
                <c:pt idx="3459">
                  <c:v>4.5592705167173252E-2</c:v>
                </c:pt>
                <c:pt idx="3460">
                  <c:v>3.8601823708206688E-2</c:v>
                </c:pt>
                <c:pt idx="3461">
                  <c:v>3.3434650455927049E-2</c:v>
                </c:pt>
                <c:pt idx="3462">
                  <c:v>4.346504559270517E-2</c:v>
                </c:pt>
                <c:pt idx="3463">
                  <c:v>3.7386018237082069E-2</c:v>
                </c:pt>
                <c:pt idx="3464">
                  <c:v>3.0395136778115502E-2</c:v>
                </c:pt>
                <c:pt idx="3465">
                  <c:v>2.8267477203647418E-2</c:v>
                </c:pt>
                <c:pt idx="3466">
                  <c:v>3.1306990881458968E-2</c:v>
                </c:pt>
                <c:pt idx="3467">
                  <c:v>3.7386018237082069E-2</c:v>
                </c:pt>
                <c:pt idx="3468">
                  <c:v>4.1641337386018239E-2</c:v>
                </c:pt>
                <c:pt idx="3469">
                  <c:v>3.64741641337386E-2</c:v>
                </c:pt>
                <c:pt idx="3470">
                  <c:v>3.64741641337386E-2</c:v>
                </c:pt>
                <c:pt idx="3471">
                  <c:v>5.1671732522796353E-2</c:v>
                </c:pt>
                <c:pt idx="3472">
                  <c:v>4.2553191489361701E-2</c:v>
                </c:pt>
                <c:pt idx="3473">
                  <c:v>4.772036474164134E-2</c:v>
                </c:pt>
                <c:pt idx="3474">
                  <c:v>4.9544072948328265E-2</c:v>
                </c:pt>
                <c:pt idx="3475">
                  <c:v>3.8601823708206688E-2</c:v>
                </c:pt>
                <c:pt idx="3476">
                  <c:v>4.4680851063829789E-2</c:v>
                </c:pt>
                <c:pt idx="3477">
                  <c:v>4.042553191489362E-2</c:v>
                </c:pt>
                <c:pt idx="3478">
                  <c:v>4.5592705167173252E-2</c:v>
                </c:pt>
                <c:pt idx="3479">
                  <c:v>3.3434650455927049E-2</c:v>
                </c:pt>
                <c:pt idx="3480">
                  <c:v>4.042553191489362E-2</c:v>
                </c:pt>
                <c:pt idx="3481">
                  <c:v>4.042553191489362E-2</c:v>
                </c:pt>
                <c:pt idx="3482">
                  <c:v>4.2553191489361701E-2</c:v>
                </c:pt>
                <c:pt idx="3483">
                  <c:v>3.9513677811550151E-2</c:v>
                </c:pt>
                <c:pt idx="3484">
                  <c:v>3.7386018237082069E-2</c:v>
                </c:pt>
                <c:pt idx="3485">
                  <c:v>4.1641337386018239E-2</c:v>
                </c:pt>
                <c:pt idx="3486">
                  <c:v>4.4680851063829789E-2</c:v>
                </c:pt>
                <c:pt idx="3487">
                  <c:v>3.7386018237082069E-2</c:v>
                </c:pt>
                <c:pt idx="3488">
                  <c:v>4.2553191489361701E-2</c:v>
                </c:pt>
                <c:pt idx="3489">
                  <c:v>4.4680851063829789E-2</c:v>
                </c:pt>
                <c:pt idx="3490">
                  <c:v>3.1306990881458968E-2</c:v>
                </c:pt>
                <c:pt idx="3491">
                  <c:v>3.64741641337386E-2</c:v>
                </c:pt>
                <c:pt idx="3492">
                  <c:v>4.042553191489362E-2</c:v>
                </c:pt>
                <c:pt idx="3493">
                  <c:v>3.3434650455927049E-2</c:v>
                </c:pt>
                <c:pt idx="3494">
                  <c:v>2.9483282674772036E-2</c:v>
                </c:pt>
                <c:pt idx="3495">
                  <c:v>2.9483282674772036E-2</c:v>
                </c:pt>
                <c:pt idx="3496">
                  <c:v>2.9483282674772036E-2</c:v>
                </c:pt>
                <c:pt idx="3497">
                  <c:v>3.4346504559270519E-2</c:v>
                </c:pt>
                <c:pt idx="3498">
                  <c:v>3.2522796352583587E-2</c:v>
                </c:pt>
                <c:pt idx="3499">
                  <c:v>2.5227963525835867E-2</c:v>
                </c:pt>
                <c:pt idx="3500">
                  <c:v>3.0395136778115502E-2</c:v>
                </c:pt>
                <c:pt idx="3501">
                  <c:v>2.4316109422492401E-2</c:v>
                </c:pt>
                <c:pt idx="3502">
                  <c:v>2.6443768996960486E-2</c:v>
                </c:pt>
                <c:pt idx="3503">
                  <c:v>3.1306990881458968E-2</c:v>
                </c:pt>
                <c:pt idx="3504">
                  <c:v>2.5227963525835867E-2</c:v>
                </c:pt>
                <c:pt idx="3505">
                  <c:v>1.9148936170212766E-2</c:v>
                </c:pt>
                <c:pt idx="3506">
                  <c:v>2.7355623100303952E-2</c:v>
                </c:pt>
                <c:pt idx="3507">
                  <c:v>2.3404255319148935E-2</c:v>
                </c:pt>
                <c:pt idx="3508">
                  <c:v>2.7355623100303952E-2</c:v>
                </c:pt>
                <c:pt idx="3509">
                  <c:v>2.5227963525835867E-2</c:v>
                </c:pt>
                <c:pt idx="3510">
                  <c:v>2.6443768996960486E-2</c:v>
                </c:pt>
                <c:pt idx="3511">
                  <c:v>2.2188449848024316E-2</c:v>
                </c:pt>
                <c:pt idx="3512">
                  <c:v>2.7355623100303952E-2</c:v>
                </c:pt>
                <c:pt idx="3513">
                  <c:v>2.7355623100303952E-2</c:v>
                </c:pt>
                <c:pt idx="3514">
                  <c:v>2.8267477203647418E-2</c:v>
                </c:pt>
                <c:pt idx="3515">
                  <c:v>2.9483282674772036E-2</c:v>
                </c:pt>
                <c:pt idx="3516">
                  <c:v>2.9483282674772036E-2</c:v>
                </c:pt>
                <c:pt idx="3517">
                  <c:v>2.7355623100303952E-2</c:v>
                </c:pt>
                <c:pt idx="3518">
                  <c:v>3.1306990881458968E-2</c:v>
                </c:pt>
                <c:pt idx="3519">
                  <c:v>2.2188449848024316E-2</c:v>
                </c:pt>
                <c:pt idx="3520">
                  <c:v>2.4316109422492401E-2</c:v>
                </c:pt>
                <c:pt idx="3521">
                  <c:v>2.8267477203647418E-2</c:v>
                </c:pt>
                <c:pt idx="3522">
                  <c:v>2.7355623100303952E-2</c:v>
                </c:pt>
                <c:pt idx="3523">
                  <c:v>2.7355623100303952E-2</c:v>
                </c:pt>
                <c:pt idx="3524">
                  <c:v>2.0364741641337385E-2</c:v>
                </c:pt>
                <c:pt idx="3525">
                  <c:v>2.7355623100303952E-2</c:v>
                </c:pt>
                <c:pt idx="3526">
                  <c:v>2.4316109422492401E-2</c:v>
                </c:pt>
                <c:pt idx="3527">
                  <c:v>2.6443768996960486E-2</c:v>
                </c:pt>
                <c:pt idx="3528">
                  <c:v>2.1276595744680851E-2</c:v>
                </c:pt>
                <c:pt idx="3529">
                  <c:v>2.7355623100303952E-2</c:v>
                </c:pt>
                <c:pt idx="3530">
                  <c:v>2.1276595744680851E-2</c:v>
                </c:pt>
                <c:pt idx="3531">
                  <c:v>2.5227963525835867E-2</c:v>
                </c:pt>
                <c:pt idx="3532">
                  <c:v>2.2188449848024316E-2</c:v>
                </c:pt>
                <c:pt idx="3533">
                  <c:v>2.7355623100303952E-2</c:v>
                </c:pt>
                <c:pt idx="3534">
                  <c:v>2.5227963525835867E-2</c:v>
                </c:pt>
                <c:pt idx="3535">
                  <c:v>2.5227963525835867E-2</c:v>
                </c:pt>
                <c:pt idx="3536">
                  <c:v>2.5227963525835867E-2</c:v>
                </c:pt>
                <c:pt idx="3537">
                  <c:v>3.9513677811550151E-2</c:v>
                </c:pt>
                <c:pt idx="3538">
                  <c:v>2.7355623100303952E-2</c:v>
                </c:pt>
                <c:pt idx="3539">
                  <c:v>3.3434650455927049E-2</c:v>
                </c:pt>
                <c:pt idx="3540">
                  <c:v>2.6443768996960486E-2</c:v>
                </c:pt>
                <c:pt idx="3541">
                  <c:v>2.6443768996960486E-2</c:v>
                </c:pt>
                <c:pt idx="3542">
                  <c:v>2.9483282674772036E-2</c:v>
                </c:pt>
                <c:pt idx="3543">
                  <c:v>2.7355623100303952E-2</c:v>
                </c:pt>
                <c:pt idx="3544">
                  <c:v>2.9483282674772036E-2</c:v>
                </c:pt>
                <c:pt idx="3545">
                  <c:v>2.6443768996960486E-2</c:v>
                </c:pt>
                <c:pt idx="3546">
                  <c:v>3.2522796352583587E-2</c:v>
                </c:pt>
                <c:pt idx="3547">
                  <c:v>2.8267477203647418E-2</c:v>
                </c:pt>
                <c:pt idx="3548">
                  <c:v>3.64741641337386E-2</c:v>
                </c:pt>
                <c:pt idx="3549">
                  <c:v>3.7386018237082069E-2</c:v>
                </c:pt>
                <c:pt idx="3550">
                  <c:v>2.8267477203647418E-2</c:v>
                </c:pt>
                <c:pt idx="3551">
                  <c:v>3.9513677811550151E-2</c:v>
                </c:pt>
                <c:pt idx="3552">
                  <c:v>3.2522796352583587E-2</c:v>
                </c:pt>
                <c:pt idx="3553">
                  <c:v>2.7355623100303952E-2</c:v>
                </c:pt>
                <c:pt idx="3554">
                  <c:v>3.4346504559270519E-2</c:v>
                </c:pt>
                <c:pt idx="3555">
                  <c:v>2.5227963525835867E-2</c:v>
                </c:pt>
                <c:pt idx="3556">
                  <c:v>3.1306990881458968E-2</c:v>
                </c:pt>
                <c:pt idx="3557">
                  <c:v>3.8601823708206688E-2</c:v>
                </c:pt>
                <c:pt idx="3558">
                  <c:v>2.6443768996960486E-2</c:v>
                </c:pt>
                <c:pt idx="3559">
                  <c:v>3.64741641337386E-2</c:v>
                </c:pt>
                <c:pt idx="3560">
                  <c:v>2.9483282674772036E-2</c:v>
                </c:pt>
                <c:pt idx="3561">
                  <c:v>3.5562310030395138E-2</c:v>
                </c:pt>
                <c:pt idx="3562">
                  <c:v>2.7355623100303952E-2</c:v>
                </c:pt>
                <c:pt idx="3563">
                  <c:v>2.2188449848024316E-2</c:v>
                </c:pt>
                <c:pt idx="3564">
                  <c:v>3.64741641337386E-2</c:v>
                </c:pt>
                <c:pt idx="3565">
                  <c:v>3.2522796352583587E-2</c:v>
                </c:pt>
                <c:pt idx="3566">
                  <c:v>3.8601823708206688E-2</c:v>
                </c:pt>
                <c:pt idx="3567">
                  <c:v>3.64741641337386E-2</c:v>
                </c:pt>
                <c:pt idx="3568">
                  <c:v>3.5562310030395138E-2</c:v>
                </c:pt>
                <c:pt idx="3569">
                  <c:v>3.0395136778115502E-2</c:v>
                </c:pt>
                <c:pt idx="3570">
                  <c:v>4.346504559270517E-2</c:v>
                </c:pt>
                <c:pt idx="3571">
                  <c:v>3.9513677811550151E-2</c:v>
                </c:pt>
                <c:pt idx="3572">
                  <c:v>3.4346504559270519E-2</c:v>
                </c:pt>
                <c:pt idx="3573">
                  <c:v>4.4680851063829789E-2</c:v>
                </c:pt>
                <c:pt idx="3574">
                  <c:v>3.4346504559270519E-2</c:v>
                </c:pt>
                <c:pt idx="3575">
                  <c:v>3.64741641337386E-2</c:v>
                </c:pt>
                <c:pt idx="3576">
                  <c:v>3.5562310030395138E-2</c:v>
                </c:pt>
                <c:pt idx="3577">
                  <c:v>3.5562310030395138E-2</c:v>
                </c:pt>
                <c:pt idx="3578">
                  <c:v>3.7386018237082069E-2</c:v>
                </c:pt>
                <c:pt idx="3579">
                  <c:v>3.9513677811550151E-2</c:v>
                </c:pt>
                <c:pt idx="3580">
                  <c:v>3.8601823708206688E-2</c:v>
                </c:pt>
                <c:pt idx="3581">
                  <c:v>4.2553191489361701E-2</c:v>
                </c:pt>
                <c:pt idx="3582">
                  <c:v>3.2522796352583587E-2</c:v>
                </c:pt>
                <c:pt idx="3583">
                  <c:v>3.5562310030395138E-2</c:v>
                </c:pt>
                <c:pt idx="3584">
                  <c:v>3.1306990881458968E-2</c:v>
                </c:pt>
                <c:pt idx="3585">
                  <c:v>3.7386018237082069E-2</c:v>
                </c:pt>
                <c:pt idx="3586">
                  <c:v>3.5562310030395138E-2</c:v>
                </c:pt>
                <c:pt idx="3587">
                  <c:v>3.4346504559270519E-2</c:v>
                </c:pt>
                <c:pt idx="3588">
                  <c:v>3.8601823708206688E-2</c:v>
                </c:pt>
                <c:pt idx="3589">
                  <c:v>3.0395136778115502E-2</c:v>
                </c:pt>
                <c:pt idx="3590">
                  <c:v>3.3434650455927049E-2</c:v>
                </c:pt>
                <c:pt idx="3591">
                  <c:v>4.042553191489362E-2</c:v>
                </c:pt>
                <c:pt idx="3592">
                  <c:v>3.64741641337386E-2</c:v>
                </c:pt>
                <c:pt idx="3593">
                  <c:v>4.346504559270517E-2</c:v>
                </c:pt>
                <c:pt idx="3594">
                  <c:v>3.4346504559270519E-2</c:v>
                </c:pt>
                <c:pt idx="3595">
                  <c:v>3.7386018237082069E-2</c:v>
                </c:pt>
                <c:pt idx="3596">
                  <c:v>4.1641337386018239E-2</c:v>
                </c:pt>
                <c:pt idx="3597">
                  <c:v>4.346504559270517E-2</c:v>
                </c:pt>
                <c:pt idx="3598">
                  <c:v>3.4346504559270519E-2</c:v>
                </c:pt>
                <c:pt idx="3599">
                  <c:v>4.5592705167173252E-2</c:v>
                </c:pt>
                <c:pt idx="3600">
                  <c:v>3.4346504559270519E-2</c:v>
                </c:pt>
                <c:pt idx="3601">
                  <c:v>4.1641337386018239E-2</c:v>
                </c:pt>
                <c:pt idx="3602">
                  <c:v>3.5562310030395138E-2</c:v>
                </c:pt>
                <c:pt idx="3603">
                  <c:v>3.64741641337386E-2</c:v>
                </c:pt>
                <c:pt idx="3604">
                  <c:v>3.3434650455927049E-2</c:v>
                </c:pt>
                <c:pt idx="3605">
                  <c:v>3.4346504559270519E-2</c:v>
                </c:pt>
                <c:pt idx="3606">
                  <c:v>3.7386018237082069E-2</c:v>
                </c:pt>
                <c:pt idx="3607">
                  <c:v>3.3434650455927049E-2</c:v>
                </c:pt>
                <c:pt idx="3608">
                  <c:v>3.4346504559270519E-2</c:v>
                </c:pt>
                <c:pt idx="3609">
                  <c:v>2.8267477203647418E-2</c:v>
                </c:pt>
                <c:pt idx="3610">
                  <c:v>2.6443768996960486E-2</c:v>
                </c:pt>
                <c:pt idx="3611">
                  <c:v>2.4316109422492401E-2</c:v>
                </c:pt>
                <c:pt idx="3612">
                  <c:v>2.8267477203647418E-2</c:v>
                </c:pt>
                <c:pt idx="3613">
                  <c:v>2.5227963525835867E-2</c:v>
                </c:pt>
                <c:pt idx="3614">
                  <c:v>2.8267477203647418E-2</c:v>
                </c:pt>
                <c:pt idx="3615">
                  <c:v>3.2522796352583587E-2</c:v>
                </c:pt>
                <c:pt idx="3616">
                  <c:v>2.6443768996960486E-2</c:v>
                </c:pt>
                <c:pt idx="3617">
                  <c:v>2.8267477203647418E-2</c:v>
                </c:pt>
                <c:pt idx="3618">
                  <c:v>2.6443768996960486E-2</c:v>
                </c:pt>
                <c:pt idx="3619">
                  <c:v>3.0395136778115502E-2</c:v>
                </c:pt>
                <c:pt idx="3620">
                  <c:v>3.2522796352583587E-2</c:v>
                </c:pt>
                <c:pt idx="3621">
                  <c:v>3.1306990881458968E-2</c:v>
                </c:pt>
                <c:pt idx="3622">
                  <c:v>2.6443768996960486E-2</c:v>
                </c:pt>
                <c:pt idx="3623">
                  <c:v>3.1306990881458968E-2</c:v>
                </c:pt>
                <c:pt idx="3624">
                  <c:v>3.1306990881458968E-2</c:v>
                </c:pt>
                <c:pt idx="3625">
                  <c:v>3.2522796352583587E-2</c:v>
                </c:pt>
                <c:pt idx="3626">
                  <c:v>3.7386018237082069E-2</c:v>
                </c:pt>
                <c:pt idx="3627">
                  <c:v>3.7386018237082069E-2</c:v>
                </c:pt>
                <c:pt idx="3628">
                  <c:v>3.8601823708206688E-2</c:v>
                </c:pt>
                <c:pt idx="3629">
                  <c:v>3.8601823708206688E-2</c:v>
                </c:pt>
                <c:pt idx="3630">
                  <c:v>3.7386018237082069E-2</c:v>
                </c:pt>
                <c:pt idx="3631">
                  <c:v>3.2522796352583587E-2</c:v>
                </c:pt>
                <c:pt idx="3632">
                  <c:v>3.5562310030395138E-2</c:v>
                </c:pt>
                <c:pt idx="3633">
                  <c:v>4.346504559270517E-2</c:v>
                </c:pt>
                <c:pt idx="3634">
                  <c:v>3.5562310030395138E-2</c:v>
                </c:pt>
                <c:pt idx="3635">
                  <c:v>3.1306990881458968E-2</c:v>
                </c:pt>
                <c:pt idx="3636">
                  <c:v>3.4346504559270519E-2</c:v>
                </c:pt>
                <c:pt idx="3637">
                  <c:v>3.64741641337386E-2</c:v>
                </c:pt>
                <c:pt idx="3638">
                  <c:v>3.4346504559270519E-2</c:v>
                </c:pt>
                <c:pt idx="3639">
                  <c:v>2.8267477203647418E-2</c:v>
                </c:pt>
                <c:pt idx="3640">
                  <c:v>2.9483282674772036E-2</c:v>
                </c:pt>
                <c:pt idx="3641">
                  <c:v>3.9513677811550151E-2</c:v>
                </c:pt>
                <c:pt idx="3642">
                  <c:v>3.4346504559270519E-2</c:v>
                </c:pt>
                <c:pt idx="3643">
                  <c:v>2.9483282674772036E-2</c:v>
                </c:pt>
                <c:pt idx="3644">
                  <c:v>2.7355623100303952E-2</c:v>
                </c:pt>
                <c:pt idx="3645">
                  <c:v>2.8267477203647418E-2</c:v>
                </c:pt>
                <c:pt idx="3646">
                  <c:v>2.4316109422492401E-2</c:v>
                </c:pt>
                <c:pt idx="3647">
                  <c:v>2.1276595744680851E-2</c:v>
                </c:pt>
                <c:pt idx="3648">
                  <c:v>2.1276595744680851E-2</c:v>
                </c:pt>
                <c:pt idx="3649">
                  <c:v>3.3434650455927049E-2</c:v>
                </c:pt>
                <c:pt idx="3650">
                  <c:v>2.2188449848024316E-2</c:v>
                </c:pt>
                <c:pt idx="3651">
                  <c:v>2.9483282674772036E-2</c:v>
                </c:pt>
                <c:pt idx="3652">
                  <c:v>2.4316109422492401E-2</c:v>
                </c:pt>
                <c:pt idx="3653">
                  <c:v>2.6443768996960486E-2</c:v>
                </c:pt>
                <c:pt idx="3654">
                  <c:v>2.7355623100303952E-2</c:v>
                </c:pt>
                <c:pt idx="3655">
                  <c:v>2.8267477203647418E-2</c:v>
                </c:pt>
                <c:pt idx="3656">
                  <c:v>2.4316109422492401E-2</c:v>
                </c:pt>
                <c:pt idx="3657">
                  <c:v>3.2522796352583587E-2</c:v>
                </c:pt>
                <c:pt idx="3658">
                  <c:v>3.3434650455927049E-2</c:v>
                </c:pt>
                <c:pt idx="3659">
                  <c:v>4.2553191489361701E-2</c:v>
                </c:pt>
                <c:pt idx="3660">
                  <c:v>3.7386018237082069E-2</c:v>
                </c:pt>
                <c:pt idx="3661">
                  <c:v>3.7386018237082069E-2</c:v>
                </c:pt>
                <c:pt idx="3662">
                  <c:v>4.6504559270516714E-2</c:v>
                </c:pt>
                <c:pt idx="3663">
                  <c:v>5.1671732522796353E-2</c:v>
                </c:pt>
                <c:pt idx="3664">
                  <c:v>5.1671732522796353E-2</c:v>
                </c:pt>
                <c:pt idx="3665">
                  <c:v>4.4680851063829789E-2</c:v>
                </c:pt>
                <c:pt idx="3666">
                  <c:v>4.9544072948328265E-2</c:v>
                </c:pt>
                <c:pt idx="3667">
                  <c:v>4.346504559270517E-2</c:v>
                </c:pt>
                <c:pt idx="3668">
                  <c:v>5.1671732522796353E-2</c:v>
                </c:pt>
                <c:pt idx="3669">
                  <c:v>4.772036474164134E-2</c:v>
                </c:pt>
                <c:pt idx="3670">
                  <c:v>3.64741641337386E-2</c:v>
                </c:pt>
                <c:pt idx="3671">
                  <c:v>3.3434650455927049E-2</c:v>
                </c:pt>
                <c:pt idx="3672">
                  <c:v>2.9483282674772036E-2</c:v>
                </c:pt>
                <c:pt idx="3673">
                  <c:v>3.5562310030395138E-2</c:v>
                </c:pt>
                <c:pt idx="3674">
                  <c:v>3.5562310030395138E-2</c:v>
                </c:pt>
                <c:pt idx="3675">
                  <c:v>4.346504559270517E-2</c:v>
                </c:pt>
                <c:pt idx="3676">
                  <c:v>3.0395136778115502E-2</c:v>
                </c:pt>
                <c:pt idx="3677">
                  <c:v>3.5562310030395138E-2</c:v>
                </c:pt>
                <c:pt idx="3678">
                  <c:v>3.7386018237082069E-2</c:v>
                </c:pt>
                <c:pt idx="3679">
                  <c:v>3.5562310030395138E-2</c:v>
                </c:pt>
                <c:pt idx="3680">
                  <c:v>3.64741641337386E-2</c:v>
                </c:pt>
                <c:pt idx="3681">
                  <c:v>3.5562310030395138E-2</c:v>
                </c:pt>
                <c:pt idx="3682">
                  <c:v>3.1306990881458968E-2</c:v>
                </c:pt>
                <c:pt idx="3683">
                  <c:v>2.6443768996960486E-2</c:v>
                </c:pt>
                <c:pt idx="3684">
                  <c:v>3.0395136778115502E-2</c:v>
                </c:pt>
                <c:pt idx="3685">
                  <c:v>3.2522796352583587E-2</c:v>
                </c:pt>
                <c:pt idx="3686">
                  <c:v>3.7386018237082069E-2</c:v>
                </c:pt>
                <c:pt idx="3687">
                  <c:v>2.9483282674772036E-2</c:v>
                </c:pt>
                <c:pt idx="3688">
                  <c:v>2.6443768996960486E-2</c:v>
                </c:pt>
                <c:pt idx="3689">
                  <c:v>2.6443768996960486E-2</c:v>
                </c:pt>
                <c:pt idx="3690">
                  <c:v>2.4316109422492401E-2</c:v>
                </c:pt>
                <c:pt idx="3691">
                  <c:v>2.2188449848024316E-2</c:v>
                </c:pt>
                <c:pt idx="3692">
                  <c:v>2.3404255319148935E-2</c:v>
                </c:pt>
                <c:pt idx="3693">
                  <c:v>2.9483282674772036E-2</c:v>
                </c:pt>
                <c:pt idx="3694">
                  <c:v>2.5227963525835867E-2</c:v>
                </c:pt>
                <c:pt idx="3695">
                  <c:v>2.9483282674772036E-2</c:v>
                </c:pt>
                <c:pt idx="3696">
                  <c:v>2.5227963525835867E-2</c:v>
                </c:pt>
                <c:pt idx="3697">
                  <c:v>3.1306990881458968E-2</c:v>
                </c:pt>
                <c:pt idx="3698">
                  <c:v>2.8267477203647418E-2</c:v>
                </c:pt>
                <c:pt idx="3699">
                  <c:v>2.9483282674772036E-2</c:v>
                </c:pt>
                <c:pt idx="3700">
                  <c:v>2.8267477203647418E-2</c:v>
                </c:pt>
                <c:pt idx="3701">
                  <c:v>2.4316109422492401E-2</c:v>
                </c:pt>
                <c:pt idx="3702">
                  <c:v>2.6443768996960486E-2</c:v>
                </c:pt>
                <c:pt idx="3703">
                  <c:v>3.0395136778115502E-2</c:v>
                </c:pt>
                <c:pt idx="3704">
                  <c:v>2.3404255319148935E-2</c:v>
                </c:pt>
                <c:pt idx="3705">
                  <c:v>2.8267477203647418E-2</c:v>
                </c:pt>
                <c:pt idx="3706">
                  <c:v>2.9483282674772036E-2</c:v>
                </c:pt>
                <c:pt idx="3707">
                  <c:v>2.2188449848024316E-2</c:v>
                </c:pt>
                <c:pt idx="3708">
                  <c:v>2.5227963525835867E-2</c:v>
                </c:pt>
                <c:pt idx="3709">
                  <c:v>2.0364741641337385E-2</c:v>
                </c:pt>
                <c:pt idx="3710">
                  <c:v>2.2188449848024316E-2</c:v>
                </c:pt>
                <c:pt idx="3711">
                  <c:v>2.8267477203647418E-2</c:v>
                </c:pt>
                <c:pt idx="3712">
                  <c:v>2.1276595744680851E-2</c:v>
                </c:pt>
                <c:pt idx="3713">
                  <c:v>1.82370820668693E-2</c:v>
                </c:pt>
                <c:pt idx="3714">
                  <c:v>2.2188449848024316E-2</c:v>
                </c:pt>
                <c:pt idx="3715">
                  <c:v>2.4316109422492401E-2</c:v>
                </c:pt>
                <c:pt idx="3716">
                  <c:v>2.9483282674772036E-2</c:v>
                </c:pt>
                <c:pt idx="3717">
                  <c:v>2.2188449848024316E-2</c:v>
                </c:pt>
                <c:pt idx="3718">
                  <c:v>2.4316109422492401E-2</c:v>
                </c:pt>
                <c:pt idx="3719">
                  <c:v>2.9483282674772036E-2</c:v>
                </c:pt>
                <c:pt idx="3720">
                  <c:v>2.3404255319148935E-2</c:v>
                </c:pt>
                <c:pt idx="3721">
                  <c:v>2.3404255319148935E-2</c:v>
                </c:pt>
                <c:pt idx="3722">
                  <c:v>2.5227963525835867E-2</c:v>
                </c:pt>
                <c:pt idx="3723">
                  <c:v>1.7325227963525838E-2</c:v>
                </c:pt>
                <c:pt idx="3724">
                  <c:v>2.3404255319148935E-2</c:v>
                </c:pt>
                <c:pt idx="3725">
                  <c:v>2.1276595744680851E-2</c:v>
                </c:pt>
                <c:pt idx="3726">
                  <c:v>2.3404255319148935E-2</c:v>
                </c:pt>
                <c:pt idx="3727">
                  <c:v>2.7355623100303952E-2</c:v>
                </c:pt>
                <c:pt idx="3728">
                  <c:v>1.7325227963525838E-2</c:v>
                </c:pt>
                <c:pt idx="3729">
                  <c:v>2.0364741641337385E-2</c:v>
                </c:pt>
                <c:pt idx="3730">
                  <c:v>2.2188449848024316E-2</c:v>
                </c:pt>
                <c:pt idx="3731">
                  <c:v>2.7355623100303952E-2</c:v>
                </c:pt>
                <c:pt idx="3732">
                  <c:v>3.4346504559270519E-2</c:v>
                </c:pt>
                <c:pt idx="3733">
                  <c:v>2.4316109422492401E-2</c:v>
                </c:pt>
                <c:pt idx="3734">
                  <c:v>1.9148936170212766E-2</c:v>
                </c:pt>
                <c:pt idx="3735">
                  <c:v>2.4316109422492401E-2</c:v>
                </c:pt>
                <c:pt idx="3736">
                  <c:v>2.9483282674772036E-2</c:v>
                </c:pt>
                <c:pt idx="3737">
                  <c:v>2.5227963525835867E-2</c:v>
                </c:pt>
                <c:pt idx="3738">
                  <c:v>2.3404255319148935E-2</c:v>
                </c:pt>
                <c:pt idx="3739">
                  <c:v>2.5227963525835867E-2</c:v>
                </c:pt>
                <c:pt idx="3740">
                  <c:v>2.4316109422492401E-2</c:v>
                </c:pt>
                <c:pt idx="3741">
                  <c:v>2.1276595744680851E-2</c:v>
                </c:pt>
                <c:pt idx="3742">
                  <c:v>2.9483282674772036E-2</c:v>
                </c:pt>
                <c:pt idx="3743">
                  <c:v>2.4316109422492401E-2</c:v>
                </c:pt>
                <c:pt idx="3744">
                  <c:v>2.3404255319148935E-2</c:v>
                </c:pt>
                <c:pt idx="3745">
                  <c:v>2.7355623100303952E-2</c:v>
                </c:pt>
                <c:pt idx="3746">
                  <c:v>2.7355623100303952E-2</c:v>
                </c:pt>
                <c:pt idx="3747">
                  <c:v>2.2188449848024316E-2</c:v>
                </c:pt>
                <c:pt idx="3748">
                  <c:v>2.6443768996960486E-2</c:v>
                </c:pt>
                <c:pt idx="3749">
                  <c:v>3.0395136778115502E-2</c:v>
                </c:pt>
                <c:pt idx="3750">
                  <c:v>2.7355623100303952E-2</c:v>
                </c:pt>
              </c:numCache>
            </c:numRef>
          </c:yVal>
          <c:smooth val="1"/>
          <c:extLst>
            <c:ext xmlns:c16="http://schemas.microsoft.com/office/drawing/2014/chart" uri="{C3380CC4-5D6E-409C-BE32-E72D297353CC}">
              <c16:uniqueId val="{00000000-76FD-3A4F-A001-B0A71CF0A10E}"/>
            </c:ext>
          </c:extLst>
        </c:ser>
        <c:ser>
          <c:idx val="1"/>
          <c:order val="1"/>
          <c:tx>
            <c:v>Gamma-CD</c:v>
          </c:tx>
          <c:spPr>
            <a:ln w="19050" cap="rnd">
              <a:solidFill>
                <a:schemeClr val="accent1"/>
              </a:solidFill>
              <a:round/>
            </a:ln>
            <a:effectLst/>
          </c:spPr>
          <c:marker>
            <c:symbol val="none"/>
          </c:marker>
          <c:xVal>
            <c:numRef>
              <c:f>'[Senior Thesis Work P2.xlsx]g-CD-KOH'!$O$2:$O$3752</c:f>
              <c:numCache>
                <c:formatCode>General</c:formatCode>
                <c:ptCount val="3751"/>
                <c:pt idx="0">
                  <c:v>5</c:v>
                </c:pt>
                <c:pt idx="1">
                  <c:v>5.0199999999999996</c:v>
                </c:pt>
                <c:pt idx="2">
                  <c:v>5.04</c:v>
                </c:pt>
                <c:pt idx="3">
                  <c:v>5.0599999999999996</c:v>
                </c:pt>
                <c:pt idx="4">
                  <c:v>5.08</c:v>
                </c:pt>
                <c:pt idx="5">
                  <c:v>5.0999999999999996</c:v>
                </c:pt>
                <c:pt idx="6">
                  <c:v>5.12</c:v>
                </c:pt>
                <c:pt idx="7">
                  <c:v>5.14</c:v>
                </c:pt>
                <c:pt idx="8">
                  <c:v>5.16</c:v>
                </c:pt>
                <c:pt idx="9">
                  <c:v>5.18</c:v>
                </c:pt>
                <c:pt idx="10">
                  <c:v>5.2</c:v>
                </c:pt>
                <c:pt idx="11">
                  <c:v>5.22</c:v>
                </c:pt>
                <c:pt idx="12">
                  <c:v>5.24</c:v>
                </c:pt>
                <c:pt idx="13">
                  <c:v>5.26</c:v>
                </c:pt>
                <c:pt idx="14">
                  <c:v>5.28</c:v>
                </c:pt>
                <c:pt idx="15">
                  <c:v>5.3</c:v>
                </c:pt>
                <c:pt idx="16">
                  <c:v>5.32</c:v>
                </c:pt>
                <c:pt idx="17">
                  <c:v>5.34</c:v>
                </c:pt>
                <c:pt idx="18">
                  <c:v>5.36</c:v>
                </c:pt>
                <c:pt idx="19">
                  <c:v>5.38</c:v>
                </c:pt>
                <c:pt idx="20">
                  <c:v>5.4</c:v>
                </c:pt>
                <c:pt idx="21">
                  <c:v>5.42</c:v>
                </c:pt>
                <c:pt idx="22">
                  <c:v>5.44</c:v>
                </c:pt>
                <c:pt idx="23">
                  <c:v>5.46</c:v>
                </c:pt>
                <c:pt idx="24">
                  <c:v>5.48</c:v>
                </c:pt>
                <c:pt idx="25">
                  <c:v>5.5</c:v>
                </c:pt>
                <c:pt idx="26">
                  <c:v>5.52</c:v>
                </c:pt>
                <c:pt idx="27">
                  <c:v>5.54</c:v>
                </c:pt>
                <c:pt idx="28">
                  <c:v>5.56</c:v>
                </c:pt>
                <c:pt idx="29">
                  <c:v>5.58</c:v>
                </c:pt>
                <c:pt idx="30">
                  <c:v>5.6</c:v>
                </c:pt>
                <c:pt idx="31">
                  <c:v>5.62</c:v>
                </c:pt>
                <c:pt idx="32">
                  <c:v>5.64</c:v>
                </c:pt>
                <c:pt idx="33">
                  <c:v>5.66</c:v>
                </c:pt>
                <c:pt idx="34">
                  <c:v>5.68</c:v>
                </c:pt>
                <c:pt idx="35">
                  <c:v>5.7</c:v>
                </c:pt>
                <c:pt idx="36">
                  <c:v>5.72</c:v>
                </c:pt>
                <c:pt idx="37">
                  <c:v>5.74</c:v>
                </c:pt>
                <c:pt idx="38">
                  <c:v>5.76</c:v>
                </c:pt>
                <c:pt idx="39">
                  <c:v>5.78</c:v>
                </c:pt>
                <c:pt idx="40">
                  <c:v>5.8</c:v>
                </c:pt>
                <c:pt idx="41">
                  <c:v>5.82</c:v>
                </c:pt>
                <c:pt idx="42">
                  <c:v>5.84</c:v>
                </c:pt>
                <c:pt idx="43">
                  <c:v>5.86</c:v>
                </c:pt>
                <c:pt idx="44">
                  <c:v>5.88</c:v>
                </c:pt>
                <c:pt idx="45">
                  <c:v>5.9</c:v>
                </c:pt>
                <c:pt idx="46">
                  <c:v>5.92</c:v>
                </c:pt>
                <c:pt idx="47">
                  <c:v>5.94</c:v>
                </c:pt>
                <c:pt idx="48">
                  <c:v>5.96</c:v>
                </c:pt>
                <c:pt idx="49">
                  <c:v>5.98</c:v>
                </c:pt>
                <c:pt idx="50">
                  <c:v>6</c:v>
                </c:pt>
                <c:pt idx="51">
                  <c:v>6.02</c:v>
                </c:pt>
                <c:pt idx="52">
                  <c:v>6.04</c:v>
                </c:pt>
                <c:pt idx="53">
                  <c:v>6.06</c:v>
                </c:pt>
                <c:pt idx="54">
                  <c:v>6.08</c:v>
                </c:pt>
                <c:pt idx="55">
                  <c:v>6.1</c:v>
                </c:pt>
                <c:pt idx="56">
                  <c:v>6.12</c:v>
                </c:pt>
                <c:pt idx="57">
                  <c:v>6.14</c:v>
                </c:pt>
                <c:pt idx="58">
                  <c:v>6.16</c:v>
                </c:pt>
                <c:pt idx="59">
                  <c:v>6.18</c:v>
                </c:pt>
                <c:pt idx="60">
                  <c:v>6.2</c:v>
                </c:pt>
                <c:pt idx="61">
                  <c:v>6.22</c:v>
                </c:pt>
                <c:pt idx="62">
                  <c:v>6.24</c:v>
                </c:pt>
                <c:pt idx="63">
                  <c:v>6.26</c:v>
                </c:pt>
                <c:pt idx="64">
                  <c:v>6.28</c:v>
                </c:pt>
                <c:pt idx="65">
                  <c:v>6.3</c:v>
                </c:pt>
                <c:pt idx="66">
                  <c:v>6.32</c:v>
                </c:pt>
                <c:pt idx="67">
                  <c:v>6.34</c:v>
                </c:pt>
                <c:pt idx="68">
                  <c:v>6.36</c:v>
                </c:pt>
                <c:pt idx="69">
                  <c:v>6.38</c:v>
                </c:pt>
                <c:pt idx="70">
                  <c:v>6.4</c:v>
                </c:pt>
                <c:pt idx="71">
                  <c:v>6.42</c:v>
                </c:pt>
                <c:pt idx="72">
                  <c:v>6.44</c:v>
                </c:pt>
                <c:pt idx="73">
                  <c:v>6.46</c:v>
                </c:pt>
                <c:pt idx="74">
                  <c:v>6.48</c:v>
                </c:pt>
                <c:pt idx="75">
                  <c:v>6.5</c:v>
                </c:pt>
                <c:pt idx="76">
                  <c:v>6.52</c:v>
                </c:pt>
                <c:pt idx="77">
                  <c:v>6.54</c:v>
                </c:pt>
                <c:pt idx="78">
                  <c:v>6.56</c:v>
                </c:pt>
                <c:pt idx="79">
                  <c:v>6.58</c:v>
                </c:pt>
                <c:pt idx="80">
                  <c:v>6.6</c:v>
                </c:pt>
                <c:pt idx="81">
                  <c:v>6.62</c:v>
                </c:pt>
                <c:pt idx="82">
                  <c:v>6.64</c:v>
                </c:pt>
                <c:pt idx="83">
                  <c:v>6.66</c:v>
                </c:pt>
                <c:pt idx="84">
                  <c:v>6.68</c:v>
                </c:pt>
                <c:pt idx="85">
                  <c:v>6.7</c:v>
                </c:pt>
                <c:pt idx="86">
                  <c:v>6.72</c:v>
                </c:pt>
                <c:pt idx="87">
                  <c:v>6.74</c:v>
                </c:pt>
                <c:pt idx="88">
                  <c:v>6.76</c:v>
                </c:pt>
                <c:pt idx="89">
                  <c:v>6.78</c:v>
                </c:pt>
                <c:pt idx="90">
                  <c:v>6.8</c:v>
                </c:pt>
                <c:pt idx="91">
                  <c:v>6.82</c:v>
                </c:pt>
                <c:pt idx="92">
                  <c:v>6.84</c:v>
                </c:pt>
                <c:pt idx="93">
                  <c:v>6.86</c:v>
                </c:pt>
                <c:pt idx="94">
                  <c:v>6.88</c:v>
                </c:pt>
                <c:pt idx="95">
                  <c:v>6.9</c:v>
                </c:pt>
                <c:pt idx="96">
                  <c:v>6.92</c:v>
                </c:pt>
                <c:pt idx="97">
                  <c:v>6.94</c:v>
                </c:pt>
                <c:pt idx="98">
                  <c:v>6.96</c:v>
                </c:pt>
                <c:pt idx="99">
                  <c:v>6.98</c:v>
                </c:pt>
                <c:pt idx="100">
                  <c:v>7</c:v>
                </c:pt>
                <c:pt idx="101">
                  <c:v>7.02</c:v>
                </c:pt>
                <c:pt idx="102">
                  <c:v>7.04</c:v>
                </c:pt>
                <c:pt idx="103">
                  <c:v>7.06</c:v>
                </c:pt>
                <c:pt idx="104">
                  <c:v>7.08</c:v>
                </c:pt>
                <c:pt idx="105">
                  <c:v>7.1</c:v>
                </c:pt>
                <c:pt idx="106">
                  <c:v>7.12</c:v>
                </c:pt>
                <c:pt idx="107">
                  <c:v>7.14</c:v>
                </c:pt>
                <c:pt idx="108">
                  <c:v>7.16</c:v>
                </c:pt>
                <c:pt idx="109">
                  <c:v>7.18</c:v>
                </c:pt>
                <c:pt idx="110">
                  <c:v>7.2</c:v>
                </c:pt>
                <c:pt idx="111">
                  <c:v>7.22</c:v>
                </c:pt>
                <c:pt idx="112">
                  <c:v>7.24</c:v>
                </c:pt>
                <c:pt idx="113">
                  <c:v>7.26</c:v>
                </c:pt>
                <c:pt idx="114">
                  <c:v>7.28</c:v>
                </c:pt>
                <c:pt idx="115">
                  <c:v>7.3</c:v>
                </c:pt>
                <c:pt idx="116">
                  <c:v>7.32</c:v>
                </c:pt>
                <c:pt idx="117">
                  <c:v>7.34</c:v>
                </c:pt>
                <c:pt idx="118">
                  <c:v>7.36</c:v>
                </c:pt>
                <c:pt idx="119">
                  <c:v>7.38</c:v>
                </c:pt>
                <c:pt idx="120">
                  <c:v>7.4</c:v>
                </c:pt>
                <c:pt idx="121">
                  <c:v>7.42</c:v>
                </c:pt>
                <c:pt idx="122">
                  <c:v>7.44</c:v>
                </c:pt>
                <c:pt idx="123">
                  <c:v>7.46</c:v>
                </c:pt>
                <c:pt idx="124">
                  <c:v>7.48</c:v>
                </c:pt>
                <c:pt idx="125">
                  <c:v>7.5</c:v>
                </c:pt>
                <c:pt idx="126">
                  <c:v>7.52</c:v>
                </c:pt>
                <c:pt idx="127">
                  <c:v>7.54</c:v>
                </c:pt>
                <c:pt idx="128">
                  <c:v>7.56</c:v>
                </c:pt>
                <c:pt idx="129">
                  <c:v>7.58</c:v>
                </c:pt>
                <c:pt idx="130">
                  <c:v>7.6</c:v>
                </c:pt>
                <c:pt idx="131">
                  <c:v>7.62</c:v>
                </c:pt>
                <c:pt idx="132">
                  <c:v>7.64</c:v>
                </c:pt>
                <c:pt idx="133">
                  <c:v>7.66</c:v>
                </c:pt>
                <c:pt idx="134">
                  <c:v>7.68</c:v>
                </c:pt>
                <c:pt idx="135">
                  <c:v>7.7</c:v>
                </c:pt>
                <c:pt idx="136">
                  <c:v>7.72</c:v>
                </c:pt>
                <c:pt idx="137">
                  <c:v>7.74</c:v>
                </c:pt>
                <c:pt idx="138">
                  <c:v>7.76</c:v>
                </c:pt>
                <c:pt idx="139">
                  <c:v>7.78</c:v>
                </c:pt>
                <c:pt idx="140">
                  <c:v>7.8</c:v>
                </c:pt>
                <c:pt idx="141">
                  <c:v>7.82</c:v>
                </c:pt>
                <c:pt idx="142">
                  <c:v>7.84</c:v>
                </c:pt>
                <c:pt idx="143">
                  <c:v>7.86</c:v>
                </c:pt>
                <c:pt idx="144">
                  <c:v>7.88</c:v>
                </c:pt>
                <c:pt idx="145">
                  <c:v>7.9</c:v>
                </c:pt>
                <c:pt idx="146">
                  <c:v>7.92</c:v>
                </c:pt>
                <c:pt idx="147">
                  <c:v>7.94</c:v>
                </c:pt>
                <c:pt idx="148">
                  <c:v>7.96</c:v>
                </c:pt>
                <c:pt idx="149">
                  <c:v>7.98</c:v>
                </c:pt>
                <c:pt idx="150">
                  <c:v>8</c:v>
                </c:pt>
                <c:pt idx="151">
                  <c:v>8.02</c:v>
                </c:pt>
                <c:pt idx="152">
                  <c:v>8.0399999999999991</c:v>
                </c:pt>
                <c:pt idx="153">
                  <c:v>8.06</c:v>
                </c:pt>
                <c:pt idx="154">
                  <c:v>8.08</c:v>
                </c:pt>
                <c:pt idx="155">
                  <c:v>8.1</c:v>
                </c:pt>
                <c:pt idx="156">
                  <c:v>8.1199999999999992</c:v>
                </c:pt>
                <c:pt idx="157">
                  <c:v>8.14</c:v>
                </c:pt>
                <c:pt idx="158">
                  <c:v>8.16</c:v>
                </c:pt>
                <c:pt idx="159">
                  <c:v>8.18</c:v>
                </c:pt>
                <c:pt idx="160">
                  <c:v>8.1999999999999993</c:v>
                </c:pt>
                <c:pt idx="161">
                  <c:v>8.2200000000000006</c:v>
                </c:pt>
                <c:pt idx="162">
                  <c:v>8.24</c:v>
                </c:pt>
                <c:pt idx="163">
                  <c:v>8.26</c:v>
                </c:pt>
                <c:pt idx="164">
                  <c:v>8.2799999999999994</c:v>
                </c:pt>
                <c:pt idx="165">
                  <c:v>8.3000000000000007</c:v>
                </c:pt>
                <c:pt idx="166">
                  <c:v>8.32</c:v>
                </c:pt>
                <c:pt idx="167">
                  <c:v>8.34</c:v>
                </c:pt>
                <c:pt idx="168">
                  <c:v>8.36</c:v>
                </c:pt>
                <c:pt idx="169">
                  <c:v>8.3800000000000008</c:v>
                </c:pt>
                <c:pt idx="170">
                  <c:v>8.4</c:v>
                </c:pt>
                <c:pt idx="171">
                  <c:v>8.42</c:v>
                </c:pt>
                <c:pt idx="172">
                  <c:v>8.44</c:v>
                </c:pt>
                <c:pt idx="173">
                  <c:v>8.4600000000000009</c:v>
                </c:pt>
                <c:pt idx="174">
                  <c:v>8.48</c:v>
                </c:pt>
                <c:pt idx="175">
                  <c:v>8.5</c:v>
                </c:pt>
                <c:pt idx="176">
                  <c:v>8.52</c:v>
                </c:pt>
                <c:pt idx="177">
                  <c:v>8.5399999999999991</c:v>
                </c:pt>
                <c:pt idx="178">
                  <c:v>8.56</c:v>
                </c:pt>
                <c:pt idx="179">
                  <c:v>8.58</c:v>
                </c:pt>
                <c:pt idx="180">
                  <c:v>8.6</c:v>
                </c:pt>
                <c:pt idx="181">
                  <c:v>8.6199999999999992</c:v>
                </c:pt>
                <c:pt idx="182">
                  <c:v>8.64</c:v>
                </c:pt>
                <c:pt idx="183">
                  <c:v>8.66</c:v>
                </c:pt>
                <c:pt idx="184">
                  <c:v>8.68</c:v>
                </c:pt>
                <c:pt idx="185">
                  <c:v>8.6999999999999993</c:v>
                </c:pt>
                <c:pt idx="186">
                  <c:v>8.7200000000000006</c:v>
                </c:pt>
                <c:pt idx="187">
                  <c:v>8.74</c:v>
                </c:pt>
                <c:pt idx="188">
                  <c:v>8.76</c:v>
                </c:pt>
                <c:pt idx="189">
                  <c:v>8.7799999999999994</c:v>
                </c:pt>
                <c:pt idx="190">
                  <c:v>8.8000000000000007</c:v>
                </c:pt>
                <c:pt idx="191">
                  <c:v>8.82</c:v>
                </c:pt>
                <c:pt idx="192">
                  <c:v>8.84</c:v>
                </c:pt>
                <c:pt idx="193">
                  <c:v>8.86</c:v>
                </c:pt>
                <c:pt idx="194">
                  <c:v>8.8800000000000008</c:v>
                </c:pt>
                <c:pt idx="195">
                  <c:v>8.9</c:v>
                </c:pt>
                <c:pt idx="196">
                  <c:v>8.92</c:v>
                </c:pt>
                <c:pt idx="197">
                  <c:v>8.94</c:v>
                </c:pt>
                <c:pt idx="198">
                  <c:v>8.9600000000000009</c:v>
                </c:pt>
                <c:pt idx="199">
                  <c:v>8.98</c:v>
                </c:pt>
                <c:pt idx="200">
                  <c:v>9</c:v>
                </c:pt>
                <c:pt idx="201">
                  <c:v>9.02</c:v>
                </c:pt>
                <c:pt idx="202">
                  <c:v>9.0399999999999991</c:v>
                </c:pt>
                <c:pt idx="203">
                  <c:v>9.06</c:v>
                </c:pt>
                <c:pt idx="204">
                  <c:v>9.08</c:v>
                </c:pt>
                <c:pt idx="205">
                  <c:v>9.1</c:v>
                </c:pt>
                <c:pt idx="206">
                  <c:v>9.1199999999999992</c:v>
                </c:pt>
                <c:pt idx="207">
                  <c:v>9.14</c:v>
                </c:pt>
                <c:pt idx="208">
                  <c:v>9.16</c:v>
                </c:pt>
                <c:pt idx="209">
                  <c:v>9.18</c:v>
                </c:pt>
                <c:pt idx="210">
                  <c:v>9.1999999999999993</c:v>
                </c:pt>
                <c:pt idx="211">
                  <c:v>9.2200000000000006</c:v>
                </c:pt>
                <c:pt idx="212">
                  <c:v>9.24</c:v>
                </c:pt>
                <c:pt idx="213">
                  <c:v>9.26</c:v>
                </c:pt>
                <c:pt idx="214">
                  <c:v>9.2799999999999994</c:v>
                </c:pt>
                <c:pt idx="215">
                  <c:v>9.3000000000000007</c:v>
                </c:pt>
                <c:pt idx="216">
                  <c:v>9.32</c:v>
                </c:pt>
                <c:pt idx="217">
                  <c:v>9.34</c:v>
                </c:pt>
                <c:pt idx="218">
                  <c:v>9.36</c:v>
                </c:pt>
                <c:pt idx="219">
                  <c:v>9.3800000000000008</c:v>
                </c:pt>
                <c:pt idx="220">
                  <c:v>9.4</c:v>
                </c:pt>
                <c:pt idx="221">
                  <c:v>9.42</c:v>
                </c:pt>
                <c:pt idx="222">
                  <c:v>9.44</c:v>
                </c:pt>
                <c:pt idx="223">
                  <c:v>9.4600000000000009</c:v>
                </c:pt>
                <c:pt idx="224">
                  <c:v>9.48</c:v>
                </c:pt>
                <c:pt idx="225">
                  <c:v>9.5</c:v>
                </c:pt>
                <c:pt idx="226">
                  <c:v>9.52</c:v>
                </c:pt>
                <c:pt idx="227">
                  <c:v>9.5399999999999991</c:v>
                </c:pt>
                <c:pt idx="228">
                  <c:v>9.56</c:v>
                </c:pt>
                <c:pt idx="229">
                  <c:v>9.58</c:v>
                </c:pt>
                <c:pt idx="230">
                  <c:v>9.6</c:v>
                </c:pt>
                <c:pt idx="231">
                  <c:v>9.6199999999999992</c:v>
                </c:pt>
                <c:pt idx="232">
                  <c:v>9.64</c:v>
                </c:pt>
                <c:pt idx="233">
                  <c:v>9.66</c:v>
                </c:pt>
                <c:pt idx="234">
                  <c:v>9.68</c:v>
                </c:pt>
                <c:pt idx="235">
                  <c:v>9.6999999999999993</c:v>
                </c:pt>
                <c:pt idx="236">
                  <c:v>9.7200000000000006</c:v>
                </c:pt>
                <c:pt idx="237">
                  <c:v>9.74</c:v>
                </c:pt>
                <c:pt idx="238">
                  <c:v>9.76</c:v>
                </c:pt>
                <c:pt idx="239">
                  <c:v>9.7799999999999994</c:v>
                </c:pt>
                <c:pt idx="240">
                  <c:v>9.8000000000000007</c:v>
                </c:pt>
                <c:pt idx="241">
                  <c:v>9.82</c:v>
                </c:pt>
                <c:pt idx="242">
                  <c:v>9.84</c:v>
                </c:pt>
                <c:pt idx="243">
                  <c:v>9.86</c:v>
                </c:pt>
                <c:pt idx="244">
                  <c:v>9.8800000000000008</c:v>
                </c:pt>
                <c:pt idx="245">
                  <c:v>9.9</c:v>
                </c:pt>
                <c:pt idx="246">
                  <c:v>9.92</c:v>
                </c:pt>
                <c:pt idx="247">
                  <c:v>9.94</c:v>
                </c:pt>
                <c:pt idx="248">
                  <c:v>9.9600000000000009</c:v>
                </c:pt>
                <c:pt idx="249">
                  <c:v>9.98</c:v>
                </c:pt>
                <c:pt idx="250">
                  <c:v>10</c:v>
                </c:pt>
                <c:pt idx="251">
                  <c:v>10.02</c:v>
                </c:pt>
                <c:pt idx="252">
                  <c:v>10.039999999999999</c:v>
                </c:pt>
                <c:pt idx="253">
                  <c:v>10.06</c:v>
                </c:pt>
                <c:pt idx="254">
                  <c:v>10.08</c:v>
                </c:pt>
                <c:pt idx="255">
                  <c:v>10.1</c:v>
                </c:pt>
                <c:pt idx="256">
                  <c:v>10.119999999999999</c:v>
                </c:pt>
                <c:pt idx="257">
                  <c:v>10.14</c:v>
                </c:pt>
                <c:pt idx="258">
                  <c:v>10.16</c:v>
                </c:pt>
                <c:pt idx="259">
                  <c:v>10.18</c:v>
                </c:pt>
                <c:pt idx="260">
                  <c:v>10.199999999999999</c:v>
                </c:pt>
                <c:pt idx="261">
                  <c:v>10.220000000000001</c:v>
                </c:pt>
                <c:pt idx="262">
                  <c:v>10.24</c:v>
                </c:pt>
                <c:pt idx="263">
                  <c:v>10.26</c:v>
                </c:pt>
                <c:pt idx="264">
                  <c:v>10.28</c:v>
                </c:pt>
                <c:pt idx="265">
                  <c:v>10.3</c:v>
                </c:pt>
                <c:pt idx="266">
                  <c:v>10.32</c:v>
                </c:pt>
                <c:pt idx="267">
                  <c:v>10.34</c:v>
                </c:pt>
                <c:pt idx="268">
                  <c:v>10.36</c:v>
                </c:pt>
                <c:pt idx="269">
                  <c:v>10.38</c:v>
                </c:pt>
                <c:pt idx="270">
                  <c:v>10.4</c:v>
                </c:pt>
                <c:pt idx="271">
                  <c:v>10.42</c:v>
                </c:pt>
                <c:pt idx="272">
                  <c:v>10.44</c:v>
                </c:pt>
                <c:pt idx="273">
                  <c:v>10.46</c:v>
                </c:pt>
                <c:pt idx="274">
                  <c:v>10.48</c:v>
                </c:pt>
                <c:pt idx="275">
                  <c:v>10.5</c:v>
                </c:pt>
                <c:pt idx="276">
                  <c:v>10.52</c:v>
                </c:pt>
                <c:pt idx="277">
                  <c:v>10.54</c:v>
                </c:pt>
                <c:pt idx="278">
                  <c:v>10.56</c:v>
                </c:pt>
                <c:pt idx="279">
                  <c:v>10.58</c:v>
                </c:pt>
                <c:pt idx="280">
                  <c:v>10.6</c:v>
                </c:pt>
                <c:pt idx="281">
                  <c:v>10.62</c:v>
                </c:pt>
                <c:pt idx="282">
                  <c:v>10.64</c:v>
                </c:pt>
                <c:pt idx="283">
                  <c:v>10.66</c:v>
                </c:pt>
                <c:pt idx="284">
                  <c:v>10.68</c:v>
                </c:pt>
                <c:pt idx="285">
                  <c:v>10.7</c:v>
                </c:pt>
                <c:pt idx="286">
                  <c:v>10.72</c:v>
                </c:pt>
                <c:pt idx="287">
                  <c:v>10.74</c:v>
                </c:pt>
                <c:pt idx="288">
                  <c:v>10.76</c:v>
                </c:pt>
                <c:pt idx="289">
                  <c:v>10.78</c:v>
                </c:pt>
                <c:pt idx="290">
                  <c:v>10.8</c:v>
                </c:pt>
                <c:pt idx="291">
                  <c:v>10.82</c:v>
                </c:pt>
                <c:pt idx="292">
                  <c:v>10.84</c:v>
                </c:pt>
                <c:pt idx="293">
                  <c:v>10.86</c:v>
                </c:pt>
                <c:pt idx="294">
                  <c:v>10.88</c:v>
                </c:pt>
                <c:pt idx="295">
                  <c:v>10.9</c:v>
                </c:pt>
                <c:pt idx="296">
                  <c:v>10.92</c:v>
                </c:pt>
                <c:pt idx="297">
                  <c:v>10.94</c:v>
                </c:pt>
                <c:pt idx="298">
                  <c:v>10.96</c:v>
                </c:pt>
                <c:pt idx="299">
                  <c:v>10.98</c:v>
                </c:pt>
                <c:pt idx="300">
                  <c:v>11</c:v>
                </c:pt>
                <c:pt idx="301">
                  <c:v>11.02</c:v>
                </c:pt>
                <c:pt idx="302">
                  <c:v>11.04</c:v>
                </c:pt>
                <c:pt idx="303">
                  <c:v>11.06</c:v>
                </c:pt>
                <c:pt idx="304">
                  <c:v>11.08</c:v>
                </c:pt>
                <c:pt idx="305">
                  <c:v>11.1</c:v>
                </c:pt>
                <c:pt idx="306">
                  <c:v>11.12</c:v>
                </c:pt>
                <c:pt idx="307">
                  <c:v>11.14</c:v>
                </c:pt>
                <c:pt idx="308">
                  <c:v>11.16</c:v>
                </c:pt>
                <c:pt idx="309">
                  <c:v>11.18</c:v>
                </c:pt>
                <c:pt idx="310">
                  <c:v>11.2</c:v>
                </c:pt>
                <c:pt idx="311">
                  <c:v>11.22</c:v>
                </c:pt>
                <c:pt idx="312">
                  <c:v>11.24</c:v>
                </c:pt>
                <c:pt idx="313">
                  <c:v>11.26</c:v>
                </c:pt>
                <c:pt idx="314">
                  <c:v>11.28</c:v>
                </c:pt>
                <c:pt idx="315">
                  <c:v>11.3</c:v>
                </c:pt>
                <c:pt idx="316">
                  <c:v>11.32</c:v>
                </c:pt>
                <c:pt idx="317">
                  <c:v>11.34</c:v>
                </c:pt>
                <c:pt idx="318">
                  <c:v>11.36</c:v>
                </c:pt>
                <c:pt idx="319">
                  <c:v>11.38</c:v>
                </c:pt>
                <c:pt idx="320">
                  <c:v>11.4</c:v>
                </c:pt>
                <c:pt idx="321">
                  <c:v>11.42</c:v>
                </c:pt>
                <c:pt idx="322">
                  <c:v>11.44</c:v>
                </c:pt>
                <c:pt idx="323">
                  <c:v>11.46</c:v>
                </c:pt>
                <c:pt idx="324">
                  <c:v>11.48</c:v>
                </c:pt>
                <c:pt idx="325">
                  <c:v>11.5</c:v>
                </c:pt>
                <c:pt idx="326">
                  <c:v>11.52</c:v>
                </c:pt>
                <c:pt idx="327">
                  <c:v>11.54</c:v>
                </c:pt>
                <c:pt idx="328">
                  <c:v>11.56</c:v>
                </c:pt>
                <c:pt idx="329">
                  <c:v>11.58</c:v>
                </c:pt>
                <c:pt idx="330">
                  <c:v>11.6</c:v>
                </c:pt>
                <c:pt idx="331">
                  <c:v>11.62</c:v>
                </c:pt>
                <c:pt idx="332">
                  <c:v>11.64</c:v>
                </c:pt>
                <c:pt idx="333">
                  <c:v>11.66</c:v>
                </c:pt>
                <c:pt idx="334">
                  <c:v>11.68</c:v>
                </c:pt>
                <c:pt idx="335">
                  <c:v>11.7</c:v>
                </c:pt>
                <c:pt idx="336">
                  <c:v>11.72</c:v>
                </c:pt>
                <c:pt idx="337">
                  <c:v>11.74</c:v>
                </c:pt>
                <c:pt idx="338">
                  <c:v>11.76</c:v>
                </c:pt>
                <c:pt idx="339">
                  <c:v>11.78</c:v>
                </c:pt>
                <c:pt idx="340">
                  <c:v>11.8</c:v>
                </c:pt>
                <c:pt idx="341">
                  <c:v>11.82</c:v>
                </c:pt>
                <c:pt idx="342">
                  <c:v>11.84</c:v>
                </c:pt>
                <c:pt idx="343">
                  <c:v>11.86</c:v>
                </c:pt>
                <c:pt idx="344">
                  <c:v>11.88</c:v>
                </c:pt>
                <c:pt idx="345">
                  <c:v>11.9</c:v>
                </c:pt>
                <c:pt idx="346">
                  <c:v>11.92</c:v>
                </c:pt>
                <c:pt idx="347">
                  <c:v>11.94</c:v>
                </c:pt>
                <c:pt idx="348">
                  <c:v>11.96</c:v>
                </c:pt>
                <c:pt idx="349">
                  <c:v>11.98</c:v>
                </c:pt>
                <c:pt idx="350">
                  <c:v>12</c:v>
                </c:pt>
                <c:pt idx="351">
                  <c:v>12.02</c:v>
                </c:pt>
                <c:pt idx="352">
                  <c:v>12.04</c:v>
                </c:pt>
                <c:pt idx="353">
                  <c:v>12.06</c:v>
                </c:pt>
                <c:pt idx="354">
                  <c:v>12.08</c:v>
                </c:pt>
                <c:pt idx="355">
                  <c:v>12.1</c:v>
                </c:pt>
                <c:pt idx="356">
                  <c:v>12.12</c:v>
                </c:pt>
                <c:pt idx="357">
                  <c:v>12.14</c:v>
                </c:pt>
                <c:pt idx="358">
                  <c:v>12.16</c:v>
                </c:pt>
                <c:pt idx="359">
                  <c:v>12.18</c:v>
                </c:pt>
                <c:pt idx="360">
                  <c:v>12.2</c:v>
                </c:pt>
                <c:pt idx="361">
                  <c:v>12.22</c:v>
                </c:pt>
                <c:pt idx="362">
                  <c:v>12.24</c:v>
                </c:pt>
                <c:pt idx="363">
                  <c:v>12.26</c:v>
                </c:pt>
                <c:pt idx="364">
                  <c:v>12.28</c:v>
                </c:pt>
                <c:pt idx="365">
                  <c:v>12.3</c:v>
                </c:pt>
                <c:pt idx="366">
                  <c:v>12.32</c:v>
                </c:pt>
                <c:pt idx="367">
                  <c:v>12.34</c:v>
                </c:pt>
                <c:pt idx="368">
                  <c:v>12.36</c:v>
                </c:pt>
                <c:pt idx="369">
                  <c:v>12.38</c:v>
                </c:pt>
                <c:pt idx="370">
                  <c:v>12.4</c:v>
                </c:pt>
                <c:pt idx="371">
                  <c:v>12.42</c:v>
                </c:pt>
                <c:pt idx="372">
                  <c:v>12.44</c:v>
                </c:pt>
                <c:pt idx="373">
                  <c:v>12.46</c:v>
                </c:pt>
                <c:pt idx="374">
                  <c:v>12.48</c:v>
                </c:pt>
                <c:pt idx="375">
                  <c:v>12.5</c:v>
                </c:pt>
                <c:pt idx="376">
                  <c:v>12.52</c:v>
                </c:pt>
                <c:pt idx="377">
                  <c:v>12.54</c:v>
                </c:pt>
                <c:pt idx="378">
                  <c:v>12.56</c:v>
                </c:pt>
                <c:pt idx="379">
                  <c:v>12.58</c:v>
                </c:pt>
                <c:pt idx="380">
                  <c:v>12.6</c:v>
                </c:pt>
                <c:pt idx="381">
                  <c:v>12.62</c:v>
                </c:pt>
                <c:pt idx="382">
                  <c:v>12.64</c:v>
                </c:pt>
                <c:pt idx="383">
                  <c:v>12.66</c:v>
                </c:pt>
                <c:pt idx="384">
                  <c:v>12.68</c:v>
                </c:pt>
                <c:pt idx="385">
                  <c:v>12.7</c:v>
                </c:pt>
                <c:pt idx="386">
                  <c:v>12.72</c:v>
                </c:pt>
                <c:pt idx="387">
                  <c:v>12.74</c:v>
                </c:pt>
                <c:pt idx="388">
                  <c:v>12.76</c:v>
                </c:pt>
                <c:pt idx="389">
                  <c:v>12.78</c:v>
                </c:pt>
                <c:pt idx="390">
                  <c:v>12.8</c:v>
                </c:pt>
                <c:pt idx="391">
                  <c:v>12.82</c:v>
                </c:pt>
                <c:pt idx="392">
                  <c:v>12.84</c:v>
                </c:pt>
                <c:pt idx="393">
                  <c:v>12.86</c:v>
                </c:pt>
                <c:pt idx="394">
                  <c:v>12.88</c:v>
                </c:pt>
                <c:pt idx="395">
                  <c:v>12.9</c:v>
                </c:pt>
                <c:pt idx="396">
                  <c:v>12.92</c:v>
                </c:pt>
                <c:pt idx="397">
                  <c:v>12.94</c:v>
                </c:pt>
                <c:pt idx="398">
                  <c:v>12.96</c:v>
                </c:pt>
                <c:pt idx="399">
                  <c:v>12.98</c:v>
                </c:pt>
                <c:pt idx="400">
                  <c:v>13</c:v>
                </c:pt>
                <c:pt idx="401">
                  <c:v>13.02</c:v>
                </c:pt>
                <c:pt idx="402">
                  <c:v>13.04</c:v>
                </c:pt>
                <c:pt idx="403">
                  <c:v>13.06</c:v>
                </c:pt>
                <c:pt idx="404">
                  <c:v>13.08</c:v>
                </c:pt>
                <c:pt idx="405">
                  <c:v>13.1</c:v>
                </c:pt>
                <c:pt idx="406">
                  <c:v>13.12</c:v>
                </c:pt>
                <c:pt idx="407">
                  <c:v>13.14</c:v>
                </c:pt>
                <c:pt idx="408">
                  <c:v>13.16</c:v>
                </c:pt>
                <c:pt idx="409">
                  <c:v>13.18</c:v>
                </c:pt>
                <c:pt idx="410">
                  <c:v>13.2</c:v>
                </c:pt>
                <c:pt idx="411">
                  <c:v>13.22</c:v>
                </c:pt>
                <c:pt idx="412">
                  <c:v>13.24</c:v>
                </c:pt>
                <c:pt idx="413">
                  <c:v>13.26</c:v>
                </c:pt>
                <c:pt idx="414">
                  <c:v>13.28</c:v>
                </c:pt>
                <c:pt idx="415">
                  <c:v>13.3</c:v>
                </c:pt>
                <c:pt idx="416">
                  <c:v>13.32</c:v>
                </c:pt>
                <c:pt idx="417">
                  <c:v>13.34</c:v>
                </c:pt>
                <c:pt idx="418">
                  <c:v>13.36</c:v>
                </c:pt>
                <c:pt idx="419">
                  <c:v>13.38</c:v>
                </c:pt>
                <c:pt idx="420">
                  <c:v>13.4</c:v>
                </c:pt>
                <c:pt idx="421">
                  <c:v>13.42</c:v>
                </c:pt>
                <c:pt idx="422">
                  <c:v>13.44</c:v>
                </c:pt>
                <c:pt idx="423">
                  <c:v>13.46</c:v>
                </c:pt>
                <c:pt idx="424">
                  <c:v>13.48</c:v>
                </c:pt>
                <c:pt idx="425">
                  <c:v>13.5</c:v>
                </c:pt>
                <c:pt idx="426">
                  <c:v>13.52</c:v>
                </c:pt>
                <c:pt idx="427">
                  <c:v>13.54</c:v>
                </c:pt>
                <c:pt idx="428">
                  <c:v>13.56</c:v>
                </c:pt>
                <c:pt idx="429">
                  <c:v>13.58</c:v>
                </c:pt>
                <c:pt idx="430">
                  <c:v>13.6</c:v>
                </c:pt>
                <c:pt idx="431">
                  <c:v>13.62</c:v>
                </c:pt>
                <c:pt idx="432">
                  <c:v>13.64</c:v>
                </c:pt>
                <c:pt idx="433">
                  <c:v>13.66</c:v>
                </c:pt>
                <c:pt idx="434">
                  <c:v>13.68</c:v>
                </c:pt>
                <c:pt idx="435">
                  <c:v>13.7</c:v>
                </c:pt>
                <c:pt idx="436">
                  <c:v>13.72</c:v>
                </c:pt>
                <c:pt idx="437">
                  <c:v>13.74</c:v>
                </c:pt>
                <c:pt idx="438">
                  <c:v>13.76</c:v>
                </c:pt>
                <c:pt idx="439">
                  <c:v>13.78</c:v>
                </c:pt>
                <c:pt idx="440">
                  <c:v>13.8</c:v>
                </c:pt>
                <c:pt idx="441">
                  <c:v>13.82</c:v>
                </c:pt>
                <c:pt idx="442">
                  <c:v>13.84</c:v>
                </c:pt>
                <c:pt idx="443">
                  <c:v>13.86</c:v>
                </c:pt>
                <c:pt idx="444">
                  <c:v>13.88</c:v>
                </c:pt>
                <c:pt idx="445">
                  <c:v>13.9</c:v>
                </c:pt>
                <c:pt idx="446">
                  <c:v>13.92</c:v>
                </c:pt>
                <c:pt idx="447">
                  <c:v>13.94</c:v>
                </c:pt>
                <c:pt idx="448">
                  <c:v>13.96</c:v>
                </c:pt>
                <c:pt idx="449">
                  <c:v>13.98</c:v>
                </c:pt>
                <c:pt idx="450">
                  <c:v>14</c:v>
                </c:pt>
                <c:pt idx="451">
                  <c:v>14.02</c:v>
                </c:pt>
                <c:pt idx="452">
                  <c:v>14.04</c:v>
                </c:pt>
                <c:pt idx="453">
                  <c:v>14.06</c:v>
                </c:pt>
                <c:pt idx="454">
                  <c:v>14.08</c:v>
                </c:pt>
                <c:pt idx="455">
                  <c:v>14.1</c:v>
                </c:pt>
                <c:pt idx="456">
                  <c:v>14.12</c:v>
                </c:pt>
                <c:pt idx="457">
                  <c:v>14.14</c:v>
                </c:pt>
                <c:pt idx="458">
                  <c:v>14.16</c:v>
                </c:pt>
                <c:pt idx="459">
                  <c:v>14.18</c:v>
                </c:pt>
                <c:pt idx="460">
                  <c:v>14.2</c:v>
                </c:pt>
                <c:pt idx="461">
                  <c:v>14.22</c:v>
                </c:pt>
                <c:pt idx="462">
                  <c:v>14.24</c:v>
                </c:pt>
                <c:pt idx="463">
                  <c:v>14.26</c:v>
                </c:pt>
                <c:pt idx="464">
                  <c:v>14.28</c:v>
                </c:pt>
                <c:pt idx="465">
                  <c:v>14.3</c:v>
                </c:pt>
                <c:pt idx="466">
                  <c:v>14.32</c:v>
                </c:pt>
                <c:pt idx="467">
                  <c:v>14.34</c:v>
                </c:pt>
                <c:pt idx="468">
                  <c:v>14.36</c:v>
                </c:pt>
                <c:pt idx="469">
                  <c:v>14.38</c:v>
                </c:pt>
                <c:pt idx="470">
                  <c:v>14.4</c:v>
                </c:pt>
                <c:pt idx="471">
                  <c:v>14.42</c:v>
                </c:pt>
                <c:pt idx="472">
                  <c:v>14.44</c:v>
                </c:pt>
                <c:pt idx="473">
                  <c:v>14.46</c:v>
                </c:pt>
                <c:pt idx="474">
                  <c:v>14.48</c:v>
                </c:pt>
                <c:pt idx="475">
                  <c:v>14.5</c:v>
                </c:pt>
                <c:pt idx="476">
                  <c:v>14.52</c:v>
                </c:pt>
                <c:pt idx="477">
                  <c:v>14.54</c:v>
                </c:pt>
                <c:pt idx="478">
                  <c:v>14.56</c:v>
                </c:pt>
                <c:pt idx="479">
                  <c:v>14.58</c:v>
                </c:pt>
                <c:pt idx="480">
                  <c:v>14.6</c:v>
                </c:pt>
                <c:pt idx="481">
                  <c:v>14.62</c:v>
                </c:pt>
                <c:pt idx="482">
                  <c:v>14.64</c:v>
                </c:pt>
                <c:pt idx="483">
                  <c:v>14.66</c:v>
                </c:pt>
                <c:pt idx="484">
                  <c:v>14.68</c:v>
                </c:pt>
                <c:pt idx="485">
                  <c:v>14.7</c:v>
                </c:pt>
                <c:pt idx="486">
                  <c:v>14.72</c:v>
                </c:pt>
                <c:pt idx="487">
                  <c:v>14.74</c:v>
                </c:pt>
                <c:pt idx="488">
                  <c:v>14.76</c:v>
                </c:pt>
                <c:pt idx="489">
                  <c:v>14.78</c:v>
                </c:pt>
                <c:pt idx="490">
                  <c:v>14.8</c:v>
                </c:pt>
                <c:pt idx="491">
                  <c:v>14.82</c:v>
                </c:pt>
                <c:pt idx="492">
                  <c:v>14.84</c:v>
                </c:pt>
                <c:pt idx="493">
                  <c:v>14.86</c:v>
                </c:pt>
                <c:pt idx="494">
                  <c:v>14.88</c:v>
                </c:pt>
                <c:pt idx="495">
                  <c:v>14.9</c:v>
                </c:pt>
                <c:pt idx="496">
                  <c:v>14.92</c:v>
                </c:pt>
                <c:pt idx="497">
                  <c:v>14.94</c:v>
                </c:pt>
                <c:pt idx="498">
                  <c:v>14.96</c:v>
                </c:pt>
                <c:pt idx="499">
                  <c:v>14.98</c:v>
                </c:pt>
                <c:pt idx="500">
                  <c:v>15</c:v>
                </c:pt>
                <c:pt idx="501">
                  <c:v>15.02</c:v>
                </c:pt>
                <c:pt idx="502">
                  <c:v>15.04</c:v>
                </c:pt>
                <c:pt idx="503">
                  <c:v>15.06</c:v>
                </c:pt>
                <c:pt idx="504">
                  <c:v>15.08</c:v>
                </c:pt>
                <c:pt idx="505">
                  <c:v>15.1</c:v>
                </c:pt>
                <c:pt idx="506">
                  <c:v>15.12</c:v>
                </c:pt>
                <c:pt idx="507">
                  <c:v>15.14</c:v>
                </c:pt>
                <c:pt idx="508">
                  <c:v>15.16</c:v>
                </c:pt>
                <c:pt idx="509">
                  <c:v>15.18</c:v>
                </c:pt>
                <c:pt idx="510">
                  <c:v>15.2</c:v>
                </c:pt>
                <c:pt idx="511">
                  <c:v>15.22</c:v>
                </c:pt>
                <c:pt idx="512">
                  <c:v>15.24</c:v>
                </c:pt>
                <c:pt idx="513">
                  <c:v>15.26</c:v>
                </c:pt>
                <c:pt idx="514">
                  <c:v>15.28</c:v>
                </c:pt>
                <c:pt idx="515">
                  <c:v>15.3</c:v>
                </c:pt>
                <c:pt idx="516">
                  <c:v>15.32</c:v>
                </c:pt>
                <c:pt idx="517">
                  <c:v>15.34</c:v>
                </c:pt>
                <c:pt idx="518">
                  <c:v>15.36</c:v>
                </c:pt>
                <c:pt idx="519">
                  <c:v>15.38</c:v>
                </c:pt>
                <c:pt idx="520">
                  <c:v>15.4</c:v>
                </c:pt>
                <c:pt idx="521">
                  <c:v>15.42</c:v>
                </c:pt>
                <c:pt idx="522">
                  <c:v>15.44</c:v>
                </c:pt>
                <c:pt idx="523">
                  <c:v>15.46</c:v>
                </c:pt>
                <c:pt idx="524">
                  <c:v>15.48</c:v>
                </c:pt>
                <c:pt idx="525">
                  <c:v>15.5</c:v>
                </c:pt>
                <c:pt idx="526">
                  <c:v>15.52</c:v>
                </c:pt>
                <c:pt idx="527">
                  <c:v>15.54</c:v>
                </c:pt>
                <c:pt idx="528">
                  <c:v>15.56</c:v>
                </c:pt>
                <c:pt idx="529">
                  <c:v>15.58</c:v>
                </c:pt>
                <c:pt idx="530">
                  <c:v>15.6</c:v>
                </c:pt>
                <c:pt idx="531">
                  <c:v>15.62</c:v>
                </c:pt>
                <c:pt idx="532">
                  <c:v>15.64</c:v>
                </c:pt>
                <c:pt idx="533">
                  <c:v>15.66</c:v>
                </c:pt>
                <c:pt idx="534">
                  <c:v>15.68</c:v>
                </c:pt>
                <c:pt idx="535">
                  <c:v>15.7</c:v>
                </c:pt>
                <c:pt idx="536">
                  <c:v>15.72</c:v>
                </c:pt>
                <c:pt idx="537">
                  <c:v>15.74</c:v>
                </c:pt>
                <c:pt idx="538">
                  <c:v>15.76</c:v>
                </c:pt>
                <c:pt idx="539">
                  <c:v>15.78</c:v>
                </c:pt>
                <c:pt idx="540">
                  <c:v>15.8</c:v>
                </c:pt>
                <c:pt idx="541">
                  <c:v>15.82</c:v>
                </c:pt>
                <c:pt idx="542">
                  <c:v>15.84</c:v>
                </c:pt>
                <c:pt idx="543">
                  <c:v>15.86</c:v>
                </c:pt>
                <c:pt idx="544">
                  <c:v>15.88</c:v>
                </c:pt>
                <c:pt idx="545">
                  <c:v>15.9</c:v>
                </c:pt>
                <c:pt idx="546">
                  <c:v>15.92</c:v>
                </c:pt>
                <c:pt idx="547">
                  <c:v>15.94</c:v>
                </c:pt>
                <c:pt idx="548">
                  <c:v>15.96</c:v>
                </c:pt>
                <c:pt idx="549">
                  <c:v>15.98</c:v>
                </c:pt>
                <c:pt idx="550">
                  <c:v>16</c:v>
                </c:pt>
                <c:pt idx="551">
                  <c:v>16.02</c:v>
                </c:pt>
                <c:pt idx="552">
                  <c:v>16.04</c:v>
                </c:pt>
                <c:pt idx="553">
                  <c:v>16.059999999999999</c:v>
                </c:pt>
                <c:pt idx="554">
                  <c:v>16.079999999999998</c:v>
                </c:pt>
                <c:pt idx="555">
                  <c:v>16.100000000000001</c:v>
                </c:pt>
                <c:pt idx="556">
                  <c:v>16.12</c:v>
                </c:pt>
                <c:pt idx="557">
                  <c:v>16.14</c:v>
                </c:pt>
                <c:pt idx="558">
                  <c:v>16.16</c:v>
                </c:pt>
                <c:pt idx="559">
                  <c:v>16.18</c:v>
                </c:pt>
                <c:pt idx="560">
                  <c:v>16.2</c:v>
                </c:pt>
                <c:pt idx="561">
                  <c:v>16.22</c:v>
                </c:pt>
                <c:pt idx="562">
                  <c:v>16.239999999999998</c:v>
                </c:pt>
                <c:pt idx="563">
                  <c:v>16.260000000000002</c:v>
                </c:pt>
                <c:pt idx="564">
                  <c:v>16.28</c:v>
                </c:pt>
                <c:pt idx="565">
                  <c:v>16.3</c:v>
                </c:pt>
                <c:pt idx="566">
                  <c:v>16.32</c:v>
                </c:pt>
                <c:pt idx="567">
                  <c:v>16.34</c:v>
                </c:pt>
                <c:pt idx="568">
                  <c:v>16.36</c:v>
                </c:pt>
                <c:pt idx="569">
                  <c:v>16.38</c:v>
                </c:pt>
                <c:pt idx="570">
                  <c:v>16.399999999999999</c:v>
                </c:pt>
                <c:pt idx="571">
                  <c:v>16.420000000000002</c:v>
                </c:pt>
                <c:pt idx="572">
                  <c:v>16.440000000000001</c:v>
                </c:pt>
                <c:pt idx="573">
                  <c:v>16.46</c:v>
                </c:pt>
                <c:pt idx="574">
                  <c:v>16.48</c:v>
                </c:pt>
                <c:pt idx="575">
                  <c:v>16.5</c:v>
                </c:pt>
                <c:pt idx="576">
                  <c:v>16.52</c:v>
                </c:pt>
                <c:pt idx="577">
                  <c:v>16.54</c:v>
                </c:pt>
                <c:pt idx="578">
                  <c:v>16.559999999999999</c:v>
                </c:pt>
                <c:pt idx="579">
                  <c:v>16.579999999999998</c:v>
                </c:pt>
                <c:pt idx="580">
                  <c:v>16.600000000000001</c:v>
                </c:pt>
                <c:pt idx="581">
                  <c:v>16.62</c:v>
                </c:pt>
                <c:pt idx="582">
                  <c:v>16.64</c:v>
                </c:pt>
                <c:pt idx="583">
                  <c:v>16.66</c:v>
                </c:pt>
                <c:pt idx="584">
                  <c:v>16.68</c:v>
                </c:pt>
                <c:pt idx="585">
                  <c:v>16.7</c:v>
                </c:pt>
                <c:pt idx="586">
                  <c:v>16.72</c:v>
                </c:pt>
                <c:pt idx="587">
                  <c:v>16.739999999999998</c:v>
                </c:pt>
                <c:pt idx="588">
                  <c:v>16.760000000000002</c:v>
                </c:pt>
                <c:pt idx="589">
                  <c:v>16.78</c:v>
                </c:pt>
                <c:pt idx="590">
                  <c:v>16.8</c:v>
                </c:pt>
                <c:pt idx="591">
                  <c:v>16.82</c:v>
                </c:pt>
                <c:pt idx="592">
                  <c:v>16.84</c:v>
                </c:pt>
                <c:pt idx="593">
                  <c:v>16.86</c:v>
                </c:pt>
                <c:pt idx="594">
                  <c:v>16.88</c:v>
                </c:pt>
                <c:pt idx="595">
                  <c:v>16.899999999999999</c:v>
                </c:pt>
                <c:pt idx="596">
                  <c:v>16.920000000000002</c:v>
                </c:pt>
                <c:pt idx="597">
                  <c:v>16.940000000000001</c:v>
                </c:pt>
                <c:pt idx="598">
                  <c:v>16.96</c:v>
                </c:pt>
                <c:pt idx="599">
                  <c:v>16.98</c:v>
                </c:pt>
                <c:pt idx="600">
                  <c:v>17</c:v>
                </c:pt>
                <c:pt idx="601">
                  <c:v>17.02</c:v>
                </c:pt>
                <c:pt idx="602">
                  <c:v>17.04</c:v>
                </c:pt>
                <c:pt idx="603">
                  <c:v>17.059999999999999</c:v>
                </c:pt>
                <c:pt idx="604">
                  <c:v>17.079999999999998</c:v>
                </c:pt>
                <c:pt idx="605">
                  <c:v>17.100000000000001</c:v>
                </c:pt>
                <c:pt idx="606">
                  <c:v>17.12</c:v>
                </c:pt>
                <c:pt idx="607">
                  <c:v>17.14</c:v>
                </c:pt>
                <c:pt idx="608">
                  <c:v>17.16</c:v>
                </c:pt>
                <c:pt idx="609">
                  <c:v>17.18</c:v>
                </c:pt>
                <c:pt idx="610">
                  <c:v>17.2</c:v>
                </c:pt>
                <c:pt idx="611">
                  <c:v>17.22</c:v>
                </c:pt>
                <c:pt idx="612">
                  <c:v>17.239999999999998</c:v>
                </c:pt>
                <c:pt idx="613">
                  <c:v>17.260000000000002</c:v>
                </c:pt>
                <c:pt idx="614">
                  <c:v>17.28</c:v>
                </c:pt>
                <c:pt idx="615">
                  <c:v>17.3</c:v>
                </c:pt>
                <c:pt idx="616">
                  <c:v>17.32</c:v>
                </c:pt>
                <c:pt idx="617">
                  <c:v>17.34</c:v>
                </c:pt>
                <c:pt idx="618">
                  <c:v>17.36</c:v>
                </c:pt>
                <c:pt idx="619">
                  <c:v>17.38</c:v>
                </c:pt>
                <c:pt idx="620">
                  <c:v>17.399999999999999</c:v>
                </c:pt>
                <c:pt idx="621">
                  <c:v>17.420000000000002</c:v>
                </c:pt>
                <c:pt idx="622">
                  <c:v>17.440000000000001</c:v>
                </c:pt>
                <c:pt idx="623">
                  <c:v>17.46</c:v>
                </c:pt>
                <c:pt idx="624">
                  <c:v>17.48</c:v>
                </c:pt>
                <c:pt idx="625">
                  <c:v>17.5</c:v>
                </c:pt>
                <c:pt idx="626">
                  <c:v>17.52</c:v>
                </c:pt>
                <c:pt idx="627">
                  <c:v>17.54</c:v>
                </c:pt>
                <c:pt idx="628">
                  <c:v>17.559999999999999</c:v>
                </c:pt>
                <c:pt idx="629">
                  <c:v>17.579999999999998</c:v>
                </c:pt>
                <c:pt idx="630">
                  <c:v>17.600000000000001</c:v>
                </c:pt>
                <c:pt idx="631">
                  <c:v>17.62</c:v>
                </c:pt>
                <c:pt idx="632">
                  <c:v>17.64</c:v>
                </c:pt>
                <c:pt idx="633">
                  <c:v>17.66</c:v>
                </c:pt>
                <c:pt idx="634">
                  <c:v>17.68</c:v>
                </c:pt>
                <c:pt idx="635">
                  <c:v>17.7</c:v>
                </c:pt>
                <c:pt idx="636">
                  <c:v>17.72</c:v>
                </c:pt>
                <c:pt idx="637">
                  <c:v>17.739999999999998</c:v>
                </c:pt>
                <c:pt idx="638">
                  <c:v>17.760000000000002</c:v>
                </c:pt>
                <c:pt idx="639">
                  <c:v>17.78</c:v>
                </c:pt>
                <c:pt idx="640">
                  <c:v>17.8</c:v>
                </c:pt>
                <c:pt idx="641">
                  <c:v>17.82</c:v>
                </c:pt>
                <c:pt idx="642">
                  <c:v>17.84</c:v>
                </c:pt>
                <c:pt idx="643">
                  <c:v>17.86</c:v>
                </c:pt>
                <c:pt idx="644">
                  <c:v>17.88</c:v>
                </c:pt>
                <c:pt idx="645">
                  <c:v>17.899999999999999</c:v>
                </c:pt>
                <c:pt idx="646">
                  <c:v>17.920000000000002</c:v>
                </c:pt>
                <c:pt idx="647">
                  <c:v>17.940000000000001</c:v>
                </c:pt>
                <c:pt idx="648">
                  <c:v>17.96</c:v>
                </c:pt>
                <c:pt idx="649">
                  <c:v>17.98</c:v>
                </c:pt>
                <c:pt idx="650">
                  <c:v>18</c:v>
                </c:pt>
                <c:pt idx="651">
                  <c:v>18.02</c:v>
                </c:pt>
                <c:pt idx="652">
                  <c:v>18.04</c:v>
                </c:pt>
                <c:pt idx="653">
                  <c:v>18.059999999999999</c:v>
                </c:pt>
                <c:pt idx="654">
                  <c:v>18.079999999999998</c:v>
                </c:pt>
                <c:pt idx="655">
                  <c:v>18.100000000000001</c:v>
                </c:pt>
                <c:pt idx="656">
                  <c:v>18.12</c:v>
                </c:pt>
                <c:pt idx="657">
                  <c:v>18.14</c:v>
                </c:pt>
                <c:pt idx="658">
                  <c:v>18.16</c:v>
                </c:pt>
                <c:pt idx="659">
                  <c:v>18.18</c:v>
                </c:pt>
                <c:pt idx="660">
                  <c:v>18.2</c:v>
                </c:pt>
                <c:pt idx="661">
                  <c:v>18.22</c:v>
                </c:pt>
                <c:pt idx="662">
                  <c:v>18.239999999999998</c:v>
                </c:pt>
                <c:pt idx="663">
                  <c:v>18.260000000000002</c:v>
                </c:pt>
                <c:pt idx="664">
                  <c:v>18.28</c:v>
                </c:pt>
                <c:pt idx="665">
                  <c:v>18.3</c:v>
                </c:pt>
                <c:pt idx="666">
                  <c:v>18.32</c:v>
                </c:pt>
                <c:pt idx="667">
                  <c:v>18.34</c:v>
                </c:pt>
                <c:pt idx="668">
                  <c:v>18.36</c:v>
                </c:pt>
                <c:pt idx="669">
                  <c:v>18.38</c:v>
                </c:pt>
                <c:pt idx="670">
                  <c:v>18.399999999999999</c:v>
                </c:pt>
                <c:pt idx="671">
                  <c:v>18.420000000000002</c:v>
                </c:pt>
                <c:pt idx="672">
                  <c:v>18.440000000000001</c:v>
                </c:pt>
                <c:pt idx="673">
                  <c:v>18.46</c:v>
                </c:pt>
                <c:pt idx="674">
                  <c:v>18.48</c:v>
                </c:pt>
                <c:pt idx="675">
                  <c:v>18.5</c:v>
                </c:pt>
                <c:pt idx="676">
                  <c:v>18.52</c:v>
                </c:pt>
                <c:pt idx="677">
                  <c:v>18.54</c:v>
                </c:pt>
                <c:pt idx="678">
                  <c:v>18.559999999999999</c:v>
                </c:pt>
                <c:pt idx="679">
                  <c:v>18.579999999999998</c:v>
                </c:pt>
                <c:pt idx="680">
                  <c:v>18.600000000000001</c:v>
                </c:pt>
                <c:pt idx="681">
                  <c:v>18.62</c:v>
                </c:pt>
                <c:pt idx="682">
                  <c:v>18.64</c:v>
                </c:pt>
                <c:pt idx="683">
                  <c:v>18.66</c:v>
                </c:pt>
                <c:pt idx="684">
                  <c:v>18.68</c:v>
                </c:pt>
                <c:pt idx="685">
                  <c:v>18.7</c:v>
                </c:pt>
                <c:pt idx="686">
                  <c:v>18.72</c:v>
                </c:pt>
                <c:pt idx="687">
                  <c:v>18.739999999999998</c:v>
                </c:pt>
                <c:pt idx="688">
                  <c:v>18.760000000000002</c:v>
                </c:pt>
                <c:pt idx="689">
                  <c:v>18.78</c:v>
                </c:pt>
                <c:pt idx="690">
                  <c:v>18.8</c:v>
                </c:pt>
                <c:pt idx="691">
                  <c:v>18.82</c:v>
                </c:pt>
                <c:pt idx="692">
                  <c:v>18.84</c:v>
                </c:pt>
                <c:pt idx="693">
                  <c:v>18.86</c:v>
                </c:pt>
                <c:pt idx="694">
                  <c:v>18.88</c:v>
                </c:pt>
                <c:pt idx="695">
                  <c:v>18.899999999999999</c:v>
                </c:pt>
                <c:pt idx="696">
                  <c:v>18.920000000000002</c:v>
                </c:pt>
                <c:pt idx="697">
                  <c:v>18.940000000000001</c:v>
                </c:pt>
                <c:pt idx="698">
                  <c:v>18.96</c:v>
                </c:pt>
                <c:pt idx="699">
                  <c:v>18.98</c:v>
                </c:pt>
                <c:pt idx="700">
                  <c:v>19</c:v>
                </c:pt>
                <c:pt idx="701">
                  <c:v>19.02</c:v>
                </c:pt>
                <c:pt idx="702">
                  <c:v>19.04</c:v>
                </c:pt>
                <c:pt idx="703">
                  <c:v>19.059999999999999</c:v>
                </c:pt>
                <c:pt idx="704">
                  <c:v>19.079999999999998</c:v>
                </c:pt>
                <c:pt idx="705">
                  <c:v>19.100000000000001</c:v>
                </c:pt>
                <c:pt idx="706">
                  <c:v>19.12</c:v>
                </c:pt>
                <c:pt idx="707">
                  <c:v>19.14</c:v>
                </c:pt>
                <c:pt idx="708">
                  <c:v>19.16</c:v>
                </c:pt>
                <c:pt idx="709">
                  <c:v>19.18</c:v>
                </c:pt>
                <c:pt idx="710">
                  <c:v>19.2</c:v>
                </c:pt>
                <c:pt idx="711">
                  <c:v>19.22</c:v>
                </c:pt>
                <c:pt idx="712">
                  <c:v>19.239999999999998</c:v>
                </c:pt>
                <c:pt idx="713">
                  <c:v>19.260000000000002</c:v>
                </c:pt>
                <c:pt idx="714">
                  <c:v>19.28</c:v>
                </c:pt>
                <c:pt idx="715">
                  <c:v>19.3</c:v>
                </c:pt>
                <c:pt idx="716">
                  <c:v>19.32</c:v>
                </c:pt>
                <c:pt idx="717">
                  <c:v>19.34</c:v>
                </c:pt>
                <c:pt idx="718">
                  <c:v>19.36</c:v>
                </c:pt>
                <c:pt idx="719">
                  <c:v>19.38</c:v>
                </c:pt>
                <c:pt idx="720">
                  <c:v>19.399999999999999</c:v>
                </c:pt>
                <c:pt idx="721">
                  <c:v>19.420000000000002</c:v>
                </c:pt>
                <c:pt idx="722">
                  <c:v>19.440000000000001</c:v>
                </c:pt>
                <c:pt idx="723">
                  <c:v>19.46</c:v>
                </c:pt>
                <c:pt idx="724">
                  <c:v>19.48</c:v>
                </c:pt>
                <c:pt idx="725">
                  <c:v>19.5</c:v>
                </c:pt>
                <c:pt idx="726">
                  <c:v>19.52</c:v>
                </c:pt>
                <c:pt idx="727">
                  <c:v>19.54</c:v>
                </c:pt>
                <c:pt idx="728">
                  <c:v>19.559999999999999</c:v>
                </c:pt>
                <c:pt idx="729">
                  <c:v>19.579999999999998</c:v>
                </c:pt>
                <c:pt idx="730">
                  <c:v>19.600000000000001</c:v>
                </c:pt>
                <c:pt idx="731">
                  <c:v>19.62</c:v>
                </c:pt>
                <c:pt idx="732">
                  <c:v>19.64</c:v>
                </c:pt>
                <c:pt idx="733">
                  <c:v>19.66</c:v>
                </c:pt>
                <c:pt idx="734">
                  <c:v>19.68</c:v>
                </c:pt>
                <c:pt idx="735">
                  <c:v>19.7</c:v>
                </c:pt>
                <c:pt idx="736">
                  <c:v>19.72</c:v>
                </c:pt>
                <c:pt idx="737">
                  <c:v>19.739999999999998</c:v>
                </c:pt>
                <c:pt idx="738">
                  <c:v>19.760000000000002</c:v>
                </c:pt>
                <c:pt idx="739">
                  <c:v>19.78</c:v>
                </c:pt>
                <c:pt idx="740">
                  <c:v>19.8</c:v>
                </c:pt>
                <c:pt idx="741">
                  <c:v>19.82</c:v>
                </c:pt>
                <c:pt idx="742">
                  <c:v>19.84</c:v>
                </c:pt>
                <c:pt idx="743">
                  <c:v>19.86</c:v>
                </c:pt>
                <c:pt idx="744">
                  <c:v>19.88</c:v>
                </c:pt>
                <c:pt idx="745">
                  <c:v>19.899999999999999</c:v>
                </c:pt>
                <c:pt idx="746">
                  <c:v>19.920000000000002</c:v>
                </c:pt>
                <c:pt idx="747">
                  <c:v>19.940000000000001</c:v>
                </c:pt>
                <c:pt idx="748">
                  <c:v>19.96</c:v>
                </c:pt>
                <c:pt idx="749">
                  <c:v>19.98</c:v>
                </c:pt>
                <c:pt idx="750">
                  <c:v>20</c:v>
                </c:pt>
                <c:pt idx="751">
                  <c:v>20.02</c:v>
                </c:pt>
                <c:pt idx="752">
                  <c:v>20.04</c:v>
                </c:pt>
                <c:pt idx="753">
                  <c:v>20.059999999999999</c:v>
                </c:pt>
                <c:pt idx="754">
                  <c:v>20.079999999999998</c:v>
                </c:pt>
                <c:pt idx="755">
                  <c:v>20.100000000000001</c:v>
                </c:pt>
                <c:pt idx="756">
                  <c:v>20.12</c:v>
                </c:pt>
                <c:pt idx="757">
                  <c:v>20.14</c:v>
                </c:pt>
                <c:pt idx="758">
                  <c:v>20.16</c:v>
                </c:pt>
                <c:pt idx="759">
                  <c:v>20.18</c:v>
                </c:pt>
                <c:pt idx="760">
                  <c:v>20.2</c:v>
                </c:pt>
                <c:pt idx="761">
                  <c:v>20.22</c:v>
                </c:pt>
                <c:pt idx="762">
                  <c:v>20.239999999999998</c:v>
                </c:pt>
                <c:pt idx="763">
                  <c:v>20.260000000000002</c:v>
                </c:pt>
                <c:pt idx="764">
                  <c:v>20.28</c:v>
                </c:pt>
                <c:pt idx="765">
                  <c:v>20.3</c:v>
                </c:pt>
                <c:pt idx="766">
                  <c:v>20.32</c:v>
                </c:pt>
                <c:pt idx="767">
                  <c:v>20.34</c:v>
                </c:pt>
                <c:pt idx="768">
                  <c:v>20.36</c:v>
                </c:pt>
                <c:pt idx="769">
                  <c:v>20.38</c:v>
                </c:pt>
                <c:pt idx="770">
                  <c:v>20.399999999999999</c:v>
                </c:pt>
                <c:pt idx="771">
                  <c:v>20.420000000000002</c:v>
                </c:pt>
                <c:pt idx="772">
                  <c:v>20.440000000000001</c:v>
                </c:pt>
                <c:pt idx="773">
                  <c:v>20.46</c:v>
                </c:pt>
                <c:pt idx="774">
                  <c:v>20.48</c:v>
                </c:pt>
                <c:pt idx="775">
                  <c:v>20.5</c:v>
                </c:pt>
                <c:pt idx="776">
                  <c:v>20.52</c:v>
                </c:pt>
                <c:pt idx="777">
                  <c:v>20.54</c:v>
                </c:pt>
                <c:pt idx="778">
                  <c:v>20.56</c:v>
                </c:pt>
                <c:pt idx="779">
                  <c:v>20.58</c:v>
                </c:pt>
                <c:pt idx="780">
                  <c:v>20.6</c:v>
                </c:pt>
                <c:pt idx="781">
                  <c:v>20.62</c:v>
                </c:pt>
                <c:pt idx="782">
                  <c:v>20.64</c:v>
                </c:pt>
                <c:pt idx="783">
                  <c:v>20.66</c:v>
                </c:pt>
                <c:pt idx="784">
                  <c:v>20.68</c:v>
                </c:pt>
                <c:pt idx="785">
                  <c:v>20.7</c:v>
                </c:pt>
                <c:pt idx="786">
                  <c:v>20.72</c:v>
                </c:pt>
                <c:pt idx="787">
                  <c:v>20.74</c:v>
                </c:pt>
                <c:pt idx="788">
                  <c:v>20.76</c:v>
                </c:pt>
                <c:pt idx="789">
                  <c:v>20.78</c:v>
                </c:pt>
                <c:pt idx="790">
                  <c:v>20.8</c:v>
                </c:pt>
                <c:pt idx="791">
                  <c:v>20.82</c:v>
                </c:pt>
                <c:pt idx="792">
                  <c:v>20.84</c:v>
                </c:pt>
                <c:pt idx="793">
                  <c:v>20.86</c:v>
                </c:pt>
                <c:pt idx="794">
                  <c:v>20.88</c:v>
                </c:pt>
                <c:pt idx="795">
                  <c:v>20.9</c:v>
                </c:pt>
                <c:pt idx="796">
                  <c:v>20.92</c:v>
                </c:pt>
                <c:pt idx="797">
                  <c:v>20.94</c:v>
                </c:pt>
                <c:pt idx="798">
                  <c:v>20.96</c:v>
                </c:pt>
                <c:pt idx="799">
                  <c:v>20.98</c:v>
                </c:pt>
                <c:pt idx="800">
                  <c:v>21</c:v>
                </c:pt>
                <c:pt idx="801">
                  <c:v>21.02</c:v>
                </c:pt>
                <c:pt idx="802">
                  <c:v>21.04</c:v>
                </c:pt>
                <c:pt idx="803">
                  <c:v>21.06</c:v>
                </c:pt>
                <c:pt idx="804">
                  <c:v>21.08</c:v>
                </c:pt>
                <c:pt idx="805">
                  <c:v>21.1</c:v>
                </c:pt>
                <c:pt idx="806">
                  <c:v>21.12</c:v>
                </c:pt>
                <c:pt idx="807">
                  <c:v>21.14</c:v>
                </c:pt>
                <c:pt idx="808">
                  <c:v>21.16</c:v>
                </c:pt>
                <c:pt idx="809">
                  <c:v>21.18</c:v>
                </c:pt>
                <c:pt idx="810">
                  <c:v>21.2</c:v>
                </c:pt>
                <c:pt idx="811">
                  <c:v>21.22</c:v>
                </c:pt>
                <c:pt idx="812">
                  <c:v>21.24</c:v>
                </c:pt>
                <c:pt idx="813">
                  <c:v>21.26</c:v>
                </c:pt>
                <c:pt idx="814">
                  <c:v>21.28</c:v>
                </c:pt>
                <c:pt idx="815">
                  <c:v>21.3</c:v>
                </c:pt>
                <c:pt idx="816">
                  <c:v>21.32</c:v>
                </c:pt>
                <c:pt idx="817">
                  <c:v>21.34</c:v>
                </c:pt>
                <c:pt idx="818">
                  <c:v>21.36</c:v>
                </c:pt>
                <c:pt idx="819">
                  <c:v>21.38</c:v>
                </c:pt>
                <c:pt idx="820">
                  <c:v>21.4</c:v>
                </c:pt>
                <c:pt idx="821">
                  <c:v>21.42</c:v>
                </c:pt>
                <c:pt idx="822">
                  <c:v>21.44</c:v>
                </c:pt>
                <c:pt idx="823">
                  <c:v>21.46</c:v>
                </c:pt>
                <c:pt idx="824">
                  <c:v>21.48</c:v>
                </c:pt>
                <c:pt idx="825">
                  <c:v>21.5</c:v>
                </c:pt>
                <c:pt idx="826">
                  <c:v>21.52</c:v>
                </c:pt>
                <c:pt idx="827">
                  <c:v>21.54</c:v>
                </c:pt>
                <c:pt idx="828">
                  <c:v>21.56</c:v>
                </c:pt>
                <c:pt idx="829">
                  <c:v>21.58</c:v>
                </c:pt>
                <c:pt idx="830">
                  <c:v>21.6</c:v>
                </c:pt>
                <c:pt idx="831">
                  <c:v>21.62</c:v>
                </c:pt>
                <c:pt idx="832">
                  <c:v>21.64</c:v>
                </c:pt>
                <c:pt idx="833">
                  <c:v>21.66</c:v>
                </c:pt>
                <c:pt idx="834">
                  <c:v>21.68</c:v>
                </c:pt>
                <c:pt idx="835">
                  <c:v>21.7</c:v>
                </c:pt>
                <c:pt idx="836">
                  <c:v>21.72</c:v>
                </c:pt>
                <c:pt idx="837">
                  <c:v>21.74</c:v>
                </c:pt>
                <c:pt idx="838">
                  <c:v>21.76</c:v>
                </c:pt>
                <c:pt idx="839">
                  <c:v>21.78</c:v>
                </c:pt>
                <c:pt idx="840">
                  <c:v>21.8</c:v>
                </c:pt>
                <c:pt idx="841">
                  <c:v>21.82</c:v>
                </c:pt>
                <c:pt idx="842">
                  <c:v>21.84</c:v>
                </c:pt>
                <c:pt idx="843">
                  <c:v>21.86</c:v>
                </c:pt>
                <c:pt idx="844">
                  <c:v>21.88</c:v>
                </c:pt>
                <c:pt idx="845">
                  <c:v>21.9</c:v>
                </c:pt>
                <c:pt idx="846">
                  <c:v>21.92</c:v>
                </c:pt>
                <c:pt idx="847">
                  <c:v>21.94</c:v>
                </c:pt>
                <c:pt idx="848">
                  <c:v>21.96</c:v>
                </c:pt>
                <c:pt idx="849">
                  <c:v>21.98</c:v>
                </c:pt>
                <c:pt idx="850">
                  <c:v>22</c:v>
                </c:pt>
                <c:pt idx="851">
                  <c:v>22.02</c:v>
                </c:pt>
                <c:pt idx="852">
                  <c:v>22.04</c:v>
                </c:pt>
                <c:pt idx="853">
                  <c:v>22.06</c:v>
                </c:pt>
                <c:pt idx="854">
                  <c:v>22.08</c:v>
                </c:pt>
                <c:pt idx="855">
                  <c:v>22.1</c:v>
                </c:pt>
                <c:pt idx="856">
                  <c:v>22.12</c:v>
                </c:pt>
                <c:pt idx="857">
                  <c:v>22.14</c:v>
                </c:pt>
                <c:pt idx="858">
                  <c:v>22.16</c:v>
                </c:pt>
                <c:pt idx="859">
                  <c:v>22.18</c:v>
                </c:pt>
                <c:pt idx="860">
                  <c:v>22.2</c:v>
                </c:pt>
                <c:pt idx="861">
                  <c:v>22.22</c:v>
                </c:pt>
                <c:pt idx="862">
                  <c:v>22.24</c:v>
                </c:pt>
                <c:pt idx="863">
                  <c:v>22.26</c:v>
                </c:pt>
                <c:pt idx="864">
                  <c:v>22.28</c:v>
                </c:pt>
                <c:pt idx="865">
                  <c:v>22.3</c:v>
                </c:pt>
                <c:pt idx="866">
                  <c:v>22.32</c:v>
                </c:pt>
                <c:pt idx="867">
                  <c:v>22.34</c:v>
                </c:pt>
                <c:pt idx="868">
                  <c:v>22.36</c:v>
                </c:pt>
                <c:pt idx="869">
                  <c:v>22.38</c:v>
                </c:pt>
                <c:pt idx="870">
                  <c:v>22.4</c:v>
                </c:pt>
                <c:pt idx="871">
                  <c:v>22.42</c:v>
                </c:pt>
                <c:pt idx="872">
                  <c:v>22.44</c:v>
                </c:pt>
                <c:pt idx="873">
                  <c:v>22.46</c:v>
                </c:pt>
                <c:pt idx="874">
                  <c:v>22.48</c:v>
                </c:pt>
                <c:pt idx="875">
                  <c:v>22.5</c:v>
                </c:pt>
                <c:pt idx="876">
                  <c:v>22.52</c:v>
                </c:pt>
                <c:pt idx="877">
                  <c:v>22.54</c:v>
                </c:pt>
                <c:pt idx="878">
                  <c:v>22.56</c:v>
                </c:pt>
                <c:pt idx="879">
                  <c:v>22.58</c:v>
                </c:pt>
                <c:pt idx="880">
                  <c:v>22.6</c:v>
                </c:pt>
                <c:pt idx="881">
                  <c:v>22.62</c:v>
                </c:pt>
                <c:pt idx="882">
                  <c:v>22.64</c:v>
                </c:pt>
                <c:pt idx="883">
                  <c:v>22.66</c:v>
                </c:pt>
                <c:pt idx="884">
                  <c:v>22.68</c:v>
                </c:pt>
                <c:pt idx="885">
                  <c:v>22.7</c:v>
                </c:pt>
                <c:pt idx="886">
                  <c:v>22.72</c:v>
                </c:pt>
                <c:pt idx="887">
                  <c:v>22.74</c:v>
                </c:pt>
                <c:pt idx="888">
                  <c:v>22.76</c:v>
                </c:pt>
                <c:pt idx="889">
                  <c:v>22.78</c:v>
                </c:pt>
                <c:pt idx="890">
                  <c:v>22.8</c:v>
                </c:pt>
                <c:pt idx="891">
                  <c:v>22.82</c:v>
                </c:pt>
                <c:pt idx="892">
                  <c:v>22.84</c:v>
                </c:pt>
                <c:pt idx="893">
                  <c:v>22.86</c:v>
                </c:pt>
                <c:pt idx="894">
                  <c:v>22.88</c:v>
                </c:pt>
                <c:pt idx="895">
                  <c:v>22.9</c:v>
                </c:pt>
                <c:pt idx="896">
                  <c:v>22.92</c:v>
                </c:pt>
                <c:pt idx="897">
                  <c:v>22.94</c:v>
                </c:pt>
                <c:pt idx="898">
                  <c:v>22.96</c:v>
                </c:pt>
                <c:pt idx="899">
                  <c:v>22.98</c:v>
                </c:pt>
                <c:pt idx="900">
                  <c:v>23</c:v>
                </c:pt>
                <c:pt idx="901">
                  <c:v>23.02</c:v>
                </c:pt>
                <c:pt idx="902">
                  <c:v>23.04</c:v>
                </c:pt>
                <c:pt idx="903">
                  <c:v>23.06</c:v>
                </c:pt>
                <c:pt idx="904">
                  <c:v>23.08</c:v>
                </c:pt>
                <c:pt idx="905">
                  <c:v>23.1</c:v>
                </c:pt>
                <c:pt idx="906">
                  <c:v>23.12</c:v>
                </c:pt>
                <c:pt idx="907">
                  <c:v>23.14</c:v>
                </c:pt>
                <c:pt idx="908">
                  <c:v>23.16</c:v>
                </c:pt>
                <c:pt idx="909">
                  <c:v>23.18</c:v>
                </c:pt>
                <c:pt idx="910">
                  <c:v>23.2</c:v>
                </c:pt>
                <c:pt idx="911">
                  <c:v>23.22</c:v>
                </c:pt>
                <c:pt idx="912">
                  <c:v>23.24</c:v>
                </c:pt>
                <c:pt idx="913">
                  <c:v>23.26</c:v>
                </c:pt>
                <c:pt idx="914">
                  <c:v>23.28</c:v>
                </c:pt>
                <c:pt idx="915">
                  <c:v>23.3</c:v>
                </c:pt>
                <c:pt idx="916">
                  <c:v>23.32</c:v>
                </c:pt>
                <c:pt idx="917">
                  <c:v>23.34</c:v>
                </c:pt>
                <c:pt idx="918">
                  <c:v>23.36</c:v>
                </c:pt>
                <c:pt idx="919">
                  <c:v>23.38</c:v>
                </c:pt>
                <c:pt idx="920">
                  <c:v>23.4</c:v>
                </c:pt>
                <c:pt idx="921">
                  <c:v>23.42</c:v>
                </c:pt>
                <c:pt idx="922">
                  <c:v>23.44</c:v>
                </c:pt>
                <c:pt idx="923">
                  <c:v>23.46</c:v>
                </c:pt>
                <c:pt idx="924">
                  <c:v>23.48</c:v>
                </c:pt>
                <c:pt idx="925">
                  <c:v>23.5</c:v>
                </c:pt>
                <c:pt idx="926">
                  <c:v>23.52</c:v>
                </c:pt>
                <c:pt idx="927">
                  <c:v>23.54</c:v>
                </c:pt>
                <c:pt idx="928">
                  <c:v>23.56</c:v>
                </c:pt>
                <c:pt idx="929">
                  <c:v>23.58</c:v>
                </c:pt>
                <c:pt idx="930">
                  <c:v>23.6</c:v>
                </c:pt>
                <c:pt idx="931">
                  <c:v>23.62</c:v>
                </c:pt>
                <c:pt idx="932">
                  <c:v>23.64</c:v>
                </c:pt>
                <c:pt idx="933">
                  <c:v>23.66</c:v>
                </c:pt>
                <c:pt idx="934">
                  <c:v>23.68</c:v>
                </c:pt>
                <c:pt idx="935">
                  <c:v>23.7</c:v>
                </c:pt>
                <c:pt idx="936">
                  <c:v>23.72</c:v>
                </c:pt>
                <c:pt idx="937">
                  <c:v>23.74</c:v>
                </c:pt>
                <c:pt idx="938">
                  <c:v>23.76</c:v>
                </c:pt>
                <c:pt idx="939">
                  <c:v>23.78</c:v>
                </c:pt>
                <c:pt idx="940">
                  <c:v>23.8</c:v>
                </c:pt>
                <c:pt idx="941">
                  <c:v>23.82</c:v>
                </c:pt>
                <c:pt idx="942">
                  <c:v>23.84</c:v>
                </c:pt>
                <c:pt idx="943">
                  <c:v>23.86</c:v>
                </c:pt>
                <c:pt idx="944">
                  <c:v>23.88</c:v>
                </c:pt>
                <c:pt idx="945">
                  <c:v>23.9</c:v>
                </c:pt>
                <c:pt idx="946">
                  <c:v>23.92</c:v>
                </c:pt>
                <c:pt idx="947">
                  <c:v>23.94</c:v>
                </c:pt>
                <c:pt idx="948">
                  <c:v>23.96</c:v>
                </c:pt>
                <c:pt idx="949">
                  <c:v>23.98</c:v>
                </c:pt>
                <c:pt idx="950">
                  <c:v>24</c:v>
                </c:pt>
                <c:pt idx="951">
                  <c:v>24.02</c:v>
                </c:pt>
                <c:pt idx="952">
                  <c:v>24.04</c:v>
                </c:pt>
                <c:pt idx="953">
                  <c:v>24.06</c:v>
                </c:pt>
                <c:pt idx="954">
                  <c:v>24.08</c:v>
                </c:pt>
                <c:pt idx="955">
                  <c:v>24.1</c:v>
                </c:pt>
                <c:pt idx="956">
                  <c:v>24.12</c:v>
                </c:pt>
                <c:pt idx="957">
                  <c:v>24.14</c:v>
                </c:pt>
                <c:pt idx="958">
                  <c:v>24.16</c:v>
                </c:pt>
                <c:pt idx="959">
                  <c:v>24.18</c:v>
                </c:pt>
                <c:pt idx="960">
                  <c:v>24.2</c:v>
                </c:pt>
                <c:pt idx="961">
                  <c:v>24.22</c:v>
                </c:pt>
                <c:pt idx="962">
                  <c:v>24.24</c:v>
                </c:pt>
                <c:pt idx="963">
                  <c:v>24.26</c:v>
                </c:pt>
                <c:pt idx="964">
                  <c:v>24.28</c:v>
                </c:pt>
                <c:pt idx="965">
                  <c:v>24.3</c:v>
                </c:pt>
                <c:pt idx="966">
                  <c:v>24.32</c:v>
                </c:pt>
                <c:pt idx="967">
                  <c:v>24.34</c:v>
                </c:pt>
                <c:pt idx="968">
                  <c:v>24.36</c:v>
                </c:pt>
                <c:pt idx="969">
                  <c:v>24.38</c:v>
                </c:pt>
                <c:pt idx="970">
                  <c:v>24.4</c:v>
                </c:pt>
                <c:pt idx="971">
                  <c:v>24.42</c:v>
                </c:pt>
                <c:pt idx="972">
                  <c:v>24.44</c:v>
                </c:pt>
                <c:pt idx="973">
                  <c:v>24.46</c:v>
                </c:pt>
                <c:pt idx="974">
                  <c:v>24.48</c:v>
                </c:pt>
                <c:pt idx="975">
                  <c:v>24.5</c:v>
                </c:pt>
                <c:pt idx="976">
                  <c:v>24.52</c:v>
                </c:pt>
                <c:pt idx="977">
                  <c:v>24.54</c:v>
                </c:pt>
                <c:pt idx="978">
                  <c:v>24.56</c:v>
                </c:pt>
                <c:pt idx="979">
                  <c:v>24.58</c:v>
                </c:pt>
                <c:pt idx="980">
                  <c:v>24.6</c:v>
                </c:pt>
                <c:pt idx="981">
                  <c:v>24.62</c:v>
                </c:pt>
                <c:pt idx="982">
                  <c:v>24.64</c:v>
                </c:pt>
                <c:pt idx="983">
                  <c:v>24.66</c:v>
                </c:pt>
                <c:pt idx="984">
                  <c:v>24.68</c:v>
                </c:pt>
                <c:pt idx="985">
                  <c:v>24.7</c:v>
                </c:pt>
                <c:pt idx="986">
                  <c:v>24.72</c:v>
                </c:pt>
                <c:pt idx="987">
                  <c:v>24.74</c:v>
                </c:pt>
                <c:pt idx="988">
                  <c:v>24.76</c:v>
                </c:pt>
                <c:pt idx="989">
                  <c:v>24.78</c:v>
                </c:pt>
                <c:pt idx="990">
                  <c:v>24.8</c:v>
                </c:pt>
                <c:pt idx="991">
                  <c:v>24.82</c:v>
                </c:pt>
                <c:pt idx="992">
                  <c:v>24.84</c:v>
                </c:pt>
                <c:pt idx="993">
                  <c:v>24.86</c:v>
                </c:pt>
                <c:pt idx="994">
                  <c:v>24.88</c:v>
                </c:pt>
                <c:pt idx="995">
                  <c:v>24.9</c:v>
                </c:pt>
                <c:pt idx="996">
                  <c:v>24.92</c:v>
                </c:pt>
                <c:pt idx="997">
                  <c:v>24.94</c:v>
                </c:pt>
                <c:pt idx="998">
                  <c:v>24.96</c:v>
                </c:pt>
                <c:pt idx="999">
                  <c:v>24.98</c:v>
                </c:pt>
                <c:pt idx="1000">
                  <c:v>25</c:v>
                </c:pt>
                <c:pt idx="1001">
                  <c:v>25.02</c:v>
                </c:pt>
                <c:pt idx="1002">
                  <c:v>25.04</c:v>
                </c:pt>
                <c:pt idx="1003">
                  <c:v>25.06</c:v>
                </c:pt>
                <c:pt idx="1004">
                  <c:v>25.08</c:v>
                </c:pt>
                <c:pt idx="1005">
                  <c:v>25.1</c:v>
                </c:pt>
                <c:pt idx="1006">
                  <c:v>25.12</c:v>
                </c:pt>
                <c:pt idx="1007">
                  <c:v>25.14</c:v>
                </c:pt>
                <c:pt idx="1008">
                  <c:v>25.16</c:v>
                </c:pt>
                <c:pt idx="1009">
                  <c:v>25.18</c:v>
                </c:pt>
                <c:pt idx="1010">
                  <c:v>25.2</c:v>
                </c:pt>
                <c:pt idx="1011">
                  <c:v>25.22</c:v>
                </c:pt>
                <c:pt idx="1012">
                  <c:v>25.24</c:v>
                </c:pt>
                <c:pt idx="1013">
                  <c:v>25.26</c:v>
                </c:pt>
                <c:pt idx="1014">
                  <c:v>25.28</c:v>
                </c:pt>
                <c:pt idx="1015">
                  <c:v>25.3</c:v>
                </c:pt>
                <c:pt idx="1016">
                  <c:v>25.32</c:v>
                </c:pt>
                <c:pt idx="1017">
                  <c:v>25.34</c:v>
                </c:pt>
                <c:pt idx="1018">
                  <c:v>25.36</c:v>
                </c:pt>
                <c:pt idx="1019">
                  <c:v>25.38</c:v>
                </c:pt>
                <c:pt idx="1020">
                  <c:v>25.4</c:v>
                </c:pt>
                <c:pt idx="1021">
                  <c:v>25.42</c:v>
                </c:pt>
                <c:pt idx="1022">
                  <c:v>25.44</c:v>
                </c:pt>
                <c:pt idx="1023">
                  <c:v>25.46</c:v>
                </c:pt>
                <c:pt idx="1024">
                  <c:v>25.48</c:v>
                </c:pt>
                <c:pt idx="1025">
                  <c:v>25.5</c:v>
                </c:pt>
                <c:pt idx="1026">
                  <c:v>25.52</c:v>
                </c:pt>
                <c:pt idx="1027">
                  <c:v>25.54</c:v>
                </c:pt>
                <c:pt idx="1028">
                  <c:v>25.56</c:v>
                </c:pt>
                <c:pt idx="1029">
                  <c:v>25.58</c:v>
                </c:pt>
                <c:pt idx="1030">
                  <c:v>25.6</c:v>
                </c:pt>
                <c:pt idx="1031">
                  <c:v>25.62</c:v>
                </c:pt>
                <c:pt idx="1032">
                  <c:v>25.64</c:v>
                </c:pt>
                <c:pt idx="1033">
                  <c:v>25.66</c:v>
                </c:pt>
                <c:pt idx="1034">
                  <c:v>25.68</c:v>
                </c:pt>
                <c:pt idx="1035">
                  <c:v>25.7</c:v>
                </c:pt>
                <c:pt idx="1036">
                  <c:v>25.72</c:v>
                </c:pt>
                <c:pt idx="1037">
                  <c:v>25.74</c:v>
                </c:pt>
                <c:pt idx="1038">
                  <c:v>25.76</c:v>
                </c:pt>
                <c:pt idx="1039">
                  <c:v>25.78</c:v>
                </c:pt>
                <c:pt idx="1040">
                  <c:v>25.8</c:v>
                </c:pt>
                <c:pt idx="1041">
                  <c:v>25.82</c:v>
                </c:pt>
                <c:pt idx="1042">
                  <c:v>25.84</c:v>
                </c:pt>
                <c:pt idx="1043">
                  <c:v>25.86</c:v>
                </c:pt>
                <c:pt idx="1044">
                  <c:v>25.88</c:v>
                </c:pt>
                <c:pt idx="1045">
                  <c:v>25.9</c:v>
                </c:pt>
                <c:pt idx="1046">
                  <c:v>25.92</c:v>
                </c:pt>
                <c:pt idx="1047">
                  <c:v>25.94</c:v>
                </c:pt>
                <c:pt idx="1048">
                  <c:v>25.96</c:v>
                </c:pt>
                <c:pt idx="1049">
                  <c:v>25.98</c:v>
                </c:pt>
                <c:pt idx="1050">
                  <c:v>26</c:v>
                </c:pt>
                <c:pt idx="1051">
                  <c:v>26.02</c:v>
                </c:pt>
                <c:pt idx="1052">
                  <c:v>26.04</c:v>
                </c:pt>
                <c:pt idx="1053">
                  <c:v>26.06</c:v>
                </c:pt>
                <c:pt idx="1054">
                  <c:v>26.08</c:v>
                </c:pt>
                <c:pt idx="1055">
                  <c:v>26.1</c:v>
                </c:pt>
                <c:pt idx="1056">
                  <c:v>26.12</c:v>
                </c:pt>
                <c:pt idx="1057">
                  <c:v>26.14</c:v>
                </c:pt>
                <c:pt idx="1058">
                  <c:v>26.16</c:v>
                </c:pt>
                <c:pt idx="1059">
                  <c:v>26.18</c:v>
                </c:pt>
                <c:pt idx="1060">
                  <c:v>26.2</c:v>
                </c:pt>
                <c:pt idx="1061">
                  <c:v>26.22</c:v>
                </c:pt>
                <c:pt idx="1062">
                  <c:v>26.24</c:v>
                </c:pt>
                <c:pt idx="1063">
                  <c:v>26.26</c:v>
                </c:pt>
                <c:pt idx="1064">
                  <c:v>26.28</c:v>
                </c:pt>
                <c:pt idx="1065">
                  <c:v>26.3</c:v>
                </c:pt>
                <c:pt idx="1066">
                  <c:v>26.32</c:v>
                </c:pt>
                <c:pt idx="1067">
                  <c:v>26.34</c:v>
                </c:pt>
                <c:pt idx="1068">
                  <c:v>26.36</c:v>
                </c:pt>
                <c:pt idx="1069">
                  <c:v>26.38</c:v>
                </c:pt>
                <c:pt idx="1070">
                  <c:v>26.4</c:v>
                </c:pt>
                <c:pt idx="1071">
                  <c:v>26.42</c:v>
                </c:pt>
                <c:pt idx="1072">
                  <c:v>26.44</c:v>
                </c:pt>
                <c:pt idx="1073">
                  <c:v>26.46</c:v>
                </c:pt>
                <c:pt idx="1074">
                  <c:v>26.48</c:v>
                </c:pt>
                <c:pt idx="1075">
                  <c:v>26.5</c:v>
                </c:pt>
                <c:pt idx="1076">
                  <c:v>26.52</c:v>
                </c:pt>
                <c:pt idx="1077">
                  <c:v>26.54</c:v>
                </c:pt>
                <c:pt idx="1078">
                  <c:v>26.56</c:v>
                </c:pt>
                <c:pt idx="1079">
                  <c:v>26.58</c:v>
                </c:pt>
                <c:pt idx="1080">
                  <c:v>26.6</c:v>
                </c:pt>
                <c:pt idx="1081">
                  <c:v>26.62</c:v>
                </c:pt>
                <c:pt idx="1082">
                  <c:v>26.64</c:v>
                </c:pt>
                <c:pt idx="1083">
                  <c:v>26.66</c:v>
                </c:pt>
                <c:pt idx="1084">
                  <c:v>26.68</c:v>
                </c:pt>
                <c:pt idx="1085">
                  <c:v>26.7</c:v>
                </c:pt>
                <c:pt idx="1086">
                  <c:v>26.72</c:v>
                </c:pt>
                <c:pt idx="1087">
                  <c:v>26.74</c:v>
                </c:pt>
                <c:pt idx="1088">
                  <c:v>26.76</c:v>
                </c:pt>
                <c:pt idx="1089">
                  <c:v>26.78</c:v>
                </c:pt>
                <c:pt idx="1090">
                  <c:v>26.8</c:v>
                </c:pt>
                <c:pt idx="1091">
                  <c:v>26.82</c:v>
                </c:pt>
                <c:pt idx="1092">
                  <c:v>26.84</c:v>
                </c:pt>
                <c:pt idx="1093">
                  <c:v>26.86</c:v>
                </c:pt>
                <c:pt idx="1094">
                  <c:v>26.88</c:v>
                </c:pt>
                <c:pt idx="1095">
                  <c:v>26.9</c:v>
                </c:pt>
                <c:pt idx="1096">
                  <c:v>26.92</c:v>
                </c:pt>
                <c:pt idx="1097">
                  <c:v>26.94</c:v>
                </c:pt>
                <c:pt idx="1098">
                  <c:v>26.96</c:v>
                </c:pt>
                <c:pt idx="1099">
                  <c:v>26.98</c:v>
                </c:pt>
                <c:pt idx="1100">
                  <c:v>27</c:v>
                </c:pt>
                <c:pt idx="1101">
                  <c:v>27.02</c:v>
                </c:pt>
                <c:pt idx="1102">
                  <c:v>27.04</c:v>
                </c:pt>
                <c:pt idx="1103">
                  <c:v>27.06</c:v>
                </c:pt>
                <c:pt idx="1104">
                  <c:v>27.08</c:v>
                </c:pt>
                <c:pt idx="1105">
                  <c:v>27.1</c:v>
                </c:pt>
                <c:pt idx="1106">
                  <c:v>27.12</c:v>
                </c:pt>
                <c:pt idx="1107">
                  <c:v>27.14</c:v>
                </c:pt>
                <c:pt idx="1108">
                  <c:v>27.16</c:v>
                </c:pt>
                <c:pt idx="1109">
                  <c:v>27.18</c:v>
                </c:pt>
                <c:pt idx="1110">
                  <c:v>27.2</c:v>
                </c:pt>
                <c:pt idx="1111">
                  <c:v>27.22</c:v>
                </c:pt>
                <c:pt idx="1112">
                  <c:v>27.24</c:v>
                </c:pt>
                <c:pt idx="1113">
                  <c:v>27.26</c:v>
                </c:pt>
                <c:pt idx="1114">
                  <c:v>27.28</c:v>
                </c:pt>
                <c:pt idx="1115">
                  <c:v>27.3</c:v>
                </c:pt>
                <c:pt idx="1116">
                  <c:v>27.32</c:v>
                </c:pt>
                <c:pt idx="1117">
                  <c:v>27.34</c:v>
                </c:pt>
                <c:pt idx="1118">
                  <c:v>27.36</c:v>
                </c:pt>
                <c:pt idx="1119">
                  <c:v>27.38</c:v>
                </c:pt>
                <c:pt idx="1120">
                  <c:v>27.4</c:v>
                </c:pt>
                <c:pt idx="1121">
                  <c:v>27.42</c:v>
                </c:pt>
                <c:pt idx="1122">
                  <c:v>27.44</c:v>
                </c:pt>
                <c:pt idx="1123">
                  <c:v>27.46</c:v>
                </c:pt>
                <c:pt idx="1124">
                  <c:v>27.48</c:v>
                </c:pt>
                <c:pt idx="1125">
                  <c:v>27.5</c:v>
                </c:pt>
                <c:pt idx="1126">
                  <c:v>27.52</c:v>
                </c:pt>
                <c:pt idx="1127">
                  <c:v>27.54</c:v>
                </c:pt>
                <c:pt idx="1128">
                  <c:v>27.56</c:v>
                </c:pt>
                <c:pt idx="1129">
                  <c:v>27.58</c:v>
                </c:pt>
                <c:pt idx="1130">
                  <c:v>27.6</c:v>
                </c:pt>
                <c:pt idx="1131">
                  <c:v>27.62</c:v>
                </c:pt>
                <c:pt idx="1132">
                  <c:v>27.64</c:v>
                </c:pt>
                <c:pt idx="1133">
                  <c:v>27.66</c:v>
                </c:pt>
                <c:pt idx="1134">
                  <c:v>27.68</c:v>
                </c:pt>
                <c:pt idx="1135">
                  <c:v>27.7</c:v>
                </c:pt>
                <c:pt idx="1136">
                  <c:v>27.72</c:v>
                </c:pt>
                <c:pt idx="1137">
                  <c:v>27.74</c:v>
                </c:pt>
                <c:pt idx="1138">
                  <c:v>27.76</c:v>
                </c:pt>
                <c:pt idx="1139">
                  <c:v>27.78</c:v>
                </c:pt>
                <c:pt idx="1140">
                  <c:v>27.8</c:v>
                </c:pt>
                <c:pt idx="1141">
                  <c:v>27.82</c:v>
                </c:pt>
                <c:pt idx="1142">
                  <c:v>27.84</c:v>
                </c:pt>
                <c:pt idx="1143">
                  <c:v>27.86</c:v>
                </c:pt>
                <c:pt idx="1144">
                  <c:v>27.88</c:v>
                </c:pt>
                <c:pt idx="1145">
                  <c:v>27.9</c:v>
                </c:pt>
                <c:pt idx="1146">
                  <c:v>27.92</c:v>
                </c:pt>
                <c:pt idx="1147">
                  <c:v>27.94</c:v>
                </c:pt>
                <c:pt idx="1148">
                  <c:v>27.96</c:v>
                </c:pt>
                <c:pt idx="1149">
                  <c:v>27.98</c:v>
                </c:pt>
                <c:pt idx="1150">
                  <c:v>28</c:v>
                </c:pt>
                <c:pt idx="1151">
                  <c:v>28.02</c:v>
                </c:pt>
                <c:pt idx="1152">
                  <c:v>28.04</c:v>
                </c:pt>
                <c:pt idx="1153">
                  <c:v>28.06</c:v>
                </c:pt>
                <c:pt idx="1154">
                  <c:v>28.08</c:v>
                </c:pt>
                <c:pt idx="1155">
                  <c:v>28.1</c:v>
                </c:pt>
                <c:pt idx="1156">
                  <c:v>28.12</c:v>
                </c:pt>
                <c:pt idx="1157">
                  <c:v>28.14</c:v>
                </c:pt>
                <c:pt idx="1158">
                  <c:v>28.16</c:v>
                </c:pt>
                <c:pt idx="1159">
                  <c:v>28.18</c:v>
                </c:pt>
                <c:pt idx="1160">
                  <c:v>28.2</c:v>
                </c:pt>
                <c:pt idx="1161">
                  <c:v>28.22</c:v>
                </c:pt>
                <c:pt idx="1162">
                  <c:v>28.24</c:v>
                </c:pt>
                <c:pt idx="1163">
                  <c:v>28.26</c:v>
                </c:pt>
                <c:pt idx="1164">
                  <c:v>28.28</c:v>
                </c:pt>
                <c:pt idx="1165">
                  <c:v>28.3</c:v>
                </c:pt>
                <c:pt idx="1166">
                  <c:v>28.32</c:v>
                </c:pt>
                <c:pt idx="1167">
                  <c:v>28.34</c:v>
                </c:pt>
                <c:pt idx="1168">
                  <c:v>28.36</c:v>
                </c:pt>
                <c:pt idx="1169">
                  <c:v>28.38</c:v>
                </c:pt>
                <c:pt idx="1170">
                  <c:v>28.4</c:v>
                </c:pt>
                <c:pt idx="1171">
                  <c:v>28.42</c:v>
                </c:pt>
                <c:pt idx="1172">
                  <c:v>28.44</c:v>
                </c:pt>
                <c:pt idx="1173">
                  <c:v>28.46</c:v>
                </c:pt>
                <c:pt idx="1174">
                  <c:v>28.48</c:v>
                </c:pt>
                <c:pt idx="1175">
                  <c:v>28.5</c:v>
                </c:pt>
                <c:pt idx="1176">
                  <c:v>28.52</c:v>
                </c:pt>
                <c:pt idx="1177">
                  <c:v>28.54</c:v>
                </c:pt>
                <c:pt idx="1178">
                  <c:v>28.56</c:v>
                </c:pt>
                <c:pt idx="1179">
                  <c:v>28.58</c:v>
                </c:pt>
                <c:pt idx="1180">
                  <c:v>28.6</c:v>
                </c:pt>
                <c:pt idx="1181">
                  <c:v>28.62</c:v>
                </c:pt>
                <c:pt idx="1182">
                  <c:v>28.64</c:v>
                </c:pt>
                <c:pt idx="1183">
                  <c:v>28.66</c:v>
                </c:pt>
                <c:pt idx="1184">
                  <c:v>28.68</c:v>
                </c:pt>
                <c:pt idx="1185">
                  <c:v>28.7</c:v>
                </c:pt>
                <c:pt idx="1186">
                  <c:v>28.72</c:v>
                </c:pt>
                <c:pt idx="1187">
                  <c:v>28.74</c:v>
                </c:pt>
                <c:pt idx="1188">
                  <c:v>28.76</c:v>
                </c:pt>
                <c:pt idx="1189">
                  <c:v>28.78</c:v>
                </c:pt>
                <c:pt idx="1190">
                  <c:v>28.8</c:v>
                </c:pt>
                <c:pt idx="1191">
                  <c:v>28.82</c:v>
                </c:pt>
                <c:pt idx="1192">
                  <c:v>28.84</c:v>
                </c:pt>
                <c:pt idx="1193">
                  <c:v>28.86</c:v>
                </c:pt>
                <c:pt idx="1194">
                  <c:v>28.88</c:v>
                </c:pt>
                <c:pt idx="1195">
                  <c:v>28.9</c:v>
                </c:pt>
                <c:pt idx="1196">
                  <c:v>28.92</c:v>
                </c:pt>
                <c:pt idx="1197">
                  <c:v>28.94</c:v>
                </c:pt>
                <c:pt idx="1198">
                  <c:v>28.96</c:v>
                </c:pt>
                <c:pt idx="1199">
                  <c:v>28.98</c:v>
                </c:pt>
                <c:pt idx="1200">
                  <c:v>29</c:v>
                </c:pt>
                <c:pt idx="1201">
                  <c:v>29.02</c:v>
                </c:pt>
                <c:pt idx="1202">
                  <c:v>29.04</c:v>
                </c:pt>
                <c:pt idx="1203">
                  <c:v>29.06</c:v>
                </c:pt>
                <c:pt idx="1204">
                  <c:v>29.08</c:v>
                </c:pt>
                <c:pt idx="1205">
                  <c:v>29.1</c:v>
                </c:pt>
                <c:pt idx="1206">
                  <c:v>29.12</c:v>
                </c:pt>
                <c:pt idx="1207">
                  <c:v>29.14</c:v>
                </c:pt>
                <c:pt idx="1208">
                  <c:v>29.16</c:v>
                </c:pt>
                <c:pt idx="1209">
                  <c:v>29.18</c:v>
                </c:pt>
                <c:pt idx="1210">
                  <c:v>29.2</c:v>
                </c:pt>
                <c:pt idx="1211">
                  <c:v>29.22</c:v>
                </c:pt>
                <c:pt idx="1212">
                  <c:v>29.24</c:v>
                </c:pt>
                <c:pt idx="1213">
                  <c:v>29.26</c:v>
                </c:pt>
                <c:pt idx="1214">
                  <c:v>29.28</c:v>
                </c:pt>
                <c:pt idx="1215">
                  <c:v>29.3</c:v>
                </c:pt>
                <c:pt idx="1216">
                  <c:v>29.32</c:v>
                </c:pt>
                <c:pt idx="1217">
                  <c:v>29.34</c:v>
                </c:pt>
                <c:pt idx="1218">
                  <c:v>29.36</c:v>
                </c:pt>
                <c:pt idx="1219">
                  <c:v>29.38</c:v>
                </c:pt>
                <c:pt idx="1220">
                  <c:v>29.4</c:v>
                </c:pt>
                <c:pt idx="1221">
                  <c:v>29.42</c:v>
                </c:pt>
                <c:pt idx="1222">
                  <c:v>29.44</c:v>
                </c:pt>
                <c:pt idx="1223">
                  <c:v>29.46</c:v>
                </c:pt>
                <c:pt idx="1224">
                  <c:v>29.48</c:v>
                </c:pt>
                <c:pt idx="1225">
                  <c:v>29.5</c:v>
                </c:pt>
                <c:pt idx="1226">
                  <c:v>29.52</c:v>
                </c:pt>
                <c:pt idx="1227">
                  <c:v>29.54</c:v>
                </c:pt>
                <c:pt idx="1228">
                  <c:v>29.56</c:v>
                </c:pt>
                <c:pt idx="1229">
                  <c:v>29.58</c:v>
                </c:pt>
                <c:pt idx="1230">
                  <c:v>29.6</c:v>
                </c:pt>
                <c:pt idx="1231">
                  <c:v>29.62</c:v>
                </c:pt>
                <c:pt idx="1232">
                  <c:v>29.64</c:v>
                </c:pt>
                <c:pt idx="1233">
                  <c:v>29.66</c:v>
                </c:pt>
                <c:pt idx="1234">
                  <c:v>29.68</c:v>
                </c:pt>
                <c:pt idx="1235">
                  <c:v>29.7</c:v>
                </c:pt>
                <c:pt idx="1236">
                  <c:v>29.72</c:v>
                </c:pt>
                <c:pt idx="1237">
                  <c:v>29.74</c:v>
                </c:pt>
                <c:pt idx="1238">
                  <c:v>29.76</c:v>
                </c:pt>
                <c:pt idx="1239">
                  <c:v>29.78</c:v>
                </c:pt>
                <c:pt idx="1240">
                  <c:v>29.8</c:v>
                </c:pt>
                <c:pt idx="1241">
                  <c:v>29.82</c:v>
                </c:pt>
                <c:pt idx="1242">
                  <c:v>29.84</c:v>
                </c:pt>
                <c:pt idx="1243">
                  <c:v>29.86</c:v>
                </c:pt>
                <c:pt idx="1244">
                  <c:v>29.88</c:v>
                </c:pt>
                <c:pt idx="1245">
                  <c:v>29.9</c:v>
                </c:pt>
                <c:pt idx="1246">
                  <c:v>29.92</c:v>
                </c:pt>
                <c:pt idx="1247">
                  <c:v>29.94</c:v>
                </c:pt>
                <c:pt idx="1248">
                  <c:v>29.96</c:v>
                </c:pt>
                <c:pt idx="1249">
                  <c:v>29.98</c:v>
                </c:pt>
                <c:pt idx="1250">
                  <c:v>30</c:v>
                </c:pt>
                <c:pt idx="1251">
                  <c:v>30.02</c:v>
                </c:pt>
                <c:pt idx="1252">
                  <c:v>30.04</c:v>
                </c:pt>
                <c:pt idx="1253">
                  <c:v>30.06</c:v>
                </c:pt>
                <c:pt idx="1254">
                  <c:v>30.08</c:v>
                </c:pt>
                <c:pt idx="1255">
                  <c:v>30.1</c:v>
                </c:pt>
                <c:pt idx="1256">
                  <c:v>30.12</c:v>
                </c:pt>
                <c:pt idx="1257">
                  <c:v>30.14</c:v>
                </c:pt>
                <c:pt idx="1258">
                  <c:v>30.16</c:v>
                </c:pt>
                <c:pt idx="1259">
                  <c:v>30.18</c:v>
                </c:pt>
                <c:pt idx="1260">
                  <c:v>30.2</c:v>
                </c:pt>
                <c:pt idx="1261">
                  <c:v>30.22</c:v>
                </c:pt>
                <c:pt idx="1262">
                  <c:v>30.24</c:v>
                </c:pt>
                <c:pt idx="1263">
                  <c:v>30.26</c:v>
                </c:pt>
                <c:pt idx="1264">
                  <c:v>30.28</c:v>
                </c:pt>
                <c:pt idx="1265">
                  <c:v>30.3</c:v>
                </c:pt>
                <c:pt idx="1266">
                  <c:v>30.32</c:v>
                </c:pt>
                <c:pt idx="1267">
                  <c:v>30.34</c:v>
                </c:pt>
                <c:pt idx="1268">
                  <c:v>30.36</c:v>
                </c:pt>
                <c:pt idx="1269">
                  <c:v>30.38</c:v>
                </c:pt>
                <c:pt idx="1270">
                  <c:v>30.4</c:v>
                </c:pt>
                <c:pt idx="1271">
                  <c:v>30.42</c:v>
                </c:pt>
                <c:pt idx="1272">
                  <c:v>30.44</c:v>
                </c:pt>
                <c:pt idx="1273">
                  <c:v>30.46</c:v>
                </c:pt>
                <c:pt idx="1274">
                  <c:v>30.48</c:v>
                </c:pt>
                <c:pt idx="1275">
                  <c:v>30.5</c:v>
                </c:pt>
                <c:pt idx="1276">
                  <c:v>30.52</c:v>
                </c:pt>
                <c:pt idx="1277">
                  <c:v>30.54</c:v>
                </c:pt>
                <c:pt idx="1278">
                  <c:v>30.56</c:v>
                </c:pt>
                <c:pt idx="1279">
                  <c:v>30.58</c:v>
                </c:pt>
                <c:pt idx="1280">
                  <c:v>30.6</c:v>
                </c:pt>
                <c:pt idx="1281">
                  <c:v>30.62</c:v>
                </c:pt>
                <c:pt idx="1282">
                  <c:v>30.64</c:v>
                </c:pt>
                <c:pt idx="1283">
                  <c:v>30.66</c:v>
                </c:pt>
                <c:pt idx="1284">
                  <c:v>30.68</c:v>
                </c:pt>
                <c:pt idx="1285">
                  <c:v>30.7</c:v>
                </c:pt>
                <c:pt idx="1286">
                  <c:v>30.72</c:v>
                </c:pt>
                <c:pt idx="1287">
                  <c:v>30.74</c:v>
                </c:pt>
                <c:pt idx="1288">
                  <c:v>30.76</c:v>
                </c:pt>
                <c:pt idx="1289">
                  <c:v>30.78</c:v>
                </c:pt>
                <c:pt idx="1290">
                  <c:v>30.8</c:v>
                </c:pt>
                <c:pt idx="1291">
                  <c:v>30.82</c:v>
                </c:pt>
                <c:pt idx="1292">
                  <c:v>30.84</c:v>
                </c:pt>
                <c:pt idx="1293">
                  <c:v>30.86</c:v>
                </c:pt>
                <c:pt idx="1294">
                  <c:v>30.88</c:v>
                </c:pt>
                <c:pt idx="1295">
                  <c:v>30.9</c:v>
                </c:pt>
                <c:pt idx="1296">
                  <c:v>30.92</c:v>
                </c:pt>
                <c:pt idx="1297">
                  <c:v>30.94</c:v>
                </c:pt>
                <c:pt idx="1298">
                  <c:v>30.96</c:v>
                </c:pt>
                <c:pt idx="1299">
                  <c:v>30.98</c:v>
                </c:pt>
                <c:pt idx="1300">
                  <c:v>31</c:v>
                </c:pt>
                <c:pt idx="1301">
                  <c:v>31.02</c:v>
                </c:pt>
                <c:pt idx="1302">
                  <c:v>31.04</c:v>
                </c:pt>
                <c:pt idx="1303">
                  <c:v>31.06</c:v>
                </c:pt>
                <c:pt idx="1304">
                  <c:v>31.08</c:v>
                </c:pt>
                <c:pt idx="1305">
                  <c:v>31.1</c:v>
                </c:pt>
                <c:pt idx="1306">
                  <c:v>31.12</c:v>
                </c:pt>
                <c:pt idx="1307">
                  <c:v>31.14</c:v>
                </c:pt>
                <c:pt idx="1308">
                  <c:v>31.16</c:v>
                </c:pt>
                <c:pt idx="1309">
                  <c:v>31.18</c:v>
                </c:pt>
                <c:pt idx="1310">
                  <c:v>31.2</c:v>
                </c:pt>
                <c:pt idx="1311">
                  <c:v>31.22</c:v>
                </c:pt>
                <c:pt idx="1312">
                  <c:v>31.24</c:v>
                </c:pt>
                <c:pt idx="1313">
                  <c:v>31.26</c:v>
                </c:pt>
                <c:pt idx="1314">
                  <c:v>31.28</c:v>
                </c:pt>
                <c:pt idx="1315">
                  <c:v>31.3</c:v>
                </c:pt>
                <c:pt idx="1316">
                  <c:v>31.32</c:v>
                </c:pt>
                <c:pt idx="1317">
                  <c:v>31.34</c:v>
                </c:pt>
                <c:pt idx="1318">
                  <c:v>31.36</c:v>
                </c:pt>
                <c:pt idx="1319">
                  <c:v>31.38</c:v>
                </c:pt>
                <c:pt idx="1320">
                  <c:v>31.4</c:v>
                </c:pt>
                <c:pt idx="1321">
                  <c:v>31.42</c:v>
                </c:pt>
                <c:pt idx="1322">
                  <c:v>31.44</c:v>
                </c:pt>
                <c:pt idx="1323">
                  <c:v>31.46</c:v>
                </c:pt>
                <c:pt idx="1324">
                  <c:v>31.48</c:v>
                </c:pt>
                <c:pt idx="1325">
                  <c:v>31.5</c:v>
                </c:pt>
                <c:pt idx="1326">
                  <c:v>31.52</c:v>
                </c:pt>
                <c:pt idx="1327">
                  <c:v>31.54</c:v>
                </c:pt>
                <c:pt idx="1328">
                  <c:v>31.56</c:v>
                </c:pt>
                <c:pt idx="1329">
                  <c:v>31.58</c:v>
                </c:pt>
                <c:pt idx="1330">
                  <c:v>31.6</c:v>
                </c:pt>
                <c:pt idx="1331">
                  <c:v>31.62</c:v>
                </c:pt>
                <c:pt idx="1332">
                  <c:v>31.64</c:v>
                </c:pt>
                <c:pt idx="1333">
                  <c:v>31.66</c:v>
                </c:pt>
                <c:pt idx="1334">
                  <c:v>31.68</c:v>
                </c:pt>
                <c:pt idx="1335">
                  <c:v>31.7</c:v>
                </c:pt>
                <c:pt idx="1336">
                  <c:v>31.72</c:v>
                </c:pt>
                <c:pt idx="1337">
                  <c:v>31.74</c:v>
                </c:pt>
                <c:pt idx="1338">
                  <c:v>31.76</c:v>
                </c:pt>
                <c:pt idx="1339">
                  <c:v>31.78</c:v>
                </c:pt>
                <c:pt idx="1340">
                  <c:v>31.8</c:v>
                </c:pt>
                <c:pt idx="1341">
                  <c:v>31.82</c:v>
                </c:pt>
                <c:pt idx="1342">
                  <c:v>31.84</c:v>
                </c:pt>
                <c:pt idx="1343">
                  <c:v>31.86</c:v>
                </c:pt>
                <c:pt idx="1344">
                  <c:v>31.88</c:v>
                </c:pt>
                <c:pt idx="1345">
                  <c:v>31.9</c:v>
                </c:pt>
                <c:pt idx="1346">
                  <c:v>31.92</c:v>
                </c:pt>
                <c:pt idx="1347">
                  <c:v>31.94</c:v>
                </c:pt>
                <c:pt idx="1348">
                  <c:v>31.96</c:v>
                </c:pt>
                <c:pt idx="1349">
                  <c:v>31.98</c:v>
                </c:pt>
                <c:pt idx="1350">
                  <c:v>32</c:v>
                </c:pt>
                <c:pt idx="1351">
                  <c:v>32.020000000000003</c:v>
                </c:pt>
                <c:pt idx="1352">
                  <c:v>32.04</c:v>
                </c:pt>
                <c:pt idx="1353">
                  <c:v>32.06</c:v>
                </c:pt>
                <c:pt idx="1354">
                  <c:v>32.08</c:v>
                </c:pt>
                <c:pt idx="1355">
                  <c:v>32.1</c:v>
                </c:pt>
                <c:pt idx="1356">
                  <c:v>32.119999999999997</c:v>
                </c:pt>
                <c:pt idx="1357">
                  <c:v>32.14</c:v>
                </c:pt>
                <c:pt idx="1358">
                  <c:v>32.159999999999997</c:v>
                </c:pt>
                <c:pt idx="1359">
                  <c:v>32.18</c:v>
                </c:pt>
                <c:pt idx="1360">
                  <c:v>32.200000000000003</c:v>
                </c:pt>
                <c:pt idx="1361">
                  <c:v>32.22</c:v>
                </c:pt>
                <c:pt idx="1362">
                  <c:v>32.24</c:v>
                </c:pt>
                <c:pt idx="1363">
                  <c:v>32.26</c:v>
                </c:pt>
                <c:pt idx="1364">
                  <c:v>32.28</c:v>
                </c:pt>
                <c:pt idx="1365">
                  <c:v>32.299999999999997</c:v>
                </c:pt>
                <c:pt idx="1366">
                  <c:v>32.32</c:v>
                </c:pt>
                <c:pt idx="1367">
                  <c:v>32.340000000000003</c:v>
                </c:pt>
                <c:pt idx="1368">
                  <c:v>32.36</c:v>
                </c:pt>
                <c:pt idx="1369">
                  <c:v>32.380000000000003</c:v>
                </c:pt>
                <c:pt idx="1370">
                  <c:v>32.4</c:v>
                </c:pt>
                <c:pt idx="1371">
                  <c:v>32.42</c:v>
                </c:pt>
                <c:pt idx="1372">
                  <c:v>32.44</c:v>
                </c:pt>
                <c:pt idx="1373">
                  <c:v>32.46</c:v>
                </c:pt>
                <c:pt idx="1374">
                  <c:v>32.479999999999997</c:v>
                </c:pt>
                <c:pt idx="1375">
                  <c:v>32.5</c:v>
                </c:pt>
                <c:pt idx="1376">
                  <c:v>32.520000000000003</c:v>
                </c:pt>
                <c:pt idx="1377">
                  <c:v>32.54</c:v>
                </c:pt>
                <c:pt idx="1378">
                  <c:v>32.56</c:v>
                </c:pt>
                <c:pt idx="1379">
                  <c:v>32.58</c:v>
                </c:pt>
                <c:pt idx="1380">
                  <c:v>32.6</c:v>
                </c:pt>
                <c:pt idx="1381">
                  <c:v>32.619999999999997</c:v>
                </c:pt>
                <c:pt idx="1382">
                  <c:v>32.64</c:v>
                </c:pt>
                <c:pt idx="1383">
                  <c:v>32.659999999999997</c:v>
                </c:pt>
                <c:pt idx="1384">
                  <c:v>32.68</c:v>
                </c:pt>
                <c:pt idx="1385">
                  <c:v>32.700000000000003</c:v>
                </c:pt>
                <c:pt idx="1386">
                  <c:v>32.72</c:v>
                </c:pt>
                <c:pt idx="1387">
                  <c:v>32.74</c:v>
                </c:pt>
                <c:pt idx="1388">
                  <c:v>32.76</c:v>
                </c:pt>
                <c:pt idx="1389">
                  <c:v>32.78</c:v>
                </c:pt>
                <c:pt idx="1390">
                  <c:v>32.799999999999997</c:v>
                </c:pt>
                <c:pt idx="1391">
                  <c:v>32.82</c:v>
                </c:pt>
                <c:pt idx="1392">
                  <c:v>32.840000000000003</c:v>
                </c:pt>
                <c:pt idx="1393">
                  <c:v>32.86</c:v>
                </c:pt>
                <c:pt idx="1394">
                  <c:v>32.880000000000003</c:v>
                </c:pt>
                <c:pt idx="1395">
                  <c:v>32.9</c:v>
                </c:pt>
                <c:pt idx="1396">
                  <c:v>32.92</c:v>
                </c:pt>
                <c:pt idx="1397">
                  <c:v>32.94</c:v>
                </c:pt>
                <c:pt idx="1398">
                  <c:v>32.96</c:v>
                </c:pt>
                <c:pt idx="1399">
                  <c:v>32.979999999999997</c:v>
                </c:pt>
                <c:pt idx="1400">
                  <c:v>33</c:v>
                </c:pt>
                <c:pt idx="1401">
                  <c:v>33.020000000000003</c:v>
                </c:pt>
                <c:pt idx="1402">
                  <c:v>33.04</c:v>
                </c:pt>
                <c:pt idx="1403">
                  <c:v>33.06</c:v>
                </c:pt>
                <c:pt idx="1404">
                  <c:v>33.08</c:v>
                </c:pt>
                <c:pt idx="1405">
                  <c:v>33.1</c:v>
                </c:pt>
                <c:pt idx="1406">
                  <c:v>33.119999999999997</c:v>
                </c:pt>
                <c:pt idx="1407">
                  <c:v>33.14</c:v>
                </c:pt>
                <c:pt idx="1408">
                  <c:v>33.159999999999997</c:v>
                </c:pt>
                <c:pt idx="1409">
                  <c:v>33.18</c:v>
                </c:pt>
                <c:pt idx="1410">
                  <c:v>33.200000000000003</c:v>
                </c:pt>
                <c:pt idx="1411">
                  <c:v>33.22</c:v>
                </c:pt>
                <c:pt idx="1412">
                  <c:v>33.24</c:v>
                </c:pt>
                <c:pt idx="1413">
                  <c:v>33.26</c:v>
                </c:pt>
                <c:pt idx="1414">
                  <c:v>33.28</c:v>
                </c:pt>
                <c:pt idx="1415">
                  <c:v>33.299999999999997</c:v>
                </c:pt>
                <c:pt idx="1416">
                  <c:v>33.32</c:v>
                </c:pt>
                <c:pt idx="1417">
                  <c:v>33.340000000000003</c:v>
                </c:pt>
                <c:pt idx="1418">
                  <c:v>33.36</c:v>
                </c:pt>
                <c:pt idx="1419">
                  <c:v>33.380000000000003</c:v>
                </c:pt>
                <c:pt idx="1420">
                  <c:v>33.4</c:v>
                </c:pt>
                <c:pt idx="1421">
                  <c:v>33.42</c:v>
                </c:pt>
                <c:pt idx="1422">
                  <c:v>33.44</c:v>
                </c:pt>
                <c:pt idx="1423">
                  <c:v>33.46</c:v>
                </c:pt>
                <c:pt idx="1424">
                  <c:v>33.479999999999997</c:v>
                </c:pt>
                <c:pt idx="1425">
                  <c:v>33.5</c:v>
                </c:pt>
                <c:pt idx="1426">
                  <c:v>33.520000000000003</c:v>
                </c:pt>
                <c:pt idx="1427">
                  <c:v>33.54</c:v>
                </c:pt>
                <c:pt idx="1428">
                  <c:v>33.56</c:v>
                </c:pt>
                <c:pt idx="1429">
                  <c:v>33.58</c:v>
                </c:pt>
                <c:pt idx="1430">
                  <c:v>33.6</c:v>
                </c:pt>
                <c:pt idx="1431">
                  <c:v>33.619999999999997</c:v>
                </c:pt>
                <c:pt idx="1432">
                  <c:v>33.64</c:v>
                </c:pt>
                <c:pt idx="1433">
                  <c:v>33.659999999999997</c:v>
                </c:pt>
                <c:pt idx="1434">
                  <c:v>33.68</c:v>
                </c:pt>
                <c:pt idx="1435">
                  <c:v>33.700000000000003</c:v>
                </c:pt>
                <c:pt idx="1436">
                  <c:v>33.72</c:v>
                </c:pt>
                <c:pt idx="1437">
                  <c:v>33.74</c:v>
                </c:pt>
                <c:pt idx="1438">
                  <c:v>33.76</c:v>
                </c:pt>
                <c:pt idx="1439">
                  <c:v>33.78</c:v>
                </c:pt>
                <c:pt idx="1440">
                  <c:v>33.799999999999997</c:v>
                </c:pt>
                <c:pt idx="1441">
                  <c:v>33.82</c:v>
                </c:pt>
                <c:pt idx="1442">
                  <c:v>33.840000000000003</c:v>
                </c:pt>
                <c:pt idx="1443">
                  <c:v>33.86</c:v>
                </c:pt>
                <c:pt idx="1444">
                  <c:v>33.880000000000003</c:v>
                </c:pt>
                <c:pt idx="1445">
                  <c:v>33.9</c:v>
                </c:pt>
                <c:pt idx="1446">
                  <c:v>33.92</c:v>
                </c:pt>
                <c:pt idx="1447">
                  <c:v>33.94</c:v>
                </c:pt>
                <c:pt idx="1448">
                  <c:v>33.96</c:v>
                </c:pt>
                <c:pt idx="1449">
                  <c:v>33.979999999999997</c:v>
                </c:pt>
                <c:pt idx="1450">
                  <c:v>34</c:v>
                </c:pt>
                <c:pt idx="1451">
                  <c:v>34.020000000000003</c:v>
                </c:pt>
                <c:pt idx="1452">
                  <c:v>34.04</c:v>
                </c:pt>
                <c:pt idx="1453">
                  <c:v>34.06</c:v>
                </c:pt>
                <c:pt idx="1454">
                  <c:v>34.08</c:v>
                </c:pt>
                <c:pt idx="1455">
                  <c:v>34.1</c:v>
                </c:pt>
                <c:pt idx="1456">
                  <c:v>34.119999999999997</c:v>
                </c:pt>
                <c:pt idx="1457">
                  <c:v>34.14</c:v>
                </c:pt>
                <c:pt idx="1458">
                  <c:v>34.159999999999997</c:v>
                </c:pt>
                <c:pt idx="1459">
                  <c:v>34.18</c:v>
                </c:pt>
                <c:pt idx="1460">
                  <c:v>34.200000000000003</c:v>
                </c:pt>
                <c:pt idx="1461">
                  <c:v>34.22</c:v>
                </c:pt>
                <c:pt idx="1462">
                  <c:v>34.24</c:v>
                </c:pt>
                <c:pt idx="1463">
                  <c:v>34.26</c:v>
                </c:pt>
                <c:pt idx="1464">
                  <c:v>34.28</c:v>
                </c:pt>
                <c:pt idx="1465">
                  <c:v>34.299999999999997</c:v>
                </c:pt>
                <c:pt idx="1466">
                  <c:v>34.32</c:v>
                </c:pt>
                <c:pt idx="1467">
                  <c:v>34.340000000000003</c:v>
                </c:pt>
                <c:pt idx="1468">
                  <c:v>34.36</c:v>
                </c:pt>
                <c:pt idx="1469">
                  <c:v>34.380000000000003</c:v>
                </c:pt>
                <c:pt idx="1470">
                  <c:v>34.4</c:v>
                </c:pt>
                <c:pt idx="1471">
                  <c:v>34.42</c:v>
                </c:pt>
                <c:pt idx="1472">
                  <c:v>34.44</c:v>
                </c:pt>
                <c:pt idx="1473">
                  <c:v>34.46</c:v>
                </c:pt>
                <c:pt idx="1474">
                  <c:v>34.479999999999997</c:v>
                </c:pt>
                <c:pt idx="1475">
                  <c:v>34.5</c:v>
                </c:pt>
                <c:pt idx="1476">
                  <c:v>34.520000000000003</c:v>
                </c:pt>
                <c:pt idx="1477">
                  <c:v>34.54</c:v>
                </c:pt>
                <c:pt idx="1478">
                  <c:v>34.56</c:v>
                </c:pt>
                <c:pt idx="1479">
                  <c:v>34.58</c:v>
                </c:pt>
                <c:pt idx="1480">
                  <c:v>34.6</c:v>
                </c:pt>
                <c:pt idx="1481">
                  <c:v>34.619999999999997</c:v>
                </c:pt>
                <c:pt idx="1482">
                  <c:v>34.64</c:v>
                </c:pt>
                <c:pt idx="1483">
                  <c:v>34.659999999999997</c:v>
                </c:pt>
                <c:pt idx="1484">
                  <c:v>34.68</c:v>
                </c:pt>
                <c:pt idx="1485">
                  <c:v>34.700000000000003</c:v>
                </c:pt>
                <c:pt idx="1486">
                  <c:v>34.72</c:v>
                </c:pt>
                <c:pt idx="1487">
                  <c:v>34.74</c:v>
                </c:pt>
                <c:pt idx="1488">
                  <c:v>34.76</c:v>
                </c:pt>
                <c:pt idx="1489">
                  <c:v>34.78</c:v>
                </c:pt>
                <c:pt idx="1490">
                  <c:v>34.799999999999997</c:v>
                </c:pt>
                <c:pt idx="1491">
                  <c:v>34.82</c:v>
                </c:pt>
                <c:pt idx="1492">
                  <c:v>34.840000000000003</c:v>
                </c:pt>
                <c:pt idx="1493">
                  <c:v>34.86</c:v>
                </c:pt>
                <c:pt idx="1494">
                  <c:v>34.880000000000003</c:v>
                </c:pt>
                <c:pt idx="1495">
                  <c:v>34.9</c:v>
                </c:pt>
                <c:pt idx="1496">
                  <c:v>34.92</c:v>
                </c:pt>
                <c:pt idx="1497">
                  <c:v>34.94</c:v>
                </c:pt>
                <c:pt idx="1498">
                  <c:v>34.96</c:v>
                </c:pt>
                <c:pt idx="1499">
                  <c:v>34.979999999999997</c:v>
                </c:pt>
                <c:pt idx="1500">
                  <c:v>35</c:v>
                </c:pt>
                <c:pt idx="1501">
                  <c:v>35.020000000000003</c:v>
                </c:pt>
                <c:pt idx="1502">
                  <c:v>35.04</c:v>
                </c:pt>
                <c:pt idx="1503">
                  <c:v>35.06</c:v>
                </c:pt>
                <c:pt idx="1504">
                  <c:v>35.08</c:v>
                </c:pt>
                <c:pt idx="1505">
                  <c:v>35.1</c:v>
                </c:pt>
                <c:pt idx="1506">
                  <c:v>35.119999999999997</c:v>
                </c:pt>
                <c:pt idx="1507">
                  <c:v>35.14</c:v>
                </c:pt>
                <c:pt idx="1508">
                  <c:v>35.159999999999997</c:v>
                </c:pt>
                <c:pt idx="1509">
                  <c:v>35.18</c:v>
                </c:pt>
                <c:pt idx="1510">
                  <c:v>35.200000000000003</c:v>
                </c:pt>
                <c:pt idx="1511">
                  <c:v>35.22</c:v>
                </c:pt>
                <c:pt idx="1512">
                  <c:v>35.24</c:v>
                </c:pt>
                <c:pt idx="1513">
                  <c:v>35.26</c:v>
                </c:pt>
                <c:pt idx="1514">
                  <c:v>35.28</c:v>
                </c:pt>
                <c:pt idx="1515">
                  <c:v>35.299999999999997</c:v>
                </c:pt>
                <c:pt idx="1516">
                  <c:v>35.32</c:v>
                </c:pt>
                <c:pt idx="1517">
                  <c:v>35.340000000000003</c:v>
                </c:pt>
                <c:pt idx="1518">
                  <c:v>35.36</c:v>
                </c:pt>
                <c:pt idx="1519">
                  <c:v>35.380000000000003</c:v>
                </c:pt>
                <c:pt idx="1520">
                  <c:v>35.4</c:v>
                </c:pt>
                <c:pt idx="1521">
                  <c:v>35.42</c:v>
                </c:pt>
                <c:pt idx="1522">
                  <c:v>35.44</c:v>
                </c:pt>
                <c:pt idx="1523">
                  <c:v>35.46</c:v>
                </c:pt>
                <c:pt idx="1524">
                  <c:v>35.479999999999997</c:v>
                </c:pt>
                <c:pt idx="1525">
                  <c:v>35.5</c:v>
                </c:pt>
                <c:pt idx="1526">
                  <c:v>35.520000000000003</c:v>
                </c:pt>
                <c:pt idx="1527">
                  <c:v>35.54</c:v>
                </c:pt>
                <c:pt idx="1528">
                  <c:v>35.56</c:v>
                </c:pt>
                <c:pt idx="1529">
                  <c:v>35.58</c:v>
                </c:pt>
                <c:pt idx="1530">
                  <c:v>35.6</c:v>
                </c:pt>
                <c:pt idx="1531">
                  <c:v>35.619999999999997</c:v>
                </c:pt>
                <c:pt idx="1532">
                  <c:v>35.64</c:v>
                </c:pt>
                <c:pt idx="1533">
                  <c:v>35.659999999999997</c:v>
                </c:pt>
                <c:pt idx="1534">
                  <c:v>35.68</c:v>
                </c:pt>
                <c:pt idx="1535">
                  <c:v>35.700000000000003</c:v>
                </c:pt>
                <c:pt idx="1536">
                  <c:v>35.72</c:v>
                </c:pt>
                <c:pt idx="1537">
                  <c:v>35.74</c:v>
                </c:pt>
                <c:pt idx="1538">
                  <c:v>35.76</c:v>
                </c:pt>
                <c:pt idx="1539">
                  <c:v>35.78</c:v>
                </c:pt>
                <c:pt idx="1540">
                  <c:v>35.799999999999997</c:v>
                </c:pt>
                <c:pt idx="1541">
                  <c:v>35.82</c:v>
                </c:pt>
                <c:pt idx="1542">
                  <c:v>35.840000000000003</c:v>
                </c:pt>
                <c:pt idx="1543">
                  <c:v>35.86</c:v>
                </c:pt>
                <c:pt idx="1544">
                  <c:v>35.880000000000003</c:v>
                </c:pt>
                <c:pt idx="1545">
                  <c:v>35.9</c:v>
                </c:pt>
                <c:pt idx="1546">
                  <c:v>35.92</c:v>
                </c:pt>
                <c:pt idx="1547">
                  <c:v>35.94</c:v>
                </c:pt>
                <c:pt idx="1548">
                  <c:v>35.96</c:v>
                </c:pt>
                <c:pt idx="1549">
                  <c:v>35.979999999999997</c:v>
                </c:pt>
                <c:pt idx="1550">
                  <c:v>36</c:v>
                </c:pt>
                <c:pt idx="1551">
                  <c:v>36.020000000000003</c:v>
                </c:pt>
                <c:pt idx="1552">
                  <c:v>36.04</c:v>
                </c:pt>
                <c:pt idx="1553">
                  <c:v>36.06</c:v>
                </c:pt>
                <c:pt idx="1554">
                  <c:v>36.08</c:v>
                </c:pt>
                <c:pt idx="1555">
                  <c:v>36.1</c:v>
                </c:pt>
                <c:pt idx="1556">
                  <c:v>36.119999999999997</c:v>
                </c:pt>
                <c:pt idx="1557">
                  <c:v>36.14</c:v>
                </c:pt>
                <c:pt idx="1558">
                  <c:v>36.159999999999997</c:v>
                </c:pt>
                <c:pt idx="1559">
                  <c:v>36.18</c:v>
                </c:pt>
                <c:pt idx="1560">
                  <c:v>36.200000000000003</c:v>
                </c:pt>
                <c:pt idx="1561">
                  <c:v>36.22</c:v>
                </c:pt>
                <c:pt idx="1562">
                  <c:v>36.24</c:v>
                </c:pt>
                <c:pt idx="1563">
                  <c:v>36.26</c:v>
                </c:pt>
                <c:pt idx="1564">
                  <c:v>36.28</c:v>
                </c:pt>
                <c:pt idx="1565">
                  <c:v>36.299999999999997</c:v>
                </c:pt>
                <c:pt idx="1566">
                  <c:v>36.32</c:v>
                </c:pt>
                <c:pt idx="1567">
                  <c:v>36.340000000000003</c:v>
                </c:pt>
                <c:pt idx="1568">
                  <c:v>36.36</c:v>
                </c:pt>
                <c:pt idx="1569">
                  <c:v>36.380000000000003</c:v>
                </c:pt>
                <c:pt idx="1570">
                  <c:v>36.4</c:v>
                </c:pt>
                <c:pt idx="1571">
                  <c:v>36.42</c:v>
                </c:pt>
                <c:pt idx="1572">
                  <c:v>36.44</c:v>
                </c:pt>
                <c:pt idx="1573">
                  <c:v>36.46</c:v>
                </c:pt>
                <c:pt idx="1574">
                  <c:v>36.479999999999997</c:v>
                </c:pt>
                <c:pt idx="1575">
                  <c:v>36.5</c:v>
                </c:pt>
                <c:pt idx="1576">
                  <c:v>36.520000000000003</c:v>
                </c:pt>
                <c:pt idx="1577">
                  <c:v>36.54</c:v>
                </c:pt>
                <c:pt idx="1578">
                  <c:v>36.56</c:v>
                </c:pt>
                <c:pt idx="1579">
                  <c:v>36.58</c:v>
                </c:pt>
                <c:pt idx="1580">
                  <c:v>36.6</c:v>
                </c:pt>
                <c:pt idx="1581">
                  <c:v>36.619999999999997</c:v>
                </c:pt>
                <c:pt idx="1582">
                  <c:v>36.64</c:v>
                </c:pt>
                <c:pt idx="1583">
                  <c:v>36.659999999999997</c:v>
                </c:pt>
                <c:pt idx="1584">
                  <c:v>36.68</c:v>
                </c:pt>
                <c:pt idx="1585">
                  <c:v>36.700000000000003</c:v>
                </c:pt>
                <c:pt idx="1586">
                  <c:v>36.72</c:v>
                </c:pt>
                <c:pt idx="1587">
                  <c:v>36.74</c:v>
                </c:pt>
                <c:pt idx="1588">
                  <c:v>36.76</c:v>
                </c:pt>
                <c:pt idx="1589">
                  <c:v>36.78</c:v>
                </c:pt>
                <c:pt idx="1590">
                  <c:v>36.799999999999997</c:v>
                </c:pt>
                <c:pt idx="1591">
                  <c:v>36.82</c:v>
                </c:pt>
                <c:pt idx="1592">
                  <c:v>36.840000000000003</c:v>
                </c:pt>
                <c:pt idx="1593">
                  <c:v>36.86</c:v>
                </c:pt>
                <c:pt idx="1594">
                  <c:v>36.880000000000003</c:v>
                </c:pt>
                <c:pt idx="1595">
                  <c:v>36.9</c:v>
                </c:pt>
                <c:pt idx="1596">
                  <c:v>36.92</c:v>
                </c:pt>
                <c:pt idx="1597">
                  <c:v>36.94</c:v>
                </c:pt>
                <c:pt idx="1598">
                  <c:v>36.96</c:v>
                </c:pt>
                <c:pt idx="1599">
                  <c:v>36.979999999999997</c:v>
                </c:pt>
                <c:pt idx="1600">
                  <c:v>37</c:v>
                </c:pt>
                <c:pt idx="1601">
                  <c:v>37.020000000000003</c:v>
                </c:pt>
                <c:pt idx="1602">
                  <c:v>37.04</c:v>
                </c:pt>
                <c:pt idx="1603">
                  <c:v>37.06</c:v>
                </c:pt>
                <c:pt idx="1604">
                  <c:v>37.08</c:v>
                </c:pt>
                <c:pt idx="1605">
                  <c:v>37.1</c:v>
                </c:pt>
                <c:pt idx="1606">
                  <c:v>37.119999999999997</c:v>
                </c:pt>
                <c:pt idx="1607">
                  <c:v>37.14</c:v>
                </c:pt>
                <c:pt idx="1608">
                  <c:v>37.159999999999997</c:v>
                </c:pt>
                <c:pt idx="1609">
                  <c:v>37.18</c:v>
                </c:pt>
                <c:pt idx="1610">
                  <c:v>37.200000000000003</c:v>
                </c:pt>
                <c:pt idx="1611">
                  <c:v>37.22</c:v>
                </c:pt>
                <c:pt idx="1612">
                  <c:v>37.24</c:v>
                </c:pt>
                <c:pt idx="1613">
                  <c:v>37.26</c:v>
                </c:pt>
                <c:pt idx="1614">
                  <c:v>37.28</c:v>
                </c:pt>
                <c:pt idx="1615">
                  <c:v>37.299999999999997</c:v>
                </c:pt>
                <c:pt idx="1616">
                  <c:v>37.32</c:v>
                </c:pt>
                <c:pt idx="1617">
                  <c:v>37.340000000000003</c:v>
                </c:pt>
                <c:pt idx="1618">
                  <c:v>37.36</c:v>
                </c:pt>
                <c:pt idx="1619">
                  <c:v>37.380000000000003</c:v>
                </c:pt>
                <c:pt idx="1620">
                  <c:v>37.4</c:v>
                </c:pt>
                <c:pt idx="1621">
                  <c:v>37.42</c:v>
                </c:pt>
                <c:pt idx="1622">
                  <c:v>37.44</c:v>
                </c:pt>
                <c:pt idx="1623">
                  <c:v>37.46</c:v>
                </c:pt>
                <c:pt idx="1624">
                  <c:v>37.479999999999997</c:v>
                </c:pt>
                <c:pt idx="1625">
                  <c:v>37.5</c:v>
                </c:pt>
                <c:pt idx="1626">
                  <c:v>37.520000000000003</c:v>
                </c:pt>
                <c:pt idx="1627">
                  <c:v>37.54</c:v>
                </c:pt>
                <c:pt idx="1628">
                  <c:v>37.56</c:v>
                </c:pt>
                <c:pt idx="1629">
                  <c:v>37.58</c:v>
                </c:pt>
                <c:pt idx="1630">
                  <c:v>37.6</c:v>
                </c:pt>
                <c:pt idx="1631">
                  <c:v>37.619999999999997</c:v>
                </c:pt>
                <c:pt idx="1632">
                  <c:v>37.64</c:v>
                </c:pt>
                <c:pt idx="1633">
                  <c:v>37.659999999999997</c:v>
                </c:pt>
                <c:pt idx="1634">
                  <c:v>37.68</c:v>
                </c:pt>
                <c:pt idx="1635">
                  <c:v>37.700000000000003</c:v>
                </c:pt>
                <c:pt idx="1636">
                  <c:v>37.72</c:v>
                </c:pt>
                <c:pt idx="1637">
                  <c:v>37.74</c:v>
                </c:pt>
                <c:pt idx="1638">
                  <c:v>37.76</c:v>
                </c:pt>
                <c:pt idx="1639">
                  <c:v>37.78</c:v>
                </c:pt>
                <c:pt idx="1640">
                  <c:v>37.799999999999997</c:v>
                </c:pt>
                <c:pt idx="1641">
                  <c:v>37.82</c:v>
                </c:pt>
                <c:pt idx="1642">
                  <c:v>37.840000000000003</c:v>
                </c:pt>
                <c:pt idx="1643">
                  <c:v>37.86</c:v>
                </c:pt>
                <c:pt idx="1644">
                  <c:v>37.880000000000003</c:v>
                </c:pt>
                <c:pt idx="1645">
                  <c:v>37.9</c:v>
                </c:pt>
                <c:pt idx="1646">
                  <c:v>37.92</c:v>
                </c:pt>
                <c:pt idx="1647">
                  <c:v>37.94</c:v>
                </c:pt>
                <c:pt idx="1648">
                  <c:v>37.96</c:v>
                </c:pt>
                <c:pt idx="1649">
                  <c:v>37.979999999999997</c:v>
                </c:pt>
                <c:pt idx="1650">
                  <c:v>38</c:v>
                </c:pt>
                <c:pt idx="1651">
                  <c:v>38.020000000000003</c:v>
                </c:pt>
                <c:pt idx="1652">
                  <c:v>38.04</c:v>
                </c:pt>
                <c:pt idx="1653">
                  <c:v>38.06</c:v>
                </c:pt>
                <c:pt idx="1654">
                  <c:v>38.08</c:v>
                </c:pt>
                <c:pt idx="1655">
                  <c:v>38.1</c:v>
                </c:pt>
                <c:pt idx="1656">
                  <c:v>38.119999999999997</c:v>
                </c:pt>
                <c:pt idx="1657">
                  <c:v>38.14</c:v>
                </c:pt>
                <c:pt idx="1658">
                  <c:v>38.159999999999997</c:v>
                </c:pt>
                <c:pt idx="1659">
                  <c:v>38.18</c:v>
                </c:pt>
                <c:pt idx="1660">
                  <c:v>38.200000000000003</c:v>
                </c:pt>
                <c:pt idx="1661">
                  <c:v>38.22</c:v>
                </c:pt>
                <c:pt idx="1662">
                  <c:v>38.24</c:v>
                </c:pt>
                <c:pt idx="1663">
                  <c:v>38.26</c:v>
                </c:pt>
                <c:pt idx="1664">
                  <c:v>38.28</c:v>
                </c:pt>
                <c:pt idx="1665">
                  <c:v>38.299999999999997</c:v>
                </c:pt>
                <c:pt idx="1666">
                  <c:v>38.32</c:v>
                </c:pt>
                <c:pt idx="1667">
                  <c:v>38.340000000000003</c:v>
                </c:pt>
                <c:pt idx="1668">
                  <c:v>38.36</c:v>
                </c:pt>
                <c:pt idx="1669">
                  <c:v>38.380000000000003</c:v>
                </c:pt>
                <c:pt idx="1670">
                  <c:v>38.4</c:v>
                </c:pt>
                <c:pt idx="1671">
                  <c:v>38.42</c:v>
                </c:pt>
                <c:pt idx="1672">
                  <c:v>38.44</c:v>
                </c:pt>
                <c:pt idx="1673">
                  <c:v>38.46</c:v>
                </c:pt>
                <c:pt idx="1674">
                  <c:v>38.479999999999997</c:v>
                </c:pt>
                <c:pt idx="1675">
                  <c:v>38.5</c:v>
                </c:pt>
                <c:pt idx="1676">
                  <c:v>38.520000000000003</c:v>
                </c:pt>
                <c:pt idx="1677">
                  <c:v>38.54</c:v>
                </c:pt>
                <c:pt idx="1678">
                  <c:v>38.56</c:v>
                </c:pt>
                <c:pt idx="1679">
                  <c:v>38.58</c:v>
                </c:pt>
                <c:pt idx="1680">
                  <c:v>38.6</c:v>
                </c:pt>
                <c:pt idx="1681">
                  <c:v>38.619999999999997</c:v>
                </c:pt>
                <c:pt idx="1682">
                  <c:v>38.64</c:v>
                </c:pt>
                <c:pt idx="1683">
                  <c:v>38.659999999999997</c:v>
                </c:pt>
                <c:pt idx="1684">
                  <c:v>38.68</c:v>
                </c:pt>
                <c:pt idx="1685">
                  <c:v>38.700000000000003</c:v>
                </c:pt>
                <c:pt idx="1686">
                  <c:v>38.72</c:v>
                </c:pt>
                <c:pt idx="1687">
                  <c:v>38.74</c:v>
                </c:pt>
                <c:pt idx="1688">
                  <c:v>38.76</c:v>
                </c:pt>
                <c:pt idx="1689">
                  <c:v>38.78</c:v>
                </c:pt>
                <c:pt idx="1690">
                  <c:v>38.799999999999997</c:v>
                </c:pt>
                <c:pt idx="1691">
                  <c:v>38.82</c:v>
                </c:pt>
                <c:pt idx="1692">
                  <c:v>38.840000000000003</c:v>
                </c:pt>
                <c:pt idx="1693">
                  <c:v>38.86</c:v>
                </c:pt>
                <c:pt idx="1694">
                  <c:v>38.880000000000003</c:v>
                </c:pt>
                <c:pt idx="1695">
                  <c:v>38.9</c:v>
                </c:pt>
                <c:pt idx="1696">
                  <c:v>38.92</c:v>
                </c:pt>
                <c:pt idx="1697">
                  <c:v>38.94</c:v>
                </c:pt>
                <c:pt idx="1698">
                  <c:v>38.96</c:v>
                </c:pt>
                <c:pt idx="1699">
                  <c:v>38.979999999999997</c:v>
                </c:pt>
                <c:pt idx="1700">
                  <c:v>39</c:v>
                </c:pt>
                <c:pt idx="1701">
                  <c:v>39.020000000000003</c:v>
                </c:pt>
                <c:pt idx="1702">
                  <c:v>39.04</c:v>
                </c:pt>
                <c:pt idx="1703">
                  <c:v>39.06</c:v>
                </c:pt>
                <c:pt idx="1704">
                  <c:v>39.08</c:v>
                </c:pt>
                <c:pt idx="1705">
                  <c:v>39.1</c:v>
                </c:pt>
                <c:pt idx="1706">
                  <c:v>39.119999999999997</c:v>
                </c:pt>
                <c:pt idx="1707">
                  <c:v>39.14</c:v>
                </c:pt>
                <c:pt idx="1708">
                  <c:v>39.159999999999997</c:v>
                </c:pt>
                <c:pt idx="1709">
                  <c:v>39.18</c:v>
                </c:pt>
                <c:pt idx="1710">
                  <c:v>39.200000000000003</c:v>
                </c:pt>
                <c:pt idx="1711">
                  <c:v>39.22</c:v>
                </c:pt>
                <c:pt idx="1712">
                  <c:v>39.24</c:v>
                </c:pt>
                <c:pt idx="1713">
                  <c:v>39.26</c:v>
                </c:pt>
                <c:pt idx="1714">
                  <c:v>39.28</c:v>
                </c:pt>
                <c:pt idx="1715">
                  <c:v>39.299999999999997</c:v>
                </c:pt>
                <c:pt idx="1716">
                  <c:v>39.32</c:v>
                </c:pt>
                <c:pt idx="1717">
                  <c:v>39.340000000000003</c:v>
                </c:pt>
                <c:pt idx="1718">
                  <c:v>39.36</c:v>
                </c:pt>
                <c:pt idx="1719">
                  <c:v>39.380000000000003</c:v>
                </c:pt>
                <c:pt idx="1720">
                  <c:v>39.4</c:v>
                </c:pt>
                <c:pt idx="1721">
                  <c:v>39.42</c:v>
                </c:pt>
                <c:pt idx="1722">
                  <c:v>39.44</c:v>
                </c:pt>
                <c:pt idx="1723">
                  <c:v>39.46</c:v>
                </c:pt>
                <c:pt idx="1724">
                  <c:v>39.479999999999997</c:v>
                </c:pt>
                <c:pt idx="1725">
                  <c:v>39.5</c:v>
                </c:pt>
                <c:pt idx="1726">
                  <c:v>39.520000000000003</c:v>
                </c:pt>
                <c:pt idx="1727">
                  <c:v>39.54</c:v>
                </c:pt>
                <c:pt idx="1728">
                  <c:v>39.56</c:v>
                </c:pt>
                <c:pt idx="1729">
                  <c:v>39.58</c:v>
                </c:pt>
                <c:pt idx="1730">
                  <c:v>39.6</c:v>
                </c:pt>
                <c:pt idx="1731">
                  <c:v>39.619999999999997</c:v>
                </c:pt>
                <c:pt idx="1732">
                  <c:v>39.64</c:v>
                </c:pt>
                <c:pt idx="1733">
                  <c:v>39.659999999999997</c:v>
                </c:pt>
                <c:pt idx="1734">
                  <c:v>39.68</c:v>
                </c:pt>
                <c:pt idx="1735">
                  <c:v>39.700000000000003</c:v>
                </c:pt>
                <c:pt idx="1736">
                  <c:v>39.72</c:v>
                </c:pt>
                <c:pt idx="1737">
                  <c:v>39.74</c:v>
                </c:pt>
                <c:pt idx="1738">
                  <c:v>39.76</c:v>
                </c:pt>
                <c:pt idx="1739">
                  <c:v>39.78</c:v>
                </c:pt>
                <c:pt idx="1740">
                  <c:v>39.799999999999997</c:v>
                </c:pt>
                <c:pt idx="1741">
                  <c:v>39.82</c:v>
                </c:pt>
                <c:pt idx="1742">
                  <c:v>39.840000000000003</c:v>
                </c:pt>
                <c:pt idx="1743">
                  <c:v>39.86</c:v>
                </c:pt>
                <c:pt idx="1744">
                  <c:v>39.880000000000003</c:v>
                </c:pt>
                <c:pt idx="1745">
                  <c:v>39.9</c:v>
                </c:pt>
                <c:pt idx="1746">
                  <c:v>39.92</c:v>
                </c:pt>
                <c:pt idx="1747">
                  <c:v>39.94</c:v>
                </c:pt>
                <c:pt idx="1748">
                  <c:v>39.96</c:v>
                </c:pt>
                <c:pt idx="1749">
                  <c:v>39.979999999999997</c:v>
                </c:pt>
                <c:pt idx="1750">
                  <c:v>40</c:v>
                </c:pt>
                <c:pt idx="1751">
                  <c:v>40.020000000000003</c:v>
                </c:pt>
                <c:pt idx="1752">
                  <c:v>40.04</c:v>
                </c:pt>
                <c:pt idx="1753">
                  <c:v>40.06</c:v>
                </c:pt>
                <c:pt idx="1754">
                  <c:v>40.08</c:v>
                </c:pt>
                <c:pt idx="1755">
                  <c:v>40.1</c:v>
                </c:pt>
                <c:pt idx="1756">
                  <c:v>40.119999999999997</c:v>
                </c:pt>
                <c:pt idx="1757">
                  <c:v>40.14</c:v>
                </c:pt>
                <c:pt idx="1758">
                  <c:v>40.159999999999997</c:v>
                </c:pt>
                <c:pt idx="1759">
                  <c:v>40.18</c:v>
                </c:pt>
                <c:pt idx="1760">
                  <c:v>40.200000000000003</c:v>
                </c:pt>
                <c:pt idx="1761">
                  <c:v>40.22</c:v>
                </c:pt>
                <c:pt idx="1762">
                  <c:v>40.24</c:v>
                </c:pt>
                <c:pt idx="1763">
                  <c:v>40.26</c:v>
                </c:pt>
                <c:pt idx="1764">
                  <c:v>40.28</c:v>
                </c:pt>
                <c:pt idx="1765">
                  <c:v>40.299999999999997</c:v>
                </c:pt>
                <c:pt idx="1766">
                  <c:v>40.32</c:v>
                </c:pt>
                <c:pt idx="1767">
                  <c:v>40.340000000000003</c:v>
                </c:pt>
                <c:pt idx="1768">
                  <c:v>40.36</c:v>
                </c:pt>
                <c:pt idx="1769">
                  <c:v>40.380000000000003</c:v>
                </c:pt>
                <c:pt idx="1770">
                  <c:v>40.4</c:v>
                </c:pt>
                <c:pt idx="1771">
                  <c:v>40.42</c:v>
                </c:pt>
                <c:pt idx="1772">
                  <c:v>40.44</c:v>
                </c:pt>
                <c:pt idx="1773">
                  <c:v>40.46</c:v>
                </c:pt>
                <c:pt idx="1774">
                  <c:v>40.479999999999997</c:v>
                </c:pt>
                <c:pt idx="1775">
                  <c:v>40.5</c:v>
                </c:pt>
                <c:pt idx="1776">
                  <c:v>40.520000000000003</c:v>
                </c:pt>
                <c:pt idx="1777">
                  <c:v>40.54</c:v>
                </c:pt>
                <c:pt idx="1778">
                  <c:v>40.56</c:v>
                </c:pt>
                <c:pt idx="1779">
                  <c:v>40.58</c:v>
                </c:pt>
                <c:pt idx="1780">
                  <c:v>40.6</c:v>
                </c:pt>
                <c:pt idx="1781">
                  <c:v>40.619999999999997</c:v>
                </c:pt>
                <c:pt idx="1782">
                  <c:v>40.64</c:v>
                </c:pt>
                <c:pt idx="1783">
                  <c:v>40.659999999999997</c:v>
                </c:pt>
                <c:pt idx="1784">
                  <c:v>40.68</c:v>
                </c:pt>
                <c:pt idx="1785">
                  <c:v>40.700000000000003</c:v>
                </c:pt>
                <c:pt idx="1786">
                  <c:v>40.72</c:v>
                </c:pt>
                <c:pt idx="1787">
                  <c:v>40.74</c:v>
                </c:pt>
                <c:pt idx="1788">
                  <c:v>40.76</c:v>
                </c:pt>
                <c:pt idx="1789">
                  <c:v>40.78</c:v>
                </c:pt>
                <c:pt idx="1790">
                  <c:v>40.799999999999997</c:v>
                </c:pt>
                <c:pt idx="1791">
                  <c:v>40.82</c:v>
                </c:pt>
                <c:pt idx="1792">
                  <c:v>40.840000000000003</c:v>
                </c:pt>
                <c:pt idx="1793">
                  <c:v>40.86</c:v>
                </c:pt>
                <c:pt idx="1794">
                  <c:v>40.880000000000003</c:v>
                </c:pt>
                <c:pt idx="1795">
                  <c:v>40.9</c:v>
                </c:pt>
                <c:pt idx="1796">
                  <c:v>40.92</c:v>
                </c:pt>
                <c:pt idx="1797">
                  <c:v>40.94</c:v>
                </c:pt>
                <c:pt idx="1798">
                  <c:v>40.96</c:v>
                </c:pt>
                <c:pt idx="1799">
                  <c:v>40.98</c:v>
                </c:pt>
                <c:pt idx="1800">
                  <c:v>41</c:v>
                </c:pt>
                <c:pt idx="1801">
                  <c:v>41.02</c:v>
                </c:pt>
                <c:pt idx="1802">
                  <c:v>41.04</c:v>
                </c:pt>
                <c:pt idx="1803">
                  <c:v>41.06</c:v>
                </c:pt>
                <c:pt idx="1804">
                  <c:v>41.08</c:v>
                </c:pt>
                <c:pt idx="1805">
                  <c:v>41.1</c:v>
                </c:pt>
                <c:pt idx="1806">
                  <c:v>41.12</c:v>
                </c:pt>
                <c:pt idx="1807">
                  <c:v>41.14</c:v>
                </c:pt>
                <c:pt idx="1808">
                  <c:v>41.16</c:v>
                </c:pt>
                <c:pt idx="1809">
                  <c:v>41.18</c:v>
                </c:pt>
                <c:pt idx="1810">
                  <c:v>41.2</c:v>
                </c:pt>
                <c:pt idx="1811">
                  <c:v>41.22</c:v>
                </c:pt>
                <c:pt idx="1812">
                  <c:v>41.24</c:v>
                </c:pt>
                <c:pt idx="1813">
                  <c:v>41.26</c:v>
                </c:pt>
                <c:pt idx="1814">
                  <c:v>41.28</c:v>
                </c:pt>
                <c:pt idx="1815">
                  <c:v>41.3</c:v>
                </c:pt>
                <c:pt idx="1816">
                  <c:v>41.32</c:v>
                </c:pt>
                <c:pt idx="1817">
                  <c:v>41.34</c:v>
                </c:pt>
                <c:pt idx="1818">
                  <c:v>41.36</c:v>
                </c:pt>
                <c:pt idx="1819">
                  <c:v>41.38</c:v>
                </c:pt>
                <c:pt idx="1820">
                  <c:v>41.4</c:v>
                </c:pt>
                <c:pt idx="1821">
                  <c:v>41.42</c:v>
                </c:pt>
                <c:pt idx="1822">
                  <c:v>41.44</c:v>
                </c:pt>
                <c:pt idx="1823">
                  <c:v>41.46</c:v>
                </c:pt>
                <c:pt idx="1824">
                  <c:v>41.48</c:v>
                </c:pt>
                <c:pt idx="1825">
                  <c:v>41.5</c:v>
                </c:pt>
                <c:pt idx="1826">
                  <c:v>41.52</c:v>
                </c:pt>
                <c:pt idx="1827">
                  <c:v>41.54</c:v>
                </c:pt>
                <c:pt idx="1828">
                  <c:v>41.56</c:v>
                </c:pt>
                <c:pt idx="1829">
                  <c:v>41.58</c:v>
                </c:pt>
                <c:pt idx="1830">
                  <c:v>41.6</c:v>
                </c:pt>
                <c:pt idx="1831">
                  <c:v>41.62</c:v>
                </c:pt>
                <c:pt idx="1832">
                  <c:v>41.64</c:v>
                </c:pt>
                <c:pt idx="1833">
                  <c:v>41.66</c:v>
                </c:pt>
                <c:pt idx="1834">
                  <c:v>41.68</c:v>
                </c:pt>
                <c:pt idx="1835">
                  <c:v>41.7</c:v>
                </c:pt>
                <c:pt idx="1836">
                  <c:v>41.72</c:v>
                </c:pt>
                <c:pt idx="1837">
                  <c:v>41.74</c:v>
                </c:pt>
                <c:pt idx="1838">
                  <c:v>41.76</c:v>
                </c:pt>
                <c:pt idx="1839">
                  <c:v>41.78</c:v>
                </c:pt>
                <c:pt idx="1840">
                  <c:v>41.8</c:v>
                </c:pt>
                <c:pt idx="1841">
                  <c:v>41.82</c:v>
                </c:pt>
                <c:pt idx="1842">
                  <c:v>41.84</c:v>
                </c:pt>
                <c:pt idx="1843">
                  <c:v>41.86</c:v>
                </c:pt>
                <c:pt idx="1844">
                  <c:v>41.88</c:v>
                </c:pt>
                <c:pt idx="1845">
                  <c:v>41.9</c:v>
                </c:pt>
                <c:pt idx="1846">
                  <c:v>41.92</c:v>
                </c:pt>
                <c:pt idx="1847">
                  <c:v>41.94</c:v>
                </c:pt>
                <c:pt idx="1848">
                  <c:v>41.96</c:v>
                </c:pt>
                <c:pt idx="1849">
                  <c:v>41.98</c:v>
                </c:pt>
                <c:pt idx="1850">
                  <c:v>42</c:v>
                </c:pt>
                <c:pt idx="1851">
                  <c:v>42.02</c:v>
                </c:pt>
                <c:pt idx="1852">
                  <c:v>42.04</c:v>
                </c:pt>
                <c:pt idx="1853">
                  <c:v>42.06</c:v>
                </c:pt>
                <c:pt idx="1854">
                  <c:v>42.08</c:v>
                </c:pt>
                <c:pt idx="1855">
                  <c:v>42.1</c:v>
                </c:pt>
                <c:pt idx="1856">
                  <c:v>42.12</c:v>
                </c:pt>
                <c:pt idx="1857">
                  <c:v>42.14</c:v>
                </c:pt>
                <c:pt idx="1858">
                  <c:v>42.16</c:v>
                </c:pt>
                <c:pt idx="1859">
                  <c:v>42.18</c:v>
                </c:pt>
                <c:pt idx="1860">
                  <c:v>42.2</c:v>
                </c:pt>
                <c:pt idx="1861">
                  <c:v>42.22</c:v>
                </c:pt>
                <c:pt idx="1862">
                  <c:v>42.24</c:v>
                </c:pt>
                <c:pt idx="1863">
                  <c:v>42.26</c:v>
                </c:pt>
                <c:pt idx="1864">
                  <c:v>42.28</c:v>
                </c:pt>
                <c:pt idx="1865">
                  <c:v>42.3</c:v>
                </c:pt>
                <c:pt idx="1866">
                  <c:v>42.32</c:v>
                </c:pt>
                <c:pt idx="1867">
                  <c:v>42.34</c:v>
                </c:pt>
                <c:pt idx="1868">
                  <c:v>42.36</c:v>
                </c:pt>
                <c:pt idx="1869">
                  <c:v>42.38</c:v>
                </c:pt>
                <c:pt idx="1870">
                  <c:v>42.4</c:v>
                </c:pt>
                <c:pt idx="1871">
                  <c:v>42.42</c:v>
                </c:pt>
                <c:pt idx="1872">
                  <c:v>42.44</c:v>
                </c:pt>
                <c:pt idx="1873">
                  <c:v>42.46</c:v>
                </c:pt>
                <c:pt idx="1874">
                  <c:v>42.48</c:v>
                </c:pt>
                <c:pt idx="1875">
                  <c:v>42.5</c:v>
                </c:pt>
                <c:pt idx="1876">
                  <c:v>42.52</c:v>
                </c:pt>
                <c:pt idx="1877">
                  <c:v>42.54</c:v>
                </c:pt>
                <c:pt idx="1878">
                  <c:v>42.56</c:v>
                </c:pt>
                <c:pt idx="1879">
                  <c:v>42.58</c:v>
                </c:pt>
                <c:pt idx="1880">
                  <c:v>42.6</c:v>
                </c:pt>
                <c:pt idx="1881">
                  <c:v>42.62</c:v>
                </c:pt>
                <c:pt idx="1882">
                  <c:v>42.64</c:v>
                </c:pt>
                <c:pt idx="1883">
                  <c:v>42.66</c:v>
                </c:pt>
                <c:pt idx="1884">
                  <c:v>42.68</c:v>
                </c:pt>
                <c:pt idx="1885">
                  <c:v>42.7</c:v>
                </c:pt>
                <c:pt idx="1886">
                  <c:v>42.72</c:v>
                </c:pt>
                <c:pt idx="1887">
                  <c:v>42.74</c:v>
                </c:pt>
                <c:pt idx="1888">
                  <c:v>42.76</c:v>
                </c:pt>
                <c:pt idx="1889">
                  <c:v>42.78</c:v>
                </c:pt>
                <c:pt idx="1890">
                  <c:v>42.8</c:v>
                </c:pt>
                <c:pt idx="1891">
                  <c:v>42.82</c:v>
                </c:pt>
                <c:pt idx="1892">
                  <c:v>42.84</c:v>
                </c:pt>
                <c:pt idx="1893">
                  <c:v>42.86</c:v>
                </c:pt>
                <c:pt idx="1894">
                  <c:v>42.88</c:v>
                </c:pt>
                <c:pt idx="1895">
                  <c:v>42.9</c:v>
                </c:pt>
                <c:pt idx="1896">
                  <c:v>42.92</c:v>
                </c:pt>
                <c:pt idx="1897">
                  <c:v>42.94</c:v>
                </c:pt>
                <c:pt idx="1898">
                  <c:v>42.96</c:v>
                </c:pt>
                <c:pt idx="1899">
                  <c:v>42.98</c:v>
                </c:pt>
                <c:pt idx="1900">
                  <c:v>43</c:v>
                </c:pt>
                <c:pt idx="1901">
                  <c:v>43.02</c:v>
                </c:pt>
                <c:pt idx="1902">
                  <c:v>43.04</c:v>
                </c:pt>
                <c:pt idx="1903">
                  <c:v>43.06</c:v>
                </c:pt>
                <c:pt idx="1904">
                  <c:v>43.08</c:v>
                </c:pt>
                <c:pt idx="1905">
                  <c:v>43.1</c:v>
                </c:pt>
                <c:pt idx="1906">
                  <c:v>43.12</c:v>
                </c:pt>
                <c:pt idx="1907">
                  <c:v>43.14</c:v>
                </c:pt>
                <c:pt idx="1908">
                  <c:v>43.16</c:v>
                </c:pt>
                <c:pt idx="1909">
                  <c:v>43.18</c:v>
                </c:pt>
                <c:pt idx="1910">
                  <c:v>43.2</c:v>
                </c:pt>
                <c:pt idx="1911">
                  <c:v>43.22</c:v>
                </c:pt>
                <c:pt idx="1912">
                  <c:v>43.24</c:v>
                </c:pt>
                <c:pt idx="1913">
                  <c:v>43.26</c:v>
                </c:pt>
                <c:pt idx="1914">
                  <c:v>43.28</c:v>
                </c:pt>
                <c:pt idx="1915">
                  <c:v>43.3</c:v>
                </c:pt>
                <c:pt idx="1916">
                  <c:v>43.32</c:v>
                </c:pt>
                <c:pt idx="1917">
                  <c:v>43.34</c:v>
                </c:pt>
                <c:pt idx="1918">
                  <c:v>43.36</c:v>
                </c:pt>
                <c:pt idx="1919">
                  <c:v>43.38</c:v>
                </c:pt>
                <c:pt idx="1920">
                  <c:v>43.4</c:v>
                </c:pt>
                <c:pt idx="1921">
                  <c:v>43.42</c:v>
                </c:pt>
                <c:pt idx="1922">
                  <c:v>43.44</c:v>
                </c:pt>
                <c:pt idx="1923">
                  <c:v>43.46</c:v>
                </c:pt>
                <c:pt idx="1924">
                  <c:v>43.48</c:v>
                </c:pt>
                <c:pt idx="1925">
                  <c:v>43.5</c:v>
                </c:pt>
                <c:pt idx="1926">
                  <c:v>43.52</c:v>
                </c:pt>
                <c:pt idx="1927">
                  <c:v>43.54</c:v>
                </c:pt>
                <c:pt idx="1928">
                  <c:v>43.56</c:v>
                </c:pt>
                <c:pt idx="1929">
                  <c:v>43.58</c:v>
                </c:pt>
                <c:pt idx="1930">
                  <c:v>43.6</c:v>
                </c:pt>
                <c:pt idx="1931">
                  <c:v>43.62</c:v>
                </c:pt>
                <c:pt idx="1932">
                  <c:v>43.64</c:v>
                </c:pt>
                <c:pt idx="1933">
                  <c:v>43.66</c:v>
                </c:pt>
                <c:pt idx="1934">
                  <c:v>43.68</c:v>
                </c:pt>
                <c:pt idx="1935">
                  <c:v>43.7</c:v>
                </c:pt>
                <c:pt idx="1936">
                  <c:v>43.72</c:v>
                </c:pt>
                <c:pt idx="1937">
                  <c:v>43.74</c:v>
                </c:pt>
                <c:pt idx="1938">
                  <c:v>43.76</c:v>
                </c:pt>
                <c:pt idx="1939">
                  <c:v>43.78</c:v>
                </c:pt>
                <c:pt idx="1940">
                  <c:v>43.8</c:v>
                </c:pt>
                <c:pt idx="1941">
                  <c:v>43.82</c:v>
                </c:pt>
                <c:pt idx="1942">
                  <c:v>43.84</c:v>
                </c:pt>
                <c:pt idx="1943">
                  <c:v>43.86</c:v>
                </c:pt>
                <c:pt idx="1944">
                  <c:v>43.88</c:v>
                </c:pt>
                <c:pt idx="1945">
                  <c:v>43.9</c:v>
                </c:pt>
                <c:pt idx="1946">
                  <c:v>43.92</c:v>
                </c:pt>
                <c:pt idx="1947">
                  <c:v>43.94</c:v>
                </c:pt>
                <c:pt idx="1948">
                  <c:v>43.96</c:v>
                </c:pt>
                <c:pt idx="1949">
                  <c:v>43.98</c:v>
                </c:pt>
                <c:pt idx="1950">
                  <c:v>44</c:v>
                </c:pt>
                <c:pt idx="1951">
                  <c:v>44.02</c:v>
                </c:pt>
                <c:pt idx="1952">
                  <c:v>44.04</c:v>
                </c:pt>
                <c:pt idx="1953">
                  <c:v>44.06</c:v>
                </c:pt>
                <c:pt idx="1954">
                  <c:v>44.08</c:v>
                </c:pt>
                <c:pt idx="1955">
                  <c:v>44.1</c:v>
                </c:pt>
                <c:pt idx="1956">
                  <c:v>44.12</c:v>
                </c:pt>
                <c:pt idx="1957">
                  <c:v>44.14</c:v>
                </c:pt>
                <c:pt idx="1958">
                  <c:v>44.16</c:v>
                </c:pt>
                <c:pt idx="1959">
                  <c:v>44.18</c:v>
                </c:pt>
                <c:pt idx="1960">
                  <c:v>44.2</c:v>
                </c:pt>
                <c:pt idx="1961">
                  <c:v>44.22</c:v>
                </c:pt>
                <c:pt idx="1962">
                  <c:v>44.24</c:v>
                </c:pt>
                <c:pt idx="1963">
                  <c:v>44.26</c:v>
                </c:pt>
                <c:pt idx="1964">
                  <c:v>44.28</c:v>
                </c:pt>
                <c:pt idx="1965">
                  <c:v>44.3</c:v>
                </c:pt>
                <c:pt idx="1966">
                  <c:v>44.32</c:v>
                </c:pt>
                <c:pt idx="1967">
                  <c:v>44.34</c:v>
                </c:pt>
                <c:pt idx="1968">
                  <c:v>44.36</c:v>
                </c:pt>
                <c:pt idx="1969">
                  <c:v>44.38</c:v>
                </c:pt>
                <c:pt idx="1970">
                  <c:v>44.4</c:v>
                </c:pt>
                <c:pt idx="1971">
                  <c:v>44.42</c:v>
                </c:pt>
                <c:pt idx="1972">
                  <c:v>44.44</c:v>
                </c:pt>
                <c:pt idx="1973">
                  <c:v>44.46</c:v>
                </c:pt>
                <c:pt idx="1974">
                  <c:v>44.48</c:v>
                </c:pt>
                <c:pt idx="1975">
                  <c:v>44.5</c:v>
                </c:pt>
                <c:pt idx="1976">
                  <c:v>44.52</c:v>
                </c:pt>
                <c:pt idx="1977">
                  <c:v>44.54</c:v>
                </c:pt>
                <c:pt idx="1978">
                  <c:v>44.56</c:v>
                </c:pt>
                <c:pt idx="1979">
                  <c:v>44.58</c:v>
                </c:pt>
                <c:pt idx="1980">
                  <c:v>44.6</c:v>
                </c:pt>
                <c:pt idx="1981">
                  <c:v>44.62</c:v>
                </c:pt>
                <c:pt idx="1982">
                  <c:v>44.64</c:v>
                </c:pt>
                <c:pt idx="1983">
                  <c:v>44.66</c:v>
                </c:pt>
                <c:pt idx="1984">
                  <c:v>44.68</c:v>
                </c:pt>
                <c:pt idx="1985">
                  <c:v>44.7</c:v>
                </c:pt>
                <c:pt idx="1986">
                  <c:v>44.72</c:v>
                </c:pt>
                <c:pt idx="1987">
                  <c:v>44.74</c:v>
                </c:pt>
                <c:pt idx="1988">
                  <c:v>44.76</c:v>
                </c:pt>
                <c:pt idx="1989">
                  <c:v>44.78</c:v>
                </c:pt>
                <c:pt idx="1990">
                  <c:v>44.8</c:v>
                </c:pt>
                <c:pt idx="1991">
                  <c:v>44.82</c:v>
                </c:pt>
                <c:pt idx="1992">
                  <c:v>44.84</c:v>
                </c:pt>
                <c:pt idx="1993">
                  <c:v>44.86</c:v>
                </c:pt>
                <c:pt idx="1994">
                  <c:v>44.88</c:v>
                </c:pt>
                <c:pt idx="1995">
                  <c:v>44.9</c:v>
                </c:pt>
                <c:pt idx="1996">
                  <c:v>44.92</c:v>
                </c:pt>
                <c:pt idx="1997">
                  <c:v>44.94</c:v>
                </c:pt>
                <c:pt idx="1998">
                  <c:v>44.96</c:v>
                </c:pt>
                <c:pt idx="1999">
                  <c:v>44.98</c:v>
                </c:pt>
                <c:pt idx="2000">
                  <c:v>45</c:v>
                </c:pt>
                <c:pt idx="2001">
                  <c:v>45.02</c:v>
                </c:pt>
                <c:pt idx="2002">
                  <c:v>45.04</c:v>
                </c:pt>
                <c:pt idx="2003">
                  <c:v>45.06</c:v>
                </c:pt>
                <c:pt idx="2004">
                  <c:v>45.08</c:v>
                </c:pt>
                <c:pt idx="2005">
                  <c:v>45.1</c:v>
                </c:pt>
                <c:pt idx="2006">
                  <c:v>45.12</c:v>
                </c:pt>
                <c:pt idx="2007">
                  <c:v>45.14</c:v>
                </c:pt>
                <c:pt idx="2008">
                  <c:v>45.16</c:v>
                </c:pt>
                <c:pt idx="2009">
                  <c:v>45.18</c:v>
                </c:pt>
                <c:pt idx="2010">
                  <c:v>45.2</c:v>
                </c:pt>
                <c:pt idx="2011">
                  <c:v>45.22</c:v>
                </c:pt>
                <c:pt idx="2012">
                  <c:v>45.24</c:v>
                </c:pt>
                <c:pt idx="2013">
                  <c:v>45.26</c:v>
                </c:pt>
                <c:pt idx="2014">
                  <c:v>45.28</c:v>
                </c:pt>
                <c:pt idx="2015">
                  <c:v>45.3</c:v>
                </c:pt>
                <c:pt idx="2016">
                  <c:v>45.32</c:v>
                </c:pt>
                <c:pt idx="2017">
                  <c:v>45.34</c:v>
                </c:pt>
                <c:pt idx="2018">
                  <c:v>45.36</c:v>
                </c:pt>
                <c:pt idx="2019">
                  <c:v>45.38</c:v>
                </c:pt>
                <c:pt idx="2020">
                  <c:v>45.4</c:v>
                </c:pt>
                <c:pt idx="2021">
                  <c:v>45.42</c:v>
                </c:pt>
                <c:pt idx="2022">
                  <c:v>45.44</c:v>
                </c:pt>
                <c:pt idx="2023">
                  <c:v>45.46</c:v>
                </c:pt>
                <c:pt idx="2024">
                  <c:v>45.48</c:v>
                </c:pt>
                <c:pt idx="2025">
                  <c:v>45.5</c:v>
                </c:pt>
                <c:pt idx="2026">
                  <c:v>45.52</c:v>
                </c:pt>
                <c:pt idx="2027">
                  <c:v>45.54</c:v>
                </c:pt>
                <c:pt idx="2028">
                  <c:v>45.56</c:v>
                </c:pt>
                <c:pt idx="2029">
                  <c:v>45.58</c:v>
                </c:pt>
                <c:pt idx="2030">
                  <c:v>45.6</c:v>
                </c:pt>
                <c:pt idx="2031">
                  <c:v>45.62</c:v>
                </c:pt>
                <c:pt idx="2032">
                  <c:v>45.64</c:v>
                </c:pt>
                <c:pt idx="2033">
                  <c:v>45.66</c:v>
                </c:pt>
                <c:pt idx="2034">
                  <c:v>45.68</c:v>
                </c:pt>
                <c:pt idx="2035">
                  <c:v>45.7</c:v>
                </c:pt>
                <c:pt idx="2036">
                  <c:v>45.72</c:v>
                </c:pt>
                <c:pt idx="2037">
                  <c:v>45.74</c:v>
                </c:pt>
                <c:pt idx="2038">
                  <c:v>45.76</c:v>
                </c:pt>
                <c:pt idx="2039">
                  <c:v>45.78</c:v>
                </c:pt>
                <c:pt idx="2040">
                  <c:v>45.8</c:v>
                </c:pt>
                <c:pt idx="2041">
                  <c:v>45.82</c:v>
                </c:pt>
                <c:pt idx="2042">
                  <c:v>45.84</c:v>
                </c:pt>
                <c:pt idx="2043">
                  <c:v>45.86</c:v>
                </c:pt>
                <c:pt idx="2044">
                  <c:v>45.88</c:v>
                </c:pt>
                <c:pt idx="2045">
                  <c:v>45.9</c:v>
                </c:pt>
                <c:pt idx="2046">
                  <c:v>45.92</c:v>
                </c:pt>
                <c:pt idx="2047">
                  <c:v>45.94</c:v>
                </c:pt>
                <c:pt idx="2048">
                  <c:v>45.96</c:v>
                </c:pt>
                <c:pt idx="2049">
                  <c:v>45.98</c:v>
                </c:pt>
                <c:pt idx="2050">
                  <c:v>46</c:v>
                </c:pt>
                <c:pt idx="2051">
                  <c:v>46.02</c:v>
                </c:pt>
                <c:pt idx="2052">
                  <c:v>46.04</c:v>
                </c:pt>
                <c:pt idx="2053">
                  <c:v>46.06</c:v>
                </c:pt>
                <c:pt idx="2054">
                  <c:v>46.08</c:v>
                </c:pt>
                <c:pt idx="2055">
                  <c:v>46.1</c:v>
                </c:pt>
                <c:pt idx="2056">
                  <c:v>46.12</c:v>
                </c:pt>
                <c:pt idx="2057">
                  <c:v>46.14</c:v>
                </c:pt>
                <c:pt idx="2058">
                  <c:v>46.16</c:v>
                </c:pt>
                <c:pt idx="2059">
                  <c:v>46.18</c:v>
                </c:pt>
                <c:pt idx="2060">
                  <c:v>46.2</c:v>
                </c:pt>
                <c:pt idx="2061">
                  <c:v>46.22</c:v>
                </c:pt>
                <c:pt idx="2062">
                  <c:v>46.24</c:v>
                </c:pt>
                <c:pt idx="2063">
                  <c:v>46.26</c:v>
                </c:pt>
                <c:pt idx="2064">
                  <c:v>46.28</c:v>
                </c:pt>
                <c:pt idx="2065">
                  <c:v>46.3</c:v>
                </c:pt>
                <c:pt idx="2066">
                  <c:v>46.32</c:v>
                </c:pt>
                <c:pt idx="2067">
                  <c:v>46.34</c:v>
                </c:pt>
                <c:pt idx="2068">
                  <c:v>46.36</c:v>
                </c:pt>
                <c:pt idx="2069">
                  <c:v>46.38</c:v>
                </c:pt>
                <c:pt idx="2070">
                  <c:v>46.4</c:v>
                </c:pt>
                <c:pt idx="2071">
                  <c:v>46.42</c:v>
                </c:pt>
                <c:pt idx="2072">
                  <c:v>46.44</c:v>
                </c:pt>
                <c:pt idx="2073">
                  <c:v>46.46</c:v>
                </c:pt>
                <c:pt idx="2074">
                  <c:v>46.48</c:v>
                </c:pt>
                <c:pt idx="2075">
                  <c:v>46.5</c:v>
                </c:pt>
                <c:pt idx="2076">
                  <c:v>46.52</c:v>
                </c:pt>
                <c:pt idx="2077">
                  <c:v>46.54</c:v>
                </c:pt>
                <c:pt idx="2078">
                  <c:v>46.56</c:v>
                </c:pt>
                <c:pt idx="2079">
                  <c:v>46.58</c:v>
                </c:pt>
                <c:pt idx="2080">
                  <c:v>46.6</c:v>
                </c:pt>
                <c:pt idx="2081">
                  <c:v>46.62</c:v>
                </c:pt>
                <c:pt idx="2082">
                  <c:v>46.64</c:v>
                </c:pt>
                <c:pt idx="2083">
                  <c:v>46.66</c:v>
                </c:pt>
                <c:pt idx="2084">
                  <c:v>46.68</c:v>
                </c:pt>
                <c:pt idx="2085">
                  <c:v>46.7</c:v>
                </c:pt>
                <c:pt idx="2086">
                  <c:v>46.72</c:v>
                </c:pt>
                <c:pt idx="2087">
                  <c:v>46.74</c:v>
                </c:pt>
                <c:pt idx="2088">
                  <c:v>46.76</c:v>
                </c:pt>
                <c:pt idx="2089">
                  <c:v>46.78</c:v>
                </c:pt>
                <c:pt idx="2090">
                  <c:v>46.8</c:v>
                </c:pt>
                <c:pt idx="2091">
                  <c:v>46.82</c:v>
                </c:pt>
                <c:pt idx="2092">
                  <c:v>46.84</c:v>
                </c:pt>
                <c:pt idx="2093">
                  <c:v>46.86</c:v>
                </c:pt>
                <c:pt idx="2094">
                  <c:v>46.88</c:v>
                </c:pt>
                <c:pt idx="2095">
                  <c:v>46.9</c:v>
                </c:pt>
                <c:pt idx="2096">
                  <c:v>46.92</c:v>
                </c:pt>
                <c:pt idx="2097">
                  <c:v>46.94</c:v>
                </c:pt>
                <c:pt idx="2098">
                  <c:v>46.96</c:v>
                </c:pt>
                <c:pt idx="2099">
                  <c:v>46.98</c:v>
                </c:pt>
                <c:pt idx="2100">
                  <c:v>47</c:v>
                </c:pt>
                <c:pt idx="2101">
                  <c:v>47.02</c:v>
                </c:pt>
                <c:pt idx="2102">
                  <c:v>47.04</c:v>
                </c:pt>
                <c:pt idx="2103">
                  <c:v>47.06</c:v>
                </c:pt>
                <c:pt idx="2104">
                  <c:v>47.08</c:v>
                </c:pt>
                <c:pt idx="2105">
                  <c:v>47.1</c:v>
                </c:pt>
                <c:pt idx="2106">
                  <c:v>47.12</c:v>
                </c:pt>
                <c:pt idx="2107">
                  <c:v>47.14</c:v>
                </c:pt>
                <c:pt idx="2108">
                  <c:v>47.16</c:v>
                </c:pt>
                <c:pt idx="2109">
                  <c:v>47.18</c:v>
                </c:pt>
                <c:pt idx="2110">
                  <c:v>47.2</c:v>
                </c:pt>
                <c:pt idx="2111">
                  <c:v>47.22</c:v>
                </c:pt>
                <c:pt idx="2112">
                  <c:v>47.24</c:v>
                </c:pt>
                <c:pt idx="2113">
                  <c:v>47.26</c:v>
                </c:pt>
                <c:pt idx="2114">
                  <c:v>47.28</c:v>
                </c:pt>
                <c:pt idx="2115">
                  <c:v>47.3</c:v>
                </c:pt>
                <c:pt idx="2116">
                  <c:v>47.32</c:v>
                </c:pt>
                <c:pt idx="2117">
                  <c:v>47.34</c:v>
                </c:pt>
                <c:pt idx="2118">
                  <c:v>47.36</c:v>
                </c:pt>
                <c:pt idx="2119">
                  <c:v>47.38</c:v>
                </c:pt>
                <c:pt idx="2120">
                  <c:v>47.4</c:v>
                </c:pt>
                <c:pt idx="2121">
                  <c:v>47.42</c:v>
                </c:pt>
                <c:pt idx="2122">
                  <c:v>47.44</c:v>
                </c:pt>
                <c:pt idx="2123">
                  <c:v>47.46</c:v>
                </c:pt>
                <c:pt idx="2124">
                  <c:v>47.48</c:v>
                </c:pt>
                <c:pt idx="2125">
                  <c:v>47.5</c:v>
                </c:pt>
                <c:pt idx="2126">
                  <c:v>47.52</c:v>
                </c:pt>
                <c:pt idx="2127">
                  <c:v>47.54</c:v>
                </c:pt>
                <c:pt idx="2128">
                  <c:v>47.56</c:v>
                </c:pt>
                <c:pt idx="2129">
                  <c:v>47.58</c:v>
                </c:pt>
                <c:pt idx="2130">
                  <c:v>47.6</c:v>
                </c:pt>
                <c:pt idx="2131">
                  <c:v>47.62</c:v>
                </c:pt>
                <c:pt idx="2132">
                  <c:v>47.64</c:v>
                </c:pt>
                <c:pt idx="2133">
                  <c:v>47.66</c:v>
                </c:pt>
                <c:pt idx="2134">
                  <c:v>47.68</c:v>
                </c:pt>
                <c:pt idx="2135">
                  <c:v>47.7</c:v>
                </c:pt>
                <c:pt idx="2136">
                  <c:v>47.72</c:v>
                </c:pt>
                <c:pt idx="2137">
                  <c:v>47.74</c:v>
                </c:pt>
                <c:pt idx="2138">
                  <c:v>47.76</c:v>
                </c:pt>
                <c:pt idx="2139">
                  <c:v>47.78</c:v>
                </c:pt>
                <c:pt idx="2140">
                  <c:v>47.8</c:v>
                </c:pt>
                <c:pt idx="2141">
                  <c:v>47.82</c:v>
                </c:pt>
                <c:pt idx="2142">
                  <c:v>47.84</c:v>
                </c:pt>
                <c:pt idx="2143">
                  <c:v>47.86</c:v>
                </c:pt>
                <c:pt idx="2144">
                  <c:v>47.88</c:v>
                </c:pt>
                <c:pt idx="2145">
                  <c:v>47.9</c:v>
                </c:pt>
                <c:pt idx="2146">
                  <c:v>47.92</c:v>
                </c:pt>
                <c:pt idx="2147">
                  <c:v>47.94</c:v>
                </c:pt>
                <c:pt idx="2148">
                  <c:v>47.96</c:v>
                </c:pt>
                <c:pt idx="2149">
                  <c:v>47.98</c:v>
                </c:pt>
                <c:pt idx="2150">
                  <c:v>48</c:v>
                </c:pt>
                <c:pt idx="2151">
                  <c:v>48.02</c:v>
                </c:pt>
                <c:pt idx="2152">
                  <c:v>48.04</c:v>
                </c:pt>
                <c:pt idx="2153">
                  <c:v>48.06</c:v>
                </c:pt>
                <c:pt idx="2154">
                  <c:v>48.08</c:v>
                </c:pt>
                <c:pt idx="2155">
                  <c:v>48.1</c:v>
                </c:pt>
                <c:pt idx="2156">
                  <c:v>48.12</c:v>
                </c:pt>
                <c:pt idx="2157">
                  <c:v>48.14</c:v>
                </c:pt>
                <c:pt idx="2158">
                  <c:v>48.16</c:v>
                </c:pt>
                <c:pt idx="2159">
                  <c:v>48.18</c:v>
                </c:pt>
                <c:pt idx="2160">
                  <c:v>48.2</c:v>
                </c:pt>
                <c:pt idx="2161">
                  <c:v>48.22</c:v>
                </c:pt>
                <c:pt idx="2162">
                  <c:v>48.24</c:v>
                </c:pt>
                <c:pt idx="2163">
                  <c:v>48.26</c:v>
                </c:pt>
                <c:pt idx="2164">
                  <c:v>48.28</c:v>
                </c:pt>
                <c:pt idx="2165">
                  <c:v>48.3</c:v>
                </c:pt>
                <c:pt idx="2166">
                  <c:v>48.32</c:v>
                </c:pt>
                <c:pt idx="2167">
                  <c:v>48.34</c:v>
                </c:pt>
                <c:pt idx="2168">
                  <c:v>48.36</c:v>
                </c:pt>
                <c:pt idx="2169">
                  <c:v>48.38</c:v>
                </c:pt>
                <c:pt idx="2170">
                  <c:v>48.4</c:v>
                </c:pt>
                <c:pt idx="2171">
                  <c:v>48.42</c:v>
                </c:pt>
                <c:pt idx="2172">
                  <c:v>48.44</c:v>
                </c:pt>
                <c:pt idx="2173">
                  <c:v>48.46</c:v>
                </c:pt>
                <c:pt idx="2174">
                  <c:v>48.48</c:v>
                </c:pt>
                <c:pt idx="2175">
                  <c:v>48.5</c:v>
                </c:pt>
                <c:pt idx="2176">
                  <c:v>48.52</c:v>
                </c:pt>
                <c:pt idx="2177">
                  <c:v>48.54</c:v>
                </c:pt>
                <c:pt idx="2178">
                  <c:v>48.56</c:v>
                </c:pt>
                <c:pt idx="2179">
                  <c:v>48.58</c:v>
                </c:pt>
                <c:pt idx="2180">
                  <c:v>48.6</c:v>
                </c:pt>
                <c:pt idx="2181">
                  <c:v>48.62</c:v>
                </c:pt>
                <c:pt idx="2182">
                  <c:v>48.64</c:v>
                </c:pt>
                <c:pt idx="2183">
                  <c:v>48.66</c:v>
                </c:pt>
                <c:pt idx="2184">
                  <c:v>48.68</c:v>
                </c:pt>
                <c:pt idx="2185">
                  <c:v>48.7</c:v>
                </c:pt>
                <c:pt idx="2186">
                  <c:v>48.72</c:v>
                </c:pt>
                <c:pt idx="2187">
                  <c:v>48.74</c:v>
                </c:pt>
                <c:pt idx="2188">
                  <c:v>48.76</c:v>
                </c:pt>
                <c:pt idx="2189">
                  <c:v>48.78</c:v>
                </c:pt>
                <c:pt idx="2190">
                  <c:v>48.8</c:v>
                </c:pt>
                <c:pt idx="2191">
                  <c:v>48.82</c:v>
                </c:pt>
                <c:pt idx="2192">
                  <c:v>48.84</c:v>
                </c:pt>
                <c:pt idx="2193">
                  <c:v>48.86</c:v>
                </c:pt>
                <c:pt idx="2194">
                  <c:v>48.88</c:v>
                </c:pt>
                <c:pt idx="2195">
                  <c:v>48.9</c:v>
                </c:pt>
                <c:pt idx="2196">
                  <c:v>48.92</c:v>
                </c:pt>
                <c:pt idx="2197">
                  <c:v>48.94</c:v>
                </c:pt>
                <c:pt idx="2198">
                  <c:v>48.96</c:v>
                </c:pt>
                <c:pt idx="2199">
                  <c:v>48.98</c:v>
                </c:pt>
                <c:pt idx="2200">
                  <c:v>49</c:v>
                </c:pt>
                <c:pt idx="2201">
                  <c:v>49.02</c:v>
                </c:pt>
                <c:pt idx="2202">
                  <c:v>49.04</c:v>
                </c:pt>
                <c:pt idx="2203">
                  <c:v>49.06</c:v>
                </c:pt>
                <c:pt idx="2204">
                  <c:v>49.08</c:v>
                </c:pt>
                <c:pt idx="2205">
                  <c:v>49.1</c:v>
                </c:pt>
                <c:pt idx="2206">
                  <c:v>49.12</c:v>
                </c:pt>
                <c:pt idx="2207">
                  <c:v>49.14</c:v>
                </c:pt>
                <c:pt idx="2208">
                  <c:v>49.16</c:v>
                </c:pt>
                <c:pt idx="2209">
                  <c:v>49.18</c:v>
                </c:pt>
                <c:pt idx="2210">
                  <c:v>49.2</c:v>
                </c:pt>
                <c:pt idx="2211">
                  <c:v>49.22</c:v>
                </c:pt>
                <c:pt idx="2212">
                  <c:v>49.24</c:v>
                </c:pt>
                <c:pt idx="2213">
                  <c:v>49.26</c:v>
                </c:pt>
                <c:pt idx="2214">
                  <c:v>49.28</c:v>
                </c:pt>
                <c:pt idx="2215">
                  <c:v>49.3</c:v>
                </c:pt>
                <c:pt idx="2216">
                  <c:v>49.32</c:v>
                </c:pt>
                <c:pt idx="2217">
                  <c:v>49.34</c:v>
                </c:pt>
                <c:pt idx="2218">
                  <c:v>49.36</c:v>
                </c:pt>
                <c:pt idx="2219">
                  <c:v>49.38</c:v>
                </c:pt>
                <c:pt idx="2220">
                  <c:v>49.4</c:v>
                </c:pt>
                <c:pt idx="2221">
                  <c:v>49.42</c:v>
                </c:pt>
                <c:pt idx="2222">
                  <c:v>49.44</c:v>
                </c:pt>
                <c:pt idx="2223">
                  <c:v>49.46</c:v>
                </c:pt>
                <c:pt idx="2224">
                  <c:v>49.48</c:v>
                </c:pt>
                <c:pt idx="2225">
                  <c:v>49.5</c:v>
                </c:pt>
                <c:pt idx="2226">
                  <c:v>49.52</c:v>
                </c:pt>
                <c:pt idx="2227">
                  <c:v>49.54</c:v>
                </c:pt>
                <c:pt idx="2228">
                  <c:v>49.56</c:v>
                </c:pt>
                <c:pt idx="2229">
                  <c:v>49.58</c:v>
                </c:pt>
                <c:pt idx="2230">
                  <c:v>49.6</c:v>
                </c:pt>
                <c:pt idx="2231">
                  <c:v>49.62</c:v>
                </c:pt>
                <c:pt idx="2232">
                  <c:v>49.64</c:v>
                </c:pt>
                <c:pt idx="2233">
                  <c:v>49.66</c:v>
                </c:pt>
                <c:pt idx="2234">
                  <c:v>49.68</c:v>
                </c:pt>
                <c:pt idx="2235">
                  <c:v>49.7</c:v>
                </c:pt>
                <c:pt idx="2236">
                  <c:v>49.72</c:v>
                </c:pt>
                <c:pt idx="2237">
                  <c:v>49.74</c:v>
                </c:pt>
                <c:pt idx="2238">
                  <c:v>49.76</c:v>
                </c:pt>
                <c:pt idx="2239">
                  <c:v>49.78</c:v>
                </c:pt>
                <c:pt idx="2240">
                  <c:v>49.8</c:v>
                </c:pt>
                <c:pt idx="2241">
                  <c:v>49.82</c:v>
                </c:pt>
                <c:pt idx="2242">
                  <c:v>49.84</c:v>
                </c:pt>
                <c:pt idx="2243">
                  <c:v>49.86</c:v>
                </c:pt>
                <c:pt idx="2244">
                  <c:v>49.88</c:v>
                </c:pt>
                <c:pt idx="2245">
                  <c:v>49.9</c:v>
                </c:pt>
                <c:pt idx="2246">
                  <c:v>49.92</c:v>
                </c:pt>
                <c:pt idx="2247">
                  <c:v>49.94</c:v>
                </c:pt>
                <c:pt idx="2248">
                  <c:v>49.96</c:v>
                </c:pt>
                <c:pt idx="2249">
                  <c:v>49.98</c:v>
                </c:pt>
                <c:pt idx="2250">
                  <c:v>50</c:v>
                </c:pt>
                <c:pt idx="2251">
                  <c:v>50.02</c:v>
                </c:pt>
                <c:pt idx="2252">
                  <c:v>50.04</c:v>
                </c:pt>
                <c:pt idx="2253">
                  <c:v>50.06</c:v>
                </c:pt>
                <c:pt idx="2254">
                  <c:v>50.08</c:v>
                </c:pt>
                <c:pt idx="2255">
                  <c:v>50.1</c:v>
                </c:pt>
                <c:pt idx="2256">
                  <c:v>50.12</c:v>
                </c:pt>
                <c:pt idx="2257">
                  <c:v>50.14</c:v>
                </c:pt>
                <c:pt idx="2258">
                  <c:v>50.16</c:v>
                </c:pt>
                <c:pt idx="2259">
                  <c:v>50.18</c:v>
                </c:pt>
                <c:pt idx="2260">
                  <c:v>50.2</c:v>
                </c:pt>
                <c:pt idx="2261">
                  <c:v>50.22</c:v>
                </c:pt>
                <c:pt idx="2262">
                  <c:v>50.24</c:v>
                </c:pt>
                <c:pt idx="2263">
                  <c:v>50.26</c:v>
                </c:pt>
                <c:pt idx="2264">
                  <c:v>50.28</c:v>
                </c:pt>
                <c:pt idx="2265">
                  <c:v>50.3</c:v>
                </c:pt>
                <c:pt idx="2266">
                  <c:v>50.32</c:v>
                </c:pt>
                <c:pt idx="2267">
                  <c:v>50.34</c:v>
                </c:pt>
                <c:pt idx="2268">
                  <c:v>50.36</c:v>
                </c:pt>
                <c:pt idx="2269">
                  <c:v>50.38</c:v>
                </c:pt>
                <c:pt idx="2270">
                  <c:v>50.4</c:v>
                </c:pt>
                <c:pt idx="2271">
                  <c:v>50.42</c:v>
                </c:pt>
                <c:pt idx="2272">
                  <c:v>50.44</c:v>
                </c:pt>
                <c:pt idx="2273">
                  <c:v>50.46</c:v>
                </c:pt>
                <c:pt idx="2274">
                  <c:v>50.48</c:v>
                </c:pt>
                <c:pt idx="2275">
                  <c:v>50.5</c:v>
                </c:pt>
                <c:pt idx="2276">
                  <c:v>50.52</c:v>
                </c:pt>
                <c:pt idx="2277">
                  <c:v>50.54</c:v>
                </c:pt>
                <c:pt idx="2278">
                  <c:v>50.56</c:v>
                </c:pt>
                <c:pt idx="2279">
                  <c:v>50.58</c:v>
                </c:pt>
                <c:pt idx="2280">
                  <c:v>50.6</c:v>
                </c:pt>
                <c:pt idx="2281">
                  <c:v>50.62</c:v>
                </c:pt>
                <c:pt idx="2282">
                  <c:v>50.64</c:v>
                </c:pt>
                <c:pt idx="2283">
                  <c:v>50.66</c:v>
                </c:pt>
                <c:pt idx="2284">
                  <c:v>50.68</c:v>
                </c:pt>
                <c:pt idx="2285">
                  <c:v>50.7</c:v>
                </c:pt>
                <c:pt idx="2286">
                  <c:v>50.72</c:v>
                </c:pt>
                <c:pt idx="2287">
                  <c:v>50.74</c:v>
                </c:pt>
                <c:pt idx="2288">
                  <c:v>50.76</c:v>
                </c:pt>
                <c:pt idx="2289">
                  <c:v>50.78</c:v>
                </c:pt>
                <c:pt idx="2290">
                  <c:v>50.8</c:v>
                </c:pt>
                <c:pt idx="2291">
                  <c:v>50.82</c:v>
                </c:pt>
                <c:pt idx="2292">
                  <c:v>50.84</c:v>
                </c:pt>
                <c:pt idx="2293">
                  <c:v>50.86</c:v>
                </c:pt>
                <c:pt idx="2294">
                  <c:v>50.88</c:v>
                </c:pt>
                <c:pt idx="2295">
                  <c:v>50.9</c:v>
                </c:pt>
                <c:pt idx="2296">
                  <c:v>50.92</c:v>
                </c:pt>
                <c:pt idx="2297">
                  <c:v>50.94</c:v>
                </c:pt>
                <c:pt idx="2298">
                  <c:v>50.96</c:v>
                </c:pt>
                <c:pt idx="2299">
                  <c:v>50.98</c:v>
                </c:pt>
                <c:pt idx="2300">
                  <c:v>51</c:v>
                </c:pt>
                <c:pt idx="2301">
                  <c:v>51.02</c:v>
                </c:pt>
                <c:pt idx="2302">
                  <c:v>51.04</c:v>
                </c:pt>
                <c:pt idx="2303">
                  <c:v>51.06</c:v>
                </c:pt>
                <c:pt idx="2304">
                  <c:v>51.08</c:v>
                </c:pt>
                <c:pt idx="2305">
                  <c:v>51.1</c:v>
                </c:pt>
                <c:pt idx="2306">
                  <c:v>51.12</c:v>
                </c:pt>
                <c:pt idx="2307">
                  <c:v>51.14</c:v>
                </c:pt>
                <c:pt idx="2308">
                  <c:v>51.16</c:v>
                </c:pt>
                <c:pt idx="2309">
                  <c:v>51.18</c:v>
                </c:pt>
                <c:pt idx="2310">
                  <c:v>51.2</c:v>
                </c:pt>
                <c:pt idx="2311">
                  <c:v>51.22</c:v>
                </c:pt>
                <c:pt idx="2312">
                  <c:v>51.24</c:v>
                </c:pt>
                <c:pt idx="2313">
                  <c:v>51.26</c:v>
                </c:pt>
                <c:pt idx="2314">
                  <c:v>51.28</c:v>
                </c:pt>
                <c:pt idx="2315">
                  <c:v>51.3</c:v>
                </c:pt>
                <c:pt idx="2316">
                  <c:v>51.32</c:v>
                </c:pt>
                <c:pt idx="2317">
                  <c:v>51.34</c:v>
                </c:pt>
                <c:pt idx="2318">
                  <c:v>51.36</c:v>
                </c:pt>
                <c:pt idx="2319">
                  <c:v>51.38</c:v>
                </c:pt>
                <c:pt idx="2320">
                  <c:v>51.4</c:v>
                </c:pt>
                <c:pt idx="2321">
                  <c:v>51.42</c:v>
                </c:pt>
                <c:pt idx="2322">
                  <c:v>51.44</c:v>
                </c:pt>
                <c:pt idx="2323">
                  <c:v>51.46</c:v>
                </c:pt>
                <c:pt idx="2324">
                  <c:v>51.48</c:v>
                </c:pt>
                <c:pt idx="2325">
                  <c:v>51.5</c:v>
                </c:pt>
                <c:pt idx="2326">
                  <c:v>51.52</c:v>
                </c:pt>
                <c:pt idx="2327">
                  <c:v>51.54</c:v>
                </c:pt>
                <c:pt idx="2328">
                  <c:v>51.56</c:v>
                </c:pt>
                <c:pt idx="2329">
                  <c:v>51.58</c:v>
                </c:pt>
                <c:pt idx="2330">
                  <c:v>51.6</c:v>
                </c:pt>
                <c:pt idx="2331">
                  <c:v>51.62</c:v>
                </c:pt>
                <c:pt idx="2332">
                  <c:v>51.64</c:v>
                </c:pt>
                <c:pt idx="2333">
                  <c:v>51.66</c:v>
                </c:pt>
                <c:pt idx="2334">
                  <c:v>51.68</c:v>
                </c:pt>
                <c:pt idx="2335">
                  <c:v>51.7</c:v>
                </c:pt>
                <c:pt idx="2336">
                  <c:v>51.72</c:v>
                </c:pt>
                <c:pt idx="2337">
                  <c:v>51.74</c:v>
                </c:pt>
                <c:pt idx="2338">
                  <c:v>51.76</c:v>
                </c:pt>
                <c:pt idx="2339">
                  <c:v>51.78</c:v>
                </c:pt>
                <c:pt idx="2340">
                  <c:v>51.8</c:v>
                </c:pt>
                <c:pt idx="2341">
                  <c:v>51.82</c:v>
                </c:pt>
                <c:pt idx="2342">
                  <c:v>51.84</c:v>
                </c:pt>
                <c:pt idx="2343">
                  <c:v>51.86</c:v>
                </c:pt>
                <c:pt idx="2344">
                  <c:v>51.88</c:v>
                </c:pt>
                <c:pt idx="2345">
                  <c:v>51.9</c:v>
                </c:pt>
                <c:pt idx="2346">
                  <c:v>51.92</c:v>
                </c:pt>
                <c:pt idx="2347">
                  <c:v>51.94</c:v>
                </c:pt>
                <c:pt idx="2348">
                  <c:v>51.96</c:v>
                </c:pt>
                <c:pt idx="2349">
                  <c:v>51.98</c:v>
                </c:pt>
                <c:pt idx="2350">
                  <c:v>52</c:v>
                </c:pt>
                <c:pt idx="2351">
                  <c:v>52.02</c:v>
                </c:pt>
                <c:pt idx="2352">
                  <c:v>52.04</c:v>
                </c:pt>
                <c:pt idx="2353">
                  <c:v>52.06</c:v>
                </c:pt>
                <c:pt idx="2354">
                  <c:v>52.08</c:v>
                </c:pt>
                <c:pt idx="2355">
                  <c:v>52.1</c:v>
                </c:pt>
                <c:pt idx="2356">
                  <c:v>52.12</c:v>
                </c:pt>
                <c:pt idx="2357">
                  <c:v>52.14</c:v>
                </c:pt>
                <c:pt idx="2358">
                  <c:v>52.16</c:v>
                </c:pt>
                <c:pt idx="2359">
                  <c:v>52.18</c:v>
                </c:pt>
                <c:pt idx="2360">
                  <c:v>52.2</c:v>
                </c:pt>
                <c:pt idx="2361">
                  <c:v>52.22</c:v>
                </c:pt>
                <c:pt idx="2362">
                  <c:v>52.24</c:v>
                </c:pt>
                <c:pt idx="2363">
                  <c:v>52.26</c:v>
                </c:pt>
                <c:pt idx="2364">
                  <c:v>52.28</c:v>
                </c:pt>
                <c:pt idx="2365">
                  <c:v>52.3</c:v>
                </c:pt>
                <c:pt idx="2366">
                  <c:v>52.32</c:v>
                </c:pt>
                <c:pt idx="2367">
                  <c:v>52.34</c:v>
                </c:pt>
                <c:pt idx="2368">
                  <c:v>52.36</c:v>
                </c:pt>
                <c:pt idx="2369">
                  <c:v>52.38</c:v>
                </c:pt>
                <c:pt idx="2370">
                  <c:v>52.4</c:v>
                </c:pt>
                <c:pt idx="2371">
                  <c:v>52.42</c:v>
                </c:pt>
                <c:pt idx="2372">
                  <c:v>52.44</c:v>
                </c:pt>
                <c:pt idx="2373">
                  <c:v>52.46</c:v>
                </c:pt>
                <c:pt idx="2374">
                  <c:v>52.48</c:v>
                </c:pt>
                <c:pt idx="2375">
                  <c:v>52.5</c:v>
                </c:pt>
                <c:pt idx="2376">
                  <c:v>52.52</c:v>
                </c:pt>
                <c:pt idx="2377">
                  <c:v>52.54</c:v>
                </c:pt>
                <c:pt idx="2378">
                  <c:v>52.56</c:v>
                </c:pt>
                <c:pt idx="2379">
                  <c:v>52.58</c:v>
                </c:pt>
                <c:pt idx="2380">
                  <c:v>52.6</c:v>
                </c:pt>
                <c:pt idx="2381">
                  <c:v>52.62</c:v>
                </c:pt>
                <c:pt idx="2382">
                  <c:v>52.64</c:v>
                </c:pt>
                <c:pt idx="2383">
                  <c:v>52.66</c:v>
                </c:pt>
                <c:pt idx="2384">
                  <c:v>52.68</c:v>
                </c:pt>
                <c:pt idx="2385">
                  <c:v>52.7</c:v>
                </c:pt>
                <c:pt idx="2386">
                  <c:v>52.72</c:v>
                </c:pt>
                <c:pt idx="2387">
                  <c:v>52.74</c:v>
                </c:pt>
                <c:pt idx="2388">
                  <c:v>52.76</c:v>
                </c:pt>
                <c:pt idx="2389">
                  <c:v>52.78</c:v>
                </c:pt>
                <c:pt idx="2390">
                  <c:v>52.8</c:v>
                </c:pt>
                <c:pt idx="2391">
                  <c:v>52.82</c:v>
                </c:pt>
                <c:pt idx="2392">
                  <c:v>52.84</c:v>
                </c:pt>
                <c:pt idx="2393">
                  <c:v>52.86</c:v>
                </c:pt>
                <c:pt idx="2394">
                  <c:v>52.88</c:v>
                </c:pt>
                <c:pt idx="2395">
                  <c:v>52.9</c:v>
                </c:pt>
                <c:pt idx="2396">
                  <c:v>52.92</c:v>
                </c:pt>
                <c:pt idx="2397">
                  <c:v>52.94</c:v>
                </c:pt>
                <c:pt idx="2398">
                  <c:v>52.96</c:v>
                </c:pt>
                <c:pt idx="2399">
                  <c:v>52.98</c:v>
                </c:pt>
                <c:pt idx="2400">
                  <c:v>53</c:v>
                </c:pt>
                <c:pt idx="2401">
                  <c:v>53.02</c:v>
                </c:pt>
                <c:pt idx="2402">
                  <c:v>53.04</c:v>
                </c:pt>
                <c:pt idx="2403">
                  <c:v>53.06</c:v>
                </c:pt>
                <c:pt idx="2404">
                  <c:v>53.08</c:v>
                </c:pt>
                <c:pt idx="2405">
                  <c:v>53.1</c:v>
                </c:pt>
                <c:pt idx="2406">
                  <c:v>53.12</c:v>
                </c:pt>
                <c:pt idx="2407">
                  <c:v>53.14</c:v>
                </c:pt>
                <c:pt idx="2408">
                  <c:v>53.16</c:v>
                </c:pt>
                <c:pt idx="2409">
                  <c:v>53.18</c:v>
                </c:pt>
                <c:pt idx="2410">
                  <c:v>53.2</c:v>
                </c:pt>
                <c:pt idx="2411">
                  <c:v>53.22</c:v>
                </c:pt>
                <c:pt idx="2412">
                  <c:v>53.24</c:v>
                </c:pt>
                <c:pt idx="2413">
                  <c:v>53.26</c:v>
                </c:pt>
                <c:pt idx="2414">
                  <c:v>53.28</c:v>
                </c:pt>
                <c:pt idx="2415">
                  <c:v>53.3</c:v>
                </c:pt>
                <c:pt idx="2416">
                  <c:v>53.32</c:v>
                </c:pt>
                <c:pt idx="2417">
                  <c:v>53.34</c:v>
                </c:pt>
                <c:pt idx="2418">
                  <c:v>53.36</c:v>
                </c:pt>
                <c:pt idx="2419">
                  <c:v>53.38</c:v>
                </c:pt>
                <c:pt idx="2420">
                  <c:v>53.4</c:v>
                </c:pt>
                <c:pt idx="2421">
                  <c:v>53.42</c:v>
                </c:pt>
                <c:pt idx="2422">
                  <c:v>53.44</c:v>
                </c:pt>
                <c:pt idx="2423">
                  <c:v>53.46</c:v>
                </c:pt>
                <c:pt idx="2424">
                  <c:v>53.48</c:v>
                </c:pt>
                <c:pt idx="2425">
                  <c:v>53.5</c:v>
                </c:pt>
                <c:pt idx="2426">
                  <c:v>53.52</c:v>
                </c:pt>
                <c:pt idx="2427">
                  <c:v>53.54</c:v>
                </c:pt>
                <c:pt idx="2428">
                  <c:v>53.56</c:v>
                </c:pt>
                <c:pt idx="2429">
                  <c:v>53.58</c:v>
                </c:pt>
                <c:pt idx="2430">
                  <c:v>53.6</c:v>
                </c:pt>
                <c:pt idx="2431">
                  <c:v>53.62</c:v>
                </c:pt>
                <c:pt idx="2432">
                  <c:v>53.64</c:v>
                </c:pt>
                <c:pt idx="2433">
                  <c:v>53.66</c:v>
                </c:pt>
                <c:pt idx="2434">
                  <c:v>53.68</c:v>
                </c:pt>
                <c:pt idx="2435">
                  <c:v>53.7</c:v>
                </c:pt>
                <c:pt idx="2436">
                  <c:v>53.72</c:v>
                </c:pt>
                <c:pt idx="2437">
                  <c:v>53.74</c:v>
                </c:pt>
                <c:pt idx="2438">
                  <c:v>53.76</c:v>
                </c:pt>
                <c:pt idx="2439">
                  <c:v>53.78</c:v>
                </c:pt>
                <c:pt idx="2440">
                  <c:v>53.8</c:v>
                </c:pt>
                <c:pt idx="2441">
                  <c:v>53.82</c:v>
                </c:pt>
                <c:pt idx="2442">
                  <c:v>53.84</c:v>
                </c:pt>
                <c:pt idx="2443">
                  <c:v>53.86</c:v>
                </c:pt>
                <c:pt idx="2444">
                  <c:v>53.88</c:v>
                </c:pt>
                <c:pt idx="2445">
                  <c:v>53.9</c:v>
                </c:pt>
                <c:pt idx="2446">
                  <c:v>53.92</c:v>
                </c:pt>
                <c:pt idx="2447">
                  <c:v>53.94</c:v>
                </c:pt>
                <c:pt idx="2448">
                  <c:v>53.96</c:v>
                </c:pt>
                <c:pt idx="2449">
                  <c:v>53.98</c:v>
                </c:pt>
                <c:pt idx="2450">
                  <c:v>54</c:v>
                </c:pt>
                <c:pt idx="2451">
                  <c:v>54.02</c:v>
                </c:pt>
                <c:pt idx="2452">
                  <c:v>54.04</c:v>
                </c:pt>
                <c:pt idx="2453">
                  <c:v>54.06</c:v>
                </c:pt>
                <c:pt idx="2454">
                  <c:v>54.08</c:v>
                </c:pt>
                <c:pt idx="2455">
                  <c:v>54.1</c:v>
                </c:pt>
                <c:pt idx="2456">
                  <c:v>54.12</c:v>
                </c:pt>
                <c:pt idx="2457">
                  <c:v>54.14</c:v>
                </c:pt>
                <c:pt idx="2458">
                  <c:v>54.16</c:v>
                </c:pt>
                <c:pt idx="2459">
                  <c:v>54.18</c:v>
                </c:pt>
                <c:pt idx="2460">
                  <c:v>54.2</c:v>
                </c:pt>
                <c:pt idx="2461">
                  <c:v>54.22</c:v>
                </c:pt>
                <c:pt idx="2462">
                  <c:v>54.24</c:v>
                </c:pt>
                <c:pt idx="2463">
                  <c:v>54.26</c:v>
                </c:pt>
                <c:pt idx="2464">
                  <c:v>54.28</c:v>
                </c:pt>
                <c:pt idx="2465">
                  <c:v>54.3</c:v>
                </c:pt>
                <c:pt idx="2466">
                  <c:v>54.32</c:v>
                </c:pt>
                <c:pt idx="2467">
                  <c:v>54.34</c:v>
                </c:pt>
                <c:pt idx="2468">
                  <c:v>54.36</c:v>
                </c:pt>
                <c:pt idx="2469">
                  <c:v>54.38</c:v>
                </c:pt>
                <c:pt idx="2470">
                  <c:v>54.4</c:v>
                </c:pt>
                <c:pt idx="2471">
                  <c:v>54.42</c:v>
                </c:pt>
                <c:pt idx="2472">
                  <c:v>54.44</c:v>
                </c:pt>
                <c:pt idx="2473">
                  <c:v>54.46</c:v>
                </c:pt>
                <c:pt idx="2474">
                  <c:v>54.48</c:v>
                </c:pt>
                <c:pt idx="2475">
                  <c:v>54.5</c:v>
                </c:pt>
                <c:pt idx="2476">
                  <c:v>54.52</c:v>
                </c:pt>
                <c:pt idx="2477">
                  <c:v>54.54</c:v>
                </c:pt>
                <c:pt idx="2478">
                  <c:v>54.56</c:v>
                </c:pt>
                <c:pt idx="2479">
                  <c:v>54.58</c:v>
                </c:pt>
                <c:pt idx="2480">
                  <c:v>54.6</c:v>
                </c:pt>
                <c:pt idx="2481">
                  <c:v>54.62</c:v>
                </c:pt>
                <c:pt idx="2482">
                  <c:v>54.64</c:v>
                </c:pt>
                <c:pt idx="2483">
                  <c:v>54.66</c:v>
                </c:pt>
                <c:pt idx="2484">
                  <c:v>54.68</c:v>
                </c:pt>
                <c:pt idx="2485">
                  <c:v>54.7</c:v>
                </c:pt>
                <c:pt idx="2486">
                  <c:v>54.72</c:v>
                </c:pt>
                <c:pt idx="2487">
                  <c:v>54.74</c:v>
                </c:pt>
                <c:pt idx="2488">
                  <c:v>54.76</c:v>
                </c:pt>
                <c:pt idx="2489">
                  <c:v>54.78</c:v>
                </c:pt>
                <c:pt idx="2490">
                  <c:v>54.8</c:v>
                </c:pt>
                <c:pt idx="2491">
                  <c:v>54.82</c:v>
                </c:pt>
                <c:pt idx="2492">
                  <c:v>54.84</c:v>
                </c:pt>
                <c:pt idx="2493">
                  <c:v>54.86</c:v>
                </c:pt>
                <c:pt idx="2494">
                  <c:v>54.88</c:v>
                </c:pt>
                <c:pt idx="2495">
                  <c:v>54.9</c:v>
                </c:pt>
                <c:pt idx="2496">
                  <c:v>54.92</c:v>
                </c:pt>
                <c:pt idx="2497">
                  <c:v>54.94</c:v>
                </c:pt>
                <c:pt idx="2498">
                  <c:v>54.96</c:v>
                </c:pt>
                <c:pt idx="2499">
                  <c:v>54.98</c:v>
                </c:pt>
                <c:pt idx="2500">
                  <c:v>55</c:v>
                </c:pt>
                <c:pt idx="2501">
                  <c:v>55.02</c:v>
                </c:pt>
                <c:pt idx="2502">
                  <c:v>55.04</c:v>
                </c:pt>
                <c:pt idx="2503">
                  <c:v>55.06</c:v>
                </c:pt>
                <c:pt idx="2504">
                  <c:v>55.08</c:v>
                </c:pt>
                <c:pt idx="2505">
                  <c:v>55.1</c:v>
                </c:pt>
                <c:pt idx="2506">
                  <c:v>55.12</c:v>
                </c:pt>
                <c:pt idx="2507">
                  <c:v>55.14</c:v>
                </c:pt>
                <c:pt idx="2508">
                  <c:v>55.16</c:v>
                </c:pt>
                <c:pt idx="2509">
                  <c:v>55.18</c:v>
                </c:pt>
                <c:pt idx="2510">
                  <c:v>55.2</c:v>
                </c:pt>
                <c:pt idx="2511">
                  <c:v>55.22</c:v>
                </c:pt>
                <c:pt idx="2512">
                  <c:v>55.24</c:v>
                </c:pt>
                <c:pt idx="2513">
                  <c:v>55.26</c:v>
                </c:pt>
                <c:pt idx="2514">
                  <c:v>55.28</c:v>
                </c:pt>
                <c:pt idx="2515">
                  <c:v>55.3</c:v>
                </c:pt>
                <c:pt idx="2516">
                  <c:v>55.32</c:v>
                </c:pt>
                <c:pt idx="2517">
                  <c:v>55.34</c:v>
                </c:pt>
                <c:pt idx="2518">
                  <c:v>55.36</c:v>
                </c:pt>
                <c:pt idx="2519">
                  <c:v>55.38</c:v>
                </c:pt>
                <c:pt idx="2520">
                  <c:v>55.4</c:v>
                </c:pt>
                <c:pt idx="2521">
                  <c:v>55.42</c:v>
                </c:pt>
                <c:pt idx="2522">
                  <c:v>55.44</c:v>
                </c:pt>
                <c:pt idx="2523">
                  <c:v>55.46</c:v>
                </c:pt>
                <c:pt idx="2524">
                  <c:v>55.48</c:v>
                </c:pt>
                <c:pt idx="2525">
                  <c:v>55.5</c:v>
                </c:pt>
                <c:pt idx="2526">
                  <c:v>55.52</c:v>
                </c:pt>
                <c:pt idx="2527">
                  <c:v>55.54</c:v>
                </c:pt>
                <c:pt idx="2528">
                  <c:v>55.56</c:v>
                </c:pt>
                <c:pt idx="2529">
                  <c:v>55.58</c:v>
                </c:pt>
                <c:pt idx="2530">
                  <c:v>55.6</c:v>
                </c:pt>
                <c:pt idx="2531">
                  <c:v>55.62</c:v>
                </c:pt>
                <c:pt idx="2532">
                  <c:v>55.64</c:v>
                </c:pt>
                <c:pt idx="2533">
                  <c:v>55.66</c:v>
                </c:pt>
                <c:pt idx="2534">
                  <c:v>55.68</c:v>
                </c:pt>
                <c:pt idx="2535">
                  <c:v>55.7</c:v>
                </c:pt>
                <c:pt idx="2536">
                  <c:v>55.72</c:v>
                </c:pt>
                <c:pt idx="2537">
                  <c:v>55.74</c:v>
                </c:pt>
                <c:pt idx="2538">
                  <c:v>55.76</c:v>
                </c:pt>
                <c:pt idx="2539">
                  <c:v>55.78</c:v>
                </c:pt>
                <c:pt idx="2540">
                  <c:v>55.8</c:v>
                </c:pt>
                <c:pt idx="2541">
                  <c:v>55.82</c:v>
                </c:pt>
                <c:pt idx="2542">
                  <c:v>55.84</c:v>
                </c:pt>
                <c:pt idx="2543">
                  <c:v>55.86</c:v>
                </c:pt>
                <c:pt idx="2544">
                  <c:v>55.88</c:v>
                </c:pt>
                <c:pt idx="2545">
                  <c:v>55.9</c:v>
                </c:pt>
                <c:pt idx="2546">
                  <c:v>55.92</c:v>
                </c:pt>
                <c:pt idx="2547">
                  <c:v>55.94</c:v>
                </c:pt>
                <c:pt idx="2548">
                  <c:v>55.96</c:v>
                </c:pt>
                <c:pt idx="2549">
                  <c:v>55.98</c:v>
                </c:pt>
                <c:pt idx="2550">
                  <c:v>56</c:v>
                </c:pt>
                <c:pt idx="2551">
                  <c:v>56.02</c:v>
                </c:pt>
                <c:pt idx="2552">
                  <c:v>56.04</c:v>
                </c:pt>
                <c:pt idx="2553">
                  <c:v>56.06</c:v>
                </c:pt>
                <c:pt idx="2554">
                  <c:v>56.08</c:v>
                </c:pt>
                <c:pt idx="2555">
                  <c:v>56.1</c:v>
                </c:pt>
                <c:pt idx="2556">
                  <c:v>56.12</c:v>
                </c:pt>
                <c:pt idx="2557">
                  <c:v>56.14</c:v>
                </c:pt>
                <c:pt idx="2558">
                  <c:v>56.16</c:v>
                </c:pt>
                <c:pt idx="2559">
                  <c:v>56.18</c:v>
                </c:pt>
                <c:pt idx="2560">
                  <c:v>56.2</c:v>
                </c:pt>
                <c:pt idx="2561">
                  <c:v>56.22</c:v>
                </c:pt>
                <c:pt idx="2562">
                  <c:v>56.24</c:v>
                </c:pt>
                <c:pt idx="2563">
                  <c:v>56.26</c:v>
                </c:pt>
                <c:pt idx="2564">
                  <c:v>56.28</c:v>
                </c:pt>
                <c:pt idx="2565">
                  <c:v>56.3</c:v>
                </c:pt>
                <c:pt idx="2566">
                  <c:v>56.32</c:v>
                </c:pt>
                <c:pt idx="2567">
                  <c:v>56.34</c:v>
                </c:pt>
                <c:pt idx="2568">
                  <c:v>56.36</c:v>
                </c:pt>
                <c:pt idx="2569">
                  <c:v>56.38</c:v>
                </c:pt>
                <c:pt idx="2570">
                  <c:v>56.4</c:v>
                </c:pt>
                <c:pt idx="2571">
                  <c:v>56.42</c:v>
                </c:pt>
                <c:pt idx="2572">
                  <c:v>56.44</c:v>
                </c:pt>
                <c:pt idx="2573">
                  <c:v>56.46</c:v>
                </c:pt>
                <c:pt idx="2574">
                  <c:v>56.48</c:v>
                </c:pt>
                <c:pt idx="2575">
                  <c:v>56.5</c:v>
                </c:pt>
                <c:pt idx="2576">
                  <c:v>56.52</c:v>
                </c:pt>
                <c:pt idx="2577">
                  <c:v>56.54</c:v>
                </c:pt>
                <c:pt idx="2578">
                  <c:v>56.56</c:v>
                </c:pt>
                <c:pt idx="2579">
                  <c:v>56.58</c:v>
                </c:pt>
                <c:pt idx="2580">
                  <c:v>56.6</c:v>
                </c:pt>
                <c:pt idx="2581">
                  <c:v>56.62</c:v>
                </c:pt>
                <c:pt idx="2582">
                  <c:v>56.64</c:v>
                </c:pt>
                <c:pt idx="2583">
                  <c:v>56.66</c:v>
                </c:pt>
                <c:pt idx="2584">
                  <c:v>56.68</c:v>
                </c:pt>
                <c:pt idx="2585">
                  <c:v>56.7</c:v>
                </c:pt>
                <c:pt idx="2586">
                  <c:v>56.72</c:v>
                </c:pt>
                <c:pt idx="2587">
                  <c:v>56.74</c:v>
                </c:pt>
                <c:pt idx="2588">
                  <c:v>56.76</c:v>
                </c:pt>
                <c:pt idx="2589">
                  <c:v>56.78</c:v>
                </c:pt>
                <c:pt idx="2590">
                  <c:v>56.8</c:v>
                </c:pt>
                <c:pt idx="2591">
                  <c:v>56.82</c:v>
                </c:pt>
                <c:pt idx="2592">
                  <c:v>56.84</c:v>
                </c:pt>
                <c:pt idx="2593">
                  <c:v>56.86</c:v>
                </c:pt>
                <c:pt idx="2594">
                  <c:v>56.88</c:v>
                </c:pt>
                <c:pt idx="2595">
                  <c:v>56.9</c:v>
                </c:pt>
                <c:pt idx="2596">
                  <c:v>56.92</c:v>
                </c:pt>
                <c:pt idx="2597">
                  <c:v>56.94</c:v>
                </c:pt>
                <c:pt idx="2598">
                  <c:v>56.96</c:v>
                </c:pt>
                <c:pt idx="2599">
                  <c:v>56.98</c:v>
                </c:pt>
                <c:pt idx="2600">
                  <c:v>57</c:v>
                </c:pt>
                <c:pt idx="2601">
                  <c:v>57.02</c:v>
                </c:pt>
                <c:pt idx="2602">
                  <c:v>57.04</c:v>
                </c:pt>
                <c:pt idx="2603">
                  <c:v>57.06</c:v>
                </c:pt>
                <c:pt idx="2604">
                  <c:v>57.08</c:v>
                </c:pt>
                <c:pt idx="2605">
                  <c:v>57.1</c:v>
                </c:pt>
                <c:pt idx="2606">
                  <c:v>57.12</c:v>
                </c:pt>
                <c:pt idx="2607">
                  <c:v>57.14</c:v>
                </c:pt>
                <c:pt idx="2608">
                  <c:v>57.16</c:v>
                </c:pt>
                <c:pt idx="2609">
                  <c:v>57.18</c:v>
                </c:pt>
                <c:pt idx="2610">
                  <c:v>57.2</c:v>
                </c:pt>
                <c:pt idx="2611">
                  <c:v>57.22</c:v>
                </c:pt>
                <c:pt idx="2612">
                  <c:v>57.24</c:v>
                </c:pt>
                <c:pt idx="2613">
                  <c:v>57.26</c:v>
                </c:pt>
                <c:pt idx="2614">
                  <c:v>57.28</c:v>
                </c:pt>
                <c:pt idx="2615">
                  <c:v>57.3</c:v>
                </c:pt>
                <c:pt idx="2616">
                  <c:v>57.32</c:v>
                </c:pt>
                <c:pt idx="2617">
                  <c:v>57.34</c:v>
                </c:pt>
                <c:pt idx="2618">
                  <c:v>57.36</c:v>
                </c:pt>
                <c:pt idx="2619">
                  <c:v>57.38</c:v>
                </c:pt>
                <c:pt idx="2620">
                  <c:v>57.4</c:v>
                </c:pt>
                <c:pt idx="2621">
                  <c:v>57.42</c:v>
                </c:pt>
                <c:pt idx="2622">
                  <c:v>57.44</c:v>
                </c:pt>
                <c:pt idx="2623">
                  <c:v>57.46</c:v>
                </c:pt>
                <c:pt idx="2624">
                  <c:v>57.48</c:v>
                </c:pt>
                <c:pt idx="2625">
                  <c:v>57.5</c:v>
                </c:pt>
                <c:pt idx="2626">
                  <c:v>57.52</c:v>
                </c:pt>
                <c:pt idx="2627">
                  <c:v>57.54</c:v>
                </c:pt>
                <c:pt idx="2628">
                  <c:v>57.56</c:v>
                </c:pt>
                <c:pt idx="2629">
                  <c:v>57.58</c:v>
                </c:pt>
                <c:pt idx="2630">
                  <c:v>57.6</c:v>
                </c:pt>
                <c:pt idx="2631">
                  <c:v>57.62</c:v>
                </c:pt>
                <c:pt idx="2632">
                  <c:v>57.64</c:v>
                </c:pt>
                <c:pt idx="2633">
                  <c:v>57.66</c:v>
                </c:pt>
                <c:pt idx="2634">
                  <c:v>57.68</c:v>
                </c:pt>
                <c:pt idx="2635">
                  <c:v>57.7</c:v>
                </c:pt>
                <c:pt idx="2636">
                  <c:v>57.72</c:v>
                </c:pt>
                <c:pt idx="2637">
                  <c:v>57.74</c:v>
                </c:pt>
                <c:pt idx="2638">
                  <c:v>57.76</c:v>
                </c:pt>
                <c:pt idx="2639">
                  <c:v>57.78</c:v>
                </c:pt>
                <c:pt idx="2640">
                  <c:v>57.8</c:v>
                </c:pt>
                <c:pt idx="2641">
                  <c:v>57.82</c:v>
                </c:pt>
                <c:pt idx="2642">
                  <c:v>57.84</c:v>
                </c:pt>
                <c:pt idx="2643">
                  <c:v>57.86</c:v>
                </c:pt>
                <c:pt idx="2644">
                  <c:v>57.88</c:v>
                </c:pt>
                <c:pt idx="2645">
                  <c:v>57.9</c:v>
                </c:pt>
                <c:pt idx="2646">
                  <c:v>57.92</c:v>
                </c:pt>
                <c:pt idx="2647">
                  <c:v>57.94</c:v>
                </c:pt>
                <c:pt idx="2648">
                  <c:v>57.96</c:v>
                </c:pt>
                <c:pt idx="2649">
                  <c:v>57.98</c:v>
                </c:pt>
                <c:pt idx="2650">
                  <c:v>58</c:v>
                </c:pt>
                <c:pt idx="2651">
                  <c:v>58.02</c:v>
                </c:pt>
                <c:pt idx="2652">
                  <c:v>58.04</c:v>
                </c:pt>
                <c:pt idx="2653">
                  <c:v>58.06</c:v>
                </c:pt>
                <c:pt idx="2654">
                  <c:v>58.08</c:v>
                </c:pt>
                <c:pt idx="2655">
                  <c:v>58.1</c:v>
                </c:pt>
                <c:pt idx="2656">
                  <c:v>58.12</c:v>
                </c:pt>
                <c:pt idx="2657">
                  <c:v>58.14</c:v>
                </c:pt>
                <c:pt idx="2658">
                  <c:v>58.16</c:v>
                </c:pt>
                <c:pt idx="2659">
                  <c:v>58.18</c:v>
                </c:pt>
                <c:pt idx="2660">
                  <c:v>58.2</c:v>
                </c:pt>
                <c:pt idx="2661">
                  <c:v>58.22</c:v>
                </c:pt>
                <c:pt idx="2662">
                  <c:v>58.24</c:v>
                </c:pt>
                <c:pt idx="2663">
                  <c:v>58.26</c:v>
                </c:pt>
                <c:pt idx="2664">
                  <c:v>58.28</c:v>
                </c:pt>
                <c:pt idx="2665">
                  <c:v>58.3</c:v>
                </c:pt>
                <c:pt idx="2666">
                  <c:v>58.32</c:v>
                </c:pt>
                <c:pt idx="2667">
                  <c:v>58.34</c:v>
                </c:pt>
                <c:pt idx="2668">
                  <c:v>58.36</c:v>
                </c:pt>
                <c:pt idx="2669">
                  <c:v>58.38</c:v>
                </c:pt>
                <c:pt idx="2670">
                  <c:v>58.4</c:v>
                </c:pt>
                <c:pt idx="2671">
                  <c:v>58.42</c:v>
                </c:pt>
                <c:pt idx="2672">
                  <c:v>58.44</c:v>
                </c:pt>
                <c:pt idx="2673">
                  <c:v>58.46</c:v>
                </c:pt>
                <c:pt idx="2674">
                  <c:v>58.48</c:v>
                </c:pt>
                <c:pt idx="2675">
                  <c:v>58.5</c:v>
                </c:pt>
                <c:pt idx="2676">
                  <c:v>58.52</c:v>
                </c:pt>
                <c:pt idx="2677">
                  <c:v>58.54</c:v>
                </c:pt>
                <c:pt idx="2678">
                  <c:v>58.56</c:v>
                </c:pt>
                <c:pt idx="2679">
                  <c:v>58.58</c:v>
                </c:pt>
                <c:pt idx="2680">
                  <c:v>58.6</c:v>
                </c:pt>
                <c:pt idx="2681">
                  <c:v>58.62</c:v>
                </c:pt>
                <c:pt idx="2682">
                  <c:v>58.64</c:v>
                </c:pt>
                <c:pt idx="2683">
                  <c:v>58.66</c:v>
                </c:pt>
                <c:pt idx="2684">
                  <c:v>58.68</c:v>
                </c:pt>
                <c:pt idx="2685">
                  <c:v>58.7</c:v>
                </c:pt>
                <c:pt idx="2686">
                  <c:v>58.72</c:v>
                </c:pt>
                <c:pt idx="2687">
                  <c:v>58.74</c:v>
                </c:pt>
                <c:pt idx="2688">
                  <c:v>58.76</c:v>
                </c:pt>
                <c:pt idx="2689">
                  <c:v>58.78</c:v>
                </c:pt>
                <c:pt idx="2690">
                  <c:v>58.8</c:v>
                </c:pt>
                <c:pt idx="2691">
                  <c:v>58.82</c:v>
                </c:pt>
                <c:pt idx="2692">
                  <c:v>58.84</c:v>
                </c:pt>
                <c:pt idx="2693">
                  <c:v>58.86</c:v>
                </c:pt>
                <c:pt idx="2694">
                  <c:v>58.88</c:v>
                </c:pt>
                <c:pt idx="2695">
                  <c:v>58.9</c:v>
                </c:pt>
                <c:pt idx="2696">
                  <c:v>58.92</c:v>
                </c:pt>
                <c:pt idx="2697">
                  <c:v>58.94</c:v>
                </c:pt>
                <c:pt idx="2698">
                  <c:v>58.96</c:v>
                </c:pt>
                <c:pt idx="2699">
                  <c:v>58.98</c:v>
                </c:pt>
                <c:pt idx="2700">
                  <c:v>59</c:v>
                </c:pt>
                <c:pt idx="2701">
                  <c:v>59.02</c:v>
                </c:pt>
                <c:pt idx="2702">
                  <c:v>59.04</c:v>
                </c:pt>
                <c:pt idx="2703">
                  <c:v>59.06</c:v>
                </c:pt>
                <c:pt idx="2704">
                  <c:v>59.08</c:v>
                </c:pt>
                <c:pt idx="2705">
                  <c:v>59.1</c:v>
                </c:pt>
                <c:pt idx="2706">
                  <c:v>59.12</c:v>
                </c:pt>
                <c:pt idx="2707">
                  <c:v>59.14</c:v>
                </c:pt>
                <c:pt idx="2708">
                  <c:v>59.16</c:v>
                </c:pt>
                <c:pt idx="2709">
                  <c:v>59.18</c:v>
                </c:pt>
                <c:pt idx="2710">
                  <c:v>59.2</c:v>
                </c:pt>
                <c:pt idx="2711">
                  <c:v>59.22</c:v>
                </c:pt>
                <c:pt idx="2712">
                  <c:v>59.24</c:v>
                </c:pt>
                <c:pt idx="2713">
                  <c:v>59.26</c:v>
                </c:pt>
                <c:pt idx="2714">
                  <c:v>59.28</c:v>
                </c:pt>
                <c:pt idx="2715">
                  <c:v>59.3</c:v>
                </c:pt>
                <c:pt idx="2716">
                  <c:v>59.32</c:v>
                </c:pt>
                <c:pt idx="2717">
                  <c:v>59.34</c:v>
                </c:pt>
                <c:pt idx="2718">
                  <c:v>59.36</c:v>
                </c:pt>
                <c:pt idx="2719">
                  <c:v>59.38</c:v>
                </c:pt>
                <c:pt idx="2720">
                  <c:v>59.4</c:v>
                </c:pt>
                <c:pt idx="2721">
                  <c:v>59.42</c:v>
                </c:pt>
                <c:pt idx="2722">
                  <c:v>59.44</c:v>
                </c:pt>
                <c:pt idx="2723">
                  <c:v>59.46</c:v>
                </c:pt>
                <c:pt idx="2724">
                  <c:v>59.48</c:v>
                </c:pt>
                <c:pt idx="2725">
                  <c:v>59.5</c:v>
                </c:pt>
                <c:pt idx="2726">
                  <c:v>59.52</c:v>
                </c:pt>
                <c:pt idx="2727">
                  <c:v>59.54</c:v>
                </c:pt>
                <c:pt idx="2728">
                  <c:v>59.56</c:v>
                </c:pt>
                <c:pt idx="2729">
                  <c:v>59.58</c:v>
                </c:pt>
                <c:pt idx="2730">
                  <c:v>59.6</c:v>
                </c:pt>
                <c:pt idx="2731">
                  <c:v>59.62</c:v>
                </c:pt>
                <c:pt idx="2732">
                  <c:v>59.64</c:v>
                </c:pt>
                <c:pt idx="2733">
                  <c:v>59.66</c:v>
                </c:pt>
                <c:pt idx="2734">
                  <c:v>59.68</c:v>
                </c:pt>
                <c:pt idx="2735">
                  <c:v>59.7</c:v>
                </c:pt>
                <c:pt idx="2736">
                  <c:v>59.72</c:v>
                </c:pt>
                <c:pt idx="2737">
                  <c:v>59.74</c:v>
                </c:pt>
                <c:pt idx="2738">
                  <c:v>59.76</c:v>
                </c:pt>
                <c:pt idx="2739">
                  <c:v>59.78</c:v>
                </c:pt>
                <c:pt idx="2740">
                  <c:v>59.8</c:v>
                </c:pt>
                <c:pt idx="2741">
                  <c:v>59.82</c:v>
                </c:pt>
                <c:pt idx="2742">
                  <c:v>59.84</c:v>
                </c:pt>
                <c:pt idx="2743">
                  <c:v>59.86</c:v>
                </c:pt>
                <c:pt idx="2744">
                  <c:v>59.88</c:v>
                </c:pt>
                <c:pt idx="2745">
                  <c:v>59.9</c:v>
                </c:pt>
                <c:pt idx="2746">
                  <c:v>59.92</c:v>
                </c:pt>
                <c:pt idx="2747">
                  <c:v>59.94</c:v>
                </c:pt>
                <c:pt idx="2748">
                  <c:v>59.96</c:v>
                </c:pt>
                <c:pt idx="2749">
                  <c:v>59.98</c:v>
                </c:pt>
                <c:pt idx="2750">
                  <c:v>60</c:v>
                </c:pt>
                <c:pt idx="2751">
                  <c:v>60.02</c:v>
                </c:pt>
                <c:pt idx="2752">
                  <c:v>60.04</c:v>
                </c:pt>
                <c:pt idx="2753">
                  <c:v>60.06</c:v>
                </c:pt>
                <c:pt idx="2754">
                  <c:v>60.08</c:v>
                </c:pt>
                <c:pt idx="2755">
                  <c:v>60.1</c:v>
                </c:pt>
                <c:pt idx="2756">
                  <c:v>60.12</c:v>
                </c:pt>
                <c:pt idx="2757">
                  <c:v>60.14</c:v>
                </c:pt>
                <c:pt idx="2758">
                  <c:v>60.16</c:v>
                </c:pt>
                <c:pt idx="2759">
                  <c:v>60.18</c:v>
                </c:pt>
                <c:pt idx="2760">
                  <c:v>60.2</c:v>
                </c:pt>
                <c:pt idx="2761">
                  <c:v>60.22</c:v>
                </c:pt>
                <c:pt idx="2762">
                  <c:v>60.24</c:v>
                </c:pt>
                <c:pt idx="2763">
                  <c:v>60.26</c:v>
                </c:pt>
                <c:pt idx="2764">
                  <c:v>60.28</c:v>
                </c:pt>
                <c:pt idx="2765">
                  <c:v>60.3</c:v>
                </c:pt>
                <c:pt idx="2766">
                  <c:v>60.32</c:v>
                </c:pt>
                <c:pt idx="2767">
                  <c:v>60.34</c:v>
                </c:pt>
                <c:pt idx="2768">
                  <c:v>60.36</c:v>
                </c:pt>
                <c:pt idx="2769">
                  <c:v>60.38</c:v>
                </c:pt>
                <c:pt idx="2770">
                  <c:v>60.4</c:v>
                </c:pt>
                <c:pt idx="2771">
                  <c:v>60.42</c:v>
                </c:pt>
                <c:pt idx="2772">
                  <c:v>60.44</c:v>
                </c:pt>
                <c:pt idx="2773">
                  <c:v>60.46</c:v>
                </c:pt>
                <c:pt idx="2774">
                  <c:v>60.48</c:v>
                </c:pt>
                <c:pt idx="2775">
                  <c:v>60.5</c:v>
                </c:pt>
                <c:pt idx="2776">
                  <c:v>60.52</c:v>
                </c:pt>
                <c:pt idx="2777">
                  <c:v>60.54</c:v>
                </c:pt>
                <c:pt idx="2778">
                  <c:v>60.56</c:v>
                </c:pt>
                <c:pt idx="2779">
                  <c:v>60.58</c:v>
                </c:pt>
                <c:pt idx="2780">
                  <c:v>60.6</c:v>
                </c:pt>
                <c:pt idx="2781">
                  <c:v>60.62</c:v>
                </c:pt>
                <c:pt idx="2782">
                  <c:v>60.64</c:v>
                </c:pt>
                <c:pt idx="2783">
                  <c:v>60.66</c:v>
                </c:pt>
                <c:pt idx="2784">
                  <c:v>60.68</c:v>
                </c:pt>
                <c:pt idx="2785">
                  <c:v>60.7</c:v>
                </c:pt>
                <c:pt idx="2786">
                  <c:v>60.72</c:v>
                </c:pt>
                <c:pt idx="2787">
                  <c:v>60.74</c:v>
                </c:pt>
                <c:pt idx="2788">
                  <c:v>60.76</c:v>
                </c:pt>
                <c:pt idx="2789">
                  <c:v>60.78</c:v>
                </c:pt>
                <c:pt idx="2790">
                  <c:v>60.8</c:v>
                </c:pt>
                <c:pt idx="2791">
                  <c:v>60.82</c:v>
                </c:pt>
                <c:pt idx="2792">
                  <c:v>60.84</c:v>
                </c:pt>
                <c:pt idx="2793">
                  <c:v>60.86</c:v>
                </c:pt>
                <c:pt idx="2794">
                  <c:v>60.88</c:v>
                </c:pt>
                <c:pt idx="2795">
                  <c:v>60.9</c:v>
                </c:pt>
                <c:pt idx="2796">
                  <c:v>60.92</c:v>
                </c:pt>
                <c:pt idx="2797">
                  <c:v>60.94</c:v>
                </c:pt>
                <c:pt idx="2798">
                  <c:v>60.96</c:v>
                </c:pt>
                <c:pt idx="2799">
                  <c:v>60.98</c:v>
                </c:pt>
                <c:pt idx="2800">
                  <c:v>61</c:v>
                </c:pt>
                <c:pt idx="2801">
                  <c:v>61.02</c:v>
                </c:pt>
                <c:pt idx="2802">
                  <c:v>61.04</c:v>
                </c:pt>
                <c:pt idx="2803">
                  <c:v>61.06</c:v>
                </c:pt>
                <c:pt idx="2804">
                  <c:v>61.08</c:v>
                </c:pt>
                <c:pt idx="2805">
                  <c:v>61.1</c:v>
                </c:pt>
                <c:pt idx="2806">
                  <c:v>61.12</c:v>
                </c:pt>
                <c:pt idx="2807">
                  <c:v>61.14</c:v>
                </c:pt>
                <c:pt idx="2808">
                  <c:v>61.16</c:v>
                </c:pt>
                <c:pt idx="2809">
                  <c:v>61.18</c:v>
                </c:pt>
                <c:pt idx="2810">
                  <c:v>61.2</c:v>
                </c:pt>
                <c:pt idx="2811">
                  <c:v>61.22</c:v>
                </c:pt>
                <c:pt idx="2812">
                  <c:v>61.24</c:v>
                </c:pt>
                <c:pt idx="2813">
                  <c:v>61.26</c:v>
                </c:pt>
                <c:pt idx="2814">
                  <c:v>61.28</c:v>
                </c:pt>
                <c:pt idx="2815">
                  <c:v>61.3</c:v>
                </c:pt>
                <c:pt idx="2816">
                  <c:v>61.32</c:v>
                </c:pt>
                <c:pt idx="2817">
                  <c:v>61.34</c:v>
                </c:pt>
                <c:pt idx="2818">
                  <c:v>61.36</c:v>
                </c:pt>
                <c:pt idx="2819">
                  <c:v>61.38</c:v>
                </c:pt>
                <c:pt idx="2820">
                  <c:v>61.4</c:v>
                </c:pt>
                <c:pt idx="2821">
                  <c:v>61.42</c:v>
                </c:pt>
                <c:pt idx="2822">
                  <c:v>61.44</c:v>
                </c:pt>
                <c:pt idx="2823">
                  <c:v>61.46</c:v>
                </c:pt>
                <c:pt idx="2824">
                  <c:v>61.48</c:v>
                </c:pt>
                <c:pt idx="2825">
                  <c:v>61.5</c:v>
                </c:pt>
                <c:pt idx="2826">
                  <c:v>61.52</c:v>
                </c:pt>
                <c:pt idx="2827">
                  <c:v>61.54</c:v>
                </c:pt>
                <c:pt idx="2828">
                  <c:v>61.56</c:v>
                </c:pt>
                <c:pt idx="2829">
                  <c:v>61.58</c:v>
                </c:pt>
                <c:pt idx="2830">
                  <c:v>61.6</c:v>
                </c:pt>
                <c:pt idx="2831">
                  <c:v>61.62</c:v>
                </c:pt>
                <c:pt idx="2832">
                  <c:v>61.64</c:v>
                </c:pt>
                <c:pt idx="2833">
                  <c:v>61.66</c:v>
                </c:pt>
                <c:pt idx="2834">
                  <c:v>61.68</c:v>
                </c:pt>
                <c:pt idx="2835">
                  <c:v>61.7</c:v>
                </c:pt>
                <c:pt idx="2836">
                  <c:v>61.72</c:v>
                </c:pt>
                <c:pt idx="2837">
                  <c:v>61.74</c:v>
                </c:pt>
                <c:pt idx="2838">
                  <c:v>61.76</c:v>
                </c:pt>
                <c:pt idx="2839">
                  <c:v>61.78</c:v>
                </c:pt>
                <c:pt idx="2840">
                  <c:v>61.8</c:v>
                </c:pt>
                <c:pt idx="2841">
                  <c:v>61.82</c:v>
                </c:pt>
                <c:pt idx="2842">
                  <c:v>61.84</c:v>
                </c:pt>
                <c:pt idx="2843">
                  <c:v>61.86</c:v>
                </c:pt>
                <c:pt idx="2844">
                  <c:v>61.88</c:v>
                </c:pt>
                <c:pt idx="2845">
                  <c:v>61.9</c:v>
                </c:pt>
                <c:pt idx="2846">
                  <c:v>61.92</c:v>
                </c:pt>
                <c:pt idx="2847">
                  <c:v>61.94</c:v>
                </c:pt>
                <c:pt idx="2848">
                  <c:v>61.96</c:v>
                </c:pt>
                <c:pt idx="2849">
                  <c:v>61.98</c:v>
                </c:pt>
                <c:pt idx="2850">
                  <c:v>62</c:v>
                </c:pt>
                <c:pt idx="2851">
                  <c:v>62.02</c:v>
                </c:pt>
                <c:pt idx="2852">
                  <c:v>62.04</c:v>
                </c:pt>
                <c:pt idx="2853">
                  <c:v>62.06</c:v>
                </c:pt>
                <c:pt idx="2854">
                  <c:v>62.08</c:v>
                </c:pt>
                <c:pt idx="2855">
                  <c:v>62.1</c:v>
                </c:pt>
                <c:pt idx="2856">
                  <c:v>62.12</c:v>
                </c:pt>
                <c:pt idx="2857">
                  <c:v>62.14</c:v>
                </c:pt>
                <c:pt idx="2858">
                  <c:v>62.16</c:v>
                </c:pt>
                <c:pt idx="2859">
                  <c:v>62.18</c:v>
                </c:pt>
                <c:pt idx="2860">
                  <c:v>62.2</c:v>
                </c:pt>
                <c:pt idx="2861">
                  <c:v>62.22</c:v>
                </c:pt>
                <c:pt idx="2862">
                  <c:v>62.24</c:v>
                </c:pt>
                <c:pt idx="2863">
                  <c:v>62.26</c:v>
                </c:pt>
                <c:pt idx="2864">
                  <c:v>62.28</c:v>
                </c:pt>
                <c:pt idx="2865">
                  <c:v>62.3</c:v>
                </c:pt>
                <c:pt idx="2866">
                  <c:v>62.32</c:v>
                </c:pt>
                <c:pt idx="2867">
                  <c:v>62.34</c:v>
                </c:pt>
                <c:pt idx="2868">
                  <c:v>62.36</c:v>
                </c:pt>
                <c:pt idx="2869">
                  <c:v>62.38</c:v>
                </c:pt>
                <c:pt idx="2870">
                  <c:v>62.4</c:v>
                </c:pt>
                <c:pt idx="2871">
                  <c:v>62.42</c:v>
                </c:pt>
                <c:pt idx="2872">
                  <c:v>62.44</c:v>
                </c:pt>
                <c:pt idx="2873">
                  <c:v>62.46</c:v>
                </c:pt>
                <c:pt idx="2874">
                  <c:v>62.48</c:v>
                </c:pt>
                <c:pt idx="2875">
                  <c:v>62.5</c:v>
                </c:pt>
                <c:pt idx="2876">
                  <c:v>62.52</c:v>
                </c:pt>
                <c:pt idx="2877">
                  <c:v>62.54</c:v>
                </c:pt>
                <c:pt idx="2878">
                  <c:v>62.56</c:v>
                </c:pt>
                <c:pt idx="2879">
                  <c:v>62.58</c:v>
                </c:pt>
                <c:pt idx="2880">
                  <c:v>62.6</c:v>
                </c:pt>
                <c:pt idx="2881">
                  <c:v>62.62</c:v>
                </c:pt>
                <c:pt idx="2882">
                  <c:v>62.64</c:v>
                </c:pt>
                <c:pt idx="2883">
                  <c:v>62.66</c:v>
                </c:pt>
                <c:pt idx="2884">
                  <c:v>62.68</c:v>
                </c:pt>
                <c:pt idx="2885">
                  <c:v>62.7</c:v>
                </c:pt>
                <c:pt idx="2886">
                  <c:v>62.72</c:v>
                </c:pt>
                <c:pt idx="2887">
                  <c:v>62.74</c:v>
                </c:pt>
                <c:pt idx="2888">
                  <c:v>62.76</c:v>
                </c:pt>
                <c:pt idx="2889">
                  <c:v>62.78</c:v>
                </c:pt>
                <c:pt idx="2890">
                  <c:v>62.8</c:v>
                </c:pt>
                <c:pt idx="2891">
                  <c:v>62.82</c:v>
                </c:pt>
                <c:pt idx="2892">
                  <c:v>62.84</c:v>
                </c:pt>
                <c:pt idx="2893">
                  <c:v>62.86</c:v>
                </c:pt>
                <c:pt idx="2894">
                  <c:v>62.88</c:v>
                </c:pt>
                <c:pt idx="2895">
                  <c:v>62.9</c:v>
                </c:pt>
                <c:pt idx="2896">
                  <c:v>62.92</c:v>
                </c:pt>
                <c:pt idx="2897">
                  <c:v>62.94</c:v>
                </c:pt>
                <c:pt idx="2898">
                  <c:v>62.96</c:v>
                </c:pt>
                <c:pt idx="2899">
                  <c:v>62.98</c:v>
                </c:pt>
                <c:pt idx="2900">
                  <c:v>63</c:v>
                </c:pt>
                <c:pt idx="2901">
                  <c:v>63.02</c:v>
                </c:pt>
                <c:pt idx="2902">
                  <c:v>63.04</c:v>
                </c:pt>
                <c:pt idx="2903">
                  <c:v>63.06</c:v>
                </c:pt>
                <c:pt idx="2904">
                  <c:v>63.08</c:v>
                </c:pt>
                <c:pt idx="2905">
                  <c:v>63.1</c:v>
                </c:pt>
                <c:pt idx="2906">
                  <c:v>63.12</c:v>
                </c:pt>
                <c:pt idx="2907">
                  <c:v>63.14</c:v>
                </c:pt>
                <c:pt idx="2908">
                  <c:v>63.16</c:v>
                </c:pt>
                <c:pt idx="2909">
                  <c:v>63.18</c:v>
                </c:pt>
                <c:pt idx="2910">
                  <c:v>63.2</c:v>
                </c:pt>
                <c:pt idx="2911">
                  <c:v>63.22</c:v>
                </c:pt>
                <c:pt idx="2912">
                  <c:v>63.24</c:v>
                </c:pt>
                <c:pt idx="2913">
                  <c:v>63.26</c:v>
                </c:pt>
                <c:pt idx="2914">
                  <c:v>63.28</c:v>
                </c:pt>
                <c:pt idx="2915">
                  <c:v>63.3</c:v>
                </c:pt>
                <c:pt idx="2916">
                  <c:v>63.32</c:v>
                </c:pt>
                <c:pt idx="2917">
                  <c:v>63.34</c:v>
                </c:pt>
                <c:pt idx="2918">
                  <c:v>63.36</c:v>
                </c:pt>
                <c:pt idx="2919">
                  <c:v>63.38</c:v>
                </c:pt>
                <c:pt idx="2920">
                  <c:v>63.4</c:v>
                </c:pt>
                <c:pt idx="2921">
                  <c:v>63.42</c:v>
                </c:pt>
                <c:pt idx="2922">
                  <c:v>63.44</c:v>
                </c:pt>
                <c:pt idx="2923">
                  <c:v>63.46</c:v>
                </c:pt>
                <c:pt idx="2924">
                  <c:v>63.48</c:v>
                </c:pt>
                <c:pt idx="2925">
                  <c:v>63.5</c:v>
                </c:pt>
                <c:pt idx="2926">
                  <c:v>63.52</c:v>
                </c:pt>
                <c:pt idx="2927">
                  <c:v>63.54</c:v>
                </c:pt>
                <c:pt idx="2928">
                  <c:v>63.56</c:v>
                </c:pt>
                <c:pt idx="2929">
                  <c:v>63.58</c:v>
                </c:pt>
                <c:pt idx="2930">
                  <c:v>63.6</c:v>
                </c:pt>
                <c:pt idx="2931">
                  <c:v>63.62</c:v>
                </c:pt>
                <c:pt idx="2932">
                  <c:v>63.64</c:v>
                </c:pt>
                <c:pt idx="2933">
                  <c:v>63.66</c:v>
                </c:pt>
                <c:pt idx="2934">
                  <c:v>63.68</c:v>
                </c:pt>
                <c:pt idx="2935">
                  <c:v>63.7</c:v>
                </c:pt>
                <c:pt idx="2936">
                  <c:v>63.72</c:v>
                </c:pt>
                <c:pt idx="2937">
                  <c:v>63.74</c:v>
                </c:pt>
                <c:pt idx="2938">
                  <c:v>63.76</c:v>
                </c:pt>
                <c:pt idx="2939">
                  <c:v>63.78</c:v>
                </c:pt>
                <c:pt idx="2940">
                  <c:v>63.8</c:v>
                </c:pt>
                <c:pt idx="2941">
                  <c:v>63.82</c:v>
                </c:pt>
                <c:pt idx="2942">
                  <c:v>63.84</c:v>
                </c:pt>
                <c:pt idx="2943">
                  <c:v>63.86</c:v>
                </c:pt>
                <c:pt idx="2944">
                  <c:v>63.88</c:v>
                </c:pt>
                <c:pt idx="2945">
                  <c:v>63.9</c:v>
                </c:pt>
                <c:pt idx="2946">
                  <c:v>63.92</c:v>
                </c:pt>
                <c:pt idx="2947">
                  <c:v>63.94</c:v>
                </c:pt>
                <c:pt idx="2948">
                  <c:v>63.96</c:v>
                </c:pt>
                <c:pt idx="2949">
                  <c:v>63.98</c:v>
                </c:pt>
                <c:pt idx="2950">
                  <c:v>64</c:v>
                </c:pt>
                <c:pt idx="2951">
                  <c:v>64.02</c:v>
                </c:pt>
                <c:pt idx="2952">
                  <c:v>64.040000000000006</c:v>
                </c:pt>
                <c:pt idx="2953">
                  <c:v>64.06</c:v>
                </c:pt>
                <c:pt idx="2954">
                  <c:v>64.08</c:v>
                </c:pt>
                <c:pt idx="2955">
                  <c:v>64.099999999999994</c:v>
                </c:pt>
                <c:pt idx="2956">
                  <c:v>64.12</c:v>
                </c:pt>
                <c:pt idx="2957">
                  <c:v>64.14</c:v>
                </c:pt>
                <c:pt idx="2958">
                  <c:v>64.16</c:v>
                </c:pt>
                <c:pt idx="2959">
                  <c:v>64.180000000000007</c:v>
                </c:pt>
                <c:pt idx="2960">
                  <c:v>64.2</c:v>
                </c:pt>
                <c:pt idx="2961">
                  <c:v>64.22</c:v>
                </c:pt>
                <c:pt idx="2962">
                  <c:v>64.239999999999995</c:v>
                </c:pt>
                <c:pt idx="2963">
                  <c:v>64.260000000000005</c:v>
                </c:pt>
                <c:pt idx="2964">
                  <c:v>64.28</c:v>
                </c:pt>
                <c:pt idx="2965">
                  <c:v>64.3</c:v>
                </c:pt>
                <c:pt idx="2966">
                  <c:v>64.319999999999993</c:v>
                </c:pt>
                <c:pt idx="2967">
                  <c:v>64.34</c:v>
                </c:pt>
                <c:pt idx="2968">
                  <c:v>64.36</c:v>
                </c:pt>
                <c:pt idx="2969">
                  <c:v>64.38</c:v>
                </c:pt>
                <c:pt idx="2970">
                  <c:v>64.400000000000006</c:v>
                </c:pt>
                <c:pt idx="2971">
                  <c:v>64.42</c:v>
                </c:pt>
                <c:pt idx="2972">
                  <c:v>64.44</c:v>
                </c:pt>
                <c:pt idx="2973">
                  <c:v>64.459999999999994</c:v>
                </c:pt>
                <c:pt idx="2974">
                  <c:v>64.48</c:v>
                </c:pt>
                <c:pt idx="2975">
                  <c:v>64.5</c:v>
                </c:pt>
                <c:pt idx="2976">
                  <c:v>64.52</c:v>
                </c:pt>
                <c:pt idx="2977">
                  <c:v>64.540000000000006</c:v>
                </c:pt>
                <c:pt idx="2978">
                  <c:v>64.56</c:v>
                </c:pt>
                <c:pt idx="2979">
                  <c:v>64.58</c:v>
                </c:pt>
                <c:pt idx="2980">
                  <c:v>64.599999999999994</c:v>
                </c:pt>
                <c:pt idx="2981">
                  <c:v>64.62</c:v>
                </c:pt>
                <c:pt idx="2982">
                  <c:v>64.64</c:v>
                </c:pt>
                <c:pt idx="2983">
                  <c:v>64.66</c:v>
                </c:pt>
                <c:pt idx="2984">
                  <c:v>64.680000000000007</c:v>
                </c:pt>
                <c:pt idx="2985">
                  <c:v>64.7</c:v>
                </c:pt>
                <c:pt idx="2986">
                  <c:v>64.72</c:v>
                </c:pt>
                <c:pt idx="2987">
                  <c:v>64.739999999999995</c:v>
                </c:pt>
                <c:pt idx="2988">
                  <c:v>64.760000000000005</c:v>
                </c:pt>
                <c:pt idx="2989">
                  <c:v>64.78</c:v>
                </c:pt>
                <c:pt idx="2990">
                  <c:v>64.8</c:v>
                </c:pt>
                <c:pt idx="2991">
                  <c:v>64.819999999999993</c:v>
                </c:pt>
                <c:pt idx="2992">
                  <c:v>64.84</c:v>
                </c:pt>
                <c:pt idx="2993">
                  <c:v>64.86</c:v>
                </c:pt>
                <c:pt idx="2994">
                  <c:v>64.88</c:v>
                </c:pt>
                <c:pt idx="2995">
                  <c:v>64.900000000000006</c:v>
                </c:pt>
                <c:pt idx="2996">
                  <c:v>64.92</c:v>
                </c:pt>
                <c:pt idx="2997">
                  <c:v>64.94</c:v>
                </c:pt>
                <c:pt idx="2998">
                  <c:v>64.959999999999994</c:v>
                </c:pt>
                <c:pt idx="2999">
                  <c:v>64.98</c:v>
                </c:pt>
                <c:pt idx="3000">
                  <c:v>65</c:v>
                </c:pt>
                <c:pt idx="3001">
                  <c:v>65.02</c:v>
                </c:pt>
                <c:pt idx="3002">
                  <c:v>65.040000000000006</c:v>
                </c:pt>
                <c:pt idx="3003">
                  <c:v>65.06</c:v>
                </c:pt>
                <c:pt idx="3004">
                  <c:v>65.08</c:v>
                </c:pt>
                <c:pt idx="3005">
                  <c:v>65.099999999999994</c:v>
                </c:pt>
                <c:pt idx="3006">
                  <c:v>65.12</c:v>
                </c:pt>
                <c:pt idx="3007">
                  <c:v>65.14</c:v>
                </c:pt>
                <c:pt idx="3008">
                  <c:v>65.16</c:v>
                </c:pt>
                <c:pt idx="3009">
                  <c:v>65.180000000000007</c:v>
                </c:pt>
                <c:pt idx="3010">
                  <c:v>65.2</c:v>
                </c:pt>
                <c:pt idx="3011">
                  <c:v>65.22</c:v>
                </c:pt>
                <c:pt idx="3012">
                  <c:v>65.239999999999995</c:v>
                </c:pt>
                <c:pt idx="3013">
                  <c:v>65.260000000000005</c:v>
                </c:pt>
                <c:pt idx="3014">
                  <c:v>65.28</c:v>
                </c:pt>
                <c:pt idx="3015">
                  <c:v>65.3</c:v>
                </c:pt>
                <c:pt idx="3016">
                  <c:v>65.319999999999993</c:v>
                </c:pt>
                <c:pt idx="3017">
                  <c:v>65.34</c:v>
                </c:pt>
                <c:pt idx="3018">
                  <c:v>65.36</c:v>
                </c:pt>
                <c:pt idx="3019">
                  <c:v>65.38</c:v>
                </c:pt>
                <c:pt idx="3020">
                  <c:v>65.400000000000006</c:v>
                </c:pt>
                <c:pt idx="3021">
                  <c:v>65.42</c:v>
                </c:pt>
                <c:pt idx="3022">
                  <c:v>65.44</c:v>
                </c:pt>
                <c:pt idx="3023">
                  <c:v>65.459999999999994</c:v>
                </c:pt>
                <c:pt idx="3024">
                  <c:v>65.48</c:v>
                </c:pt>
                <c:pt idx="3025">
                  <c:v>65.5</c:v>
                </c:pt>
                <c:pt idx="3026">
                  <c:v>65.52</c:v>
                </c:pt>
                <c:pt idx="3027">
                  <c:v>65.540000000000006</c:v>
                </c:pt>
                <c:pt idx="3028">
                  <c:v>65.56</c:v>
                </c:pt>
                <c:pt idx="3029">
                  <c:v>65.58</c:v>
                </c:pt>
                <c:pt idx="3030">
                  <c:v>65.599999999999994</c:v>
                </c:pt>
                <c:pt idx="3031">
                  <c:v>65.62</c:v>
                </c:pt>
                <c:pt idx="3032">
                  <c:v>65.64</c:v>
                </c:pt>
                <c:pt idx="3033">
                  <c:v>65.66</c:v>
                </c:pt>
                <c:pt idx="3034">
                  <c:v>65.680000000000007</c:v>
                </c:pt>
                <c:pt idx="3035">
                  <c:v>65.7</c:v>
                </c:pt>
                <c:pt idx="3036">
                  <c:v>65.72</c:v>
                </c:pt>
                <c:pt idx="3037">
                  <c:v>65.739999999999995</c:v>
                </c:pt>
                <c:pt idx="3038">
                  <c:v>65.760000000000005</c:v>
                </c:pt>
                <c:pt idx="3039">
                  <c:v>65.78</c:v>
                </c:pt>
                <c:pt idx="3040">
                  <c:v>65.8</c:v>
                </c:pt>
                <c:pt idx="3041">
                  <c:v>65.819999999999993</c:v>
                </c:pt>
                <c:pt idx="3042">
                  <c:v>65.84</c:v>
                </c:pt>
                <c:pt idx="3043">
                  <c:v>65.86</c:v>
                </c:pt>
                <c:pt idx="3044">
                  <c:v>65.88</c:v>
                </c:pt>
                <c:pt idx="3045">
                  <c:v>65.900000000000006</c:v>
                </c:pt>
                <c:pt idx="3046">
                  <c:v>65.92</c:v>
                </c:pt>
                <c:pt idx="3047">
                  <c:v>65.94</c:v>
                </c:pt>
                <c:pt idx="3048">
                  <c:v>65.959999999999994</c:v>
                </c:pt>
                <c:pt idx="3049">
                  <c:v>65.98</c:v>
                </c:pt>
                <c:pt idx="3050">
                  <c:v>66</c:v>
                </c:pt>
                <c:pt idx="3051">
                  <c:v>66.02</c:v>
                </c:pt>
                <c:pt idx="3052">
                  <c:v>66.040000000000006</c:v>
                </c:pt>
                <c:pt idx="3053">
                  <c:v>66.06</c:v>
                </c:pt>
                <c:pt idx="3054">
                  <c:v>66.08</c:v>
                </c:pt>
                <c:pt idx="3055">
                  <c:v>66.099999999999994</c:v>
                </c:pt>
                <c:pt idx="3056">
                  <c:v>66.12</c:v>
                </c:pt>
                <c:pt idx="3057">
                  <c:v>66.14</c:v>
                </c:pt>
                <c:pt idx="3058">
                  <c:v>66.16</c:v>
                </c:pt>
                <c:pt idx="3059">
                  <c:v>66.180000000000007</c:v>
                </c:pt>
                <c:pt idx="3060">
                  <c:v>66.2</c:v>
                </c:pt>
                <c:pt idx="3061">
                  <c:v>66.22</c:v>
                </c:pt>
                <c:pt idx="3062">
                  <c:v>66.239999999999995</c:v>
                </c:pt>
                <c:pt idx="3063">
                  <c:v>66.260000000000005</c:v>
                </c:pt>
                <c:pt idx="3064">
                  <c:v>66.28</c:v>
                </c:pt>
                <c:pt idx="3065">
                  <c:v>66.3</c:v>
                </c:pt>
                <c:pt idx="3066">
                  <c:v>66.319999999999993</c:v>
                </c:pt>
                <c:pt idx="3067">
                  <c:v>66.34</c:v>
                </c:pt>
                <c:pt idx="3068">
                  <c:v>66.36</c:v>
                </c:pt>
                <c:pt idx="3069">
                  <c:v>66.38</c:v>
                </c:pt>
                <c:pt idx="3070">
                  <c:v>66.400000000000006</c:v>
                </c:pt>
                <c:pt idx="3071">
                  <c:v>66.42</c:v>
                </c:pt>
                <c:pt idx="3072">
                  <c:v>66.44</c:v>
                </c:pt>
                <c:pt idx="3073">
                  <c:v>66.459999999999994</c:v>
                </c:pt>
                <c:pt idx="3074">
                  <c:v>66.48</c:v>
                </c:pt>
                <c:pt idx="3075">
                  <c:v>66.5</c:v>
                </c:pt>
                <c:pt idx="3076">
                  <c:v>66.52</c:v>
                </c:pt>
                <c:pt idx="3077">
                  <c:v>66.540000000000006</c:v>
                </c:pt>
                <c:pt idx="3078">
                  <c:v>66.56</c:v>
                </c:pt>
                <c:pt idx="3079">
                  <c:v>66.58</c:v>
                </c:pt>
                <c:pt idx="3080">
                  <c:v>66.599999999999994</c:v>
                </c:pt>
                <c:pt idx="3081">
                  <c:v>66.62</c:v>
                </c:pt>
                <c:pt idx="3082">
                  <c:v>66.64</c:v>
                </c:pt>
                <c:pt idx="3083">
                  <c:v>66.66</c:v>
                </c:pt>
                <c:pt idx="3084">
                  <c:v>66.680000000000007</c:v>
                </c:pt>
                <c:pt idx="3085">
                  <c:v>66.7</c:v>
                </c:pt>
                <c:pt idx="3086">
                  <c:v>66.72</c:v>
                </c:pt>
                <c:pt idx="3087">
                  <c:v>66.739999999999995</c:v>
                </c:pt>
                <c:pt idx="3088">
                  <c:v>66.760000000000005</c:v>
                </c:pt>
                <c:pt idx="3089">
                  <c:v>66.78</c:v>
                </c:pt>
                <c:pt idx="3090">
                  <c:v>66.8</c:v>
                </c:pt>
                <c:pt idx="3091">
                  <c:v>66.819999999999993</c:v>
                </c:pt>
                <c:pt idx="3092">
                  <c:v>66.84</c:v>
                </c:pt>
                <c:pt idx="3093">
                  <c:v>66.86</c:v>
                </c:pt>
                <c:pt idx="3094">
                  <c:v>66.88</c:v>
                </c:pt>
                <c:pt idx="3095">
                  <c:v>66.900000000000006</c:v>
                </c:pt>
                <c:pt idx="3096">
                  <c:v>66.92</c:v>
                </c:pt>
                <c:pt idx="3097">
                  <c:v>66.94</c:v>
                </c:pt>
                <c:pt idx="3098">
                  <c:v>66.959999999999994</c:v>
                </c:pt>
                <c:pt idx="3099">
                  <c:v>66.98</c:v>
                </c:pt>
                <c:pt idx="3100">
                  <c:v>67</c:v>
                </c:pt>
                <c:pt idx="3101">
                  <c:v>67.02</c:v>
                </c:pt>
                <c:pt idx="3102">
                  <c:v>67.040000000000006</c:v>
                </c:pt>
                <c:pt idx="3103">
                  <c:v>67.06</c:v>
                </c:pt>
                <c:pt idx="3104">
                  <c:v>67.08</c:v>
                </c:pt>
                <c:pt idx="3105">
                  <c:v>67.099999999999994</c:v>
                </c:pt>
                <c:pt idx="3106">
                  <c:v>67.12</c:v>
                </c:pt>
                <c:pt idx="3107">
                  <c:v>67.14</c:v>
                </c:pt>
                <c:pt idx="3108">
                  <c:v>67.16</c:v>
                </c:pt>
                <c:pt idx="3109">
                  <c:v>67.180000000000007</c:v>
                </c:pt>
                <c:pt idx="3110">
                  <c:v>67.2</c:v>
                </c:pt>
                <c:pt idx="3111">
                  <c:v>67.22</c:v>
                </c:pt>
                <c:pt idx="3112">
                  <c:v>67.239999999999995</c:v>
                </c:pt>
                <c:pt idx="3113">
                  <c:v>67.260000000000005</c:v>
                </c:pt>
                <c:pt idx="3114">
                  <c:v>67.28</c:v>
                </c:pt>
                <c:pt idx="3115">
                  <c:v>67.3</c:v>
                </c:pt>
                <c:pt idx="3116">
                  <c:v>67.319999999999993</c:v>
                </c:pt>
                <c:pt idx="3117">
                  <c:v>67.34</c:v>
                </c:pt>
                <c:pt idx="3118">
                  <c:v>67.36</c:v>
                </c:pt>
                <c:pt idx="3119">
                  <c:v>67.38</c:v>
                </c:pt>
                <c:pt idx="3120">
                  <c:v>67.400000000000006</c:v>
                </c:pt>
                <c:pt idx="3121">
                  <c:v>67.42</c:v>
                </c:pt>
                <c:pt idx="3122">
                  <c:v>67.44</c:v>
                </c:pt>
                <c:pt idx="3123">
                  <c:v>67.459999999999994</c:v>
                </c:pt>
                <c:pt idx="3124">
                  <c:v>67.48</c:v>
                </c:pt>
                <c:pt idx="3125">
                  <c:v>67.5</c:v>
                </c:pt>
                <c:pt idx="3126">
                  <c:v>67.52</c:v>
                </c:pt>
                <c:pt idx="3127">
                  <c:v>67.540000000000006</c:v>
                </c:pt>
                <c:pt idx="3128">
                  <c:v>67.56</c:v>
                </c:pt>
                <c:pt idx="3129">
                  <c:v>67.58</c:v>
                </c:pt>
                <c:pt idx="3130">
                  <c:v>67.599999999999994</c:v>
                </c:pt>
                <c:pt idx="3131">
                  <c:v>67.62</c:v>
                </c:pt>
                <c:pt idx="3132">
                  <c:v>67.64</c:v>
                </c:pt>
                <c:pt idx="3133">
                  <c:v>67.66</c:v>
                </c:pt>
                <c:pt idx="3134">
                  <c:v>67.680000000000007</c:v>
                </c:pt>
                <c:pt idx="3135">
                  <c:v>67.7</c:v>
                </c:pt>
                <c:pt idx="3136">
                  <c:v>67.72</c:v>
                </c:pt>
                <c:pt idx="3137">
                  <c:v>67.739999999999995</c:v>
                </c:pt>
                <c:pt idx="3138">
                  <c:v>67.760000000000005</c:v>
                </c:pt>
                <c:pt idx="3139">
                  <c:v>67.78</c:v>
                </c:pt>
                <c:pt idx="3140">
                  <c:v>67.8</c:v>
                </c:pt>
                <c:pt idx="3141">
                  <c:v>67.819999999999993</c:v>
                </c:pt>
                <c:pt idx="3142">
                  <c:v>67.84</c:v>
                </c:pt>
                <c:pt idx="3143">
                  <c:v>67.86</c:v>
                </c:pt>
                <c:pt idx="3144">
                  <c:v>67.88</c:v>
                </c:pt>
                <c:pt idx="3145">
                  <c:v>67.900000000000006</c:v>
                </c:pt>
                <c:pt idx="3146">
                  <c:v>67.92</c:v>
                </c:pt>
                <c:pt idx="3147">
                  <c:v>67.94</c:v>
                </c:pt>
                <c:pt idx="3148">
                  <c:v>67.959999999999994</c:v>
                </c:pt>
                <c:pt idx="3149">
                  <c:v>67.98</c:v>
                </c:pt>
                <c:pt idx="3150">
                  <c:v>68</c:v>
                </c:pt>
                <c:pt idx="3151">
                  <c:v>68.02</c:v>
                </c:pt>
                <c:pt idx="3152">
                  <c:v>68.040000000000006</c:v>
                </c:pt>
                <c:pt idx="3153">
                  <c:v>68.06</c:v>
                </c:pt>
                <c:pt idx="3154">
                  <c:v>68.08</c:v>
                </c:pt>
                <c:pt idx="3155">
                  <c:v>68.099999999999994</c:v>
                </c:pt>
                <c:pt idx="3156">
                  <c:v>68.12</c:v>
                </c:pt>
                <c:pt idx="3157">
                  <c:v>68.14</c:v>
                </c:pt>
                <c:pt idx="3158">
                  <c:v>68.16</c:v>
                </c:pt>
                <c:pt idx="3159">
                  <c:v>68.180000000000007</c:v>
                </c:pt>
                <c:pt idx="3160">
                  <c:v>68.2</c:v>
                </c:pt>
                <c:pt idx="3161">
                  <c:v>68.22</c:v>
                </c:pt>
                <c:pt idx="3162">
                  <c:v>68.239999999999995</c:v>
                </c:pt>
                <c:pt idx="3163">
                  <c:v>68.260000000000005</c:v>
                </c:pt>
                <c:pt idx="3164">
                  <c:v>68.28</c:v>
                </c:pt>
                <c:pt idx="3165">
                  <c:v>68.3</c:v>
                </c:pt>
                <c:pt idx="3166">
                  <c:v>68.319999999999993</c:v>
                </c:pt>
                <c:pt idx="3167">
                  <c:v>68.34</c:v>
                </c:pt>
                <c:pt idx="3168">
                  <c:v>68.36</c:v>
                </c:pt>
                <c:pt idx="3169">
                  <c:v>68.38</c:v>
                </c:pt>
                <c:pt idx="3170">
                  <c:v>68.400000000000006</c:v>
                </c:pt>
                <c:pt idx="3171">
                  <c:v>68.42</c:v>
                </c:pt>
                <c:pt idx="3172">
                  <c:v>68.44</c:v>
                </c:pt>
                <c:pt idx="3173">
                  <c:v>68.459999999999994</c:v>
                </c:pt>
                <c:pt idx="3174">
                  <c:v>68.48</c:v>
                </c:pt>
                <c:pt idx="3175">
                  <c:v>68.5</c:v>
                </c:pt>
                <c:pt idx="3176">
                  <c:v>68.52</c:v>
                </c:pt>
                <c:pt idx="3177">
                  <c:v>68.540000000000006</c:v>
                </c:pt>
                <c:pt idx="3178">
                  <c:v>68.56</c:v>
                </c:pt>
                <c:pt idx="3179">
                  <c:v>68.58</c:v>
                </c:pt>
                <c:pt idx="3180">
                  <c:v>68.599999999999994</c:v>
                </c:pt>
                <c:pt idx="3181">
                  <c:v>68.62</c:v>
                </c:pt>
                <c:pt idx="3182">
                  <c:v>68.64</c:v>
                </c:pt>
                <c:pt idx="3183">
                  <c:v>68.66</c:v>
                </c:pt>
                <c:pt idx="3184">
                  <c:v>68.680000000000007</c:v>
                </c:pt>
                <c:pt idx="3185">
                  <c:v>68.7</c:v>
                </c:pt>
                <c:pt idx="3186">
                  <c:v>68.72</c:v>
                </c:pt>
                <c:pt idx="3187">
                  <c:v>68.739999999999995</c:v>
                </c:pt>
                <c:pt idx="3188">
                  <c:v>68.760000000000005</c:v>
                </c:pt>
                <c:pt idx="3189">
                  <c:v>68.78</c:v>
                </c:pt>
                <c:pt idx="3190">
                  <c:v>68.8</c:v>
                </c:pt>
                <c:pt idx="3191">
                  <c:v>68.819999999999993</c:v>
                </c:pt>
                <c:pt idx="3192">
                  <c:v>68.84</c:v>
                </c:pt>
                <c:pt idx="3193">
                  <c:v>68.86</c:v>
                </c:pt>
                <c:pt idx="3194">
                  <c:v>68.88</c:v>
                </c:pt>
                <c:pt idx="3195">
                  <c:v>68.900000000000006</c:v>
                </c:pt>
                <c:pt idx="3196">
                  <c:v>68.92</c:v>
                </c:pt>
                <c:pt idx="3197">
                  <c:v>68.94</c:v>
                </c:pt>
                <c:pt idx="3198">
                  <c:v>68.959999999999994</c:v>
                </c:pt>
                <c:pt idx="3199">
                  <c:v>68.98</c:v>
                </c:pt>
                <c:pt idx="3200">
                  <c:v>69</c:v>
                </c:pt>
                <c:pt idx="3201">
                  <c:v>69.02</c:v>
                </c:pt>
                <c:pt idx="3202">
                  <c:v>69.040000000000006</c:v>
                </c:pt>
                <c:pt idx="3203">
                  <c:v>69.06</c:v>
                </c:pt>
                <c:pt idx="3204">
                  <c:v>69.08</c:v>
                </c:pt>
                <c:pt idx="3205">
                  <c:v>69.099999999999994</c:v>
                </c:pt>
                <c:pt idx="3206">
                  <c:v>69.12</c:v>
                </c:pt>
                <c:pt idx="3207">
                  <c:v>69.14</c:v>
                </c:pt>
                <c:pt idx="3208">
                  <c:v>69.16</c:v>
                </c:pt>
                <c:pt idx="3209">
                  <c:v>69.180000000000007</c:v>
                </c:pt>
                <c:pt idx="3210">
                  <c:v>69.2</c:v>
                </c:pt>
                <c:pt idx="3211">
                  <c:v>69.22</c:v>
                </c:pt>
                <c:pt idx="3212">
                  <c:v>69.239999999999995</c:v>
                </c:pt>
                <c:pt idx="3213">
                  <c:v>69.260000000000005</c:v>
                </c:pt>
                <c:pt idx="3214">
                  <c:v>69.28</c:v>
                </c:pt>
                <c:pt idx="3215">
                  <c:v>69.3</c:v>
                </c:pt>
                <c:pt idx="3216">
                  <c:v>69.319999999999993</c:v>
                </c:pt>
                <c:pt idx="3217">
                  <c:v>69.34</c:v>
                </c:pt>
                <c:pt idx="3218">
                  <c:v>69.36</c:v>
                </c:pt>
                <c:pt idx="3219">
                  <c:v>69.38</c:v>
                </c:pt>
                <c:pt idx="3220">
                  <c:v>69.400000000000006</c:v>
                </c:pt>
                <c:pt idx="3221">
                  <c:v>69.42</c:v>
                </c:pt>
                <c:pt idx="3222">
                  <c:v>69.44</c:v>
                </c:pt>
                <c:pt idx="3223">
                  <c:v>69.459999999999994</c:v>
                </c:pt>
                <c:pt idx="3224">
                  <c:v>69.48</c:v>
                </c:pt>
                <c:pt idx="3225">
                  <c:v>69.5</c:v>
                </c:pt>
                <c:pt idx="3226">
                  <c:v>69.52</c:v>
                </c:pt>
                <c:pt idx="3227">
                  <c:v>69.540000000000006</c:v>
                </c:pt>
                <c:pt idx="3228">
                  <c:v>69.56</c:v>
                </c:pt>
                <c:pt idx="3229">
                  <c:v>69.58</c:v>
                </c:pt>
                <c:pt idx="3230">
                  <c:v>69.599999999999994</c:v>
                </c:pt>
                <c:pt idx="3231">
                  <c:v>69.62</c:v>
                </c:pt>
                <c:pt idx="3232">
                  <c:v>69.64</c:v>
                </c:pt>
                <c:pt idx="3233">
                  <c:v>69.66</c:v>
                </c:pt>
                <c:pt idx="3234">
                  <c:v>69.680000000000007</c:v>
                </c:pt>
                <c:pt idx="3235">
                  <c:v>69.7</c:v>
                </c:pt>
                <c:pt idx="3236">
                  <c:v>69.72</c:v>
                </c:pt>
                <c:pt idx="3237">
                  <c:v>69.739999999999995</c:v>
                </c:pt>
                <c:pt idx="3238">
                  <c:v>69.760000000000005</c:v>
                </c:pt>
                <c:pt idx="3239">
                  <c:v>69.78</c:v>
                </c:pt>
                <c:pt idx="3240">
                  <c:v>69.8</c:v>
                </c:pt>
                <c:pt idx="3241">
                  <c:v>69.819999999999993</c:v>
                </c:pt>
                <c:pt idx="3242">
                  <c:v>69.84</c:v>
                </c:pt>
                <c:pt idx="3243">
                  <c:v>69.86</c:v>
                </c:pt>
                <c:pt idx="3244">
                  <c:v>69.88</c:v>
                </c:pt>
                <c:pt idx="3245">
                  <c:v>69.900000000000006</c:v>
                </c:pt>
                <c:pt idx="3246">
                  <c:v>69.92</c:v>
                </c:pt>
                <c:pt idx="3247">
                  <c:v>69.94</c:v>
                </c:pt>
                <c:pt idx="3248">
                  <c:v>69.959999999999994</c:v>
                </c:pt>
                <c:pt idx="3249">
                  <c:v>69.98</c:v>
                </c:pt>
                <c:pt idx="3250">
                  <c:v>70</c:v>
                </c:pt>
                <c:pt idx="3251">
                  <c:v>70.02</c:v>
                </c:pt>
                <c:pt idx="3252">
                  <c:v>70.040000000000006</c:v>
                </c:pt>
                <c:pt idx="3253">
                  <c:v>70.06</c:v>
                </c:pt>
                <c:pt idx="3254">
                  <c:v>70.08</c:v>
                </c:pt>
                <c:pt idx="3255">
                  <c:v>70.099999999999994</c:v>
                </c:pt>
                <c:pt idx="3256">
                  <c:v>70.12</c:v>
                </c:pt>
                <c:pt idx="3257">
                  <c:v>70.14</c:v>
                </c:pt>
                <c:pt idx="3258">
                  <c:v>70.16</c:v>
                </c:pt>
                <c:pt idx="3259">
                  <c:v>70.180000000000007</c:v>
                </c:pt>
                <c:pt idx="3260">
                  <c:v>70.2</c:v>
                </c:pt>
                <c:pt idx="3261">
                  <c:v>70.22</c:v>
                </c:pt>
                <c:pt idx="3262">
                  <c:v>70.239999999999995</c:v>
                </c:pt>
                <c:pt idx="3263">
                  <c:v>70.260000000000005</c:v>
                </c:pt>
                <c:pt idx="3264">
                  <c:v>70.28</c:v>
                </c:pt>
                <c:pt idx="3265">
                  <c:v>70.3</c:v>
                </c:pt>
                <c:pt idx="3266">
                  <c:v>70.319999999999993</c:v>
                </c:pt>
                <c:pt idx="3267">
                  <c:v>70.34</c:v>
                </c:pt>
                <c:pt idx="3268">
                  <c:v>70.36</c:v>
                </c:pt>
                <c:pt idx="3269">
                  <c:v>70.38</c:v>
                </c:pt>
                <c:pt idx="3270">
                  <c:v>70.400000000000006</c:v>
                </c:pt>
                <c:pt idx="3271">
                  <c:v>70.42</c:v>
                </c:pt>
                <c:pt idx="3272">
                  <c:v>70.44</c:v>
                </c:pt>
                <c:pt idx="3273">
                  <c:v>70.459999999999994</c:v>
                </c:pt>
                <c:pt idx="3274">
                  <c:v>70.48</c:v>
                </c:pt>
                <c:pt idx="3275">
                  <c:v>70.5</c:v>
                </c:pt>
                <c:pt idx="3276">
                  <c:v>70.52</c:v>
                </c:pt>
                <c:pt idx="3277">
                  <c:v>70.540000000000006</c:v>
                </c:pt>
                <c:pt idx="3278">
                  <c:v>70.56</c:v>
                </c:pt>
                <c:pt idx="3279">
                  <c:v>70.58</c:v>
                </c:pt>
                <c:pt idx="3280">
                  <c:v>70.599999999999994</c:v>
                </c:pt>
                <c:pt idx="3281">
                  <c:v>70.62</c:v>
                </c:pt>
                <c:pt idx="3282">
                  <c:v>70.64</c:v>
                </c:pt>
                <c:pt idx="3283">
                  <c:v>70.66</c:v>
                </c:pt>
                <c:pt idx="3284">
                  <c:v>70.680000000000007</c:v>
                </c:pt>
                <c:pt idx="3285">
                  <c:v>70.7</c:v>
                </c:pt>
                <c:pt idx="3286">
                  <c:v>70.72</c:v>
                </c:pt>
                <c:pt idx="3287">
                  <c:v>70.739999999999995</c:v>
                </c:pt>
                <c:pt idx="3288">
                  <c:v>70.760000000000005</c:v>
                </c:pt>
                <c:pt idx="3289">
                  <c:v>70.78</c:v>
                </c:pt>
                <c:pt idx="3290">
                  <c:v>70.8</c:v>
                </c:pt>
                <c:pt idx="3291">
                  <c:v>70.819999999999993</c:v>
                </c:pt>
                <c:pt idx="3292">
                  <c:v>70.84</c:v>
                </c:pt>
                <c:pt idx="3293">
                  <c:v>70.86</c:v>
                </c:pt>
                <c:pt idx="3294">
                  <c:v>70.88</c:v>
                </c:pt>
                <c:pt idx="3295">
                  <c:v>70.900000000000006</c:v>
                </c:pt>
                <c:pt idx="3296">
                  <c:v>70.92</c:v>
                </c:pt>
                <c:pt idx="3297">
                  <c:v>70.94</c:v>
                </c:pt>
                <c:pt idx="3298">
                  <c:v>70.959999999999994</c:v>
                </c:pt>
                <c:pt idx="3299">
                  <c:v>70.98</c:v>
                </c:pt>
                <c:pt idx="3300">
                  <c:v>71</c:v>
                </c:pt>
                <c:pt idx="3301">
                  <c:v>71.02</c:v>
                </c:pt>
                <c:pt idx="3302">
                  <c:v>71.040000000000006</c:v>
                </c:pt>
                <c:pt idx="3303">
                  <c:v>71.06</c:v>
                </c:pt>
                <c:pt idx="3304">
                  <c:v>71.08</c:v>
                </c:pt>
                <c:pt idx="3305">
                  <c:v>71.099999999999994</c:v>
                </c:pt>
                <c:pt idx="3306">
                  <c:v>71.12</c:v>
                </c:pt>
                <c:pt idx="3307">
                  <c:v>71.14</c:v>
                </c:pt>
                <c:pt idx="3308">
                  <c:v>71.16</c:v>
                </c:pt>
                <c:pt idx="3309">
                  <c:v>71.180000000000007</c:v>
                </c:pt>
                <c:pt idx="3310">
                  <c:v>71.2</c:v>
                </c:pt>
                <c:pt idx="3311">
                  <c:v>71.22</c:v>
                </c:pt>
                <c:pt idx="3312">
                  <c:v>71.239999999999995</c:v>
                </c:pt>
                <c:pt idx="3313">
                  <c:v>71.260000000000005</c:v>
                </c:pt>
                <c:pt idx="3314">
                  <c:v>71.28</c:v>
                </c:pt>
                <c:pt idx="3315">
                  <c:v>71.3</c:v>
                </c:pt>
                <c:pt idx="3316">
                  <c:v>71.319999999999993</c:v>
                </c:pt>
                <c:pt idx="3317">
                  <c:v>71.34</c:v>
                </c:pt>
                <c:pt idx="3318">
                  <c:v>71.36</c:v>
                </c:pt>
                <c:pt idx="3319">
                  <c:v>71.38</c:v>
                </c:pt>
                <c:pt idx="3320">
                  <c:v>71.400000000000006</c:v>
                </c:pt>
                <c:pt idx="3321">
                  <c:v>71.42</c:v>
                </c:pt>
                <c:pt idx="3322">
                  <c:v>71.44</c:v>
                </c:pt>
                <c:pt idx="3323">
                  <c:v>71.459999999999994</c:v>
                </c:pt>
                <c:pt idx="3324">
                  <c:v>71.48</c:v>
                </c:pt>
                <c:pt idx="3325">
                  <c:v>71.5</c:v>
                </c:pt>
                <c:pt idx="3326">
                  <c:v>71.52</c:v>
                </c:pt>
                <c:pt idx="3327">
                  <c:v>71.540000000000006</c:v>
                </c:pt>
                <c:pt idx="3328">
                  <c:v>71.56</c:v>
                </c:pt>
                <c:pt idx="3329">
                  <c:v>71.58</c:v>
                </c:pt>
                <c:pt idx="3330">
                  <c:v>71.599999999999994</c:v>
                </c:pt>
                <c:pt idx="3331">
                  <c:v>71.62</c:v>
                </c:pt>
                <c:pt idx="3332">
                  <c:v>71.64</c:v>
                </c:pt>
                <c:pt idx="3333">
                  <c:v>71.66</c:v>
                </c:pt>
                <c:pt idx="3334">
                  <c:v>71.680000000000007</c:v>
                </c:pt>
                <c:pt idx="3335">
                  <c:v>71.7</c:v>
                </c:pt>
                <c:pt idx="3336">
                  <c:v>71.72</c:v>
                </c:pt>
                <c:pt idx="3337">
                  <c:v>71.739999999999995</c:v>
                </c:pt>
                <c:pt idx="3338">
                  <c:v>71.760000000000005</c:v>
                </c:pt>
                <c:pt idx="3339">
                  <c:v>71.78</c:v>
                </c:pt>
                <c:pt idx="3340">
                  <c:v>71.8</c:v>
                </c:pt>
                <c:pt idx="3341">
                  <c:v>71.819999999999993</c:v>
                </c:pt>
                <c:pt idx="3342">
                  <c:v>71.84</c:v>
                </c:pt>
                <c:pt idx="3343">
                  <c:v>71.86</c:v>
                </c:pt>
                <c:pt idx="3344">
                  <c:v>71.88</c:v>
                </c:pt>
                <c:pt idx="3345">
                  <c:v>71.900000000000006</c:v>
                </c:pt>
                <c:pt idx="3346">
                  <c:v>71.92</c:v>
                </c:pt>
                <c:pt idx="3347">
                  <c:v>71.94</c:v>
                </c:pt>
                <c:pt idx="3348">
                  <c:v>71.959999999999994</c:v>
                </c:pt>
                <c:pt idx="3349">
                  <c:v>71.98</c:v>
                </c:pt>
                <c:pt idx="3350">
                  <c:v>72</c:v>
                </c:pt>
                <c:pt idx="3351">
                  <c:v>72.02</c:v>
                </c:pt>
                <c:pt idx="3352">
                  <c:v>72.040000000000006</c:v>
                </c:pt>
                <c:pt idx="3353">
                  <c:v>72.06</c:v>
                </c:pt>
                <c:pt idx="3354">
                  <c:v>72.08</c:v>
                </c:pt>
                <c:pt idx="3355">
                  <c:v>72.099999999999994</c:v>
                </c:pt>
                <c:pt idx="3356">
                  <c:v>72.12</c:v>
                </c:pt>
                <c:pt idx="3357">
                  <c:v>72.14</c:v>
                </c:pt>
                <c:pt idx="3358">
                  <c:v>72.16</c:v>
                </c:pt>
                <c:pt idx="3359">
                  <c:v>72.180000000000007</c:v>
                </c:pt>
                <c:pt idx="3360">
                  <c:v>72.2</c:v>
                </c:pt>
                <c:pt idx="3361">
                  <c:v>72.22</c:v>
                </c:pt>
                <c:pt idx="3362">
                  <c:v>72.239999999999995</c:v>
                </c:pt>
                <c:pt idx="3363">
                  <c:v>72.260000000000005</c:v>
                </c:pt>
                <c:pt idx="3364">
                  <c:v>72.28</c:v>
                </c:pt>
                <c:pt idx="3365">
                  <c:v>72.3</c:v>
                </c:pt>
                <c:pt idx="3366">
                  <c:v>72.319999999999993</c:v>
                </c:pt>
                <c:pt idx="3367">
                  <c:v>72.34</c:v>
                </c:pt>
                <c:pt idx="3368">
                  <c:v>72.36</c:v>
                </c:pt>
                <c:pt idx="3369">
                  <c:v>72.38</c:v>
                </c:pt>
                <c:pt idx="3370">
                  <c:v>72.400000000000006</c:v>
                </c:pt>
                <c:pt idx="3371">
                  <c:v>72.42</c:v>
                </c:pt>
                <c:pt idx="3372">
                  <c:v>72.44</c:v>
                </c:pt>
                <c:pt idx="3373">
                  <c:v>72.459999999999994</c:v>
                </c:pt>
                <c:pt idx="3374">
                  <c:v>72.48</c:v>
                </c:pt>
                <c:pt idx="3375">
                  <c:v>72.5</c:v>
                </c:pt>
                <c:pt idx="3376">
                  <c:v>72.52</c:v>
                </c:pt>
                <c:pt idx="3377">
                  <c:v>72.540000000000006</c:v>
                </c:pt>
                <c:pt idx="3378">
                  <c:v>72.56</c:v>
                </c:pt>
                <c:pt idx="3379">
                  <c:v>72.58</c:v>
                </c:pt>
                <c:pt idx="3380">
                  <c:v>72.599999999999994</c:v>
                </c:pt>
                <c:pt idx="3381">
                  <c:v>72.62</c:v>
                </c:pt>
                <c:pt idx="3382">
                  <c:v>72.64</c:v>
                </c:pt>
                <c:pt idx="3383">
                  <c:v>72.66</c:v>
                </c:pt>
                <c:pt idx="3384">
                  <c:v>72.680000000000007</c:v>
                </c:pt>
                <c:pt idx="3385">
                  <c:v>72.7</c:v>
                </c:pt>
                <c:pt idx="3386">
                  <c:v>72.72</c:v>
                </c:pt>
                <c:pt idx="3387">
                  <c:v>72.739999999999995</c:v>
                </c:pt>
                <c:pt idx="3388">
                  <c:v>72.760000000000005</c:v>
                </c:pt>
                <c:pt idx="3389">
                  <c:v>72.78</c:v>
                </c:pt>
                <c:pt idx="3390">
                  <c:v>72.8</c:v>
                </c:pt>
                <c:pt idx="3391">
                  <c:v>72.819999999999993</c:v>
                </c:pt>
                <c:pt idx="3392">
                  <c:v>72.84</c:v>
                </c:pt>
                <c:pt idx="3393">
                  <c:v>72.86</c:v>
                </c:pt>
                <c:pt idx="3394">
                  <c:v>72.88</c:v>
                </c:pt>
                <c:pt idx="3395">
                  <c:v>72.900000000000006</c:v>
                </c:pt>
                <c:pt idx="3396">
                  <c:v>72.92</c:v>
                </c:pt>
                <c:pt idx="3397">
                  <c:v>72.94</c:v>
                </c:pt>
                <c:pt idx="3398">
                  <c:v>72.959999999999994</c:v>
                </c:pt>
                <c:pt idx="3399">
                  <c:v>72.98</c:v>
                </c:pt>
                <c:pt idx="3400">
                  <c:v>73</c:v>
                </c:pt>
                <c:pt idx="3401">
                  <c:v>73.02</c:v>
                </c:pt>
                <c:pt idx="3402">
                  <c:v>73.040000000000006</c:v>
                </c:pt>
                <c:pt idx="3403">
                  <c:v>73.06</c:v>
                </c:pt>
                <c:pt idx="3404">
                  <c:v>73.08</c:v>
                </c:pt>
                <c:pt idx="3405">
                  <c:v>73.099999999999994</c:v>
                </c:pt>
                <c:pt idx="3406">
                  <c:v>73.12</c:v>
                </c:pt>
                <c:pt idx="3407">
                  <c:v>73.14</c:v>
                </c:pt>
                <c:pt idx="3408">
                  <c:v>73.16</c:v>
                </c:pt>
                <c:pt idx="3409">
                  <c:v>73.180000000000007</c:v>
                </c:pt>
                <c:pt idx="3410">
                  <c:v>73.2</c:v>
                </c:pt>
                <c:pt idx="3411">
                  <c:v>73.22</c:v>
                </c:pt>
                <c:pt idx="3412">
                  <c:v>73.239999999999995</c:v>
                </c:pt>
                <c:pt idx="3413">
                  <c:v>73.260000000000005</c:v>
                </c:pt>
                <c:pt idx="3414">
                  <c:v>73.28</c:v>
                </c:pt>
                <c:pt idx="3415">
                  <c:v>73.3</c:v>
                </c:pt>
                <c:pt idx="3416">
                  <c:v>73.319999999999993</c:v>
                </c:pt>
                <c:pt idx="3417">
                  <c:v>73.34</c:v>
                </c:pt>
                <c:pt idx="3418">
                  <c:v>73.36</c:v>
                </c:pt>
                <c:pt idx="3419">
                  <c:v>73.38</c:v>
                </c:pt>
                <c:pt idx="3420">
                  <c:v>73.400000000000006</c:v>
                </c:pt>
                <c:pt idx="3421">
                  <c:v>73.42</c:v>
                </c:pt>
                <c:pt idx="3422">
                  <c:v>73.44</c:v>
                </c:pt>
                <c:pt idx="3423">
                  <c:v>73.459999999999994</c:v>
                </c:pt>
                <c:pt idx="3424">
                  <c:v>73.48</c:v>
                </c:pt>
                <c:pt idx="3425">
                  <c:v>73.5</c:v>
                </c:pt>
                <c:pt idx="3426">
                  <c:v>73.52</c:v>
                </c:pt>
                <c:pt idx="3427">
                  <c:v>73.540000000000006</c:v>
                </c:pt>
                <c:pt idx="3428">
                  <c:v>73.56</c:v>
                </c:pt>
                <c:pt idx="3429">
                  <c:v>73.58</c:v>
                </c:pt>
                <c:pt idx="3430">
                  <c:v>73.599999999999994</c:v>
                </c:pt>
                <c:pt idx="3431">
                  <c:v>73.62</c:v>
                </c:pt>
                <c:pt idx="3432">
                  <c:v>73.64</c:v>
                </c:pt>
                <c:pt idx="3433">
                  <c:v>73.66</c:v>
                </c:pt>
                <c:pt idx="3434">
                  <c:v>73.680000000000007</c:v>
                </c:pt>
                <c:pt idx="3435">
                  <c:v>73.7</c:v>
                </c:pt>
                <c:pt idx="3436">
                  <c:v>73.72</c:v>
                </c:pt>
                <c:pt idx="3437">
                  <c:v>73.739999999999995</c:v>
                </c:pt>
                <c:pt idx="3438">
                  <c:v>73.760000000000005</c:v>
                </c:pt>
                <c:pt idx="3439">
                  <c:v>73.78</c:v>
                </c:pt>
                <c:pt idx="3440">
                  <c:v>73.8</c:v>
                </c:pt>
                <c:pt idx="3441">
                  <c:v>73.819999999999993</c:v>
                </c:pt>
                <c:pt idx="3442">
                  <c:v>73.84</c:v>
                </c:pt>
                <c:pt idx="3443">
                  <c:v>73.86</c:v>
                </c:pt>
                <c:pt idx="3444">
                  <c:v>73.88</c:v>
                </c:pt>
                <c:pt idx="3445">
                  <c:v>73.900000000000006</c:v>
                </c:pt>
                <c:pt idx="3446">
                  <c:v>73.92</c:v>
                </c:pt>
                <c:pt idx="3447">
                  <c:v>73.94</c:v>
                </c:pt>
                <c:pt idx="3448">
                  <c:v>73.959999999999994</c:v>
                </c:pt>
                <c:pt idx="3449">
                  <c:v>73.98</c:v>
                </c:pt>
                <c:pt idx="3450">
                  <c:v>74</c:v>
                </c:pt>
                <c:pt idx="3451">
                  <c:v>74.02</c:v>
                </c:pt>
                <c:pt idx="3452">
                  <c:v>74.040000000000006</c:v>
                </c:pt>
                <c:pt idx="3453">
                  <c:v>74.06</c:v>
                </c:pt>
                <c:pt idx="3454">
                  <c:v>74.08</c:v>
                </c:pt>
                <c:pt idx="3455">
                  <c:v>74.099999999999994</c:v>
                </c:pt>
                <c:pt idx="3456">
                  <c:v>74.12</c:v>
                </c:pt>
                <c:pt idx="3457">
                  <c:v>74.14</c:v>
                </c:pt>
                <c:pt idx="3458">
                  <c:v>74.16</c:v>
                </c:pt>
                <c:pt idx="3459">
                  <c:v>74.180000000000007</c:v>
                </c:pt>
                <c:pt idx="3460">
                  <c:v>74.2</c:v>
                </c:pt>
                <c:pt idx="3461">
                  <c:v>74.22</c:v>
                </c:pt>
                <c:pt idx="3462">
                  <c:v>74.239999999999995</c:v>
                </c:pt>
                <c:pt idx="3463">
                  <c:v>74.260000000000005</c:v>
                </c:pt>
                <c:pt idx="3464">
                  <c:v>74.28</c:v>
                </c:pt>
                <c:pt idx="3465">
                  <c:v>74.3</c:v>
                </c:pt>
                <c:pt idx="3466">
                  <c:v>74.319999999999993</c:v>
                </c:pt>
                <c:pt idx="3467">
                  <c:v>74.34</c:v>
                </c:pt>
                <c:pt idx="3468">
                  <c:v>74.36</c:v>
                </c:pt>
                <c:pt idx="3469">
                  <c:v>74.38</c:v>
                </c:pt>
                <c:pt idx="3470">
                  <c:v>74.400000000000006</c:v>
                </c:pt>
                <c:pt idx="3471">
                  <c:v>74.42</c:v>
                </c:pt>
                <c:pt idx="3472">
                  <c:v>74.44</c:v>
                </c:pt>
                <c:pt idx="3473">
                  <c:v>74.459999999999994</c:v>
                </c:pt>
                <c:pt idx="3474">
                  <c:v>74.48</c:v>
                </c:pt>
                <c:pt idx="3475">
                  <c:v>74.5</c:v>
                </c:pt>
                <c:pt idx="3476">
                  <c:v>74.52</c:v>
                </c:pt>
                <c:pt idx="3477">
                  <c:v>74.540000000000006</c:v>
                </c:pt>
                <c:pt idx="3478">
                  <c:v>74.56</c:v>
                </c:pt>
                <c:pt idx="3479">
                  <c:v>74.58</c:v>
                </c:pt>
                <c:pt idx="3480">
                  <c:v>74.599999999999994</c:v>
                </c:pt>
                <c:pt idx="3481">
                  <c:v>74.62</c:v>
                </c:pt>
                <c:pt idx="3482">
                  <c:v>74.64</c:v>
                </c:pt>
                <c:pt idx="3483">
                  <c:v>74.66</c:v>
                </c:pt>
                <c:pt idx="3484">
                  <c:v>74.680000000000007</c:v>
                </c:pt>
                <c:pt idx="3485">
                  <c:v>74.7</c:v>
                </c:pt>
                <c:pt idx="3486">
                  <c:v>74.72</c:v>
                </c:pt>
                <c:pt idx="3487">
                  <c:v>74.739999999999995</c:v>
                </c:pt>
                <c:pt idx="3488">
                  <c:v>74.760000000000005</c:v>
                </c:pt>
                <c:pt idx="3489">
                  <c:v>74.78</c:v>
                </c:pt>
                <c:pt idx="3490">
                  <c:v>74.8</c:v>
                </c:pt>
                <c:pt idx="3491">
                  <c:v>74.819999999999993</c:v>
                </c:pt>
                <c:pt idx="3492">
                  <c:v>74.84</c:v>
                </c:pt>
                <c:pt idx="3493">
                  <c:v>74.86</c:v>
                </c:pt>
                <c:pt idx="3494">
                  <c:v>74.88</c:v>
                </c:pt>
                <c:pt idx="3495">
                  <c:v>74.900000000000006</c:v>
                </c:pt>
                <c:pt idx="3496">
                  <c:v>74.92</c:v>
                </c:pt>
                <c:pt idx="3497">
                  <c:v>74.94</c:v>
                </c:pt>
                <c:pt idx="3498">
                  <c:v>74.959999999999994</c:v>
                </c:pt>
                <c:pt idx="3499">
                  <c:v>74.98</c:v>
                </c:pt>
                <c:pt idx="3500">
                  <c:v>75</c:v>
                </c:pt>
                <c:pt idx="3501">
                  <c:v>75.02</c:v>
                </c:pt>
                <c:pt idx="3502">
                  <c:v>75.040000000000006</c:v>
                </c:pt>
                <c:pt idx="3503">
                  <c:v>75.06</c:v>
                </c:pt>
                <c:pt idx="3504">
                  <c:v>75.08</c:v>
                </c:pt>
                <c:pt idx="3505">
                  <c:v>75.099999999999994</c:v>
                </c:pt>
                <c:pt idx="3506">
                  <c:v>75.12</c:v>
                </c:pt>
                <c:pt idx="3507">
                  <c:v>75.14</c:v>
                </c:pt>
                <c:pt idx="3508">
                  <c:v>75.16</c:v>
                </c:pt>
                <c:pt idx="3509">
                  <c:v>75.180000000000007</c:v>
                </c:pt>
                <c:pt idx="3510">
                  <c:v>75.2</c:v>
                </c:pt>
                <c:pt idx="3511">
                  <c:v>75.22</c:v>
                </c:pt>
                <c:pt idx="3512">
                  <c:v>75.239999999999995</c:v>
                </c:pt>
                <c:pt idx="3513">
                  <c:v>75.260000000000005</c:v>
                </c:pt>
                <c:pt idx="3514">
                  <c:v>75.28</c:v>
                </c:pt>
                <c:pt idx="3515">
                  <c:v>75.3</c:v>
                </c:pt>
                <c:pt idx="3516">
                  <c:v>75.319999999999993</c:v>
                </c:pt>
                <c:pt idx="3517">
                  <c:v>75.34</c:v>
                </c:pt>
                <c:pt idx="3518">
                  <c:v>75.36</c:v>
                </c:pt>
                <c:pt idx="3519">
                  <c:v>75.38</c:v>
                </c:pt>
                <c:pt idx="3520">
                  <c:v>75.400000000000006</c:v>
                </c:pt>
                <c:pt idx="3521">
                  <c:v>75.42</c:v>
                </c:pt>
                <c:pt idx="3522">
                  <c:v>75.44</c:v>
                </c:pt>
                <c:pt idx="3523">
                  <c:v>75.459999999999994</c:v>
                </c:pt>
                <c:pt idx="3524">
                  <c:v>75.48</c:v>
                </c:pt>
                <c:pt idx="3525">
                  <c:v>75.5</c:v>
                </c:pt>
                <c:pt idx="3526">
                  <c:v>75.52</c:v>
                </c:pt>
                <c:pt idx="3527">
                  <c:v>75.540000000000006</c:v>
                </c:pt>
                <c:pt idx="3528">
                  <c:v>75.56</c:v>
                </c:pt>
                <c:pt idx="3529">
                  <c:v>75.58</c:v>
                </c:pt>
                <c:pt idx="3530">
                  <c:v>75.599999999999994</c:v>
                </c:pt>
                <c:pt idx="3531">
                  <c:v>75.62</c:v>
                </c:pt>
                <c:pt idx="3532">
                  <c:v>75.64</c:v>
                </c:pt>
                <c:pt idx="3533">
                  <c:v>75.66</c:v>
                </c:pt>
                <c:pt idx="3534">
                  <c:v>75.680000000000007</c:v>
                </c:pt>
                <c:pt idx="3535">
                  <c:v>75.7</c:v>
                </c:pt>
                <c:pt idx="3536">
                  <c:v>75.72</c:v>
                </c:pt>
                <c:pt idx="3537">
                  <c:v>75.739999999999995</c:v>
                </c:pt>
                <c:pt idx="3538">
                  <c:v>75.760000000000005</c:v>
                </c:pt>
                <c:pt idx="3539">
                  <c:v>75.78</c:v>
                </c:pt>
                <c:pt idx="3540">
                  <c:v>75.8</c:v>
                </c:pt>
                <c:pt idx="3541">
                  <c:v>75.819999999999993</c:v>
                </c:pt>
                <c:pt idx="3542">
                  <c:v>75.84</c:v>
                </c:pt>
                <c:pt idx="3543">
                  <c:v>75.86</c:v>
                </c:pt>
                <c:pt idx="3544">
                  <c:v>75.88</c:v>
                </c:pt>
                <c:pt idx="3545">
                  <c:v>75.900000000000006</c:v>
                </c:pt>
                <c:pt idx="3546">
                  <c:v>75.92</c:v>
                </c:pt>
                <c:pt idx="3547">
                  <c:v>75.94</c:v>
                </c:pt>
                <c:pt idx="3548">
                  <c:v>75.959999999999994</c:v>
                </c:pt>
                <c:pt idx="3549">
                  <c:v>75.98</c:v>
                </c:pt>
                <c:pt idx="3550">
                  <c:v>76</c:v>
                </c:pt>
                <c:pt idx="3551">
                  <c:v>76.02</c:v>
                </c:pt>
                <c:pt idx="3552">
                  <c:v>76.040000000000006</c:v>
                </c:pt>
                <c:pt idx="3553">
                  <c:v>76.06</c:v>
                </c:pt>
                <c:pt idx="3554">
                  <c:v>76.08</c:v>
                </c:pt>
                <c:pt idx="3555">
                  <c:v>76.099999999999994</c:v>
                </c:pt>
                <c:pt idx="3556">
                  <c:v>76.12</c:v>
                </c:pt>
                <c:pt idx="3557">
                  <c:v>76.14</c:v>
                </c:pt>
                <c:pt idx="3558">
                  <c:v>76.16</c:v>
                </c:pt>
                <c:pt idx="3559">
                  <c:v>76.180000000000007</c:v>
                </c:pt>
                <c:pt idx="3560">
                  <c:v>76.2</c:v>
                </c:pt>
                <c:pt idx="3561">
                  <c:v>76.22</c:v>
                </c:pt>
                <c:pt idx="3562">
                  <c:v>76.239999999999995</c:v>
                </c:pt>
                <c:pt idx="3563">
                  <c:v>76.260000000000005</c:v>
                </c:pt>
                <c:pt idx="3564">
                  <c:v>76.28</c:v>
                </c:pt>
                <c:pt idx="3565">
                  <c:v>76.3</c:v>
                </c:pt>
                <c:pt idx="3566">
                  <c:v>76.319999999999993</c:v>
                </c:pt>
                <c:pt idx="3567">
                  <c:v>76.34</c:v>
                </c:pt>
                <c:pt idx="3568">
                  <c:v>76.36</c:v>
                </c:pt>
                <c:pt idx="3569">
                  <c:v>76.38</c:v>
                </c:pt>
                <c:pt idx="3570">
                  <c:v>76.400000000000006</c:v>
                </c:pt>
                <c:pt idx="3571">
                  <c:v>76.42</c:v>
                </c:pt>
                <c:pt idx="3572">
                  <c:v>76.44</c:v>
                </c:pt>
                <c:pt idx="3573">
                  <c:v>76.459999999999994</c:v>
                </c:pt>
                <c:pt idx="3574">
                  <c:v>76.48</c:v>
                </c:pt>
                <c:pt idx="3575">
                  <c:v>76.5</c:v>
                </c:pt>
                <c:pt idx="3576">
                  <c:v>76.52</c:v>
                </c:pt>
                <c:pt idx="3577">
                  <c:v>76.540000000000006</c:v>
                </c:pt>
                <c:pt idx="3578">
                  <c:v>76.56</c:v>
                </c:pt>
                <c:pt idx="3579">
                  <c:v>76.58</c:v>
                </c:pt>
                <c:pt idx="3580">
                  <c:v>76.599999999999994</c:v>
                </c:pt>
                <c:pt idx="3581">
                  <c:v>76.62</c:v>
                </c:pt>
                <c:pt idx="3582">
                  <c:v>76.64</c:v>
                </c:pt>
                <c:pt idx="3583">
                  <c:v>76.66</c:v>
                </c:pt>
                <c:pt idx="3584">
                  <c:v>76.680000000000007</c:v>
                </c:pt>
                <c:pt idx="3585">
                  <c:v>76.7</c:v>
                </c:pt>
                <c:pt idx="3586">
                  <c:v>76.72</c:v>
                </c:pt>
                <c:pt idx="3587">
                  <c:v>76.739999999999995</c:v>
                </c:pt>
                <c:pt idx="3588">
                  <c:v>76.760000000000005</c:v>
                </c:pt>
                <c:pt idx="3589">
                  <c:v>76.78</c:v>
                </c:pt>
                <c:pt idx="3590">
                  <c:v>76.8</c:v>
                </c:pt>
                <c:pt idx="3591">
                  <c:v>76.819999999999993</c:v>
                </c:pt>
                <c:pt idx="3592">
                  <c:v>76.84</c:v>
                </c:pt>
                <c:pt idx="3593">
                  <c:v>76.86</c:v>
                </c:pt>
                <c:pt idx="3594">
                  <c:v>76.88</c:v>
                </c:pt>
                <c:pt idx="3595">
                  <c:v>76.900000000000006</c:v>
                </c:pt>
                <c:pt idx="3596">
                  <c:v>76.92</c:v>
                </c:pt>
                <c:pt idx="3597">
                  <c:v>76.94</c:v>
                </c:pt>
                <c:pt idx="3598">
                  <c:v>76.959999999999994</c:v>
                </c:pt>
                <c:pt idx="3599">
                  <c:v>76.98</c:v>
                </c:pt>
                <c:pt idx="3600">
                  <c:v>77</c:v>
                </c:pt>
                <c:pt idx="3601">
                  <c:v>77.02</c:v>
                </c:pt>
                <c:pt idx="3602">
                  <c:v>77.040000000000006</c:v>
                </c:pt>
                <c:pt idx="3603">
                  <c:v>77.06</c:v>
                </c:pt>
                <c:pt idx="3604">
                  <c:v>77.08</c:v>
                </c:pt>
                <c:pt idx="3605">
                  <c:v>77.099999999999994</c:v>
                </c:pt>
                <c:pt idx="3606">
                  <c:v>77.12</c:v>
                </c:pt>
                <c:pt idx="3607">
                  <c:v>77.14</c:v>
                </c:pt>
                <c:pt idx="3608">
                  <c:v>77.16</c:v>
                </c:pt>
                <c:pt idx="3609">
                  <c:v>77.180000000000007</c:v>
                </c:pt>
                <c:pt idx="3610">
                  <c:v>77.2</c:v>
                </c:pt>
                <c:pt idx="3611">
                  <c:v>77.22</c:v>
                </c:pt>
                <c:pt idx="3612">
                  <c:v>77.239999999999995</c:v>
                </c:pt>
                <c:pt idx="3613">
                  <c:v>77.260000000000005</c:v>
                </c:pt>
                <c:pt idx="3614">
                  <c:v>77.28</c:v>
                </c:pt>
                <c:pt idx="3615">
                  <c:v>77.3</c:v>
                </c:pt>
                <c:pt idx="3616">
                  <c:v>77.319999999999993</c:v>
                </c:pt>
                <c:pt idx="3617">
                  <c:v>77.34</c:v>
                </c:pt>
                <c:pt idx="3618">
                  <c:v>77.36</c:v>
                </c:pt>
                <c:pt idx="3619">
                  <c:v>77.38</c:v>
                </c:pt>
                <c:pt idx="3620">
                  <c:v>77.400000000000006</c:v>
                </c:pt>
                <c:pt idx="3621">
                  <c:v>77.42</c:v>
                </c:pt>
                <c:pt idx="3622">
                  <c:v>77.44</c:v>
                </c:pt>
                <c:pt idx="3623">
                  <c:v>77.459999999999994</c:v>
                </c:pt>
                <c:pt idx="3624">
                  <c:v>77.48</c:v>
                </c:pt>
                <c:pt idx="3625">
                  <c:v>77.5</c:v>
                </c:pt>
                <c:pt idx="3626">
                  <c:v>77.52</c:v>
                </c:pt>
                <c:pt idx="3627">
                  <c:v>77.540000000000006</c:v>
                </c:pt>
                <c:pt idx="3628">
                  <c:v>77.56</c:v>
                </c:pt>
                <c:pt idx="3629">
                  <c:v>77.58</c:v>
                </c:pt>
                <c:pt idx="3630">
                  <c:v>77.599999999999994</c:v>
                </c:pt>
                <c:pt idx="3631">
                  <c:v>77.62</c:v>
                </c:pt>
                <c:pt idx="3632">
                  <c:v>77.64</c:v>
                </c:pt>
                <c:pt idx="3633">
                  <c:v>77.66</c:v>
                </c:pt>
                <c:pt idx="3634">
                  <c:v>77.680000000000007</c:v>
                </c:pt>
                <c:pt idx="3635">
                  <c:v>77.7</c:v>
                </c:pt>
                <c:pt idx="3636">
                  <c:v>77.72</c:v>
                </c:pt>
                <c:pt idx="3637">
                  <c:v>77.739999999999995</c:v>
                </c:pt>
                <c:pt idx="3638">
                  <c:v>77.760000000000005</c:v>
                </c:pt>
                <c:pt idx="3639">
                  <c:v>77.78</c:v>
                </c:pt>
                <c:pt idx="3640">
                  <c:v>77.8</c:v>
                </c:pt>
                <c:pt idx="3641">
                  <c:v>77.819999999999993</c:v>
                </c:pt>
                <c:pt idx="3642">
                  <c:v>77.84</c:v>
                </c:pt>
                <c:pt idx="3643">
                  <c:v>77.86</c:v>
                </c:pt>
                <c:pt idx="3644">
                  <c:v>77.88</c:v>
                </c:pt>
                <c:pt idx="3645">
                  <c:v>77.900000000000006</c:v>
                </c:pt>
                <c:pt idx="3646">
                  <c:v>77.92</c:v>
                </c:pt>
                <c:pt idx="3647">
                  <c:v>77.94</c:v>
                </c:pt>
                <c:pt idx="3648">
                  <c:v>77.959999999999994</c:v>
                </c:pt>
                <c:pt idx="3649">
                  <c:v>77.98</c:v>
                </c:pt>
                <c:pt idx="3650">
                  <c:v>78</c:v>
                </c:pt>
                <c:pt idx="3651">
                  <c:v>78.02</c:v>
                </c:pt>
                <c:pt idx="3652">
                  <c:v>78.040000000000006</c:v>
                </c:pt>
                <c:pt idx="3653">
                  <c:v>78.06</c:v>
                </c:pt>
                <c:pt idx="3654">
                  <c:v>78.08</c:v>
                </c:pt>
                <c:pt idx="3655">
                  <c:v>78.099999999999994</c:v>
                </c:pt>
                <c:pt idx="3656">
                  <c:v>78.12</c:v>
                </c:pt>
                <c:pt idx="3657">
                  <c:v>78.14</c:v>
                </c:pt>
                <c:pt idx="3658">
                  <c:v>78.16</c:v>
                </c:pt>
                <c:pt idx="3659">
                  <c:v>78.180000000000007</c:v>
                </c:pt>
                <c:pt idx="3660">
                  <c:v>78.2</c:v>
                </c:pt>
                <c:pt idx="3661">
                  <c:v>78.22</c:v>
                </c:pt>
                <c:pt idx="3662">
                  <c:v>78.239999999999995</c:v>
                </c:pt>
                <c:pt idx="3663">
                  <c:v>78.260000000000005</c:v>
                </c:pt>
                <c:pt idx="3664">
                  <c:v>78.28</c:v>
                </c:pt>
                <c:pt idx="3665">
                  <c:v>78.3</c:v>
                </c:pt>
                <c:pt idx="3666">
                  <c:v>78.319999999999993</c:v>
                </c:pt>
                <c:pt idx="3667">
                  <c:v>78.34</c:v>
                </c:pt>
                <c:pt idx="3668">
                  <c:v>78.36</c:v>
                </c:pt>
                <c:pt idx="3669">
                  <c:v>78.38</c:v>
                </c:pt>
                <c:pt idx="3670">
                  <c:v>78.400000000000006</c:v>
                </c:pt>
                <c:pt idx="3671">
                  <c:v>78.42</c:v>
                </c:pt>
                <c:pt idx="3672">
                  <c:v>78.44</c:v>
                </c:pt>
                <c:pt idx="3673">
                  <c:v>78.459999999999994</c:v>
                </c:pt>
                <c:pt idx="3674">
                  <c:v>78.48</c:v>
                </c:pt>
                <c:pt idx="3675">
                  <c:v>78.5</c:v>
                </c:pt>
                <c:pt idx="3676">
                  <c:v>78.52</c:v>
                </c:pt>
                <c:pt idx="3677">
                  <c:v>78.540000000000006</c:v>
                </c:pt>
                <c:pt idx="3678">
                  <c:v>78.56</c:v>
                </c:pt>
                <c:pt idx="3679">
                  <c:v>78.58</c:v>
                </c:pt>
                <c:pt idx="3680">
                  <c:v>78.599999999999994</c:v>
                </c:pt>
                <c:pt idx="3681">
                  <c:v>78.62</c:v>
                </c:pt>
                <c:pt idx="3682">
                  <c:v>78.64</c:v>
                </c:pt>
                <c:pt idx="3683">
                  <c:v>78.66</c:v>
                </c:pt>
                <c:pt idx="3684">
                  <c:v>78.680000000000007</c:v>
                </c:pt>
                <c:pt idx="3685">
                  <c:v>78.7</c:v>
                </c:pt>
                <c:pt idx="3686">
                  <c:v>78.72</c:v>
                </c:pt>
                <c:pt idx="3687">
                  <c:v>78.739999999999995</c:v>
                </c:pt>
                <c:pt idx="3688">
                  <c:v>78.760000000000005</c:v>
                </c:pt>
                <c:pt idx="3689">
                  <c:v>78.78</c:v>
                </c:pt>
                <c:pt idx="3690">
                  <c:v>78.8</c:v>
                </c:pt>
                <c:pt idx="3691">
                  <c:v>78.819999999999993</c:v>
                </c:pt>
                <c:pt idx="3692">
                  <c:v>78.84</c:v>
                </c:pt>
                <c:pt idx="3693">
                  <c:v>78.86</c:v>
                </c:pt>
                <c:pt idx="3694">
                  <c:v>78.88</c:v>
                </c:pt>
                <c:pt idx="3695">
                  <c:v>78.900000000000006</c:v>
                </c:pt>
                <c:pt idx="3696">
                  <c:v>78.92</c:v>
                </c:pt>
                <c:pt idx="3697">
                  <c:v>78.94</c:v>
                </c:pt>
                <c:pt idx="3698">
                  <c:v>78.959999999999994</c:v>
                </c:pt>
                <c:pt idx="3699">
                  <c:v>78.98</c:v>
                </c:pt>
                <c:pt idx="3700">
                  <c:v>79</c:v>
                </c:pt>
                <c:pt idx="3701">
                  <c:v>79.02</c:v>
                </c:pt>
                <c:pt idx="3702">
                  <c:v>79.040000000000006</c:v>
                </c:pt>
                <c:pt idx="3703">
                  <c:v>79.06</c:v>
                </c:pt>
                <c:pt idx="3704">
                  <c:v>79.08</c:v>
                </c:pt>
                <c:pt idx="3705">
                  <c:v>79.099999999999994</c:v>
                </c:pt>
                <c:pt idx="3706">
                  <c:v>79.12</c:v>
                </c:pt>
                <c:pt idx="3707">
                  <c:v>79.14</c:v>
                </c:pt>
                <c:pt idx="3708">
                  <c:v>79.16</c:v>
                </c:pt>
                <c:pt idx="3709">
                  <c:v>79.180000000000007</c:v>
                </c:pt>
                <c:pt idx="3710">
                  <c:v>79.2</c:v>
                </c:pt>
                <c:pt idx="3711">
                  <c:v>79.22</c:v>
                </c:pt>
                <c:pt idx="3712">
                  <c:v>79.239999999999995</c:v>
                </c:pt>
                <c:pt idx="3713">
                  <c:v>79.260000000000005</c:v>
                </c:pt>
                <c:pt idx="3714">
                  <c:v>79.28</c:v>
                </c:pt>
                <c:pt idx="3715">
                  <c:v>79.3</c:v>
                </c:pt>
                <c:pt idx="3716">
                  <c:v>79.319999999999993</c:v>
                </c:pt>
                <c:pt idx="3717">
                  <c:v>79.34</c:v>
                </c:pt>
                <c:pt idx="3718">
                  <c:v>79.36</c:v>
                </c:pt>
                <c:pt idx="3719">
                  <c:v>79.38</c:v>
                </c:pt>
                <c:pt idx="3720">
                  <c:v>79.400000000000006</c:v>
                </c:pt>
                <c:pt idx="3721">
                  <c:v>79.42</c:v>
                </c:pt>
                <c:pt idx="3722">
                  <c:v>79.44</c:v>
                </c:pt>
                <c:pt idx="3723">
                  <c:v>79.459999999999994</c:v>
                </c:pt>
                <c:pt idx="3724">
                  <c:v>79.48</c:v>
                </c:pt>
                <c:pt idx="3725">
                  <c:v>79.5</c:v>
                </c:pt>
                <c:pt idx="3726">
                  <c:v>79.52</c:v>
                </c:pt>
                <c:pt idx="3727">
                  <c:v>79.540000000000006</c:v>
                </c:pt>
                <c:pt idx="3728">
                  <c:v>79.56</c:v>
                </c:pt>
                <c:pt idx="3729">
                  <c:v>79.58</c:v>
                </c:pt>
                <c:pt idx="3730">
                  <c:v>79.599999999999994</c:v>
                </c:pt>
                <c:pt idx="3731">
                  <c:v>79.62</c:v>
                </c:pt>
                <c:pt idx="3732">
                  <c:v>79.64</c:v>
                </c:pt>
                <c:pt idx="3733">
                  <c:v>79.66</c:v>
                </c:pt>
                <c:pt idx="3734">
                  <c:v>79.680000000000007</c:v>
                </c:pt>
                <c:pt idx="3735">
                  <c:v>79.7</c:v>
                </c:pt>
                <c:pt idx="3736">
                  <c:v>79.72</c:v>
                </c:pt>
                <c:pt idx="3737">
                  <c:v>79.739999999999995</c:v>
                </c:pt>
                <c:pt idx="3738">
                  <c:v>79.760000000000005</c:v>
                </c:pt>
                <c:pt idx="3739">
                  <c:v>79.78</c:v>
                </c:pt>
                <c:pt idx="3740">
                  <c:v>79.8</c:v>
                </c:pt>
                <c:pt idx="3741">
                  <c:v>79.819999999999993</c:v>
                </c:pt>
                <c:pt idx="3742">
                  <c:v>79.84</c:v>
                </c:pt>
                <c:pt idx="3743">
                  <c:v>79.86</c:v>
                </c:pt>
                <c:pt idx="3744">
                  <c:v>79.88</c:v>
                </c:pt>
                <c:pt idx="3745">
                  <c:v>79.900000000000006</c:v>
                </c:pt>
                <c:pt idx="3746">
                  <c:v>79.92</c:v>
                </c:pt>
                <c:pt idx="3747">
                  <c:v>79.94</c:v>
                </c:pt>
                <c:pt idx="3748">
                  <c:v>79.959999999999994</c:v>
                </c:pt>
                <c:pt idx="3749">
                  <c:v>79.98</c:v>
                </c:pt>
                <c:pt idx="3750">
                  <c:v>80</c:v>
                </c:pt>
              </c:numCache>
            </c:numRef>
          </c:xVal>
          <c:yVal>
            <c:numRef>
              <c:f>'[Senior Thesis Work P2.xlsx]g-CD-KOH'!$Q$2:$Q$3752</c:f>
              <c:numCache>
                <c:formatCode>General</c:formatCode>
                <c:ptCount val="3751"/>
                <c:pt idx="0">
                  <c:v>1.3800274671375319</c:v>
                </c:pt>
                <c:pt idx="1">
                  <c:v>1.3596233078281341</c:v>
                </c:pt>
                <c:pt idx="2">
                  <c:v>1.353737492642731</c:v>
                </c:pt>
                <c:pt idx="3">
                  <c:v>1.3486364528153816</c:v>
                </c:pt>
                <c:pt idx="4">
                  <c:v>1.3262703551108495</c:v>
                </c:pt>
                <c:pt idx="5">
                  <c:v>1.3172454384932313</c:v>
                </c:pt>
                <c:pt idx="6">
                  <c:v>1.3158720816166372</c:v>
                </c:pt>
                <c:pt idx="7">
                  <c:v>1.3015499313321561</c:v>
                </c:pt>
                <c:pt idx="8">
                  <c:v>1.283107710417893</c:v>
                </c:pt>
                <c:pt idx="9">
                  <c:v>1.2740827938002748</c:v>
                </c:pt>
                <c:pt idx="10">
                  <c:v>1.2564253482440653</c:v>
                </c:pt>
                <c:pt idx="11">
                  <c:v>1.2432803609966647</c:v>
                </c:pt>
                <c:pt idx="12">
                  <c:v>1.2222876201687267</c:v>
                </c:pt>
                <c:pt idx="13">
                  <c:v>1.2426917794781245</c:v>
                </c:pt>
                <c:pt idx="14">
                  <c:v>1.2138512850696488</c:v>
                </c:pt>
                <c:pt idx="15">
                  <c:v>1.1916813812046301</c:v>
                </c:pt>
                <c:pt idx="16">
                  <c:v>1.1995291347851678</c:v>
                </c:pt>
                <c:pt idx="17">
                  <c:v>1.2020796546988424</c:v>
                </c:pt>
                <c:pt idx="18">
                  <c:v>1.2034530115754365</c:v>
                </c:pt>
                <c:pt idx="19">
                  <c:v>1.1981557779085736</c:v>
                </c:pt>
                <c:pt idx="20">
                  <c:v>1.1903080243280362</c:v>
                </c:pt>
                <c:pt idx="21">
                  <c:v>1.1824602707474985</c:v>
                </c:pt>
                <c:pt idx="22">
                  <c:v>1.1948204826368451</c:v>
                </c:pt>
                <c:pt idx="23">
                  <c:v>1.1838336276240926</c:v>
                </c:pt>
                <c:pt idx="24">
                  <c:v>1.200117716303708</c:v>
                </c:pt>
                <c:pt idx="25">
                  <c:v>1.1916813812046301</c:v>
                </c:pt>
                <c:pt idx="26">
                  <c:v>1.183048852266039</c:v>
                </c:pt>
                <c:pt idx="27">
                  <c:v>1.1850107906611733</c:v>
                </c:pt>
                <c:pt idx="28">
                  <c:v>1.1869727290563077</c:v>
                </c:pt>
                <c:pt idx="29">
                  <c:v>1.1942319011183049</c:v>
                </c:pt>
                <c:pt idx="30">
                  <c:v>1.1936433195997647</c:v>
                </c:pt>
                <c:pt idx="31">
                  <c:v>1.2020796546988424</c:v>
                </c:pt>
                <c:pt idx="32">
                  <c:v>1.1869727290563077</c:v>
                </c:pt>
                <c:pt idx="33">
                  <c:v>1.1922699627231705</c:v>
                </c:pt>
                <c:pt idx="34">
                  <c:v>1.1928585442417108</c:v>
                </c:pt>
                <c:pt idx="35">
                  <c:v>1.2099274082793801</c:v>
                </c:pt>
                <c:pt idx="36">
                  <c:v>1.2262114969589955</c:v>
                </c:pt>
                <c:pt idx="37">
                  <c:v>1.2132627035511085</c:v>
                </c:pt>
                <c:pt idx="38">
                  <c:v>1.2171865803413773</c:v>
                </c:pt>
                <c:pt idx="39">
                  <c:v>1.2191485187365116</c:v>
                </c:pt>
                <c:pt idx="40">
                  <c:v>1.2164018049833236</c:v>
                </c:pt>
                <c:pt idx="41">
                  <c:v>1.2203256817735924</c:v>
                </c:pt>
                <c:pt idx="42">
                  <c:v>1.2164018049833236</c:v>
                </c:pt>
                <c:pt idx="43">
                  <c:v>1.2191485187365116</c:v>
                </c:pt>
                <c:pt idx="44">
                  <c:v>1.2281734353541298</c:v>
                </c:pt>
                <c:pt idx="45">
                  <c:v>1.2230723955267804</c:v>
                </c:pt>
                <c:pt idx="46">
                  <c:v>1.2309201491073181</c:v>
                </c:pt>
                <c:pt idx="47">
                  <c:v>1.2511281145772024</c:v>
                </c:pt>
                <c:pt idx="48">
                  <c:v>1.2525014714537963</c:v>
                </c:pt>
                <c:pt idx="49">
                  <c:v>1.264861683343143</c:v>
                </c:pt>
                <c:pt idx="50">
                  <c:v>1.2727094369236807</c:v>
                </c:pt>
                <c:pt idx="51">
                  <c:v>1.2654502648616832</c:v>
                </c:pt>
                <c:pt idx="52">
                  <c:v>1.2701589170100058</c:v>
                </c:pt>
                <c:pt idx="53">
                  <c:v>1.2511281145772024</c:v>
                </c:pt>
                <c:pt idx="54">
                  <c:v>1.2615263880714145</c:v>
                </c:pt>
                <c:pt idx="55">
                  <c:v>1.2497547577006083</c:v>
                </c:pt>
                <c:pt idx="56">
                  <c:v>1.264861683343143</c:v>
                </c:pt>
                <c:pt idx="57">
                  <c:v>1.2570139297626055</c:v>
                </c:pt>
                <c:pt idx="58">
                  <c:v>1.2373945458112616</c:v>
                </c:pt>
                <c:pt idx="59">
                  <c:v>1.2309201491073181</c:v>
                </c:pt>
                <c:pt idx="60">
                  <c:v>1.2295467922307239</c:v>
                </c:pt>
                <c:pt idx="61">
                  <c:v>1.2085540514027859</c:v>
                </c:pt>
                <c:pt idx="62">
                  <c:v>1.2113007651559742</c:v>
                </c:pt>
                <c:pt idx="63">
                  <c:v>1.1869727290563077</c:v>
                </c:pt>
                <c:pt idx="64">
                  <c:v>1.2007062978222485</c:v>
                </c:pt>
                <c:pt idx="65">
                  <c:v>1.1804983323523641</c:v>
                </c:pt>
                <c:pt idx="66">
                  <c:v>1.1883460859329018</c:v>
                </c:pt>
                <c:pt idx="67">
                  <c:v>1.1732391602903669</c:v>
                </c:pt>
                <c:pt idx="68">
                  <c:v>1.1810869138709044</c:v>
                </c:pt>
                <c:pt idx="69">
                  <c:v>1.1555817147341574</c:v>
                </c:pt>
                <c:pt idx="70">
                  <c:v>1.1569550716107515</c:v>
                </c:pt>
                <c:pt idx="71">
                  <c:v>1.1575436531292917</c:v>
                </c:pt>
                <c:pt idx="72">
                  <c:v>1.1661761820678831</c:v>
                </c:pt>
                <c:pt idx="73">
                  <c:v>1.1608789484010202</c:v>
                </c:pt>
                <c:pt idx="74">
                  <c:v>1.156366490092211</c:v>
                </c:pt>
                <c:pt idx="75">
                  <c:v>1.153619776339023</c:v>
                </c:pt>
                <c:pt idx="76">
                  <c:v>1.1608789484010202</c:v>
                </c:pt>
                <c:pt idx="77">
                  <c:v>1.1485187365116736</c:v>
                </c:pt>
                <c:pt idx="78">
                  <c:v>1.1504806749068079</c:v>
                </c:pt>
                <c:pt idx="79">
                  <c:v>1.143810084363351</c:v>
                </c:pt>
                <c:pt idx="80">
                  <c:v>1.1589170100058859</c:v>
                </c:pt>
                <c:pt idx="81">
                  <c:v>1.1485187365116736</c:v>
                </c:pt>
                <c:pt idx="82">
                  <c:v>1.1445948597214048</c:v>
                </c:pt>
                <c:pt idx="83">
                  <c:v>1.1457720227584853</c:v>
                </c:pt>
                <c:pt idx="84">
                  <c:v>1.135373749264273</c:v>
                </c:pt>
                <c:pt idx="85">
                  <c:v>1.1445948597214048</c:v>
                </c:pt>
                <c:pt idx="86">
                  <c:v>1.1457720227584853</c:v>
                </c:pt>
                <c:pt idx="87">
                  <c:v>1.135373749264273</c:v>
                </c:pt>
                <c:pt idx="88">
                  <c:v>1.1379242691779479</c:v>
                </c:pt>
                <c:pt idx="89">
                  <c:v>1.1530311948204826</c:v>
                </c:pt>
                <c:pt idx="90">
                  <c:v>1.143810084363351</c:v>
                </c:pt>
                <c:pt idx="91">
                  <c:v>1.1549931332156169</c:v>
                </c:pt>
                <c:pt idx="92">
                  <c:v>1.1334118108691387</c:v>
                </c:pt>
                <c:pt idx="93">
                  <c:v>1.139297626054542</c:v>
                </c:pt>
                <c:pt idx="94">
                  <c:v>1.1373356876594074</c:v>
                </c:pt>
                <c:pt idx="95">
                  <c:v>1.1445948597214048</c:v>
                </c:pt>
                <c:pt idx="96">
                  <c:v>1.1387090445360015</c:v>
                </c:pt>
                <c:pt idx="97">
                  <c:v>1.1340003923876791</c:v>
                </c:pt>
                <c:pt idx="98">
                  <c:v>1.1418481459682166</c:v>
                </c:pt>
                <c:pt idx="99">
                  <c:v>1.1445948597214048</c:v>
                </c:pt>
                <c:pt idx="100">
                  <c:v>1.1426329213262703</c:v>
                </c:pt>
                <c:pt idx="101">
                  <c:v>1.1485187365116736</c:v>
                </c:pt>
                <c:pt idx="102">
                  <c:v>1.1432215028448107</c:v>
                </c:pt>
                <c:pt idx="103">
                  <c:v>1.1328232293505984</c:v>
                </c:pt>
                <c:pt idx="104">
                  <c:v>1.1308612909554641</c:v>
                </c:pt>
                <c:pt idx="105">
                  <c:v>1.1320384539925445</c:v>
                </c:pt>
                <c:pt idx="106">
                  <c:v>1.1320384539925445</c:v>
                </c:pt>
                <c:pt idx="107">
                  <c:v>1.1406709829311359</c:v>
                </c:pt>
                <c:pt idx="108">
                  <c:v>1.1379242691779479</c:v>
                </c:pt>
                <c:pt idx="109">
                  <c:v>1.1510692564253482</c:v>
                </c:pt>
                <c:pt idx="110">
                  <c:v>1.1465567981165392</c:v>
                </c:pt>
                <c:pt idx="111">
                  <c:v>1.1445948597214048</c:v>
                </c:pt>
                <c:pt idx="112">
                  <c:v>1.1334118108691387</c:v>
                </c:pt>
                <c:pt idx="113">
                  <c:v>1.1249754757700607</c:v>
                </c:pt>
                <c:pt idx="114">
                  <c:v>1.1451834412399451</c:v>
                </c:pt>
                <c:pt idx="115">
                  <c:v>1.1485187365116736</c:v>
                </c:pt>
                <c:pt idx="116">
                  <c:v>1.1471453796350795</c:v>
                </c:pt>
                <c:pt idx="117">
                  <c:v>1.1269374141651953</c:v>
                </c:pt>
                <c:pt idx="118">
                  <c:v>1.1387090445360015</c:v>
                </c:pt>
                <c:pt idx="119">
                  <c:v>1.1465567981165392</c:v>
                </c:pt>
                <c:pt idx="120">
                  <c:v>1.1328232293505984</c:v>
                </c:pt>
                <c:pt idx="121">
                  <c:v>1.1328232293505984</c:v>
                </c:pt>
                <c:pt idx="122">
                  <c:v>1.1516578379438887</c:v>
                </c:pt>
                <c:pt idx="123">
                  <c:v>1.1549931332156169</c:v>
                </c:pt>
                <c:pt idx="124">
                  <c:v>1.1432215028448107</c:v>
                </c:pt>
                <c:pt idx="125">
                  <c:v>1.1373356876594074</c:v>
                </c:pt>
                <c:pt idx="126">
                  <c:v>1.1477339611536197</c:v>
                </c:pt>
                <c:pt idx="127">
                  <c:v>1.1485187365116736</c:v>
                </c:pt>
                <c:pt idx="128">
                  <c:v>1.1491073180302138</c:v>
                </c:pt>
                <c:pt idx="129">
                  <c:v>1.143810084363351</c:v>
                </c:pt>
                <c:pt idx="130">
                  <c:v>1.1471453796350795</c:v>
                </c:pt>
                <c:pt idx="131">
                  <c:v>1.1300765155974102</c:v>
                </c:pt>
                <c:pt idx="132">
                  <c:v>1.143810084363351</c:v>
                </c:pt>
                <c:pt idx="133">
                  <c:v>1.1288993525603297</c:v>
                </c:pt>
                <c:pt idx="134">
                  <c:v>1.1269374141651953</c:v>
                </c:pt>
                <c:pt idx="135">
                  <c:v>1.1347851677457328</c:v>
                </c:pt>
                <c:pt idx="136">
                  <c:v>1.1275259956837356</c:v>
                </c:pt>
                <c:pt idx="137">
                  <c:v>1.1222287620168727</c:v>
                </c:pt>
                <c:pt idx="138">
                  <c:v>1.1398862075730822</c:v>
                </c:pt>
                <c:pt idx="139">
                  <c:v>1.1418481459682166</c:v>
                </c:pt>
                <c:pt idx="140">
                  <c:v>1.1320384539925445</c:v>
                </c:pt>
                <c:pt idx="141">
                  <c:v>1.1249754757700607</c:v>
                </c:pt>
                <c:pt idx="142">
                  <c:v>1.1432215028448107</c:v>
                </c:pt>
                <c:pt idx="143">
                  <c:v>1.1202668236217384</c:v>
                </c:pt>
                <c:pt idx="144">
                  <c:v>1.1367471061408672</c:v>
                </c:pt>
                <c:pt idx="145">
                  <c:v>1.1255640572886012</c:v>
                </c:pt>
                <c:pt idx="146">
                  <c:v>1.135373749264273</c:v>
                </c:pt>
                <c:pt idx="147">
                  <c:v>1.135373749264273</c:v>
                </c:pt>
                <c:pt idx="148">
                  <c:v>1.1308612909554641</c:v>
                </c:pt>
                <c:pt idx="149">
                  <c:v>1.1288993525603297</c:v>
                </c:pt>
                <c:pt idx="150">
                  <c:v>1.1328232293505984</c:v>
                </c:pt>
                <c:pt idx="151">
                  <c:v>1.1367471061408672</c:v>
                </c:pt>
                <c:pt idx="152">
                  <c:v>1.1347851677457328</c:v>
                </c:pt>
                <c:pt idx="153">
                  <c:v>1.1328232293505984</c:v>
                </c:pt>
                <c:pt idx="154">
                  <c:v>1.1294879340788699</c:v>
                </c:pt>
                <c:pt idx="155">
                  <c:v>1.1314498724740043</c:v>
                </c:pt>
                <c:pt idx="156">
                  <c:v>1.1328232293505984</c:v>
                </c:pt>
                <c:pt idx="157">
                  <c:v>1.1230135373749264</c:v>
                </c:pt>
                <c:pt idx="158">
                  <c:v>1.1300765155974102</c:v>
                </c:pt>
                <c:pt idx="159">
                  <c:v>1.1157543653129292</c:v>
                </c:pt>
                <c:pt idx="160">
                  <c:v>1.1255640572886012</c:v>
                </c:pt>
                <c:pt idx="161">
                  <c:v>1.1281145772022758</c:v>
                </c:pt>
                <c:pt idx="162">
                  <c:v>1.1308612909554641</c:v>
                </c:pt>
                <c:pt idx="163">
                  <c:v>1.1190896605846576</c:v>
                </c:pt>
                <c:pt idx="164">
                  <c:v>1.135373749264273</c:v>
                </c:pt>
                <c:pt idx="165">
                  <c:v>1.1275259956837356</c:v>
                </c:pt>
                <c:pt idx="166">
                  <c:v>1.1269374141651953</c:v>
                </c:pt>
                <c:pt idx="167">
                  <c:v>1.1222287620168727</c:v>
                </c:pt>
                <c:pt idx="168">
                  <c:v>1.1320384539925445</c:v>
                </c:pt>
                <c:pt idx="169">
                  <c:v>1.135373749264273</c:v>
                </c:pt>
                <c:pt idx="170">
                  <c:v>1.1418481459682166</c:v>
                </c:pt>
                <c:pt idx="171">
                  <c:v>1.1288993525603297</c:v>
                </c:pt>
                <c:pt idx="172">
                  <c:v>1.1261526388071414</c:v>
                </c:pt>
                <c:pt idx="173">
                  <c:v>1.1281145772022758</c:v>
                </c:pt>
                <c:pt idx="174">
                  <c:v>1.1288993525603297</c:v>
                </c:pt>
                <c:pt idx="175">
                  <c:v>1.135373749264273</c:v>
                </c:pt>
                <c:pt idx="176">
                  <c:v>1.1308612909554641</c:v>
                </c:pt>
                <c:pt idx="177">
                  <c:v>1.135373749264273</c:v>
                </c:pt>
                <c:pt idx="178">
                  <c:v>1.1288993525603297</c:v>
                </c:pt>
                <c:pt idx="179">
                  <c:v>1.1308612909554641</c:v>
                </c:pt>
                <c:pt idx="180">
                  <c:v>1.1387090445360015</c:v>
                </c:pt>
                <c:pt idx="181">
                  <c:v>1.1320384539925445</c:v>
                </c:pt>
                <c:pt idx="182">
                  <c:v>1.1451834412399451</c:v>
                </c:pt>
                <c:pt idx="183">
                  <c:v>1.1530311948204826</c:v>
                </c:pt>
                <c:pt idx="184">
                  <c:v>1.1477339611536197</c:v>
                </c:pt>
                <c:pt idx="185">
                  <c:v>1.1524426133019423</c:v>
                </c:pt>
                <c:pt idx="186">
                  <c:v>1.1642142436727487</c:v>
                </c:pt>
                <c:pt idx="187">
                  <c:v>1.1589170100058859</c:v>
                </c:pt>
                <c:pt idx="188">
                  <c:v>1.1693152835000982</c:v>
                </c:pt>
                <c:pt idx="189">
                  <c:v>1.1628408867961546</c:v>
                </c:pt>
                <c:pt idx="190">
                  <c:v>1.1510692564253482</c:v>
                </c:pt>
                <c:pt idx="191">
                  <c:v>1.1908966058465764</c:v>
                </c:pt>
                <c:pt idx="192">
                  <c:v>1.1804983323523641</c:v>
                </c:pt>
                <c:pt idx="193">
                  <c:v>1.1765744555620954</c:v>
                </c:pt>
                <c:pt idx="194">
                  <c:v>1.1981557779085736</c:v>
                </c:pt>
                <c:pt idx="195">
                  <c:v>1.1981557779085736</c:v>
                </c:pt>
                <c:pt idx="196">
                  <c:v>1.1981557779085736</c:v>
                </c:pt>
                <c:pt idx="197">
                  <c:v>1.2073768883657052</c:v>
                </c:pt>
                <c:pt idx="198">
                  <c:v>1.2046301746125172</c:v>
                </c:pt>
                <c:pt idx="199">
                  <c:v>1.2085540514027859</c:v>
                </c:pt>
                <c:pt idx="200">
                  <c:v>1.2269962723170493</c:v>
                </c:pt>
                <c:pt idx="201">
                  <c:v>1.2158132234647832</c:v>
                </c:pt>
                <c:pt idx="202">
                  <c:v>1.2328820875024524</c:v>
                </c:pt>
                <c:pt idx="203">
                  <c:v>1.2466156562683932</c:v>
                </c:pt>
                <c:pt idx="204">
                  <c:v>1.2595644496762801</c:v>
                </c:pt>
                <c:pt idx="205">
                  <c:v>1.2570139297626055</c:v>
                </c:pt>
                <c:pt idx="206">
                  <c:v>1.2701589170100058</c:v>
                </c:pt>
                <c:pt idx="207">
                  <c:v>1.2707474985285461</c:v>
                </c:pt>
                <c:pt idx="208">
                  <c:v>1.283107710417893</c:v>
                </c:pt>
                <c:pt idx="209">
                  <c:v>1.2948793407886994</c:v>
                </c:pt>
                <c:pt idx="210">
                  <c:v>1.2889935256032961</c:v>
                </c:pt>
                <c:pt idx="211">
                  <c:v>1.2811457720227586</c:v>
                </c:pt>
                <c:pt idx="212">
                  <c:v>1.2948793407886994</c:v>
                </c:pt>
                <c:pt idx="213">
                  <c:v>1.3080243280360997</c:v>
                </c:pt>
                <c:pt idx="214">
                  <c:v>1.2909554639984304</c:v>
                </c:pt>
                <c:pt idx="215">
                  <c:v>1.2844810672944869</c:v>
                </c:pt>
                <c:pt idx="216">
                  <c:v>1.2772218952324896</c:v>
                </c:pt>
                <c:pt idx="217">
                  <c:v>1.2623111634294684</c:v>
                </c:pt>
                <c:pt idx="218">
                  <c:v>1.2583872866391994</c:v>
                </c:pt>
                <c:pt idx="219">
                  <c:v>1.2340592505395331</c:v>
                </c:pt>
                <c:pt idx="220">
                  <c:v>1.2413184226015304</c:v>
                </c:pt>
                <c:pt idx="221">
                  <c:v>1.2315087306258583</c:v>
                </c:pt>
                <c:pt idx="222">
                  <c:v>1.2138512850696488</c:v>
                </c:pt>
                <c:pt idx="223">
                  <c:v>1.1869727290563077</c:v>
                </c:pt>
                <c:pt idx="224">
                  <c:v>1.1922699627231705</c:v>
                </c:pt>
                <c:pt idx="225">
                  <c:v>1.1889346674514421</c:v>
                </c:pt>
                <c:pt idx="226">
                  <c:v>1.183048852266039</c:v>
                </c:pt>
                <c:pt idx="227">
                  <c:v>1.1916813812046301</c:v>
                </c:pt>
                <c:pt idx="228">
                  <c:v>1.1948204826368451</c:v>
                </c:pt>
                <c:pt idx="229">
                  <c:v>1.1922699627231705</c:v>
                </c:pt>
                <c:pt idx="230">
                  <c:v>1.1706886403766923</c:v>
                </c:pt>
                <c:pt idx="231">
                  <c:v>1.1628408867961546</c:v>
                </c:pt>
                <c:pt idx="232">
                  <c:v>1.1844222091426329</c:v>
                </c:pt>
                <c:pt idx="233">
                  <c:v>1.1701000588581518</c:v>
                </c:pt>
                <c:pt idx="234">
                  <c:v>1.1883460859329018</c:v>
                </c:pt>
                <c:pt idx="235">
                  <c:v>1.1687267019815577</c:v>
                </c:pt>
                <c:pt idx="236">
                  <c:v>1.1981557779085736</c:v>
                </c:pt>
                <c:pt idx="237">
                  <c:v>1.1771630370806356</c:v>
                </c:pt>
                <c:pt idx="238">
                  <c:v>1.2040415930939767</c:v>
                </c:pt>
                <c:pt idx="239">
                  <c:v>1.195605257994899</c:v>
                </c:pt>
                <c:pt idx="240">
                  <c:v>1.2164018049833236</c:v>
                </c:pt>
                <c:pt idx="241">
                  <c:v>1.2138512850696488</c:v>
                </c:pt>
                <c:pt idx="242">
                  <c:v>1.2275848538355896</c:v>
                </c:pt>
                <c:pt idx="243">
                  <c:v>1.2570139297626055</c:v>
                </c:pt>
                <c:pt idx="244">
                  <c:v>1.2373945458112616</c:v>
                </c:pt>
                <c:pt idx="245">
                  <c:v>1.2668236217382773</c:v>
                </c:pt>
                <c:pt idx="246">
                  <c:v>1.2884049440847558</c:v>
                </c:pt>
                <c:pt idx="247">
                  <c:v>1.2819305473808122</c:v>
                </c:pt>
                <c:pt idx="248">
                  <c:v>1.3158720816166372</c:v>
                </c:pt>
                <c:pt idx="249">
                  <c:v>1.3453011575436531</c:v>
                </c:pt>
                <c:pt idx="250">
                  <c:v>1.3335295271728467</c:v>
                </c:pt>
                <c:pt idx="251">
                  <c:v>1.3203845399254464</c:v>
                </c:pt>
                <c:pt idx="252">
                  <c:v>1.3237198351971748</c:v>
                </c:pt>
                <c:pt idx="253">
                  <c:v>1.3380419854816559</c:v>
                </c:pt>
                <c:pt idx="254">
                  <c:v>1.3270551304689033</c:v>
                </c:pt>
                <c:pt idx="255">
                  <c:v>1.3001765744555622</c:v>
                </c:pt>
                <c:pt idx="256">
                  <c:v>1.3099862664312341</c:v>
                </c:pt>
                <c:pt idx="257">
                  <c:v>1.2844810672944869</c:v>
                </c:pt>
                <c:pt idx="258">
                  <c:v>1.2654502648616832</c:v>
                </c:pt>
                <c:pt idx="259">
                  <c:v>1.2701589170100058</c:v>
                </c:pt>
                <c:pt idx="260">
                  <c:v>1.2740827938002748</c:v>
                </c:pt>
                <c:pt idx="261">
                  <c:v>1.2458308809103393</c:v>
                </c:pt>
                <c:pt idx="262">
                  <c:v>1.2348440258975868</c:v>
                </c:pt>
                <c:pt idx="263">
                  <c:v>1.2073768883657052</c:v>
                </c:pt>
                <c:pt idx="264">
                  <c:v>1.2046301746125172</c:v>
                </c:pt>
                <c:pt idx="265">
                  <c:v>1.183048852266039</c:v>
                </c:pt>
                <c:pt idx="266">
                  <c:v>1.1740239356484206</c:v>
                </c:pt>
                <c:pt idx="267">
                  <c:v>1.1804983323523641</c:v>
                </c:pt>
                <c:pt idx="268">
                  <c:v>1.1673533451049636</c:v>
                </c:pt>
                <c:pt idx="269">
                  <c:v>1.1720619972532862</c:v>
                </c:pt>
                <c:pt idx="270">
                  <c:v>1.1602903668824798</c:v>
                </c:pt>
                <c:pt idx="271">
                  <c:v>1.1569550716107515</c:v>
                </c:pt>
                <c:pt idx="272">
                  <c:v>1.1622523052776144</c:v>
                </c:pt>
                <c:pt idx="273">
                  <c:v>1.1504806749068079</c:v>
                </c:pt>
                <c:pt idx="274">
                  <c:v>1.1281145772022758</c:v>
                </c:pt>
                <c:pt idx="275">
                  <c:v>1.1496958995487541</c:v>
                </c:pt>
                <c:pt idx="276">
                  <c:v>1.1530311948204826</c:v>
                </c:pt>
                <c:pt idx="277">
                  <c:v>1.1661761820678831</c:v>
                </c:pt>
                <c:pt idx="278">
                  <c:v>1.1485187365116736</c:v>
                </c:pt>
                <c:pt idx="279">
                  <c:v>1.156366490092211</c:v>
                </c:pt>
                <c:pt idx="280">
                  <c:v>1.1614675299195605</c:v>
                </c:pt>
                <c:pt idx="281">
                  <c:v>1.1653914067098294</c:v>
                </c:pt>
                <c:pt idx="282">
                  <c:v>1.1426329213262703</c:v>
                </c:pt>
                <c:pt idx="283">
                  <c:v>1.1524426133019423</c:v>
                </c:pt>
                <c:pt idx="284">
                  <c:v>1.1614675299195605</c:v>
                </c:pt>
                <c:pt idx="285">
                  <c:v>1.1575436531292917</c:v>
                </c:pt>
                <c:pt idx="286">
                  <c:v>1.1810869138709044</c:v>
                </c:pt>
                <c:pt idx="287">
                  <c:v>1.1883460859329018</c:v>
                </c:pt>
                <c:pt idx="288">
                  <c:v>1.1771630370806356</c:v>
                </c:pt>
                <c:pt idx="289">
                  <c:v>1.1961938395134393</c:v>
                </c:pt>
                <c:pt idx="290">
                  <c:v>1.1908966058465764</c:v>
                </c:pt>
                <c:pt idx="291">
                  <c:v>1.2093388267608396</c:v>
                </c:pt>
                <c:pt idx="292">
                  <c:v>1.225034333921915</c:v>
                </c:pt>
                <c:pt idx="293">
                  <c:v>1.225034333921915</c:v>
                </c:pt>
                <c:pt idx="294">
                  <c:v>1.2373945458112616</c:v>
                </c:pt>
                <c:pt idx="295">
                  <c:v>1.2452422993917991</c:v>
                </c:pt>
                <c:pt idx="296">
                  <c:v>1.2556405728860114</c:v>
                </c:pt>
                <c:pt idx="297">
                  <c:v>1.2917402393564843</c:v>
                </c:pt>
                <c:pt idx="298">
                  <c:v>1.2923288208750245</c:v>
                </c:pt>
                <c:pt idx="299">
                  <c:v>1.3178340200117717</c:v>
                </c:pt>
                <c:pt idx="300">
                  <c:v>1.3152835000980969</c:v>
                </c:pt>
                <c:pt idx="301">
                  <c:v>1.3172454384932313</c:v>
                </c:pt>
                <c:pt idx="302">
                  <c:v>1.3486364528153816</c:v>
                </c:pt>
                <c:pt idx="303">
                  <c:v>1.3458897390621933</c:v>
                </c:pt>
                <c:pt idx="304">
                  <c:v>1.3354914655679813</c:v>
                </c:pt>
                <c:pt idx="305">
                  <c:v>1.3243084167157151</c:v>
                </c:pt>
                <c:pt idx="306">
                  <c:v>1.3197959584069059</c:v>
                </c:pt>
                <c:pt idx="307">
                  <c:v>1.3133215617029625</c:v>
                </c:pt>
                <c:pt idx="308">
                  <c:v>1.3125367863449089</c:v>
                </c:pt>
                <c:pt idx="309">
                  <c:v>1.2838924857759466</c:v>
                </c:pt>
                <c:pt idx="310">
                  <c:v>1.2982146360604276</c:v>
                </c:pt>
                <c:pt idx="311">
                  <c:v>1.2707474985285461</c:v>
                </c:pt>
                <c:pt idx="312">
                  <c:v>1.2811457720227586</c:v>
                </c:pt>
                <c:pt idx="313">
                  <c:v>1.2693741416519522</c:v>
                </c:pt>
                <c:pt idx="314">
                  <c:v>1.2634883264665491</c:v>
                </c:pt>
                <c:pt idx="315">
                  <c:v>1.2511281145772024</c:v>
                </c:pt>
                <c:pt idx="316">
                  <c:v>1.2525014714537963</c:v>
                </c:pt>
                <c:pt idx="317">
                  <c:v>1.2623111634294684</c:v>
                </c:pt>
                <c:pt idx="318">
                  <c:v>1.2740827938002748</c:v>
                </c:pt>
                <c:pt idx="319">
                  <c:v>1.2701589170100058</c:v>
                </c:pt>
                <c:pt idx="320">
                  <c:v>1.2799686089856779</c:v>
                </c:pt>
                <c:pt idx="321">
                  <c:v>1.2805571905042181</c:v>
                </c:pt>
                <c:pt idx="322">
                  <c:v>1.2884049440847558</c:v>
                </c:pt>
                <c:pt idx="323">
                  <c:v>1.2903668824798902</c:v>
                </c:pt>
                <c:pt idx="324">
                  <c:v>1.2903668824798902</c:v>
                </c:pt>
                <c:pt idx="325">
                  <c:v>1.2923288208750245</c:v>
                </c:pt>
                <c:pt idx="326">
                  <c:v>1.3099862664312341</c:v>
                </c:pt>
                <c:pt idx="327">
                  <c:v>1.3007651559741025</c:v>
                </c:pt>
                <c:pt idx="328">
                  <c:v>1.3164606631351776</c:v>
                </c:pt>
                <c:pt idx="329">
                  <c:v>1.2995879929370218</c:v>
                </c:pt>
                <c:pt idx="330">
                  <c:v>1.2942907592701589</c:v>
                </c:pt>
                <c:pt idx="331">
                  <c:v>1.3074357465175592</c:v>
                </c:pt>
                <c:pt idx="332">
                  <c:v>1.3086129095546399</c:v>
                </c:pt>
                <c:pt idx="333">
                  <c:v>1.3074357465175592</c:v>
                </c:pt>
                <c:pt idx="334">
                  <c:v>1.3211693152835</c:v>
                </c:pt>
                <c:pt idx="335">
                  <c:v>1.3453011575436531</c:v>
                </c:pt>
                <c:pt idx="336">
                  <c:v>1.3478516774573279</c:v>
                </c:pt>
                <c:pt idx="337">
                  <c:v>1.3674710614086718</c:v>
                </c:pt>
                <c:pt idx="338">
                  <c:v>1.3629586030998626</c:v>
                </c:pt>
                <c:pt idx="339">
                  <c:v>1.3786541102609378</c:v>
                </c:pt>
                <c:pt idx="340">
                  <c:v>1.3851285069648813</c:v>
                </c:pt>
                <c:pt idx="341">
                  <c:v>1.3917990975083383</c:v>
                </c:pt>
                <c:pt idx="342">
                  <c:v>1.395722974298607</c:v>
                </c:pt>
                <c:pt idx="343">
                  <c:v>1.4198548165587601</c:v>
                </c:pt>
                <c:pt idx="344">
                  <c:v>1.418481459682166</c:v>
                </c:pt>
                <c:pt idx="345">
                  <c:v>1.4061212477928193</c:v>
                </c:pt>
                <c:pt idx="346">
                  <c:v>1.4341769668432411</c:v>
                </c:pt>
                <c:pt idx="347">
                  <c:v>1.4381008436335099</c:v>
                </c:pt>
                <c:pt idx="348">
                  <c:v>1.4433980773003727</c:v>
                </c:pt>
                <c:pt idx="349">
                  <c:v>1.4585050029429076</c:v>
                </c:pt>
                <c:pt idx="350">
                  <c:v>1.5106925642534823</c:v>
                </c:pt>
                <c:pt idx="351">
                  <c:v>1.5350206003531488</c:v>
                </c:pt>
                <c:pt idx="352">
                  <c:v>1.5768098881695116</c:v>
                </c:pt>
                <c:pt idx="353">
                  <c:v>1.5722974298607024</c:v>
                </c:pt>
                <c:pt idx="354">
                  <c:v>1.6017265057877181</c:v>
                </c:pt>
                <c:pt idx="355">
                  <c:v>1.6311555817147343</c:v>
                </c:pt>
                <c:pt idx="356">
                  <c:v>1.6578379438885618</c:v>
                </c:pt>
                <c:pt idx="357">
                  <c:v>1.6376299784186776</c:v>
                </c:pt>
                <c:pt idx="358">
                  <c:v>1.6735334510496371</c:v>
                </c:pt>
                <c:pt idx="359">
                  <c:v>1.7049244653717874</c:v>
                </c:pt>
                <c:pt idx="360">
                  <c:v>1.6827545615067687</c:v>
                </c:pt>
                <c:pt idx="361">
                  <c:v>1.6488130272709438</c:v>
                </c:pt>
                <c:pt idx="362">
                  <c:v>1.6592113007651559</c:v>
                </c:pt>
                <c:pt idx="363">
                  <c:v>1.6454777319992151</c:v>
                </c:pt>
                <c:pt idx="364">
                  <c:v>1.6199725328624681</c:v>
                </c:pt>
                <c:pt idx="365">
                  <c:v>1.6076123209731215</c:v>
                </c:pt>
                <c:pt idx="366">
                  <c:v>1.5852462232685893</c:v>
                </c:pt>
                <c:pt idx="367">
                  <c:v>1.5381597017853639</c:v>
                </c:pt>
                <c:pt idx="368">
                  <c:v>1.5487541691190896</c:v>
                </c:pt>
                <c:pt idx="369">
                  <c:v>1.4879340788699236</c:v>
                </c:pt>
                <c:pt idx="370">
                  <c:v>1.4793015499313322</c:v>
                </c:pt>
                <c:pt idx="371">
                  <c:v>1.4663527565234451</c:v>
                </c:pt>
                <c:pt idx="372">
                  <c:v>1.4518344123994507</c:v>
                </c:pt>
                <c:pt idx="373">
                  <c:v>1.4153423582499509</c:v>
                </c:pt>
                <c:pt idx="374">
                  <c:v>1.392976260545419</c:v>
                </c:pt>
                <c:pt idx="375">
                  <c:v>1.4021973710025506</c:v>
                </c:pt>
                <c:pt idx="376">
                  <c:v>1.4035707278791447</c:v>
                </c:pt>
                <c:pt idx="377">
                  <c:v>1.4047478909162252</c:v>
                </c:pt>
                <c:pt idx="378">
                  <c:v>1.3890523837551501</c:v>
                </c:pt>
                <c:pt idx="379">
                  <c:v>1.3949381989405532</c:v>
                </c:pt>
                <c:pt idx="380">
                  <c:v>1.3806160486560721</c:v>
                </c:pt>
                <c:pt idx="381">
                  <c:v>1.3937610359034727</c:v>
                </c:pt>
                <c:pt idx="382">
                  <c:v>1.3884638022366098</c:v>
                </c:pt>
                <c:pt idx="383">
                  <c:v>1.392976260545419</c:v>
                </c:pt>
                <c:pt idx="384">
                  <c:v>1.383166568569747</c:v>
                </c:pt>
                <c:pt idx="385">
                  <c:v>1.4055326662742789</c:v>
                </c:pt>
                <c:pt idx="386">
                  <c:v>1.3800274671375319</c:v>
                </c:pt>
                <c:pt idx="387">
                  <c:v>1.3839513439278006</c:v>
                </c:pt>
                <c:pt idx="388">
                  <c:v>1.3988620757308221</c:v>
                </c:pt>
                <c:pt idx="389">
                  <c:v>1.3643319599764567</c:v>
                </c:pt>
                <c:pt idx="390">
                  <c:v>1.3702177751618598</c:v>
                </c:pt>
                <c:pt idx="391">
                  <c:v>1.3531489111241908</c:v>
                </c:pt>
                <c:pt idx="392">
                  <c:v>1.353737492642731</c:v>
                </c:pt>
                <c:pt idx="393">
                  <c:v>1.3113596233078282</c:v>
                </c:pt>
                <c:pt idx="394">
                  <c:v>1.3172454384932313</c:v>
                </c:pt>
                <c:pt idx="395">
                  <c:v>1.2811457720227586</c:v>
                </c:pt>
                <c:pt idx="396">
                  <c:v>1.2595644496762801</c:v>
                </c:pt>
                <c:pt idx="397">
                  <c:v>1.2458308809103393</c:v>
                </c:pt>
                <c:pt idx="398">
                  <c:v>1.2289582107121837</c:v>
                </c:pt>
                <c:pt idx="399">
                  <c:v>1.2171865803413773</c:v>
                </c:pt>
                <c:pt idx="400">
                  <c:v>1.2177751618599175</c:v>
                </c:pt>
                <c:pt idx="401">
                  <c:v>1.1936433195997647</c:v>
                </c:pt>
                <c:pt idx="402">
                  <c:v>1.2007062978222485</c:v>
                </c:pt>
                <c:pt idx="403">
                  <c:v>1.1785363939572298</c:v>
                </c:pt>
                <c:pt idx="404">
                  <c:v>1.1928585442417108</c:v>
                </c:pt>
                <c:pt idx="405">
                  <c:v>1.1712772218952325</c:v>
                </c:pt>
                <c:pt idx="406">
                  <c:v>1.1804983323523641</c:v>
                </c:pt>
                <c:pt idx="407">
                  <c:v>1.1752010986855013</c:v>
                </c:pt>
                <c:pt idx="408">
                  <c:v>1.1661761820678831</c:v>
                </c:pt>
                <c:pt idx="409">
                  <c:v>1.1583284284873454</c:v>
                </c:pt>
                <c:pt idx="410">
                  <c:v>1.1667647635864233</c:v>
                </c:pt>
                <c:pt idx="411">
                  <c:v>1.1687267019815577</c:v>
                </c:pt>
                <c:pt idx="412">
                  <c:v>1.1622523052776144</c:v>
                </c:pt>
                <c:pt idx="413">
                  <c:v>1.1653914067098294</c:v>
                </c:pt>
                <c:pt idx="414">
                  <c:v>1.1602903668824798</c:v>
                </c:pt>
                <c:pt idx="415">
                  <c:v>1.1673533451049636</c:v>
                </c:pt>
                <c:pt idx="416">
                  <c:v>1.1544045516970767</c:v>
                </c:pt>
                <c:pt idx="417">
                  <c:v>1.1681381204630175</c:v>
                </c:pt>
                <c:pt idx="418">
                  <c:v>1.1720619972532862</c:v>
                </c:pt>
                <c:pt idx="419">
                  <c:v>1.1850107906611733</c:v>
                </c:pt>
                <c:pt idx="420">
                  <c:v>1.1916813812046301</c:v>
                </c:pt>
                <c:pt idx="421">
                  <c:v>1.1981557779085736</c:v>
                </c:pt>
                <c:pt idx="422">
                  <c:v>1.1961938395134393</c:v>
                </c:pt>
                <c:pt idx="423">
                  <c:v>1.2152246419462429</c:v>
                </c:pt>
                <c:pt idx="424">
                  <c:v>1.2203256817735924</c:v>
                </c:pt>
                <c:pt idx="425">
                  <c:v>1.2426917794781245</c:v>
                </c:pt>
                <c:pt idx="426">
                  <c:v>1.2570139297626055</c:v>
                </c:pt>
                <c:pt idx="427">
                  <c:v>1.283107710417893</c:v>
                </c:pt>
                <c:pt idx="428">
                  <c:v>1.2760447321954089</c:v>
                </c:pt>
                <c:pt idx="429">
                  <c:v>1.3105748479497743</c:v>
                </c:pt>
                <c:pt idx="430">
                  <c:v>1.3152835000980969</c:v>
                </c:pt>
                <c:pt idx="431">
                  <c:v>1.3447125760251128</c:v>
                </c:pt>
                <c:pt idx="432">
                  <c:v>1.360408083186188</c:v>
                </c:pt>
                <c:pt idx="433">
                  <c:v>1.3839513439278006</c:v>
                </c:pt>
                <c:pt idx="434">
                  <c:v>1.3917990975083383</c:v>
                </c:pt>
                <c:pt idx="435">
                  <c:v>1.404159309397685</c:v>
                </c:pt>
                <c:pt idx="436">
                  <c:v>1.425152050225623</c:v>
                </c:pt>
                <c:pt idx="437">
                  <c:v>1.3943496174220129</c:v>
                </c:pt>
                <c:pt idx="438">
                  <c:v>1.4277025701392976</c:v>
                </c:pt>
                <c:pt idx="439">
                  <c:v>1.4329998038061604</c:v>
                </c:pt>
                <c:pt idx="440">
                  <c:v>1.3870904453600157</c:v>
                </c:pt>
                <c:pt idx="441">
                  <c:v>1.3643319599764567</c:v>
                </c:pt>
                <c:pt idx="442">
                  <c:v>1.3413772807533844</c:v>
                </c:pt>
                <c:pt idx="443">
                  <c:v>1.3243084167157151</c:v>
                </c:pt>
                <c:pt idx="444">
                  <c:v>1.3139101432215028</c:v>
                </c:pt>
                <c:pt idx="445">
                  <c:v>1.2976260545418874</c:v>
                </c:pt>
                <c:pt idx="446">
                  <c:v>1.2825191288993525</c:v>
                </c:pt>
                <c:pt idx="447">
                  <c:v>1.2517166960957427</c:v>
                </c:pt>
                <c:pt idx="448">
                  <c:v>1.2517166960957427</c:v>
                </c:pt>
                <c:pt idx="449">
                  <c:v>1.2550519913674711</c:v>
                </c:pt>
                <c:pt idx="450">
                  <c:v>1.2256229154404552</c:v>
                </c:pt>
                <c:pt idx="451">
                  <c:v>1.2262114969589955</c:v>
                </c:pt>
                <c:pt idx="452">
                  <c:v>1.2132627035511085</c:v>
                </c:pt>
                <c:pt idx="453">
                  <c:v>1.2020796546988424</c:v>
                </c:pt>
                <c:pt idx="454">
                  <c:v>1.1928585442417108</c:v>
                </c:pt>
                <c:pt idx="455">
                  <c:v>1.1897194428094957</c:v>
                </c:pt>
                <c:pt idx="456">
                  <c:v>1.1889346674514421</c:v>
                </c:pt>
                <c:pt idx="457">
                  <c:v>1.1732391602903669</c:v>
                </c:pt>
                <c:pt idx="458">
                  <c:v>1.1810869138709044</c:v>
                </c:pt>
                <c:pt idx="459">
                  <c:v>1.1726505787718267</c:v>
                </c:pt>
                <c:pt idx="460">
                  <c:v>1.1575436531292917</c:v>
                </c:pt>
                <c:pt idx="461">
                  <c:v>1.1687267019815577</c:v>
                </c:pt>
                <c:pt idx="462">
                  <c:v>1.1661761820678831</c:v>
                </c:pt>
                <c:pt idx="463">
                  <c:v>1.1661761820678831</c:v>
                </c:pt>
                <c:pt idx="464">
                  <c:v>1.1544045516970767</c:v>
                </c:pt>
                <c:pt idx="465">
                  <c:v>1.1516578379438887</c:v>
                </c:pt>
                <c:pt idx="466">
                  <c:v>1.1485187365116736</c:v>
                </c:pt>
                <c:pt idx="467">
                  <c:v>1.1583284284873454</c:v>
                </c:pt>
                <c:pt idx="468">
                  <c:v>1.1673533451049636</c:v>
                </c:pt>
                <c:pt idx="469">
                  <c:v>1.1634294683146948</c:v>
                </c:pt>
                <c:pt idx="470">
                  <c:v>1.1595055915244261</c:v>
                </c:pt>
                <c:pt idx="471">
                  <c:v>1.1726505787718267</c:v>
                </c:pt>
                <c:pt idx="472">
                  <c:v>1.1759858740435551</c:v>
                </c:pt>
                <c:pt idx="473">
                  <c:v>1.1726505787718267</c:v>
                </c:pt>
                <c:pt idx="474">
                  <c:v>1.1838336276240926</c:v>
                </c:pt>
                <c:pt idx="475">
                  <c:v>1.174612517166961</c:v>
                </c:pt>
                <c:pt idx="476">
                  <c:v>1.1642142436727487</c:v>
                </c:pt>
                <c:pt idx="477">
                  <c:v>1.1948204826368451</c:v>
                </c:pt>
                <c:pt idx="478">
                  <c:v>1.2118893466745144</c:v>
                </c:pt>
                <c:pt idx="479">
                  <c:v>1.2105159897979203</c:v>
                </c:pt>
                <c:pt idx="480">
                  <c:v>1.218363743378458</c:v>
                </c:pt>
                <c:pt idx="481">
                  <c:v>1.2152246419462429</c:v>
                </c:pt>
                <c:pt idx="482">
                  <c:v>1.2466156562683932</c:v>
                </c:pt>
                <c:pt idx="483">
                  <c:v>1.260349225034334</c:v>
                </c:pt>
                <c:pt idx="484">
                  <c:v>1.2687855601334119</c:v>
                </c:pt>
                <c:pt idx="485">
                  <c:v>1.2825191288993525</c:v>
                </c:pt>
                <c:pt idx="486">
                  <c:v>1.2923288208750245</c:v>
                </c:pt>
                <c:pt idx="487">
                  <c:v>1.325093192073769</c:v>
                </c:pt>
                <c:pt idx="488">
                  <c:v>1.3368648224445752</c:v>
                </c:pt>
                <c:pt idx="489">
                  <c:v>1.3596233078281341</c:v>
                </c:pt>
                <c:pt idx="490">
                  <c:v>1.3772807533843436</c:v>
                </c:pt>
                <c:pt idx="491">
                  <c:v>1.3904257406317442</c:v>
                </c:pt>
                <c:pt idx="492">
                  <c:v>1.4016087894840101</c:v>
                </c:pt>
                <c:pt idx="493">
                  <c:v>1.4080831861879537</c:v>
                </c:pt>
                <c:pt idx="494">
                  <c:v>1.4361389052383755</c:v>
                </c:pt>
                <c:pt idx="495">
                  <c:v>1.4590935844614479</c:v>
                </c:pt>
                <c:pt idx="496">
                  <c:v>1.4447714341769669</c:v>
                </c:pt>
                <c:pt idx="497">
                  <c:v>1.4675299195605258</c:v>
                </c:pt>
                <c:pt idx="498">
                  <c:v>1.4636060427702571</c:v>
                </c:pt>
                <c:pt idx="499">
                  <c:v>1.5067686874632136</c:v>
                </c:pt>
                <c:pt idx="500">
                  <c:v>1.4910731803021386</c:v>
                </c:pt>
                <c:pt idx="501">
                  <c:v>1.5454188738473613</c:v>
                </c:pt>
                <c:pt idx="502">
                  <c:v>1.5670001961938396</c:v>
                </c:pt>
                <c:pt idx="503">
                  <c:v>1.5911320384539924</c:v>
                </c:pt>
                <c:pt idx="504">
                  <c:v>1.6056503825779871</c:v>
                </c:pt>
                <c:pt idx="505">
                  <c:v>1.6134981361585248</c:v>
                </c:pt>
                <c:pt idx="506">
                  <c:v>1.6337061016284089</c:v>
                </c:pt>
                <c:pt idx="507">
                  <c:v>1.6709829311359623</c:v>
                </c:pt>
                <c:pt idx="508">
                  <c:v>1.6886403766921718</c:v>
                </c:pt>
                <c:pt idx="509">
                  <c:v>1.6794192662350402</c:v>
                </c:pt>
                <c:pt idx="510">
                  <c:v>1.6441043751226212</c:v>
                </c:pt>
                <c:pt idx="511">
                  <c:v>1.6853050814204433</c:v>
                </c:pt>
                <c:pt idx="512">
                  <c:v>1.6409652736904061</c:v>
                </c:pt>
                <c:pt idx="513">
                  <c:v>1.6213458897390622</c:v>
                </c:pt>
                <c:pt idx="514">
                  <c:v>1.625269766529331</c:v>
                </c:pt>
                <c:pt idx="515">
                  <c:v>1.5852462232685893</c:v>
                </c:pt>
                <c:pt idx="516">
                  <c:v>1.5428683539336865</c:v>
                </c:pt>
                <c:pt idx="517">
                  <c:v>1.5067686874632136</c:v>
                </c:pt>
                <c:pt idx="518">
                  <c:v>1.485972140474789</c:v>
                </c:pt>
                <c:pt idx="519">
                  <c:v>1.4787129684127918</c:v>
                </c:pt>
                <c:pt idx="520">
                  <c:v>1.4388856189915638</c:v>
                </c:pt>
                <c:pt idx="521">
                  <c:v>1.4243672748675691</c:v>
                </c:pt>
                <c:pt idx="522">
                  <c:v>1.395722974298607</c:v>
                </c:pt>
                <c:pt idx="523">
                  <c:v>1.3937610359034727</c:v>
                </c:pt>
                <c:pt idx="524">
                  <c:v>1.3766921718658034</c:v>
                </c:pt>
                <c:pt idx="525">
                  <c:v>1.3800274671375319</c:v>
                </c:pt>
                <c:pt idx="526">
                  <c:v>1.3937610359034727</c:v>
                </c:pt>
                <c:pt idx="527">
                  <c:v>1.3904257406317442</c:v>
                </c:pt>
                <c:pt idx="528">
                  <c:v>1.4035707278791447</c:v>
                </c:pt>
                <c:pt idx="529">
                  <c:v>1.4133804198548165</c:v>
                </c:pt>
                <c:pt idx="530">
                  <c:v>1.4120070629782224</c:v>
                </c:pt>
                <c:pt idx="531">
                  <c:v>1.4616441043751225</c:v>
                </c:pt>
                <c:pt idx="532">
                  <c:v>1.4649793996468512</c:v>
                </c:pt>
                <c:pt idx="533">
                  <c:v>1.5016676476358644</c:v>
                </c:pt>
                <c:pt idx="534">
                  <c:v>1.5205022562291544</c:v>
                </c:pt>
                <c:pt idx="535">
                  <c:v>1.5336472434765547</c:v>
                </c:pt>
                <c:pt idx="536">
                  <c:v>1.5722974298607024</c:v>
                </c:pt>
                <c:pt idx="537">
                  <c:v>1.5703354914655678</c:v>
                </c:pt>
                <c:pt idx="538">
                  <c:v>1.6160486560721994</c:v>
                </c:pt>
                <c:pt idx="539">
                  <c:v>1.6095742593682558</c:v>
                </c:pt>
                <c:pt idx="540">
                  <c:v>1.6572493623700217</c:v>
                </c:pt>
                <c:pt idx="541">
                  <c:v>1.6788306847165</c:v>
                </c:pt>
                <c:pt idx="542">
                  <c:v>1.6743182264076908</c:v>
                </c:pt>
                <c:pt idx="543">
                  <c:v>1.7272905630763193</c:v>
                </c:pt>
                <c:pt idx="544">
                  <c:v>1.7376888365705316</c:v>
                </c:pt>
                <c:pt idx="545">
                  <c:v>1.7402393564842065</c:v>
                </c:pt>
                <c:pt idx="546">
                  <c:v>1.7402393564842065</c:v>
                </c:pt>
                <c:pt idx="547">
                  <c:v>1.6743182264076908</c:v>
                </c:pt>
                <c:pt idx="548">
                  <c:v>1.7161075142240534</c:v>
                </c:pt>
                <c:pt idx="549">
                  <c:v>1.7382774180890719</c:v>
                </c:pt>
                <c:pt idx="550">
                  <c:v>1.7474985285462037</c:v>
                </c:pt>
                <c:pt idx="551">
                  <c:v>1.7775161859917599</c:v>
                </c:pt>
                <c:pt idx="552">
                  <c:v>1.7724151461644104</c:v>
                </c:pt>
                <c:pt idx="553">
                  <c:v>1.8004708652148322</c:v>
                </c:pt>
                <c:pt idx="554">
                  <c:v>1.8069452619187758</c:v>
                </c:pt>
                <c:pt idx="555">
                  <c:v>1.8469688051795172</c:v>
                </c:pt>
                <c:pt idx="556">
                  <c:v>1.8554051402785952</c:v>
                </c:pt>
                <c:pt idx="557">
                  <c:v>1.8646262507357267</c:v>
                </c:pt>
                <c:pt idx="558">
                  <c:v>1.8893466745144203</c:v>
                </c:pt>
                <c:pt idx="559">
                  <c:v>1.9050421816754954</c:v>
                </c:pt>
                <c:pt idx="560">
                  <c:v>1.9456543064547773</c:v>
                </c:pt>
                <c:pt idx="561">
                  <c:v>1.9221110457131645</c:v>
                </c:pt>
                <c:pt idx="562">
                  <c:v>1.9240729841082991</c:v>
                </c:pt>
                <c:pt idx="563">
                  <c:v>1.8809103394153424</c:v>
                </c:pt>
                <c:pt idx="564">
                  <c:v>1.8867961546007455</c:v>
                </c:pt>
                <c:pt idx="565">
                  <c:v>1.8632528938591328</c:v>
                </c:pt>
                <c:pt idx="566">
                  <c:v>1.835197174808711</c:v>
                </c:pt>
                <c:pt idx="567">
                  <c:v>1.8089072003139102</c:v>
                </c:pt>
                <c:pt idx="568">
                  <c:v>1.7500490484598785</c:v>
                </c:pt>
                <c:pt idx="569">
                  <c:v>1.7488718854227976</c:v>
                </c:pt>
                <c:pt idx="570">
                  <c:v>1.7292525014714539</c:v>
                </c:pt>
                <c:pt idx="571">
                  <c:v>1.7272905630763193</c:v>
                </c:pt>
                <c:pt idx="572">
                  <c:v>1.6900137335687659</c:v>
                </c:pt>
                <c:pt idx="573">
                  <c:v>1.6735334510496371</c:v>
                </c:pt>
                <c:pt idx="574">
                  <c:v>1.6572493623700217</c:v>
                </c:pt>
                <c:pt idx="575">
                  <c:v>1.6127133608004709</c:v>
                </c:pt>
                <c:pt idx="576">
                  <c:v>1.6154600745536589</c:v>
                </c:pt>
                <c:pt idx="577">
                  <c:v>1.6199725328624681</c:v>
                </c:pt>
                <c:pt idx="578">
                  <c:v>1.5846576417500491</c:v>
                </c:pt>
                <c:pt idx="579">
                  <c:v>1.6017265057877181</c:v>
                </c:pt>
                <c:pt idx="580">
                  <c:v>1.6101628408867961</c:v>
                </c:pt>
                <c:pt idx="581">
                  <c:v>1.6036884441828527</c:v>
                </c:pt>
                <c:pt idx="582">
                  <c:v>1.6134981361585248</c:v>
                </c:pt>
                <c:pt idx="583">
                  <c:v>1.5989797920345301</c:v>
                </c:pt>
                <c:pt idx="584">
                  <c:v>1.6166372375907396</c:v>
                </c:pt>
                <c:pt idx="585">
                  <c:v>1.628408867961546</c:v>
                </c:pt>
                <c:pt idx="586">
                  <c:v>1.6441043751226212</c:v>
                </c:pt>
                <c:pt idx="587">
                  <c:v>1.6645085344320187</c:v>
                </c:pt>
                <c:pt idx="588">
                  <c:v>1.6317441632332743</c:v>
                </c:pt>
                <c:pt idx="589">
                  <c:v>1.6272317049244653</c:v>
                </c:pt>
                <c:pt idx="590">
                  <c:v>1.6488130272709438</c:v>
                </c:pt>
                <c:pt idx="591">
                  <c:v>1.6082009024916619</c:v>
                </c:pt>
                <c:pt idx="592">
                  <c:v>1.6317441632332743</c:v>
                </c:pt>
                <c:pt idx="593">
                  <c:v>1.6166372375907396</c:v>
                </c:pt>
                <c:pt idx="594">
                  <c:v>1.6317441632332743</c:v>
                </c:pt>
                <c:pt idx="595">
                  <c:v>1.5860309986266432</c:v>
                </c:pt>
                <c:pt idx="596">
                  <c:v>1.5866195801451835</c:v>
                </c:pt>
                <c:pt idx="597">
                  <c:v>1.5734745928977829</c:v>
                </c:pt>
                <c:pt idx="598">
                  <c:v>1.5656268393172454</c:v>
                </c:pt>
                <c:pt idx="599">
                  <c:v>1.5846576417500491</c:v>
                </c:pt>
                <c:pt idx="600">
                  <c:v>1.5773984696880516</c:v>
                </c:pt>
                <c:pt idx="601">
                  <c:v>1.5566019226996273</c:v>
                </c:pt>
                <c:pt idx="602">
                  <c:v>1.557779085736708</c:v>
                </c:pt>
                <c:pt idx="603">
                  <c:v>1.5709240729841083</c:v>
                </c:pt>
                <c:pt idx="604">
                  <c:v>1.5479693937610359</c:v>
                </c:pt>
                <c:pt idx="605">
                  <c:v>1.560525799489896</c:v>
                </c:pt>
                <c:pt idx="606">
                  <c:v>1.5389444771434175</c:v>
                </c:pt>
                <c:pt idx="607">
                  <c:v>1.5434569354522267</c:v>
                </c:pt>
                <c:pt idx="608">
                  <c:v>1.5538552089464392</c:v>
                </c:pt>
                <c:pt idx="609">
                  <c:v>1.5617029625269767</c:v>
                </c:pt>
                <c:pt idx="610">
                  <c:v>1.5493427506376301</c:v>
                </c:pt>
                <c:pt idx="611">
                  <c:v>1.4949970570924074</c:v>
                </c:pt>
                <c:pt idx="612">
                  <c:v>1.525210908377477</c:v>
                </c:pt>
                <c:pt idx="613">
                  <c:v>1.4871493035118697</c:v>
                </c:pt>
                <c:pt idx="614">
                  <c:v>1.51854031783402</c:v>
                </c:pt>
                <c:pt idx="615">
                  <c:v>1.514027859525211</c:v>
                </c:pt>
                <c:pt idx="616">
                  <c:v>1.4949970570924074</c:v>
                </c:pt>
                <c:pt idx="617">
                  <c:v>1.4871493035118697</c:v>
                </c:pt>
                <c:pt idx="618">
                  <c:v>1.4871493035118697</c:v>
                </c:pt>
                <c:pt idx="619">
                  <c:v>1.5114773396115362</c:v>
                </c:pt>
                <c:pt idx="620">
                  <c:v>1.5075534628212675</c:v>
                </c:pt>
                <c:pt idx="621">
                  <c:v>1.5055915244261331</c:v>
                </c:pt>
                <c:pt idx="622">
                  <c:v>1.5499313321561703</c:v>
                </c:pt>
                <c:pt idx="623">
                  <c:v>1.5401216401804985</c:v>
                </c:pt>
                <c:pt idx="624">
                  <c:v>1.5885815185403178</c:v>
                </c:pt>
                <c:pt idx="625">
                  <c:v>1.5664116146752991</c:v>
                </c:pt>
                <c:pt idx="626">
                  <c:v>1.6154600745536589</c:v>
                </c:pt>
                <c:pt idx="627">
                  <c:v>1.6174220129487935</c:v>
                </c:pt>
                <c:pt idx="628">
                  <c:v>1.6376299784186776</c:v>
                </c:pt>
                <c:pt idx="629">
                  <c:v>1.6376299784186776</c:v>
                </c:pt>
                <c:pt idx="630">
                  <c:v>1.6421424367274868</c:v>
                </c:pt>
                <c:pt idx="631">
                  <c:v>1.6390033352952718</c:v>
                </c:pt>
                <c:pt idx="632">
                  <c:v>1.6160486560721994</c:v>
                </c:pt>
                <c:pt idx="633">
                  <c:v>1.6356680400235433</c:v>
                </c:pt>
                <c:pt idx="634">
                  <c:v>1.6244849911712773</c:v>
                </c:pt>
                <c:pt idx="635">
                  <c:v>1.6029036688247991</c:v>
                </c:pt>
                <c:pt idx="636">
                  <c:v>1.6311555817147343</c:v>
                </c:pt>
                <c:pt idx="637">
                  <c:v>1.5762213066509712</c:v>
                </c:pt>
                <c:pt idx="638">
                  <c:v>1.5703354914655678</c:v>
                </c:pt>
                <c:pt idx="639">
                  <c:v>1.5885815185403178</c:v>
                </c:pt>
                <c:pt idx="640">
                  <c:v>1.5546399843044929</c:v>
                </c:pt>
                <c:pt idx="641">
                  <c:v>1.5611143810084362</c:v>
                </c:pt>
                <c:pt idx="642">
                  <c:v>1.539533058661958</c:v>
                </c:pt>
                <c:pt idx="643">
                  <c:v>1.5291347851677457</c:v>
                </c:pt>
                <c:pt idx="644">
                  <c:v>1.5526780459093583</c:v>
                </c:pt>
                <c:pt idx="645">
                  <c:v>1.5205022562291544</c:v>
                </c:pt>
                <c:pt idx="646">
                  <c:v>1.5165783794388856</c:v>
                </c:pt>
                <c:pt idx="647">
                  <c:v>1.4787129684127918</c:v>
                </c:pt>
                <c:pt idx="648">
                  <c:v>1.4997057092407298</c:v>
                </c:pt>
                <c:pt idx="649">
                  <c:v>1.4879340788699236</c:v>
                </c:pt>
                <c:pt idx="650">
                  <c:v>1.4459485972140476</c:v>
                </c:pt>
                <c:pt idx="651">
                  <c:v>1.4773396115361979</c:v>
                </c:pt>
                <c:pt idx="652">
                  <c:v>1.4722385717088484</c:v>
                </c:pt>
                <c:pt idx="653">
                  <c:v>1.5028448106729448</c:v>
                </c:pt>
                <c:pt idx="654">
                  <c:v>1.5081420443398077</c:v>
                </c:pt>
                <c:pt idx="655">
                  <c:v>1.5291347851677457</c:v>
                </c:pt>
                <c:pt idx="656">
                  <c:v>1.5414949970570924</c:v>
                </c:pt>
                <c:pt idx="657">
                  <c:v>1.5571905042181675</c:v>
                </c:pt>
                <c:pt idx="658">
                  <c:v>1.5467922307239552</c:v>
                </c:pt>
                <c:pt idx="659">
                  <c:v>1.6068275456150678</c:v>
                </c:pt>
                <c:pt idx="660">
                  <c:v>1.6101628408867961</c:v>
                </c:pt>
                <c:pt idx="661">
                  <c:v>1.6160486560721994</c:v>
                </c:pt>
                <c:pt idx="662">
                  <c:v>1.6676476358642338</c:v>
                </c:pt>
                <c:pt idx="663">
                  <c:v>1.714145575828919</c:v>
                </c:pt>
                <c:pt idx="664">
                  <c:v>1.725328624681185</c:v>
                </c:pt>
                <c:pt idx="665">
                  <c:v>1.7402393564842065</c:v>
                </c:pt>
                <c:pt idx="666">
                  <c:v>1.7586815773984696</c:v>
                </c:pt>
                <c:pt idx="667">
                  <c:v>1.7985089268196979</c:v>
                </c:pt>
                <c:pt idx="668">
                  <c:v>1.8397096331175202</c:v>
                </c:pt>
                <c:pt idx="669">
                  <c:v>1.8338238179321169</c:v>
                </c:pt>
                <c:pt idx="670">
                  <c:v>1.8940553266627429</c:v>
                </c:pt>
                <c:pt idx="671">
                  <c:v>1.9109279968608985</c:v>
                </c:pt>
                <c:pt idx="672">
                  <c:v>1.9633117520109868</c:v>
                </c:pt>
                <c:pt idx="673">
                  <c:v>1.9593878752207181</c:v>
                </c:pt>
                <c:pt idx="674">
                  <c:v>1.9691975671963902</c:v>
                </c:pt>
                <c:pt idx="675">
                  <c:v>2</c:v>
                </c:pt>
                <c:pt idx="676">
                  <c:v>1.964685108887581</c:v>
                </c:pt>
                <c:pt idx="677">
                  <c:v>1.9913674710614087</c:v>
                </c:pt>
                <c:pt idx="678">
                  <c:v>1.9966647047282715</c:v>
                </c:pt>
                <c:pt idx="679">
                  <c:v>1.9966647047282715</c:v>
                </c:pt>
                <c:pt idx="680">
                  <c:v>1.9476162448499117</c:v>
                </c:pt>
                <c:pt idx="681">
                  <c:v>1.9442809495781832</c:v>
                </c:pt>
                <c:pt idx="682">
                  <c:v>1.9254463409848932</c:v>
                </c:pt>
                <c:pt idx="683">
                  <c:v>1.9221110457131645</c:v>
                </c:pt>
                <c:pt idx="684">
                  <c:v>1.8940553266627429</c:v>
                </c:pt>
                <c:pt idx="685">
                  <c:v>1.88875809299588</c:v>
                </c:pt>
                <c:pt idx="686">
                  <c:v>1.8744359427113988</c:v>
                </c:pt>
                <c:pt idx="687">
                  <c:v>1.8246027074749853</c:v>
                </c:pt>
                <c:pt idx="688">
                  <c:v>1.8206788306847166</c:v>
                </c:pt>
                <c:pt idx="689">
                  <c:v>1.8089072003139102</c:v>
                </c:pt>
                <c:pt idx="690">
                  <c:v>1.7508338238179322</c:v>
                </c:pt>
                <c:pt idx="691">
                  <c:v>1.7076711791249755</c:v>
                </c:pt>
                <c:pt idx="692">
                  <c:v>1.7127722189523249</c:v>
                </c:pt>
                <c:pt idx="693">
                  <c:v>1.7029625269766528</c:v>
                </c:pt>
                <c:pt idx="694">
                  <c:v>1.6847164999019031</c:v>
                </c:pt>
                <c:pt idx="695">
                  <c:v>1.635079458505003</c:v>
                </c:pt>
                <c:pt idx="696">
                  <c:v>1.5879929370217774</c:v>
                </c:pt>
                <c:pt idx="697">
                  <c:v>1.5911320384539924</c:v>
                </c:pt>
                <c:pt idx="698">
                  <c:v>1.5291347851677457</c:v>
                </c:pt>
                <c:pt idx="699">
                  <c:v>1.5218756131057485</c:v>
                </c:pt>
                <c:pt idx="700">
                  <c:v>1.4924465371787325</c:v>
                </c:pt>
                <c:pt idx="701">
                  <c:v>1.4793015499313322</c:v>
                </c:pt>
                <c:pt idx="702">
                  <c:v>1.4655679811653914</c:v>
                </c:pt>
                <c:pt idx="703">
                  <c:v>1.4414361389052384</c:v>
                </c:pt>
                <c:pt idx="704">
                  <c:v>1.4433980773003727</c:v>
                </c:pt>
                <c:pt idx="705">
                  <c:v>1.4341769668432411</c:v>
                </c:pt>
                <c:pt idx="706">
                  <c:v>1.4557582891897194</c:v>
                </c:pt>
                <c:pt idx="707">
                  <c:v>1.4322150284481068</c:v>
                </c:pt>
                <c:pt idx="708">
                  <c:v>1.4243672748675691</c:v>
                </c:pt>
                <c:pt idx="709">
                  <c:v>1.439474200510104</c:v>
                </c:pt>
                <c:pt idx="710">
                  <c:v>1.4381008436335099</c:v>
                </c:pt>
                <c:pt idx="711">
                  <c:v>1.4341769668432411</c:v>
                </c:pt>
                <c:pt idx="712">
                  <c:v>1.4277025701392976</c:v>
                </c:pt>
                <c:pt idx="713">
                  <c:v>1.4021973710025506</c:v>
                </c:pt>
                <c:pt idx="714">
                  <c:v>1.4047478909162252</c:v>
                </c:pt>
                <c:pt idx="715">
                  <c:v>1.4224053364724347</c:v>
                </c:pt>
                <c:pt idx="716">
                  <c:v>1.4120070629782224</c:v>
                </c:pt>
                <c:pt idx="717">
                  <c:v>1.4271139886207573</c:v>
                </c:pt>
                <c:pt idx="718">
                  <c:v>1.4192662350402196</c:v>
                </c:pt>
                <c:pt idx="719">
                  <c:v>1.4349617422012948</c:v>
                </c:pt>
                <c:pt idx="720">
                  <c:v>1.3943496174220129</c:v>
                </c:pt>
                <c:pt idx="721">
                  <c:v>1.3988620757308221</c:v>
                </c:pt>
                <c:pt idx="722">
                  <c:v>1.4218167549538945</c:v>
                </c:pt>
                <c:pt idx="723">
                  <c:v>1.4375122621149696</c:v>
                </c:pt>
                <c:pt idx="724">
                  <c:v>1.439474200510104</c:v>
                </c:pt>
                <c:pt idx="725">
                  <c:v>1.4851873651167353</c:v>
                </c:pt>
                <c:pt idx="726">
                  <c:v>1.4636060427702571</c:v>
                </c:pt>
                <c:pt idx="727">
                  <c:v>1.5154012164018051</c:v>
                </c:pt>
                <c:pt idx="728">
                  <c:v>1.5232489699823426</c:v>
                </c:pt>
                <c:pt idx="729">
                  <c:v>1.5428683539336865</c:v>
                </c:pt>
                <c:pt idx="730">
                  <c:v>1.5538552089464392</c:v>
                </c:pt>
                <c:pt idx="731">
                  <c:v>1.5703354914655678</c:v>
                </c:pt>
                <c:pt idx="732">
                  <c:v>1.5813223464783206</c:v>
                </c:pt>
                <c:pt idx="733">
                  <c:v>1.6003531489111242</c:v>
                </c:pt>
                <c:pt idx="734">
                  <c:v>1.6258583480478714</c:v>
                </c:pt>
                <c:pt idx="735">
                  <c:v>1.6684324112222875</c:v>
                </c:pt>
                <c:pt idx="736">
                  <c:v>1.6611732391602905</c:v>
                </c:pt>
                <c:pt idx="737">
                  <c:v>1.6774573278399059</c:v>
                </c:pt>
                <c:pt idx="738">
                  <c:v>1.6951147733961154</c:v>
                </c:pt>
                <c:pt idx="739">
                  <c:v>1.6709829311359623</c:v>
                </c:pt>
                <c:pt idx="740">
                  <c:v>1.6964881302727095</c:v>
                </c:pt>
                <c:pt idx="741">
                  <c:v>1.6827545615067687</c:v>
                </c:pt>
                <c:pt idx="742">
                  <c:v>1.650774965666078</c:v>
                </c:pt>
                <c:pt idx="743">
                  <c:v>1.6558760054934276</c:v>
                </c:pt>
                <c:pt idx="744">
                  <c:v>1.6342946831469491</c:v>
                </c:pt>
                <c:pt idx="745">
                  <c:v>1.6468510888758092</c:v>
                </c:pt>
                <c:pt idx="746">
                  <c:v>1.6199725328624681</c:v>
                </c:pt>
                <c:pt idx="747">
                  <c:v>1.6134981361585248</c:v>
                </c:pt>
                <c:pt idx="748">
                  <c:v>1.5773984696880516</c:v>
                </c:pt>
                <c:pt idx="749">
                  <c:v>1.5911320384539924</c:v>
                </c:pt>
                <c:pt idx="750">
                  <c:v>1.5546399843044929</c:v>
                </c:pt>
                <c:pt idx="751">
                  <c:v>1.5591524426133021</c:v>
                </c:pt>
                <c:pt idx="752">
                  <c:v>1.595840690602315</c:v>
                </c:pt>
                <c:pt idx="753">
                  <c:v>1.5742593682558368</c:v>
                </c:pt>
                <c:pt idx="754">
                  <c:v>1.5813223464783206</c:v>
                </c:pt>
                <c:pt idx="755">
                  <c:v>1.5905434569354522</c:v>
                </c:pt>
                <c:pt idx="756">
                  <c:v>1.6552874239748872</c:v>
                </c:pt>
                <c:pt idx="757">
                  <c:v>1.6729448695310967</c:v>
                </c:pt>
                <c:pt idx="758">
                  <c:v>1.650774965666078</c:v>
                </c:pt>
                <c:pt idx="759">
                  <c:v>1.6853050814204433</c:v>
                </c:pt>
                <c:pt idx="760">
                  <c:v>1.729841082989994</c:v>
                </c:pt>
                <c:pt idx="761">
                  <c:v>1.7363154796939377</c:v>
                </c:pt>
                <c:pt idx="762">
                  <c:v>1.764567392583873</c:v>
                </c:pt>
                <c:pt idx="763">
                  <c:v>1.7527957622130665</c:v>
                </c:pt>
                <c:pt idx="764">
                  <c:v>1.7912497547577007</c:v>
                </c:pt>
                <c:pt idx="765">
                  <c:v>1.7586815773984696</c:v>
                </c:pt>
                <c:pt idx="766">
                  <c:v>1.7743770845595448</c:v>
                </c:pt>
                <c:pt idx="767">
                  <c:v>1.7724151461644104</c:v>
                </c:pt>
                <c:pt idx="768">
                  <c:v>1.7783009613498137</c:v>
                </c:pt>
                <c:pt idx="769">
                  <c:v>1.7696684324112222</c:v>
                </c:pt>
                <c:pt idx="770">
                  <c:v>1.7527957622130665</c:v>
                </c:pt>
                <c:pt idx="771">
                  <c:v>1.7494604669413381</c:v>
                </c:pt>
                <c:pt idx="772">
                  <c:v>1.774965666078085</c:v>
                </c:pt>
                <c:pt idx="773">
                  <c:v>1.7802628997449479</c:v>
                </c:pt>
                <c:pt idx="774">
                  <c:v>1.7900725917206199</c:v>
                </c:pt>
                <c:pt idx="775">
                  <c:v>1.7429860702373945</c:v>
                </c:pt>
                <c:pt idx="776">
                  <c:v>1.7853639395722976</c:v>
                </c:pt>
                <c:pt idx="777">
                  <c:v>1.7592701589170101</c:v>
                </c:pt>
                <c:pt idx="778">
                  <c:v>1.7410241318422601</c:v>
                </c:pt>
                <c:pt idx="779">
                  <c:v>1.7626054541887384</c:v>
                </c:pt>
                <c:pt idx="780">
                  <c:v>1.7626054541887384</c:v>
                </c:pt>
                <c:pt idx="781">
                  <c:v>1.7539729252501473</c:v>
                </c:pt>
                <c:pt idx="782">
                  <c:v>1.7480871100647439</c:v>
                </c:pt>
                <c:pt idx="783">
                  <c:v>1.7788895428683538</c:v>
                </c:pt>
                <c:pt idx="784">
                  <c:v>1.7382774180890719</c:v>
                </c:pt>
                <c:pt idx="785">
                  <c:v>1.7363154796939377</c:v>
                </c:pt>
                <c:pt idx="786">
                  <c:v>1.7096331175201098</c:v>
                </c:pt>
                <c:pt idx="787">
                  <c:v>1.695899548754169</c:v>
                </c:pt>
                <c:pt idx="788">
                  <c:v>1.7422012948793408</c:v>
                </c:pt>
                <c:pt idx="789">
                  <c:v>1.7004120070629782</c:v>
                </c:pt>
                <c:pt idx="790">
                  <c:v>1.7088483421620562</c:v>
                </c:pt>
                <c:pt idx="791">
                  <c:v>1.6984500686678439</c:v>
                </c:pt>
                <c:pt idx="792">
                  <c:v>1.7082597606435157</c:v>
                </c:pt>
                <c:pt idx="793">
                  <c:v>1.7037473023347067</c:v>
                </c:pt>
                <c:pt idx="794">
                  <c:v>1.6768687463213654</c:v>
                </c:pt>
                <c:pt idx="795">
                  <c:v>1.6866784382970375</c:v>
                </c:pt>
                <c:pt idx="796">
                  <c:v>1.6558760054934276</c:v>
                </c:pt>
                <c:pt idx="797">
                  <c:v>1.7096331175201098</c:v>
                </c:pt>
                <c:pt idx="798">
                  <c:v>1.7057092407298411</c:v>
                </c:pt>
                <c:pt idx="799">
                  <c:v>1.6900137335687659</c:v>
                </c:pt>
                <c:pt idx="800">
                  <c:v>1.6715715126545025</c:v>
                </c:pt>
                <c:pt idx="801">
                  <c:v>1.6970767117912497</c:v>
                </c:pt>
                <c:pt idx="802">
                  <c:v>1.6794192662350402</c:v>
                </c:pt>
                <c:pt idx="803">
                  <c:v>1.7108102805571905</c:v>
                </c:pt>
                <c:pt idx="804">
                  <c:v>1.6743182264076908</c:v>
                </c:pt>
                <c:pt idx="805">
                  <c:v>1.7049244653717874</c:v>
                </c:pt>
                <c:pt idx="806">
                  <c:v>1.7062978222483816</c:v>
                </c:pt>
                <c:pt idx="807">
                  <c:v>1.693152835000981</c:v>
                </c:pt>
                <c:pt idx="808">
                  <c:v>1.6900137335687659</c:v>
                </c:pt>
                <c:pt idx="809">
                  <c:v>1.6853050814204433</c:v>
                </c:pt>
                <c:pt idx="810">
                  <c:v>1.7245438493231311</c:v>
                </c:pt>
                <c:pt idx="811">
                  <c:v>1.7323916029036688</c:v>
                </c:pt>
                <c:pt idx="812">
                  <c:v>1.722581910927997</c:v>
                </c:pt>
                <c:pt idx="813">
                  <c:v>1.6978614871493036</c:v>
                </c:pt>
                <c:pt idx="814">
                  <c:v>1.7631940357072788</c:v>
                </c:pt>
                <c:pt idx="815">
                  <c:v>1.7469099470276634</c:v>
                </c:pt>
                <c:pt idx="816">
                  <c:v>1.7704532077692761</c:v>
                </c:pt>
                <c:pt idx="817">
                  <c:v>1.7985089268196979</c:v>
                </c:pt>
                <c:pt idx="818">
                  <c:v>1.8181283107710418</c:v>
                </c:pt>
                <c:pt idx="819">
                  <c:v>1.8259760643515794</c:v>
                </c:pt>
                <c:pt idx="820">
                  <c:v>1.8416715715126544</c:v>
                </c:pt>
                <c:pt idx="821">
                  <c:v>1.8195016676476359</c:v>
                </c:pt>
                <c:pt idx="822">
                  <c:v>1.9128899352560329</c:v>
                </c:pt>
                <c:pt idx="823">
                  <c:v>1.8383362762409261</c:v>
                </c:pt>
                <c:pt idx="824">
                  <c:v>1.899941141848146</c:v>
                </c:pt>
                <c:pt idx="825">
                  <c:v>1.9201491073180303</c:v>
                </c:pt>
                <c:pt idx="826">
                  <c:v>1.9299587992937022</c:v>
                </c:pt>
                <c:pt idx="827">
                  <c:v>1.9260349225034334</c:v>
                </c:pt>
                <c:pt idx="828">
                  <c:v>1.9123013537374927</c:v>
                </c:pt>
                <c:pt idx="829">
                  <c:v>1.9097508338238178</c:v>
                </c:pt>
                <c:pt idx="830">
                  <c:v>1.9383951343927801</c:v>
                </c:pt>
                <c:pt idx="831">
                  <c:v>1.8952324896998234</c:v>
                </c:pt>
                <c:pt idx="832">
                  <c:v>1.9162252305277614</c:v>
                </c:pt>
                <c:pt idx="833">
                  <c:v>1.9011183048852267</c:v>
                </c:pt>
                <c:pt idx="834">
                  <c:v>1.860702373945458</c:v>
                </c:pt>
                <c:pt idx="835">
                  <c:v>1.8559937217971356</c:v>
                </c:pt>
                <c:pt idx="836">
                  <c:v>1.8220521875613107</c:v>
                </c:pt>
                <c:pt idx="837">
                  <c:v>1.8057680988816951</c:v>
                </c:pt>
                <c:pt idx="838">
                  <c:v>1.7920345301157545</c:v>
                </c:pt>
                <c:pt idx="839">
                  <c:v>1.7626054541887384</c:v>
                </c:pt>
                <c:pt idx="840">
                  <c:v>1.7082597606435157</c:v>
                </c:pt>
                <c:pt idx="841">
                  <c:v>1.6788306847165</c:v>
                </c:pt>
                <c:pt idx="842">
                  <c:v>1.6978614871493036</c:v>
                </c:pt>
                <c:pt idx="843">
                  <c:v>1.6546988424563469</c:v>
                </c:pt>
                <c:pt idx="844">
                  <c:v>1.6376299784186776</c:v>
                </c:pt>
                <c:pt idx="845">
                  <c:v>1.6166372375907396</c:v>
                </c:pt>
                <c:pt idx="846">
                  <c:v>1.6036884441828527</c:v>
                </c:pt>
                <c:pt idx="847">
                  <c:v>1.5879929370217774</c:v>
                </c:pt>
                <c:pt idx="848">
                  <c:v>1.5793604080831862</c:v>
                </c:pt>
                <c:pt idx="849">
                  <c:v>1.565038257798705</c:v>
                </c:pt>
                <c:pt idx="850">
                  <c:v>1.5409064155385521</c:v>
                </c:pt>
                <c:pt idx="851">
                  <c:v>1.5361977633902295</c:v>
                </c:pt>
                <c:pt idx="852">
                  <c:v>1.5036295860309985</c:v>
                </c:pt>
                <c:pt idx="853">
                  <c:v>1.4518344123994507</c:v>
                </c:pt>
                <c:pt idx="854">
                  <c:v>1.4596821659799883</c:v>
                </c:pt>
                <c:pt idx="855">
                  <c:v>1.4702766333137141</c:v>
                </c:pt>
                <c:pt idx="856">
                  <c:v>1.4316264469295663</c:v>
                </c:pt>
                <c:pt idx="857">
                  <c:v>1.4329998038061604</c:v>
                </c:pt>
                <c:pt idx="858">
                  <c:v>1.428291151657838</c:v>
                </c:pt>
                <c:pt idx="859">
                  <c:v>1.4125956444967627</c:v>
                </c:pt>
                <c:pt idx="860">
                  <c:v>1.3969001373356877</c:v>
                </c:pt>
                <c:pt idx="861">
                  <c:v>1.4243672748675691</c:v>
                </c:pt>
                <c:pt idx="862">
                  <c:v>1.4120070629782224</c:v>
                </c:pt>
                <c:pt idx="863">
                  <c:v>1.4204433980773004</c:v>
                </c:pt>
                <c:pt idx="864">
                  <c:v>1.4400627820286442</c:v>
                </c:pt>
                <c:pt idx="865">
                  <c:v>1.4467333725721012</c:v>
                </c:pt>
                <c:pt idx="866">
                  <c:v>1.4316264469295663</c:v>
                </c:pt>
                <c:pt idx="867">
                  <c:v>1.4800863252893859</c:v>
                </c:pt>
                <c:pt idx="868">
                  <c:v>1.4753776731410633</c:v>
                </c:pt>
                <c:pt idx="869">
                  <c:v>1.5055915244261331</c:v>
                </c:pt>
                <c:pt idx="870">
                  <c:v>1.5238375515008828</c:v>
                </c:pt>
                <c:pt idx="871">
                  <c:v>1.5467922307239552</c:v>
                </c:pt>
                <c:pt idx="872">
                  <c:v>1.5703354914655678</c:v>
                </c:pt>
                <c:pt idx="873">
                  <c:v>1.5905434569354522</c:v>
                </c:pt>
                <c:pt idx="874">
                  <c:v>1.5978026289974494</c:v>
                </c:pt>
                <c:pt idx="875">
                  <c:v>1.5978026289974494</c:v>
                </c:pt>
                <c:pt idx="876">
                  <c:v>1.6174220129487935</c:v>
                </c:pt>
                <c:pt idx="877">
                  <c:v>1.6754953894447713</c:v>
                </c:pt>
                <c:pt idx="878">
                  <c:v>1.6853050814204433</c:v>
                </c:pt>
                <c:pt idx="879">
                  <c:v>1.7265057877182657</c:v>
                </c:pt>
                <c:pt idx="880">
                  <c:v>1.6900137335687659</c:v>
                </c:pt>
                <c:pt idx="881">
                  <c:v>1.7200313910143221</c:v>
                </c:pt>
                <c:pt idx="882">
                  <c:v>1.7135569943103786</c:v>
                </c:pt>
                <c:pt idx="883">
                  <c:v>1.7174808711006473</c:v>
                </c:pt>
                <c:pt idx="884">
                  <c:v>1.7410241318422601</c:v>
                </c:pt>
                <c:pt idx="885">
                  <c:v>1.7390621934471258</c:v>
                </c:pt>
                <c:pt idx="886">
                  <c:v>1.7166960957425936</c:v>
                </c:pt>
                <c:pt idx="887">
                  <c:v>1.7004120070629782</c:v>
                </c:pt>
                <c:pt idx="888">
                  <c:v>1.693152835000981</c:v>
                </c:pt>
                <c:pt idx="889">
                  <c:v>1.6841279183833628</c:v>
                </c:pt>
                <c:pt idx="890">
                  <c:v>1.6853050814204433</c:v>
                </c:pt>
                <c:pt idx="891">
                  <c:v>1.6807926231116341</c:v>
                </c:pt>
                <c:pt idx="892">
                  <c:v>1.7068864037669216</c:v>
                </c:pt>
                <c:pt idx="893">
                  <c:v>1.6880517951736316</c:v>
                </c:pt>
                <c:pt idx="894">
                  <c:v>1.6723562880125564</c:v>
                </c:pt>
                <c:pt idx="895">
                  <c:v>1.7088483421620562</c:v>
                </c:pt>
                <c:pt idx="896">
                  <c:v>1.7017853639395724</c:v>
                </c:pt>
                <c:pt idx="897">
                  <c:v>1.7029625269766528</c:v>
                </c:pt>
                <c:pt idx="898">
                  <c:v>1.7147341573474593</c:v>
                </c:pt>
                <c:pt idx="899">
                  <c:v>1.6866784382970375</c:v>
                </c:pt>
                <c:pt idx="900">
                  <c:v>1.7186580341377282</c:v>
                </c:pt>
                <c:pt idx="901">
                  <c:v>1.7076711791249755</c:v>
                </c:pt>
                <c:pt idx="902">
                  <c:v>1.7115950559152444</c:v>
                </c:pt>
                <c:pt idx="903">
                  <c:v>1.7121836374337844</c:v>
                </c:pt>
                <c:pt idx="904">
                  <c:v>1.7461251716696096</c:v>
                </c:pt>
                <c:pt idx="905">
                  <c:v>1.7449480086325289</c:v>
                </c:pt>
                <c:pt idx="906">
                  <c:v>1.7573082205218755</c:v>
                </c:pt>
                <c:pt idx="907">
                  <c:v>1.7592701589170101</c:v>
                </c:pt>
                <c:pt idx="908">
                  <c:v>1.7985089268196979</c:v>
                </c:pt>
                <c:pt idx="909">
                  <c:v>1.7508338238179322</c:v>
                </c:pt>
                <c:pt idx="910">
                  <c:v>1.7304296645085344</c:v>
                </c:pt>
                <c:pt idx="911">
                  <c:v>1.7410241318422601</c:v>
                </c:pt>
                <c:pt idx="912">
                  <c:v>1.7626054541887384</c:v>
                </c:pt>
                <c:pt idx="913">
                  <c:v>1.7096331175201098</c:v>
                </c:pt>
                <c:pt idx="914">
                  <c:v>1.7304296645085344</c:v>
                </c:pt>
                <c:pt idx="915">
                  <c:v>1.729841082989994</c:v>
                </c:pt>
                <c:pt idx="916">
                  <c:v>1.6872670198155779</c:v>
                </c:pt>
                <c:pt idx="917">
                  <c:v>1.650774965666078</c:v>
                </c:pt>
                <c:pt idx="918">
                  <c:v>1.6572493623700217</c:v>
                </c:pt>
                <c:pt idx="919">
                  <c:v>1.6342946831469491</c:v>
                </c:pt>
                <c:pt idx="920">
                  <c:v>1.6370413969001374</c:v>
                </c:pt>
                <c:pt idx="921">
                  <c:v>1.6127133608004709</c:v>
                </c:pt>
                <c:pt idx="922">
                  <c:v>1.5773984696880516</c:v>
                </c:pt>
                <c:pt idx="923">
                  <c:v>1.5552285658230331</c:v>
                </c:pt>
                <c:pt idx="924">
                  <c:v>1.5381597017853639</c:v>
                </c:pt>
                <c:pt idx="925">
                  <c:v>1.4944084755738669</c:v>
                </c:pt>
                <c:pt idx="926">
                  <c:v>1.5055915244261331</c:v>
                </c:pt>
                <c:pt idx="927">
                  <c:v>1.4879340788699236</c:v>
                </c:pt>
                <c:pt idx="928">
                  <c:v>1.4675299195605258</c:v>
                </c:pt>
                <c:pt idx="929">
                  <c:v>1.4479105356091819</c:v>
                </c:pt>
                <c:pt idx="930">
                  <c:v>1.4218167549538945</c:v>
                </c:pt>
                <c:pt idx="931">
                  <c:v>1.4237786933490288</c:v>
                </c:pt>
                <c:pt idx="932">
                  <c:v>1.3963115558171473</c:v>
                </c:pt>
                <c:pt idx="933">
                  <c:v>1.4145575828918973</c:v>
                </c:pt>
                <c:pt idx="934">
                  <c:v>1.4139690013733568</c:v>
                </c:pt>
                <c:pt idx="935">
                  <c:v>1.3884638022366098</c:v>
                </c:pt>
                <c:pt idx="936">
                  <c:v>1.3702177751618598</c:v>
                </c:pt>
                <c:pt idx="937">
                  <c:v>1.374730233470669</c:v>
                </c:pt>
                <c:pt idx="938">
                  <c:v>1.385913282322935</c:v>
                </c:pt>
                <c:pt idx="939">
                  <c:v>1.364920541494997</c:v>
                </c:pt>
                <c:pt idx="940">
                  <c:v>1.3949381989405532</c:v>
                </c:pt>
                <c:pt idx="941">
                  <c:v>1.392976260545419</c:v>
                </c:pt>
                <c:pt idx="942">
                  <c:v>1.4316264469295663</c:v>
                </c:pt>
                <c:pt idx="943">
                  <c:v>1.4021973710025506</c:v>
                </c:pt>
                <c:pt idx="944">
                  <c:v>1.4173042966450853</c:v>
                </c:pt>
                <c:pt idx="945">
                  <c:v>1.4459485972140476</c:v>
                </c:pt>
                <c:pt idx="946">
                  <c:v>1.4565430645477733</c:v>
                </c:pt>
                <c:pt idx="947">
                  <c:v>1.460466941338042</c:v>
                </c:pt>
                <c:pt idx="948">
                  <c:v>1.4551697076711791</c:v>
                </c:pt>
                <c:pt idx="949">
                  <c:v>1.4949970570924074</c:v>
                </c:pt>
                <c:pt idx="950">
                  <c:v>1.485972140474789</c:v>
                </c:pt>
                <c:pt idx="951">
                  <c:v>1.5101039827349423</c:v>
                </c:pt>
                <c:pt idx="952">
                  <c:v>1.525210908377477</c:v>
                </c:pt>
                <c:pt idx="953">
                  <c:v>1.5467922307239552</c:v>
                </c:pt>
                <c:pt idx="954">
                  <c:v>1.5664116146752991</c:v>
                </c:pt>
                <c:pt idx="955">
                  <c:v>1.5762213066509712</c:v>
                </c:pt>
                <c:pt idx="956">
                  <c:v>1.6134981361585248</c:v>
                </c:pt>
                <c:pt idx="957">
                  <c:v>1.5978026289974494</c:v>
                </c:pt>
                <c:pt idx="958">
                  <c:v>1.5879929370217774</c:v>
                </c:pt>
                <c:pt idx="959">
                  <c:v>1.5846576417500491</c:v>
                </c:pt>
                <c:pt idx="960">
                  <c:v>1.593093976849127</c:v>
                </c:pt>
                <c:pt idx="961">
                  <c:v>1.6154600745536589</c:v>
                </c:pt>
                <c:pt idx="962">
                  <c:v>1.6429272120855405</c:v>
                </c:pt>
                <c:pt idx="963">
                  <c:v>1.6317441632332743</c:v>
                </c:pt>
                <c:pt idx="964">
                  <c:v>1.650774965666078</c:v>
                </c:pt>
                <c:pt idx="965">
                  <c:v>1.635079458505003</c:v>
                </c:pt>
                <c:pt idx="966">
                  <c:v>1.6331175201098684</c:v>
                </c:pt>
                <c:pt idx="967">
                  <c:v>1.6527369040612125</c:v>
                </c:pt>
                <c:pt idx="968">
                  <c:v>1.6558760054934276</c:v>
                </c:pt>
                <c:pt idx="969">
                  <c:v>1.6650971159505592</c:v>
                </c:pt>
                <c:pt idx="970">
                  <c:v>1.643515793604081</c:v>
                </c:pt>
                <c:pt idx="971">
                  <c:v>1.6278202864430056</c:v>
                </c:pt>
                <c:pt idx="972">
                  <c:v>1.6448891504806749</c:v>
                </c:pt>
                <c:pt idx="973">
                  <c:v>1.6291936433195997</c:v>
                </c:pt>
                <c:pt idx="974">
                  <c:v>1.628408867961546</c:v>
                </c:pt>
                <c:pt idx="975">
                  <c:v>1.6488130272709438</c:v>
                </c:pt>
                <c:pt idx="976">
                  <c:v>1.6362566215420835</c:v>
                </c:pt>
                <c:pt idx="977">
                  <c:v>1.6297822248381402</c:v>
                </c:pt>
                <c:pt idx="978">
                  <c:v>1.6160486560721994</c:v>
                </c:pt>
                <c:pt idx="979">
                  <c:v>1.6362566215420835</c:v>
                </c:pt>
                <c:pt idx="980">
                  <c:v>1.6134981361585248</c:v>
                </c:pt>
                <c:pt idx="981">
                  <c:v>1.6115361977633902</c:v>
                </c:pt>
                <c:pt idx="982">
                  <c:v>1.6337061016284089</c:v>
                </c:pt>
                <c:pt idx="983">
                  <c:v>1.6023150873062586</c:v>
                </c:pt>
                <c:pt idx="984">
                  <c:v>1.618599175985874</c:v>
                </c:pt>
                <c:pt idx="985">
                  <c:v>1.5944673337257211</c:v>
                </c:pt>
                <c:pt idx="986">
                  <c:v>1.6264469295664115</c:v>
                </c:pt>
                <c:pt idx="987">
                  <c:v>1.6023150873062586</c:v>
                </c:pt>
                <c:pt idx="988">
                  <c:v>1.5872081616637237</c:v>
                </c:pt>
                <c:pt idx="989">
                  <c:v>1.6036884441828527</c:v>
                </c:pt>
                <c:pt idx="990">
                  <c:v>1.6036884441828527</c:v>
                </c:pt>
                <c:pt idx="991">
                  <c:v>1.6062389640965273</c:v>
                </c:pt>
                <c:pt idx="992">
                  <c:v>1.6017265057877181</c:v>
                </c:pt>
                <c:pt idx="993">
                  <c:v>1.5919168138120463</c:v>
                </c:pt>
                <c:pt idx="994">
                  <c:v>1.6331175201098684</c:v>
                </c:pt>
                <c:pt idx="995">
                  <c:v>1.6415538552089464</c:v>
                </c:pt>
                <c:pt idx="996">
                  <c:v>1.6134981361585248</c:v>
                </c:pt>
                <c:pt idx="997">
                  <c:v>1.6401804983323522</c:v>
                </c:pt>
                <c:pt idx="998">
                  <c:v>1.6140867176770648</c:v>
                </c:pt>
                <c:pt idx="999">
                  <c:v>1.6317441632332743</c:v>
                </c:pt>
                <c:pt idx="1000">
                  <c:v>1.6244849911712773</c:v>
                </c:pt>
                <c:pt idx="1001">
                  <c:v>1.6676476358642338</c:v>
                </c:pt>
                <c:pt idx="1002">
                  <c:v>1.6494016087894841</c:v>
                </c:pt>
                <c:pt idx="1003">
                  <c:v>1.6774573278399059</c:v>
                </c:pt>
                <c:pt idx="1004">
                  <c:v>1.6782421031979595</c:v>
                </c:pt>
                <c:pt idx="1005">
                  <c:v>1.6611732391602905</c:v>
                </c:pt>
                <c:pt idx="1006">
                  <c:v>1.6709829311359623</c:v>
                </c:pt>
                <c:pt idx="1007">
                  <c:v>1.6866784382970375</c:v>
                </c:pt>
                <c:pt idx="1008">
                  <c:v>1.6656856974690994</c:v>
                </c:pt>
                <c:pt idx="1009">
                  <c:v>1.6925642534824408</c:v>
                </c:pt>
                <c:pt idx="1010">
                  <c:v>1.6774573278399059</c:v>
                </c:pt>
                <c:pt idx="1011">
                  <c:v>1.6499901903080243</c:v>
                </c:pt>
                <c:pt idx="1012">
                  <c:v>1.6390033352952718</c:v>
                </c:pt>
                <c:pt idx="1013">
                  <c:v>1.6382185599372181</c:v>
                </c:pt>
                <c:pt idx="1014">
                  <c:v>1.5793604080831862</c:v>
                </c:pt>
                <c:pt idx="1015">
                  <c:v>1.5773984696880516</c:v>
                </c:pt>
                <c:pt idx="1016">
                  <c:v>1.5473808122424955</c:v>
                </c:pt>
                <c:pt idx="1017">
                  <c:v>1.5232489699823426</c:v>
                </c:pt>
                <c:pt idx="1018">
                  <c:v>1.5179517363154797</c:v>
                </c:pt>
                <c:pt idx="1019">
                  <c:v>1.5028448106729448</c:v>
                </c:pt>
                <c:pt idx="1020">
                  <c:v>1.4610555228565822</c:v>
                </c:pt>
                <c:pt idx="1021">
                  <c:v>1.4420247204237788</c:v>
                </c:pt>
                <c:pt idx="1022">
                  <c:v>1.4433980773003727</c:v>
                </c:pt>
                <c:pt idx="1023">
                  <c:v>1.425152050225623</c:v>
                </c:pt>
                <c:pt idx="1024">
                  <c:v>1.4074946046694135</c:v>
                </c:pt>
                <c:pt idx="1025">
                  <c:v>1.3884638022366098</c:v>
                </c:pt>
                <c:pt idx="1026">
                  <c:v>1.3674710614086718</c:v>
                </c:pt>
                <c:pt idx="1027">
                  <c:v>1.353737492642731</c:v>
                </c:pt>
                <c:pt idx="1028">
                  <c:v>1.3702177751618598</c:v>
                </c:pt>
                <c:pt idx="1029">
                  <c:v>1.3741416519521288</c:v>
                </c:pt>
                <c:pt idx="1030">
                  <c:v>1.3478516774573279</c:v>
                </c:pt>
                <c:pt idx="1031">
                  <c:v>1.3668824798901316</c:v>
                </c:pt>
                <c:pt idx="1032">
                  <c:v>1.3517755542475967</c:v>
                </c:pt>
                <c:pt idx="1033">
                  <c:v>1.3439278006670592</c:v>
                </c:pt>
                <c:pt idx="1034">
                  <c:v>1.3596233078281341</c:v>
                </c:pt>
                <c:pt idx="1035">
                  <c:v>1.3335295271728467</c:v>
                </c:pt>
                <c:pt idx="1036">
                  <c:v>1.3066509711595056</c:v>
                </c:pt>
                <c:pt idx="1037">
                  <c:v>1.3290170688640377</c:v>
                </c:pt>
                <c:pt idx="1038">
                  <c:v>1.3105748479497743</c:v>
                </c:pt>
                <c:pt idx="1039">
                  <c:v>1.3217578968020405</c:v>
                </c:pt>
                <c:pt idx="1040">
                  <c:v>1.3335295271728467</c:v>
                </c:pt>
                <c:pt idx="1041">
                  <c:v>1.3217578968020405</c:v>
                </c:pt>
                <c:pt idx="1042">
                  <c:v>1.2942907592701589</c:v>
                </c:pt>
                <c:pt idx="1043">
                  <c:v>1.3093976849126938</c:v>
                </c:pt>
                <c:pt idx="1044">
                  <c:v>1.3086129095546399</c:v>
                </c:pt>
                <c:pt idx="1045">
                  <c:v>1.2917402393564843</c:v>
                </c:pt>
                <c:pt idx="1046">
                  <c:v>1.318422601530312</c:v>
                </c:pt>
                <c:pt idx="1047">
                  <c:v>1.3113596233078282</c:v>
                </c:pt>
                <c:pt idx="1048">
                  <c:v>1.2844810672944869</c:v>
                </c:pt>
                <c:pt idx="1049">
                  <c:v>1.285854424171081</c:v>
                </c:pt>
                <c:pt idx="1050">
                  <c:v>1.2995879929370218</c:v>
                </c:pt>
                <c:pt idx="1051">
                  <c:v>1.3015499313321561</c:v>
                </c:pt>
                <c:pt idx="1052">
                  <c:v>1.2878163625662153</c:v>
                </c:pt>
                <c:pt idx="1053">
                  <c:v>1.2780066705905435</c:v>
                </c:pt>
                <c:pt idx="1054">
                  <c:v>1.2962526976652933</c:v>
                </c:pt>
                <c:pt idx="1055">
                  <c:v>1.2976260545418874</c:v>
                </c:pt>
                <c:pt idx="1056">
                  <c:v>1.2844810672944869</c:v>
                </c:pt>
                <c:pt idx="1057">
                  <c:v>1.2772218952324896</c:v>
                </c:pt>
                <c:pt idx="1058">
                  <c:v>1.2937021777516187</c:v>
                </c:pt>
                <c:pt idx="1059">
                  <c:v>1.2937021777516187</c:v>
                </c:pt>
                <c:pt idx="1060">
                  <c:v>1.2870315872081617</c:v>
                </c:pt>
                <c:pt idx="1061">
                  <c:v>1.2929174023935648</c:v>
                </c:pt>
                <c:pt idx="1062">
                  <c:v>1.33941534235825</c:v>
                </c:pt>
                <c:pt idx="1063">
                  <c:v>1.3172454384932313</c:v>
                </c:pt>
                <c:pt idx="1064">
                  <c:v>1.3231312536786346</c:v>
                </c:pt>
                <c:pt idx="1065">
                  <c:v>1.325093192073769</c:v>
                </c:pt>
                <c:pt idx="1066">
                  <c:v>1.3458897390621933</c:v>
                </c:pt>
                <c:pt idx="1067">
                  <c:v>1.325093192073769</c:v>
                </c:pt>
                <c:pt idx="1068">
                  <c:v>1.3590347263095939</c:v>
                </c:pt>
                <c:pt idx="1069">
                  <c:v>1.3596233078281341</c:v>
                </c:pt>
                <c:pt idx="1070">
                  <c:v>1.3453011575436531</c:v>
                </c:pt>
                <c:pt idx="1071">
                  <c:v>1.3733568765940749</c:v>
                </c:pt>
                <c:pt idx="1072">
                  <c:v>1.3511869727290562</c:v>
                </c:pt>
                <c:pt idx="1073">
                  <c:v>1.3517755542475967</c:v>
                </c:pt>
                <c:pt idx="1074">
                  <c:v>1.3472630959387875</c:v>
                </c:pt>
                <c:pt idx="1075">
                  <c:v>1.3662938983715911</c:v>
                </c:pt>
                <c:pt idx="1076">
                  <c:v>1.3643319599764567</c:v>
                </c:pt>
                <c:pt idx="1077">
                  <c:v>1.3708063566804003</c:v>
                </c:pt>
                <c:pt idx="1078">
                  <c:v>1.3694329998038062</c:v>
                </c:pt>
                <c:pt idx="1079">
                  <c:v>1.3845399254463411</c:v>
                </c:pt>
                <c:pt idx="1080">
                  <c:v>1.3786541102609378</c:v>
                </c:pt>
                <c:pt idx="1081">
                  <c:v>1.4139690013733568</c:v>
                </c:pt>
                <c:pt idx="1082">
                  <c:v>1.4074946046694135</c:v>
                </c:pt>
                <c:pt idx="1083">
                  <c:v>1.400235432607416</c:v>
                </c:pt>
                <c:pt idx="1084">
                  <c:v>1.3969001373356877</c:v>
                </c:pt>
                <c:pt idx="1085">
                  <c:v>1.4263292132627035</c:v>
                </c:pt>
                <c:pt idx="1086">
                  <c:v>1.4021973710025506</c:v>
                </c:pt>
                <c:pt idx="1087">
                  <c:v>1.4094565430645478</c:v>
                </c:pt>
                <c:pt idx="1088">
                  <c:v>1.4296645085344319</c:v>
                </c:pt>
                <c:pt idx="1089">
                  <c:v>1.4335883853247009</c:v>
                </c:pt>
                <c:pt idx="1090">
                  <c:v>1.4263292132627035</c:v>
                </c:pt>
                <c:pt idx="1091">
                  <c:v>1.4290759270158917</c:v>
                </c:pt>
                <c:pt idx="1092">
                  <c:v>1.4329998038061604</c:v>
                </c:pt>
                <c:pt idx="1093">
                  <c:v>1.4139690013733568</c:v>
                </c:pt>
                <c:pt idx="1094">
                  <c:v>1.4086717677064939</c:v>
                </c:pt>
                <c:pt idx="1095">
                  <c:v>1.4120070629782224</c:v>
                </c:pt>
                <c:pt idx="1096">
                  <c:v>1.4224053364724347</c:v>
                </c:pt>
                <c:pt idx="1097">
                  <c:v>1.3702177751618598</c:v>
                </c:pt>
                <c:pt idx="1098">
                  <c:v>1.4165195212870316</c:v>
                </c:pt>
                <c:pt idx="1099">
                  <c:v>1.3766921718658034</c:v>
                </c:pt>
                <c:pt idx="1100">
                  <c:v>1.3780655287423975</c:v>
                </c:pt>
                <c:pt idx="1101">
                  <c:v>1.3825779870512065</c:v>
                </c:pt>
                <c:pt idx="1102">
                  <c:v>1.395722974298607</c:v>
                </c:pt>
                <c:pt idx="1103">
                  <c:v>1.385913282322935</c:v>
                </c:pt>
                <c:pt idx="1104">
                  <c:v>1.3943496174220129</c:v>
                </c:pt>
                <c:pt idx="1105">
                  <c:v>1.3766921718658034</c:v>
                </c:pt>
                <c:pt idx="1106">
                  <c:v>1.3727682950755347</c:v>
                </c:pt>
                <c:pt idx="1107">
                  <c:v>1.4008240141259565</c:v>
                </c:pt>
                <c:pt idx="1108">
                  <c:v>1.3780655287423975</c:v>
                </c:pt>
                <c:pt idx="1109">
                  <c:v>1.4153423582499509</c:v>
                </c:pt>
                <c:pt idx="1110">
                  <c:v>1.4021973710025506</c:v>
                </c:pt>
                <c:pt idx="1111">
                  <c:v>1.4237786933490288</c:v>
                </c:pt>
                <c:pt idx="1112">
                  <c:v>1.400235432607416</c:v>
                </c:pt>
                <c:pt idx="1113">
                  <c:v>1.4212281734353542</c:v>
                </c:pt>
                <c:pt idx="1114">
                  <c:v>1.4178928781636255</c:v>
                </c:pt>
                <c:pt idx="1115">
                  <c:v>1.4473219540906417</c:v>
                </c:pt>
                <c:pt idx="1116">
                  <c:v>1.4506572493623699</c:v>
                </c:pt>
                <c:pt idx="1117">
                  <c:v>1.4341769668432411</c:v>
                </c:pt>
                <c:pt idx="1118">
                  <c:v>1.4388856189915638</c:v>
                </c:pt>
                <c:pt idx="1119">
                  <c:v>1.4473219540906417</c:v>
                </c:pt>
                <c:pt idx="1120">
                  <c:v>1.4702766333137141</c:v>
                </c:pt>
                <c:pt idx="1121">
                  <c:v>1.4624288797331764</c:v>
                </c:pt>
                <c:pt idx="1122">
                  <c:v>1.4643908181283107</c:v>
                </c:pt>
                <c:pt idx="1123">
                  <c:v>1.4643908181283107</c:v>
                </c:pt>
                <c:pt idx="1124">
                  <c:v>1.4773396115361979</c:v>
                </c:pt>
                <c:pt idx="1125">
                  <c:v>1.4596821659799883</c:v>
                </c:pt>
                <c:pt idx="1126">
                  <c:v>1.4924465371787325</c:v>
                </c:pt>
                <c:pt idx="1127">
                  <c:v>1.4845987835981951</c:v>
                </c:pt>
                <c:pt idx="1128">
                  <c:v>1.4433980773003727</c:v>
                </c:pt>
                <c:pt idx="1129">
                  <c:v>1.4689032764371199</c:v>
                </c:pt>
                <c:pt idx="1130">
                  <c:v>1.4734157347459289</c:v>
                </c:pt>
                <c:pt idx="1131">
                  <c:v>1.4388856189915638</c:v>
                </c:pt>
                <c:pt idx="1132">
                  <c:v>1.4341769668432411</c:v>
                </c:pt>
                <c:pt idx="1133">
                  <c:v>1.4361389052383755</c:v>
                </c:pt>
                <c:pt idx="1134">
                  <c:v>1.4408475573866981</c:v>
                </c:pt>
                <c:pt idx="1135">
                  <c:v>1.4086717677064939</c:v>
                </c:pt>
                <c:pt idx="1136">
                  <c:v>1.4224053364724347</c:v>
                </c:pt>
                <c:pt idx="1137">
                  <c:v>1.3937610359034727</c:v>
                </c:pt>
                <c:pt idx="1138">
                  <c:v>1.3851285069648813</c:v>
                </c:pt>
                <c:pt idx="1139">
                  <c:v>1.3845399254463411</c:v>
                </c:pt>
                <c:pt idx="1140">
                  <c:v>1.3982734942122819</c:v>
                </c:pt>
                <c:pt idx="1141">
                  <c:v>1.374730233470669</c:v>
                </c:pt>
                <c:pt idx="1142">
                  <c:v>1.3615852462232687</c:v>
                </c:pt>
                <c:pt idx="1143">
                  <c:v>1.3531489111241908</c:v>
                </c:pt>
                <c:pt idx="1144">
                  <c:v>1.3615852462232687</c:v>
                </c:pt>
                <c:pt idx="1145">
                  <c:v>1.3368648224445752</c:v>
                </c:pt>
                <c:pt idx="1146">
                  <c:v>1.3413772807533844</c:v>
                </c:pt>
                <c:pt idx="1147">
                  <c:v>1.3433392191485187</c:v>
                </c:pt>
                <c:pt idx="1148">
                  <c:v>1.3335295271728467</c:v>
                </c:pt>
                <c:pt idx="1149">
                  <c:v>1.3360800470865215</c:v>
                </c:pt>
                <c:pt idx="1150">
                  <c:v>1.3388267608397095</c:v>
                </c:pt>
                <c:pt idx="1151">
                  <c:v>1.3407886992348441</c:v>
                </c:pt>
                <c:pt idx="1152">
                  <c:v>1.3380419854816559</c:v>
                </c:pt>
                <c:pt idx="1153">
                  <c:v>1.3556994310378654</c:v>
                </c:pt>
                <c:pt idx="1154">
                  <c:v>1.3413772807533844</c:v>
                </c:pt>
                <c:pt idx="1155">
                  <c:v>1.3556994310378654</c:v>
                </c:pt>
                <c:pt idx="1156">
                  <c:v>1.3584461447910536</c:v>
                </c:pt>
                <c:pt idx="1157">
                  <c:v>1.3570727879144595</c:v>
                </c:pt>
                <c:pt idx="1158">
                  <c:v>1.3969001373356877</c:v>
                </c:pt>
                <c:pt idx="1159">
                  <c:v>1.3772807533843436</c:v>
                </c:pt>
                <c:pt idx="1160">
                  <c:v>1.3525603296056503</c:v>
                </c:pt>
                <c:pt idx="1161">
                  <c:v>1.3825779870512065</c:v>
                </c:pt>
                <c:pt idx="1162">
                  <c:v>1.395722974298607</c:v>
                </c:pt>
                <c:pt idx="1163">
                  <c:v>1.3766921718658034</c:v>
                </c:pt>
                <c:pt idx="1164">
                  <c:v>1.4074946046694135</c:v>
                </c:pt>
                <c:pt idx="1165">
                  <c:v>1.404159309397685</c:v>
                </c:pt>
                <c:pt idx="1166">
                  <c:v>1.4224053364724347</c:v>
                </c:pt>
                <c:pt idx="1167">
                  <c:v>1.425152050225623</c:v>
                </c:pt>
                <c:pt idx="1168">
                  <c:v>1.4114184814596822</c:v>
                </c:pt>
                <c:pt idx="1169">
                  <c:v>1.4133804198548165</c:v>
                </c:pt>
                <c:pt idx="1170">
                  <c:v>1.4388856189915638</c:v>
                </c:pt>
                <c:pt idx="1171">
                  <c:v>1.4486953109672356</c:v>
                </c:pt>
                <c:pt idx="1172">
                  <c:v>1.4467333725721012</c:v>
                </c:pt>
                <c:pt idx="1173">
                  <c:v>1.4590935844614479</c:v>
                </c:pt>
                <c:pt idx="1174">
                  <c:v>1.453796350794585</c:v>
                </c:pt>
                <c:pt idx="1175">
                  <c:v>1.4551697076711791</c:v>
                </c:pt>
                <c:pt idx="1176">
                  <c:v>1.4473219540906417</c:v>
                </c:pt>
                <c:pt idx="1177">
                  <c:v>1.4683146949185795</c:v>
                </c:pt>
                <c:pt idx="1178">
                  <c:v>1.443986658818913</c:v>
                </c:pt>
                <c:pt idx="1179">
                  <c:v>1.4826368452030607</c:v>
                </c:pt>
                <c:pt idx="1180">
                  <c:v>1.4428094957818325</c:v>
                </c:pt>
                <c:pt idx="1181">
                  <c:v>1.4800863252893859</c:v>
                </c:pt>
                <c:pt idx="1182">
                  <c:v>1.4551697076711791</c:v>
                </c:pt>
                <c:pt idx="1183">
                  <c:v>1.4714537963507945</c:v>
                </c:pt>
                <c:pt idx="1184">
                  <c:v>1.4714537963507945</c:v>
                </c:pt>
                <c:pt idx="1185">
                  <c:v>1.4335883853247009</c:v>
                </c:pt>
                <c:pt idx="1186">
                  <c:v>1.4400627820286442</c:v>
                </c:pt>
                <c:pt idx="1187">
                  <c:v>1.4630174612517166</c:v>
                </c:pt>
                <c:pt idx="1188">
                  <c:v>1.4479105356091819</c:v>
                </c:pt>
                <c:pt idx="1189">
                  <c:v>1.4800863252893859</c:v>
                </c:pt>
                <c:pt idx="1190">
                  <c:v>1.460466941338042</c:v>
                </c:pt>
                <c:pt idx="1191">
                  <c:v>1.4479105356091819</c:v>
                </c:pt>
                <c:pt idx="1192">
                  <c:v>1.4145575828918973</c:v>
                </c:pt>
                <c:pt idx="1193">
                  <c:v>1.4381008436335099</c:v>
                </c:pt>
                <c:pt idx="1194">
                  <c:v>1.4428094957818325</c:v>
                </c:pt>
                <c:pt idx="1195">
                  <c:v>1.4159309397684914</c:v>
                </c:pt>
                <c:pt idx="1196">
                  <c:v>1.4322150284481068</c:v>
                </c:pt>
                <c:pt idx="1197">
                  <c:v>1.4086717677064939</c:v>
                </c:pt>
                <c:pt idx="1198">
                  <c:v>1.4218167549538945</c:v>
                </c:pt>
                <c:pt idx="1199">
                  <c:v>1.374730233470669</c:v>
                </c:pt>
                <c:pt idx="1200">
                  <c:v>1.383166568569747</c:v>
                </c:pt>
                <c:pt idx="1201">
                  <c:v>1.3904257406317442</c:v>
                </c:pt>
                <c:pt idx="1202">
                  <c:v>1.383166568569747</c:v>
                </c:pt>
                <c:pt idx="1203">
                  <c:v>1.3741416519521288</c:v>
                </c:pt>
                <c:pt idx="1204">
                  <c:v>1.3694329998038062</c:v>
                </c:pt>
                <c:pt idx="1205">
                  <c:v>1.3753188149892093</c:v>
                </c:pt>
                <c:pt idx="1206">
                  <c:v>1.3662938983715911</c:v>
                </c:pt>
                <c:pt idx="1207">
                  <c:v>1.3910143221502844</c:v>
                </c:pt>
                <c:pt idx="1208">
                  <c:v>1.360408083186188</c:v>
                </c:pt>
                <c:pt idx="1209">
                  <c:v>1.3388267608397095</c:v>
                </c:pt>
                <c:pt idx="1210">
                  <c:v>1.3708063566804003</c:v>
                </c:pt>
                <c:pt idx="1211">
                  <c:v>1.3655091230135374</c:v>
                </c:pt>
                <c:pt idx="1212">
                  <c:v>1.349225034333922</c:v>
                </c:pt>
                <c:pt idx="1213">
                  <c:v>1.3662938983715911</c:v>
                </c:pt>
                <c:pt idx="1214">
                  <c:v>1.353737492642731</c:v>
                </c:pt>
                <c:pt idx="1215">
                  <c:v>1.3733568765940749</c:v>
                </c:pt>
                <c:pt idx="1216">
                  <c:v>1.3453011575436531</c:v>
                </c:pt>
                <c:pt idx="1217">
                  <c:v>1.3419658622719246</c:v>
                </c:pt>
                <c:pt idx="1218">
                  <c:v>1.3721797135569944</c:v>
                </c:pt>
                <c:pt idx="1219">
                  <c:v>1.353737492642731</c:v>
                </c:pt>
                <c:pt idx="1220">
                  <c:v>1.3341181086913871</c:v>
                </c:pt>
                <c:pt idx="1221">
                  <c:v>1.3427506376299785</c:v>
                </c:pt>
                <c:pt idx="1222">
                  <c:v>1.3354914655679813</c:v>
                </c:pt>
                <c:pt idx="1223">
                  <c:v>1.3694329998038062</c:v>
                </c:pt>
                <c:pt idx="1224">
                  <c:v>1.314498724740043</c:v>
                </c:pt>
                <c:pt idx="1225">
                  <c:v>1.3643319599764567</c:v>
                </c:pt>
                <c:pt idx="1226">
                  <c:v>1.3517755542475967</c:v>
                </c:pt>
                <c:pt idx="1227">
                  <c:v>1.3505983912105159</c:v>
                </c:pt>
                <c:pt idx="1228">
                  <c:v>1.3374534039631156</c:v>
                </c:pt>
                <c:pt idx="1229">
                  <c:v>1.3321561702962528</c:v>
                </c:pt>
                <c:pt idx="1230">
                  <c:v>1.3354914655679813</c:v>
                </c:pt>
                <c:pt idx="1231">
                  <c:v>1.3223464783205807</c:v>
                </c:pt>
                <c:pt idx="1232">
                  <c:v>1.3329409456543064</c:v>
                </c:pt>
                <c:pt idx="1233">
                  <c:v>1.3256817735923092</c:v>
                </c:pt>
                <c:pt idx="1234">
                  <c:v>1.3321561702962528</c:v>
                </c:pt>
                <c:pt idx="1235">
                  <c:v>1.3158720816166372</c:v>
                </c:pt>
                <c:pt idx="1236">
                  <c:v>1.3360800470865215</c:v>
                </c:pt>
                <c:pt idx="1237">
                  <c:v>1.3276437119874436</c:v>
                </c:pt>
                <c:pt idx="1238">
                  <c:v>1.3074357465175592</c:v>
                </c:pt>
                <c:pt idx="1239">
                  <c:v>1.3360800470865215</c:v>
                </c:pt>
                <c:pt idx="1240">
                  <c:v>1.3054738081224251</c:v>
                </c:pt>
                <c:pt idx="1241">
                  <c:v>1.3113596233078282</c:v>
                </c:pt>
                <c:pt idx="1242">
                  <c:v>1.3256817735923092</c:v>
                </c:pt>
                <c:pt idx="1243">
                  <c:v>1.3309790072591721</c:v>
                </c:pt>
                <c:pt idx="1244">
                  <c:v>1.3301942319011184</c:v>
                </c:pt>
                <c:pt idx="1245">
                  <c:v>1.3413772807533844</c:v>
                </c:pt>
                <c:pt idx="1246">
                  <c:v>1.3545222680007849</c:v>
                </c:pt>
                <c:pt idx="1247">
                  <c:v>1.3400039238767902</c:v>
                </c:pt>
                <c:pt idx="1248">
                  <c:v>1.3439278006670592</c:v>
                </c:pt>
                <c:pt idx="1249">
                  <c:v>1.3556994310378654</c:v>
                </c:pt>
                <c:pt idx="1250">
                  <c:v>1.3517755542475967</c:v>
                </c:pt>
                <c:pt idx="1251">
                  <c:v>1.3609966647047282</c:v>
                </c:pt>
                <c:pt idx="1252">
                  <c:v>1.3576613694329998</c:v>
                </c:pt>
                <c:pt idx="1253">
                  <c:v>1.349225034333922</c:v>
                </c:pt>
                <c:pt idx="1254">
                  <c:v>1.3643319599764567</c:v>
                </c:pt>
                <c:pt idx="1255">
                  <c:v>1.3694329998038062</c:v>
                </c:pt>
                <c:pt idx="1256">
                  <c:v>1.3733568765940749</c:v>
                </c:pt>
                <c:pt idx="1257">
                  <c:v>1.3668824798901316</c:v>
                </c:pt>
                <c:pt idx="1258">
                  <c:v>1.3570727879144595</c:v>
                </c:pt>
                <c:pt idx="1259">
                  <c:v>1.3453011575436531</c:v>
                </c:pt>
                <c:pt idx="1260">
                  <c:v>1.3584461447910536</c:v>
                </c:pt>
                <c:pt idx="1261">
                  <c:v>1.3772807533843436</c:v>
                </c:pt>
                <c:pt idx="1262">
                  <c:v>1.392976260545419</c:v>
                </c:pt>
                <c:pt idx="1263">
                  <c:v>1.383166568569747</c:v>
                </c:pt>
                <c:pt idx="1264">
                  <c:v>1.3570727879144595</c:v>
                </c:pt>
                <c:pt idx="1265">
                  <c:v>1.3721797135569944</c:v>
                </c:pt>
                <c:pt idx="1266">
                  <c:v>1.3812046301746126</c:v>
                </c:pt>
                <c:pt idx="1267">
                  <c:v>1.3845399254463411</c:v>
                </c:pt>
                <c:pt idx="1268">
                  <c:v>1.3766921718658034</c:v>
                </c:pt>
                <c:pt idx="1269">
                  <c:v>1.3786541102609378</c:v>
                </c:pt>
                <c:pt idx="1270">
                  <c:v>1.3674710614086718</c:v>
                </c:pt>
                <c:pt idx="1271">
                  <c:v>1.3674710614086718</c:v>
                </c:pt>
                <c:pt idx="1272">
                  <c:v>1.3721797135569944</c:v>
                </c:pt>
                <c:pt idx="1273">
                  <c:v>1.3812046301746126</c:v>
                </c:pt>
                <c:pt idx="1274">
                  <c:v>1.3596233078281341</c:v>
                </c:pt>
                <c:pt idx="1275">
                  <c:v>1.395722974298607</c:v>
                </c:pt>
                <c:pt idx="1276">
                  <c:v>1.3615852462232687</c:v>
                </c:pt>
                <c:pt idx="1277">
                  <c:v>1.3623700215813224</c:v>
                </c:pt>
                <c:pt idx="1278">
                  <c:v>1.3682558367667255</c:v>
                </c:pt>
                <c:pt idx="1279">
                  <c:v>1.3937610359034727</c:v>
                </c:pt>
                <c:pt idx="1280">
                  <c:v>1.3878752207180693</c:v>
                </c:pt>
                <c:pt idx="1281">
                  <c:v>1.3839513439278006</c:v>
                </c:pt>
                <c:pt idx="1282">
                  <c:v>1.3772807533843436</c:v>
                </c:pt>
                <c:pt idx="1283">
                  <c:v>1.3721797135569944</c:v>
                </c:pt>
                <c:pt idx="1284">
                  <c:v>1.3780655287423975</c:v>
                </c:pt>
                <c:pt idx="1285">
                  <c:v>1.3721797135569944</c:v>
                </c:pt>
                <c:pt idx="1286">
                  <c:v>1.3884638022366098</c:v>
                </c:pt>
                <c:pt idx="1287">
                  <c:v>1.3996468510888758</c:v>
                </c:pt>
                <c:pt idx="1288">
                  <c:v>1.383166568569747</c:v>
                </c:pt>
                <c:pt idx="1289">
                  <c:v>1.3727682950755347</c:v>
                </c:pt>
                <c:pt idx="1290">
                  <c:v>1.3949381989405532</c:v>
                </c:pt>
                <c:pt idx="1291">
                  <c:v>1.3753188149892093</c:v>
                </c:pt>
                <c:pt idx="1292">
                  <c:v>1.3917990975083383</c:v>
                </c:pt>
                <c:pt idx="1293">
                  <c:v>1.3845399254463411</c:v>
                </c:pt>
                <c:pt idx="1294">
                  <c:v>1.364920541494997</c:v>
                </c:pt>
                <c:pt idx="1295">
                  <c:v>1.3800274671375319</c:v>
                </c:pt>
                <c:pt idx="1296">
                  <c:v>1.3845399254463411</c:v>
                </c:pt>
                <c:pt idx="1297">
                  <c:v>1.3721797135569944</c:v>
                </c:pt>
                <c:pt idx="1298">
                  <c:v>1.356484206395919</c:v>
                </c:pt>
                <c:pt idx="1299">
                  <c:v>1.353737492642731</c:v>
                </c:pt>
                <c:pt idx="1300">
                  <c:v>1.3551108495193251</c:v>
                </c:pt>
                <c:pt idx="1301">
                  <c:v>1.3498136158524623</c:v>
                </c:pt>
                <c:pt idx="1302">
                  <c:v>1.3427506376299785</c:v>
                </c:pt>
                <c:pt idx="1303">
                  <c:v>1.3282322935059838</c:v>
                </c:pt>
                <c:pt idx="1304">
                  <c:v>1.3472630959387875</c:v>
                </c:pt>
                <c:pt idx="1305">
                  <c:v>1.3400039238767902</c:v>
                </c:pt>
                <c:pt idx="1306">
                  <c:v>1.3276437119874436</c:v>
                </c:pt>
                <c:pt idx="1307">
                  <c:v>1.3133215617029625</c:v>
                </c:pt>
                <c:pt idx="1308">
                  <c:v>1.3329409456543064</c:v>
                </c:pt>
                <c:pt idx="1309">
                  <c:v>1.3388267608397095</c:v>
                </c:pt>
                <c:pt idx="1310">
                  <c:v>1.3113596233078282</c:v>
                </c:pt>
                <c:pt idx="1311">
                  <c:v>1.3374534039631156</c:v>
                </c:pt>
                <c:pt idx="1312">
                  <c:v>1.3243084167157151</c:v>
                </c:pt>
                <c:pt idx="1313">
                  <c:v>1.3035118697272905</c:v>
                </c:pt>
                <c:pt idx="1314">
                  <c:v>1.3256817735923092</c:v>
                </c:pt>
                <c:pt idx="1315">
                  <c:v>1.33941534235825</c:v>
                </c:pt>
                <c:pt idx="1316">
                  <c:v>1.3211693152835</c:v>
                </c:pt>
                <c:pt idx="1317">
                  <c:v>1.3237198351971748</c:v>
                </c:pt>
                <c:pt idx="1318">
                  <c:v>1.3433392191485187</c:v>
                </c:pt>
                <c:pt idx="1319">
                  <c:v>1.3315675887777123</c:v>
                </c:pt>
                <c:pt idx="1320">
                  <c:v>1.3368648224445752</c:v>
                </c:pt>
                <c:pt idx="1321">
                  <c:v>1.3360800470865215</c:v>
                </c:pt>
                <c:pt idx="1322">
                  <c:v>1.3237198351971748</c:v>
                </c:pt>
                <c:pt idx="1323">
                  <c:v>1.3217578968020405</c:v>
                </c:pt>
                <c:pt idx="1324">
                  <c:v>1.356484206395919</c:v>
                </c:pt>
                <c:pt idx="1325">
                  <c:v>1.353737492642731</c:v>
                </c:pt>
                <c:pt idx="1326">
                  <c:v>1.353737492642731</c:v>
                </c:pt>
                <c:pt idx="1327">
                  <c:v>1.3453011575436531</c:v>
                </c:pt>
                <c:pt idx="1328">
                  <c:v>1.356484206395919</c:v>
                </c:pt>
                <c:pt idx="1329">
                  <c:v>1.3419658622719246</c:v>
                </c:pt>
                <c:pt idx="1330">
                  <c:v>1.3851285069648813</c:v>
                </c:pt>
                <c:pt idx="1331">
                  <c:v>1.364920541494997</c:v>
                </c:pt>
                <c:pt idx="1332">
                  <c:v>1.3517755542475967</c:v>
                </c:pt>
                <c:pt idx="1333">
                  <c:v>1.3780655287423975</c:v>
                </c:pt>
                <c:pt idx="1334">
                  <c:v>1.3733568765940749</c:v>
                </c:pt>
                <c:pt idx="1335">
                  <c:v>1.3988620757308221</c:v>
                </c:pt>
                <c:pt idx="1336">
                  <c:v>1.374730233470669</c:v>
                </c:pt>
                <c:pt idx="1337">
                  <c:v>1.3923876790268785</c:v>
                </c:pt>
                <c:pt idx="1338">
                  <c:v>1.4055326662742789</c:v>
                </c:pt>
                <c:pt idx="1339">
                  <c:v>1.3839513439278006</c:v>
                </c:pt>
                <c:pt idx="1340">
                  <c:v>1.374730233470669</c:v>
                </c:pt>
                <c:pt idx="1341">
                  <c:v>1.3923876790268785</c:v>
                </c:pt>
                <c:pt idx="1342">
                  <c:v>1.3982734942122819</c:v>
                </c:pt>
                <c:pt idx="1343">
                  <c:v>1.4021973710025506</c:v>
                </c:pt>
                <c:pt idx="1344">
                  <c:v>1.428291151657838</c:v>
                </c:pt>
                <c:pt idx="1345">
                  <c:v>1.4086717677064939</c:v>
                </c:pt>
                <c:pt idx="1346">
                  <c:v>1.3800274671375319</c:v>
                </c:pt>
                <c:pt idx="1347">
                  <c:v>1.4106337061016285</c:v>
                </c:pt>
                <c:pt idx="1348">
                  <c:v>1.3976849126937414</c:v>
                </c:pt>
                <c:pt idx="1349">
                  <c:v>1.4047478909162252</c:v>
                </c:pt>
                <c:pt idx="1350">
                  <c:v>1.3949381989405532</c:v>
                </c:pt>
                <c:pt idx="1351">
                  <c:v>1.4067098293113596</c:v>
                </c:pt>
                <c:pt idx="1352">
                  <c:v>1.3878752207180693</c:v>
                </c:pt>
                <c:pt idx="1353">
                  <c:v>1.385913282322935</c:v>
                </c:pt>
                <c:pt idx="1354">
                  <c:v>1.3839513439278006</c:v>
                </c:pt>
                <c:pt idx="1355">
                  <c:v>1.3812046301746126</c:v>
                </c:pt>
                <c:pt idx="1356">
                  <c:v>1.3702177751618598</c:v>
                </c:pt>
                <c:pt idx="1357">
                  <c:v>1.3713949381989405</c:v>
                </c:pt>
                <c:pt idx="1358">
                  <c:v>1.3937610359034727</c:v>
                </c:pt>
                <c:pt idx="1359">
                  <c:v>1.3786541102609378</c:v>
                </c:pt>
                <c:pt idx="1360">
                  <c:v>1.3674710614086718</c:v>
                </c:pt>
                <c:pt idx="1361">
                  <c:v>1.3741416519521288</c:v>
                </c:pt>
                <c:pt idx="1362">
                  <c:v>1.3890523837551501</c:v>
                </c:pt>
                <c:pt idx="1363">
                  <c:v>1.3786541102609378</c:v>
                </c:pt>
                <c:pt idx="1364">
                  <c:v>1.353737492642731</c:v>
                </c:pt>
                <c:pt idx="1365">
                  <c:v>1.353737492642731</c:v>
                </c:pt>
                <c:pt idx="1366">
                  <c:v>1.3870904453600157</c:v>
                </c:pt>
                <c:pt idx="1367">
                  <c:v>1.3556994310378654</c:v>
                </c:pt>
                <c:pt idx="1368">
                  <c:v>1.3878752207180693</c:v>
                </c:pt>
                <c:pt idx="1369">
                  <c:v>1.3976849126937414</c:v>
                </c:pt>
                <c:pt idx="1370">
                  <c:v>1.3845399254463411</c:v>
                </c:pt>
                <c:pt idx="1371">
                  <c:v>1.3753188149892093</c:v>
                </c:pt>
                <c:pt idx="1372">
                  <c:v>1.3825779870512065</c:v>
                </c:pt>
                <c:pt idx="1373">
                  <c:v>1.3963115558171473</c:v>
                </c:pt>
                <c:pt idx="1374">
                  <c:v>1.425152050225623</c:v>
                </c:pt>
                <c:pt idx="1375">
                  <c:v>1.3865018638414754</c:v>
                </c:pt>
                <c:pt idx="1376">
                  <c:v>1.3819894055326662</c:v>
                </c:pt>
                <c:pt idx="1377">
                  <c:v>1.3870904453600157</c:v>
                </c:pt>
                <c:pt idx="1378">
                  <c:v>1.4133804198548165</c:v>
                </c:pt>
                <c:pt idx="1379">
                  <c:v>1.4106337061016285</c:v>
                </c:pt>
                <c:pt idx="1380">
                  <c:v>1.4021973710025506</c:v>
                </c:pt>
                <c:pt idx="1381">
                  <c:v>1.4120070629782224</c:v>
                </c:pt>
                <c:pt idx="1382">
                  <c:v>1.4198548165587601</c:v>
                </c:pt>
                <c:pt idx="1383">
                  <c:v>1.4467333725721012</c:v>
                </c:pt>
                <c:pt idx="1384">
                  <c:v>1.4231901118304886</c:v>
                </c:pt>
                <c:pt idx="1385">
                  <c:v>1.4408475573866981</c:v>
                </c:pt>
                <c:pt idx="1386">
                  <c:v>1.4224053364724347</c:v>
                </c:pt>
                <c:pt idx="1387">
                  <c:v>1.4329998038061604</c:v>
                </c:pt>
                <c:pt idx="1388">
                  <c:v>1.443986658818913</c:v>
                </c:pt>
                <c:pt idx="1389">
                  <c:v>1.4420247204237788</c:v>
                </c:pt>
                <c:pt idx="1390">
                  <c:v>1.4224053364724347</c:v>
                </c:pt>
                <c:pt idx="1391">
                  <c:v>1.4316264469295663</c:v>
                </c:pt>
                <c:pt idx="1392">
                  <c:v>1.4557582891897194</c:v>
                </c:pt>
                <c:pt idx="1393">
                  <c:v>1.4302530900529724</c:v>
                </c:pt>
                <c:pt idx="1394">
                  <c:v>1.4290759270158917</c:v>
                </c:pt>
                <c:pt idx="1395">
                  <c:v>1.4277025701392976</c:v>
                </c:pt>
                <c:pt idx="1396">
                  <c:v>1.4459485972140476</c:v>
                </c:pt>
                <c:pt idx="1397">
                  <c:v>1.4349617422012948</c:v>
                </c:pt>
                <c:pt idx="1398">
                  <c:v>1.4218167549538945</c:v>
                </c:pt>
                <c:pt idx="1399">
                  <c:v>1.4341769668432411</c:v>
                </c:pt>
                <c:pt idx="1400">
                  <c:v>1.3982734942122819</c:v>
                </c:pt>
                <c:pt idx="1401">
                  <c:v>1.4074946046694135</c:v>
                </c:pt>
                <c:pt idx="1402">
                  <c:v>1.3996468510888758</c:v>
                </c:pt>
                <c:pt idx="1403">
                  <c:v>1.4016087894840101</c:v>
                </c:pt>
                <c:pt idx="1404">
                  <c:v>1.3917990975083383</c:v>
                </c:pt>
                <c:pt idx="1405">
                  <c:v>1.4067098293113596</c:v>
                </c:pt>
                <c:pt idx="1406">
                  <c:v>1.392976260545419</c:v>
                </c:pt>
                <c:pt idx="1407">
                  <c:v>1.3870904453600157</c:v>
                </c:pt>
                <c:pt idx="1408">
                  <c:v>1.3786541102609378</c:v>
                </c:pt>
                <c:pt idx="1409">
                  <c:v>1.3988620757308221</c:v>
                </c:pt>
                <c:pt idx="1410">
                  <c:v>1.3786541102609378</c:v>
                </c:pt>
                <c:pt idx="1411">
                  <c:v>1.3596233078281341</c:v>
                </c:pt>
                <c:pt idx="1412">
                  <c:v>1.3702177751618598</c:v>
                </c:pt>
                <c:pt idx="1413">
                  <c:v>1.3615852462232687</c:v>
                </c:pt>
                <c:pt idx="1414">
                  <c:v>1.3629586030998626</c:v>
                </c:pt>
                <c:pt idx="1415">
                  <c:v>1.3702177751618598</c:v>
                </c:pt>
                <c:pt idx="1416">
                  <c:v>1.374730233470669</c:v>
                </c:pt>
                <c:pt idx="1417">
                  <c:v>1.3623700215813224</c:v>
                </c:pt>
                <c:pt idx="1418">
                  <c:v>1.3615852462232687</c:v>
                </c:pt>
                <c:pt idx="1419">
                  <c:v>1.3615852462232687</c:v>
                </c:pt>
                <c:pt idx="1420">
                  <c:v>1.3851285069648813</c:v>
                </c:pt>
                <c:pt idx="1421">
                  <c:v>1.3976849126937414</c:v>
                </c:pt>
                <c:pt idx="1422">
                  <c:v>1.3713949381989405</c:v>
                </c:pt>
                <c:pt idx="1423">
                  <c:v>1.3733568765940749</c:v>
                </c:pt>
                <c:pt idx="1424">
                  <c:v>1.3708063566804003</c:v>
                </c:pt>
                <c:pt idx="1425">
                  <c:v>1.3865018638414754</c:v>
                </c:pt>
                <c:pt idx="1426">
                  <c:v>1.3898371591132039</c:v>
                </c:pt>
                <c:pt idx="1427">
                  <c:v>1.383166568569747</c:v>
                </c:pt>
                <c:pt idx="1428">
                  <c:v>1.392976260545419</c:v>
                </c:pt>
                <c:pt idx="1429">
                  <c:v>1.4055326662742789</c:v>
                </c:pt>
                <c:pt idx="1430">
                  <c:v>1.3845399254463411</c:v>
                </c:pt>
                <c:pt idx="1431">
                  <c:v>1.4035707278791447</c:v>
                </c:pt>
                <c:pt idx="1432">
                  <c:v>1.4086717677064939</c:v>
                </c:pt>
                <c:pt idx="1433">
                  <c:v>1.418481459682166</c:v>
                </c:pt>
                <c:pt idx="1434">
                  <c:v>1.4159309397684914</c:v>
                </c:pt>
                <c:pt idx="1435">
                  <c:v>1.404159309397685</c:v>
                </c:pt>
                <c:pt idx="1436">
                  <c:v>1.4080831861879537</c:v>
                </c:pt>
                <c:pt idx="1437">
                  <c:v>1.404159309397685</c:v>
                </c:pt>
                <c:pt idx="1438">
                  <c:v>1.4094565430645478</c:v>
                </c:pt>
                <c:pt idx="1439">
                  <c:v>1.4165195212870316</c:v>
                </c:pt>
                <c:pt idx="1440">
                  <c:v>1.4218167549538945</c:v>
                </c:pt>
                <c:pt idx="1441">
                  <c:v>1.4114184814596822</c:v>
                </c:pt>
                <c:pt idx="1442">
                  <c:v>1.4061212477928193</c:v>
                </c:pt>
                <c:pt idx="1443">
                  <c:v>1.4198548165587601</c:v>
                </c:pt>
                <c:pt idx="1444">
                  <c:v>1.4008240141259565</c:v>
                </c:pt>
                <c:pt idx="1445">
                  <c:v>1.4243672748675691</c:v>
                </c:pt>
                <c:pt idx="1446">
                  <c:v>1.4114184814596822</c:v>
                </c:pt>
                <c:pt idx="1447">
                  <c:v>1.4218167549538945</c:v>
                </c:pt>
                <c:pt idx="1448">
                  <c:v>1.4027859525210908</c:v>
                </c:pt>
                <c:pt idx="1449">
                  <c:v>1.3949381989405532</c:v>
                </c:pt>
                <c:pt idx="1450">
                  <c:v>1.4159309397684914</c:v>
                </c:pt>
                <c:pt idx="1451">
                  <c:v>1.4145575828918973</c:v>
                </c:pt>
                <c:pt idx="1452">
                  <c:v>1.3949381989405532</c:v>
                </c:pt>
                <c:pt idx="1453">
                  <c:v>1.3917990975083383</c:v>
                </c:pt>
                <c:pt idx="1454">
                  <c:v>1.3949381989405532</c:v>
                </c:pt>
                <c:pt idx="1455">
                  <c:v>1.3898371591132039</c:v>
                </c:pt>
                <c:pt idx="1456">
                  <c:v>1.3870904453600157</c:v>
                </c:pt>
                <c:pt idx="1457">
                  <c:v>1.3753188149892093</c:v>
                </c:pt>
                <c:pt idx="1458">
                  <c:v>1.3733568765940749</c:v>
                </c:pt>
                <c:pt idx="1459">
                  <c:v>1.3668824798901316</c:v>
                </c:pt>
                <c:pt idx="1460">
                  <c:v>1.3761035903472632</c:v>
                </c:pt>
                <c:pt idx="1461">
                  <c:v>1.3741416519521288</c:v>
                </c:pt>
                <c:pt idx="1462">
                  <c:v>1.364920541494997</c:v>
                </c:pt>
                <c:pt idx="1463">
                  <c:v>1.3721797135569944</c:v>
                </c:pt>
                <c:pt idx="1464">
                  <c:v>1.3792426917794782</c:v>
                </c:pt>
                <c:pt idx="1465">
                  <c:v>1.385913282322935</c:v>
                </c:pt>
                <c:pt idx="1466">
                  <c:v>1.3812046301746126</c:v>
                </c:pt>
                <c:pt idx="1467">
                  <c:v>1.3772807533843436</c:v>
                </c:pt>
                <c:pt idx="1468">
                  <c:v>1.3623700215813224</c:v>
                </c:pt>
                <c:pt idx="1469">
                  <c:v>1.383166568569747</c:v>
                </c:pt>
                <c:pt idx="1470">
                  <c:v>1.3694329998038062</c:v>
                </c:pt>
                <c:pt idx="1471">
                  <c:v>1.3792426917794782</c:v>
                </c:pt>
                <c:pt idx="1472">
                  <c:v>1.3668824798901316</c:v>
                </c:pt>
                <c:pt idx="1473">
                  <c:v>1.3596233078281341</c:v>
                </c:pt>
                <c:pt idx="1474">
                  <c:v>1.3923876790268785</c:v>
                </c:pt>
                <c:pt idx="1475">
                  <c:v>1.353737492642731</c:v>
                </c:pt>
                <c:pt idx="1476">
                  <c:v>1.3655091230135374</c:v>
                </c:pt>
                <c:pt idx="1477">
                  <c:v>1.383166568569747</c:v>
                </c:pt>
                <c:pt idx="1478">
                  <c:v>1.3662938983715911</c:v>
                </c:pt>
                <c:pt idx="1479">
                  <c:v>1.3708063566804003</c:v>
                </c:pt>
                <c:pt idx="1480">
                  <c:v>1.3643319599764567</c:v>
                </c:pt>
                <c:pt idx="1481">
                  <c:v>1.3505983912105159</c:v>
                </c:pt>
                <c:pt idx="1482">
                  <c:v>1.3584461447910536</c:v>
                </c:pt>
                <c:pt idx="1483">
                  <c:v>1.3576613694329998</c:v>
                </c:pt>
                <c:pt idx="1484">
                  <c:v>1.3792426917794782</c:v>
                </c:pt>
                <c:pt idx="1485">
                  <c:v>1.3458897390621933</c:v>
                </c:pt>
                <c:pt idx="1486">
                  <c:v>1.349225034333922</c:v>
                </c:pt>
                <c:pt idx="1487">
                  <c:v>1.33941534235825</c:v>
                </c:pt>
                <c:pt idx="1488">
                  <c:v>1.3329409456543064</c:v>
                </c:pt>
                <c:pt idx="1489">
                  <c:v>1.3282322935059838</c:v>
                </c:pt>
                <c:pt idx="1490">
                  <c:v>1.3080243280360997</c:v>
                </c:pt>
                <c:pt idx="1491">
                  <c:v>1.3380419854816559</c:v>
                </c:pt>
                <c:pt idx="1492">
                  <c:v>1.360408083186188</c:v>
                </c:pt>
                <c:pt idx="1493">
                  <c:v>1.3197959584069059</c:v>
                </c:pt>
                <c:pt idx="1494">
                  <c:v>1.3282322935059838</c:v>
                </c:pt>
                <c:pt idx="1495">
                  <c:v>1.3152835000980969</c:v>
                </c:pt>
                <c:pt idx="1496">
                  <c:v>1.3164606631351776</c:v>
                </c:pt>
                <c:pt idx="1497">
                  <c:v>1.3309790072591721</c:v>
                </c:pt>
                <c:pt idx="1498">
                  <c:v>1.314498724740043</c:v>
                </c:pt>
                <c:pt idx="1499">
                  <c:v>1.3433392191485187</c:v>
                </c:pt>
                <c:pt idx="1500">
                  <c:v>1.3309790072591721</c:v>
                </c:pt>
                <c:pt idx="1501">
                  <c:v>1.3192073768883656</c:v>
                </c:pt>
                <c:pt idx="1502">
                  <c:v>1.3158720816166372</c:v>
                </c:pt>
                <c:pt idx="1503">
                  <c:v>1.3368648224445752</c:v>
                </c:pt>
                <c:pt idx="1504">
                  <c:v>1.3301942319011184</c:v>
                </c:pt>
                <c:pt idx="1505">
                  <c:v>1.3335295271728467</c:v>
                </c:pt>
                <c:pt idx="1506">
                  <c:v>1.3556994310378654</c:v>
                </c:pt>
                <c:pt idx="1507">
                  <c:v>1.3231312536786346</c:v>
                </c:pt>
                <c:pt idx="1508">
                  <c:v>1.3478516774573279</c:v>
                </c:pt>
                <c:pt idx="1509">
                  <c:v>1.3615852462232687</c:v>
                </c:pt>
                <c:pt idx="1510">
                  <c:v>1.3551108495193251</c:v>
                </c:pt>
                <c:pt idx="1511">
                  <c:v>1.3662938983715911</c:v>
                </c:pt>
                <c:pt idx="1512">
                  <c:v>1.3466745144202472</c:v>
                </c:pt>
                <c:pt idx="1513">
                  <c:v>1.3615852462232687</c:v>
                </c:pt>
                <c:pt idx="1514">
                  <c:v>1.3525603296056503</c:v>
                </c:pt>
                <c:pt idx="1515">
                  <c:v>1.3662938983715911</c:v>
                </c:pt>
                <c:pt idx="1516">
                  <c:v>1.3545222680007849</c:v>
                </c:pt>
                <c:pt idx="1517">
                  <c:v>1.3615852462232687</c:v>
                </c:pt>
                <c:pt idx="1518">
                  <c:v>1.3786541102609378</c:v>
                </c:pt>
                <c:pt idx="1519">
                  <c:v>1.3792426917794782</c:v>
                </c:pt>
                <c:pt idx="1520">
                  <c:v>1.3635471846184029</c:v>
                </c:pt>
                <c:pt idx="1521">
                  <c:v>1.3525603296056503</c:v>
                </c:pt>
                <c:pt idx="1522">
                  <c:v>1.3766921718658034</c:v>
                </c:pt>
                <c:pt idx="1523">
                  <c:v>1.3878752207180693</c:v>
                </c:pt>
                <c:pt idx="1524">
                  <c:v>1.3949381989405532</c:v>
                </c:pt>
                <c:pt idx="1525">
                  <c:v>1.3878752207180693</c:v>
                </c:pt>
                <c:pt idx="1526">
                  <c:v>1.3898371591132039</c:v>
                </c:pt>
                <c:pt idx="1527">
                  <c:v>1.4106337061016285</c:v>
                </c:pt>
                <c:pt idx="1528">
                  <c:v>1.3898371591132039</c:v>
                </c:pt>
                <c:pt idx="1529">
                  <c:v>1.4074946046694135</c:v>
                </c:pt>
                <c:pt idx="1530">
                  <c:v>1.4114184814596822</c:v>
                </c:pt>
                <c:pt idx="1531">
                  <c:v>1.4204433980773004</c:v>
                </c:pt>
                <c:pt idx="1532">
                  <c:v>1.4310378654110261</c:v>
                </c:pt>
                <c:pt idx="1533">
                  <c:v>1.4231901118304886</c:v>
                </c:pt>
                <c:pt idx="1534">
                  <c:v>1.400235432607416</c:v>
                </c:pt>
                <c:pt idx="1535">
                  <c:v>1.4355503237198353</c:v>
                </c:pt>
                <c:pt idx="1536">
                  <c:v>1.4237786933490288</c:v>
                </c:pt>
                <c:pt idx="1537">
                  <c:v>1.4055326662742789</c:v>
                </c:pt>
                <c:pt idx="1538">
                  <c:v>1.4341769668432411</c:v>
                </c:pt>
                <c:pt idx="1539">
                  <c:v>1.4243672748675691</c:v>
                </c:pt>
                <c:pt idx="1540">
                  <c:v>1.4212281734353542</c:v>
                </c:pt>
                <c:pt idx="1541">
                  <c:v>1.4165195212870316</c:v>
                </c:pt>
                <c:pt idx="1542">
                  <c:v>1.428291151657838</c:v>
                </c:pt>
                <c:pt idx="1543">
                  <c:v>1.4263292132627035</c:v>
                </c:pt>
                <c:pt idx="1544">
                  <c:v>1.4173042966450853</c:v>
                </c:pt>
                <c:pt idx="1545">
                  <c:v>1.4361389052383755</c:v>
                </c:pt>
                <c:pt idx="1546">
                  <c:v>1.418481459682166</c:v>
                </c:pt>
                <c:pt idx="1547">
                  <c:v>1.4178928781636255</c:v>
                </c:pt>
                <c:pt idx="1548">
                  <c:v>1.4133804198548165</c:v>
                </c:pt>
                <c:pt idx="1549">
                  <c:v>1.4106337061016285</c:v>
                </c:pt>
                <c:pt idx="1550">
                  <c:v>1.4349617422012948</c:v>
                </c:pt>
                <c:pt idx="1551">
                  <c:v>1.4198548165587601</c:v>
                </c:pt>
                <c:pt idx="1552">
                  <c:v>1.4224053364724347</c:v>
                </c:pt>
                <c:pt idx="1553">
                  <c:v>1.3963115558171473</c:v>
                </c:pt>
                <c:pt idx="1554">
                  <c:v>1.3878752207180693</c:v>
                </c:pt>
                <c:pt idx="1555">
                  <c:v>1.4212281734353542</c:v>
                </c:pt>
                <c:pt idx="1556">
                  <c:v>1.4204433980773004</c:v>
                </c:pt>
                <c:pt idx="1557">
                  <c:v>1.4218167549538945</c:v>
                </c:pt>
                <c:pt idx="1558">
                  <c:v>1.4204433980773004</c:v>
                </c:pt>
                <c:pt idx="1559">
                  <c:v>1.4296645085344319</c:v>
                </c:pt>
                <c:pt idx="1560">
                  <c:v>1.4153423582499509</c:v>
                </c:pt>
                <c:pt idx="1561">
                  <c:v>1.425152050225623</c:v>
                </c:pt>
                <c:pt idx="1562">
                  <c:v>1.4498724740043163</c:v>
                </c:pt>
                <c:pt idx="1563">
                  <c:v>1.418481459682166</c:v>
                </c:pt>
                <c:pt idx="1564">
                  <c:v>1.4296645085344319</c:v>
                </c:pt>
                <c:pt idx="1565">
                  <c:v>1.4100451245830881</c:v>
                </c:pt>
                <c:pt idx="1566">
                  <c:v>1.4133804198548165</c:v>
                </c:pt>
                <c:pt idx="1567">
                  <c:v>1.4165195212870316</c:v>
                </c:pt>
                <c:pt idx="1568">
                  <c:v>1.3969001373356877</c:v>
                </c:pt>
                <c:pt idx="1569">
                  <c:v>1.4257406317441632</c:v>
                </c:pt>
                <c:pt idx="1570">
                  <c:v>1.4178928781636255</c:v>
                </c:pt>
                <c:pt idx="1571">
                  <c:v>1.3976849126937414</c:v>
                </c:pt>
                <c:pt idx="1572">
                  <c:v>1.4198548165587601</c:v>
                </c:pt>
                <c:pt idx="1573">
                  <c:v>1.400235432607416</c:v>
                </c:pt>
                <c:pt idx="1574">
                  <c:v>1.4035707278791447</c:v>
                </c:pt>
                <c:pt idx="1575">
                  <c:v>1.4021973710025506</c:v>
                </c:pt>
                <c:pt idx="1576">
                  <c:v>1.4067098293113596</c:v>
                </c:pt>
                <c:pt idx="1577">
                  <c:v>1.3969001373356877</c:v>
                </c:pt>
                <c:pt idx="1578">
                  <c:v>1.3800274671375319</c:v>
                </c:pt>
                <c:pt idx="1579">
                  <c:v>1.3943496174220129</c:v>
                </c:pt>
                <c:pt idx="1580">
                  <c:v>1.3890523837551501</c:v>
                </c:pt>
                <c:pt idx="1581">
                  <c:v>1.3825779870512065</c:v>
                </c:pt>
                <c:pt idx="1582">
                  <c:v>1.3870904453600157</c:v>
                </c:pt>
                <c:pt idx="1583">
                  <c:v>1.3753188149892093</c:v>
                </c:pt>
                <c:pt idx="1584">
                  <c:v>1.3694329998038062</c:v>
                </c:pt>
                <c:pt idx="1585">
                  <c:v>1.3800274671375319</c:v>
                </c:pt>
                <c:pt idx="1586">
                  <c:v>1.3439278006670592</c:v>
                </c:pt>
                <c:pt idx="1587">
                  <c:v>1.3772807533843436</c:v>
                </c:pt>
                <c:pt idx="1588">
                  <c:v>1.3786541102609378</c:v>
                </c:pt>
                <c:pt idx="1589">
                  <c:v>1.3400039238767902</c:v>
                </c:pt>
                <c:pt idx="1590">
                  <c:v>1.3643319599764567</c:v>
                </c:pt>
                <c:pt idx="1591">
                  <c:v>1.3682558367667255</c:v>
                </c:pt>
                <c:pt idx="1592">
                  <c:v>1.3635471846184029</c:v>
                </c:pt>
                <c:pt idx="1593">
                  <c:v>1.3727682950755347</c:v>
                </c:pt>
                <c:pt idx="1594">
                  <c:v>1.3413772807533844</c:v>
                </c:pt>
                <c:pt idx="1595">
                  <c:v>1.3458897390621933</c:v>
                </c:pt>
                <c:pt idx="1596">
                  <c:v>1.3439278006670592</c:v>
                </c:pt>
                <c:pt idx="1597">
                  <c:v>1.3545222680007849</c:v>
                </c:pt>
                <c:pt idx="1598">
                  <c:v>1.3570727879144595</c:v>
                </c:pt>
                <c:pt idx="1599">
                  <c:v>1.3380419854816559</c:v>
                </c:pt>
                <c:pt idx="1600">
                  <c:v>1.3733568765940749</c:v>
                </c:pt>
                <c:pt idx="1601">
                  <c:v>1.3388267608397095</c:v>
                </c:pt>
                <c:pt idx="1602">
                  <c:v>1.3551108495193251</c:v>
                </c:pt>
                <c:pt idx="1603">
                  <c:v>1.3576613694329998</c:v>
                </c:pt>
                <c:pt idx="1604">
                  <c:v>1.3433392191485187</c:v>
                </c:pt>
                <c:pt idx="1605">
                  <c:v>1.3596233078281341</c:v>
                </c:pt>
                <c:pt idx="1606">
                  <c:v>1.3453011575436531</c:v>
                </c:pt>
                <c:pt idx="1607">
                  <c:v>1.3551108495193251</c:v>
                </c:pt>
                <c:pt idx="1608">
                  <c:v>1.3584461447910536</c:v>
                </c:pt>
                <c:pt idx="1609">
                  <c:v>1.3694329998038062</c:v>
                </c:pt>
                <c:pt idx="1610">
                  <c:v>1.3806160486560721</c:v>
                </c:pt>
                <c:pt idx="1611">
                  <c:v>1.3890523837551501</c:v>
                </c:pt>
                <c:pt idx="1612">
                  <c:v>1.3772807533843436</c:v>
                </c:pt>
                <c:pt idx="1613">
                  <c:v>1.3806160486560721</c:v>
                </c:pt>
                <c:pt idx="1614">
                  <c:v>1.3884638022366098</c:v>
                </c:pt>
                <c:pt idx="1615">
                  <c:v>1.364920541494997</c:v>
                </c:pt>
                <c:pt idx="1616">
                  <c:v>1.3727682950755347</c:v>
                </c:pt>
                <c:pt idx="1617">
                  <c:v>1.3800274671375319</c:v>
                </c:pt>
                <c:pt idx="1618">
                  <c:v>1.3629586030998626</c:v>
                </c:pt>
                <c:pt idx="1619">
                  <c:v>1.3753188149892093</c:v>
                </c:pt>
                <c:pt idx="1620">
                  <c:v>1.3525603296056503</c:v>
                </c:pt>
                <c:pt idx="1621">
                  <c:v>1.3772807533843436</c:v>
                </c:pt>
                <c:pt idx="1622">
                  <c:v>1.3845399254463411</c:v>
                </c:pt>
                <c:pt idx="1623">
                  <c:v>1.3688444182852657</c:v>
                </c:pt>
                <c:pt idx="1624">
                  <c:v>1.374730233470669</c:v>
                </c:pt>
                <c:pt idx="1625">
                  <c:v>1.3727682950755347</c:v>
                </c:pt>
                <c:pt idx="1626">
                  <c:v>1.3949381989405532</c:v>
                </c:pt>
                <c:pt idx="1627">
                  <c:v>1.364920541494997</c:v>
                </c:pt>
                <c:pt idx="1628">
                  <c:v>1.3825779870512065</c:v>
                </c:pt>
                <c:pt idx="1629">
                  <c:v>1.4055326662742789</c:v>
                </c:pt>
                <c:pt idx="1630">
                  <c:v>1.4114184814596822</c:v>
                </c:pt>
                <c:pt idx="1631">
                  <c:v>1.4518344123994507</c:v>
                </c:pt>
                <c:pt idx="1632">
                  <c:v>1.4420247204237788</c:v>
                </c:pt>
                <c:pt idx="1633">
                  <c:v>1.4526191877575045</c:v>
                </c:pt>
                <c:pt idx="1634">
                  <c:v>1.4930351186972728</c:v>
                </c:pt>
                <c:pt idx="1635">
                  <c:v>1.514027859525211</c:v>
                </c:pt>
                <c:pt idx="1636">
                  <c:v>1.5146164410437513</c:v>
                </c:pt>
                <c:pt idx="1637">
                  <c:v>1.5008828722778105</c:v>
                </c:pt>
                <c:pt idx="1638">
                  <c:v>1.5173631547969393</c:v>
                </c:pt>
                <c:pt idx="1639">
                  <c:v>1.5036295860309985</c:v>
                </c:pt>
                <c:pt idx="1640">
                  <c:v>1.4428094957818325</c:v>
                </c:pt>
                <c:pt idx="1641">
                  <c:v>1.4479105356091819</c:v>
                </c:pt>
                <c:pt idx="1642">
                  <c:v>1.4433980773003727</c:v>
                </c:pt>
                <c:pt idx="1643">
                  <c:v>1.4165195212870316</c:v>
                </c:pt>
                <c:pt idx="1644">
                  <c:v>1.3988620757308221</c:v>
                </c:pt>
                <c:pt idx="1645">
                  <c:v>1.4100451245830881</c:v>
                </c:pt>
                <c:pt idx="1646">
                  <c:v>1.3688444182852657</c:v>
                </c:pt>
                <c:pt idx="1647">
                  <c:v>1.3576613694329998</c:v>
                </c:pt>
                <c:pt idx="1648">
                  <c:v>1.3878752207180693</c:v>
                </c:pt>
                <c:pt idx="1649">
                  <c:v>1.3733568765940749</c:v>
                </c:pt>
                <c:pt idx="1650">
                  <c:v>1.3551108495193251</c:v>
                </c:pt>
                <c:pt idx="1651">
                  <c:v>1.3584461447910536</c:v>
                </c:pt>
                <c:pt idx="1652">
                  <c:v>1.3407886992348441</c:v>
                </c:pt>
                <c:pt idx="1653">
                  <c:v>1.3433392191485187</c:v>
                </c:pt>
                <c:pt idx="1654">
                  <c:v>1.3453011575436531</c:v>
                </c:pt>
                <c:pt idx="1655">
                  <c:v>1.3419658622719246</c:v>
                </c:pt>
                <c:pt idx="1656">
                  <c:v>1.3453011575436531</c:v>
                </c:pt>
                <c:pt idx="1657">
                  <c:v>1.3388267608397095</c:v>
                </c:pt>
                <c:pt idx="1658">
                  <c:v>1.3486364528153816</c:v>
                </c:pt>
                <c:pt idx="1659">
                  <c:v>1.3511869727290562</c:v>
                </c:pt>
                <c:pt idx="1660">
                  <c:v>1.3158720816166372</c:v>
                </c:pt>
                <c:pt idx="1661">
                  <c:v>1.3270551304689033</c:v>
                </c:pt>
                <c:pt idx="1662">
                  <c:v>1.3400039238767902</c:v>
                </c:pt>
                <c:pt idx="1663">
                  <c:v>1.3197959584069059</c:v>
                </c:pt>
                <c:pt idx="1664">
                  <c:v>1.3341181086913871</c:v>
                </c:pt>
                <c:pt idx="1665">
                  <c:v>1.3368648224445752</c:v>
                </c:pt>
                <c:pt idx="1666">
                  <c:v>1.3262703551108495</c:v>
                </c:pt>
                <c:pt idx="1667">
                  <c:v>1.3368648224445752</c:v>
                </c:pt>
                <c:pt idx="1668">
                  <c:v>1.3309790072591721</c:v>
                </c:pt>
                <c:pt idx="1669">
                  <c:v>1.3276437119874436</c:v>
                </c:pt>
                <c:pt idx="1670">
                  <c:v>1.3309790072591721</c:v>
                </c:pt>
                <c:pt idx="1671">
                  <c:v>1.3276437119874436</c:v>
                </c:pt>
                <c:pt idx="1672">
                  <c:v>1.3413772807533844</c:v>
                </c:pt>
                <c:pt idx="1673">
                  <c:v>1.3505983912105159</c:v>
                </c:pt>
                <c:pt idx="1674">
                  <c:v>1.3427506376299785</c:v>
                </c:pt>
                <c:pt idx="1675">
                  <c:v>1.3231312536786346</c:v>
                </c:pt>
                <c:pt idx="1676">
                  <c:v>1.3551108495193251</c:v>
                </c:pt>
                <c:pt idx="1677">
                  <c:v>1.3531489111241908</c:v>
                </c:pt>
                <c:pt idx="1678">
                  <c:v>1.3413772807533844</c:v>
                </c:pt>
                <c:pt idx="1679">
                  <c:v>1.3674710614086718</c:v>
                </c:pt>
                <c:pt idx="1680">
                  <c:v>1.3708063566804003</c:v>
                </c:pt>
                <c:pt idx="1681">
                  <c:v>1.3629586030998626</c:v>
                </c:pt>
                <c:pt idx="1682">
                  <c:v>1.3898371591132039</c:v>
                </c:pt>
                <c:pt idx="1683">
                  <c:v>1.3772807533843436</c:v>
                </c:pt>
                <c:pt idx="1684">
                  <c:v>1.4047478909162252</c:v>
                </c:pt>
                <c:pt idx="1685">
                  <c:v>1.4094565430645478</c:v>
                </c:pt>
                <c:pt idx="1686">
                  <c:v>1.3884638022366098</c:v>
                </c:pt>
                <c:pt idx="1687">
                  <c:v>1.3904257406317442</c:v>
                </c:pt>
                <c:pt idx="1688">
                  <c:v>1.4114184814596822</c:v>
                </c:pt>
                <c:pt idx="1689">
                  <c:v>1.4145575828918973</c:v>
                </c:pt>
                <c:pt idx="1690">
                  <c:v>1.4100451245830881</c:v>
                </c:pt>
                <c:pt idx="1691">
                  <c:v>1.3996468510888758</c:v>
                </c:pt>
                <c:pt idx="1692">
                  <c:v>1.4198548165587601</c:v>
                </c:pt>
                <c:pt idx="1693">
                  <c:v>1.4106337061016285</c:v>
                </c:pt>
                <c:pt idx="1694">
                  <c:v>1.4165195212870316</c:v>
                </c:pt>
                <c:pt idx="1695">
                  <c:v>1.4165195212870316</c:v>
                </c:pt>
                <c:pt idx="1696">
                  <c:v>1.4114184814596822</c:v>
                </c:pt>
                <c:pt idx="1697">
                  <c:v>1.4067098293113596</c:v>
                </c:pt>
                <c:pt idx="1698">
                  <c:v>1.4100451245830881</c:v>
                </c:pt>
                <c:pt idx="1699">
                  <c:v>1.418481459682166</c:v>
                </c:pt>
                <c:pt idx="1700">
                  <c:v>1.4375122621149696</c:v>
                </c:pt>
                <c:pt idx="1701">
                  <c:v>1.4310378654110261</c:v>
                </c:pt>
                <c:pt idx="1702">
                  <c:v>1.4310378654110261</c:v>
                </c:pt>
                <c:pt idx="1703">
                  <c:v>1.4296645085344319</c:v>
                </c:pt>
                <c:pt idx="1704">
                  <c:v>1.4145575828918973</c:v>
                </c:pt>
                <c:pt idx="1705">
                  <c:v>1.4173042966450853</c:v>
                </c:pt>
                <c:pt idx="1706">
                  <c:v>1.4212281734353542</c:v>
                </c:pt>
                <c:pt idx="1707">
                  <c:v>1.4192662350402196</c:v>
                </c:pt>
                <c:pt idx="1708">
                  <c:v>1.4192662350402196</c:v>
                </c:pt>
                <c:pt idx="1709">
                  <c:v>1.404159309397685</c:v>
                </c:pt>
                <c:pt idx="1710">
                  <c:v>1.4055326662742789</c:v>
                </c:pt>
                <c:pt idx="1711">
                  <c:v>1.4061212477928193</c:v>
                </c:pt>
                <c:pt idx="1712">
                  <c:v>1.3708063566804003</c:v>
                </c:pt>
                <c:pt idx="1713">
                  <c:v>1.392976260545419</c:v>
                </c:pt>
                <c:pt idx="1714">
                  <c:v>1.3910143221502844</c:v>
                </c:pt>
                <c:pt idx="1715">
                  <c:v>1.3884638022366098</c:v>
                </c:pt>
                <c:pt idx="1716">
                  <c:v>1.3780655287423975</c:v>
                </c:pt>
                <c:pt idx="1717">
                  <c:v>1.374730233470669</c:v>
                </c:pt>
                <c:pt idx="1718">
                  <c:v>1.3702177751618598</c:v>
                </c:pt>
                <c:pt idx="1719">
                  <c:v>1.3615852462232687</c:v>
                </c:pt>
                <c:pt idx="1720">
                  <c:v>1.364920541494997</c:v>
                </c:pt>
                <c:pt idx="1721">
                  <c:v>1.3702177751618598</c:v>
                </c:pt>
                <c:pt idx="1722">
                  <c:v>1.3615852462232687</c:v>
                </c:pt>
                <c:pt idx="1723">
                  <c:v>1.3668824798901316</c:v>
                </c:pt>
                <c:pt idx="1724">
                  <c:v>1.3551108495193251</c:v>
                </c:pt>
                <c:pt idx="1725">
                  <c:v>1.3623700215813224</c:v>
                </c:pt>
                <c:pt idx="1726">
                  <c:v>1.3596233078281341</c:v>
                </c:pt>
                <c:pt idx="1727">
                  <c:v>1.3702177751618598</c:v>
                </c:pt>
                <c:pt idx="1728">
                  <c:v>1.3655091230135374</c:v>
                </c:pt>
                <c:pt idx="1729">
                  <c:v>1.3753188149892093</c:v>
                </c:pt>
                <c:pt idx="1730">
                  <c:v>1.3865018638414754</c:v>
                </c:pt>
                <c:pt idx="1731">
                  <c:v>1.3825779870512065</c:v>
                </c:pt>
                <c:pt idx="1732">
                  <c:v>1.3629586030998626</c:v>
                </c:pt>
                <c:pt idx="1733">
                  <c:v>1.3819894055326662</c:v>
                </c:pt>
                <c:pt idx="1734">
                  <c:v>1.3851285069648813</c:v>
                </c:pt>
                <c:pt idx="1735">
                  <c:v>1.3643319599764567</c:v>
                </c:pt>
                <c:pt idx="1736">
                  <c:v>1.3753188149892093</c:v>
                </c:pt>
                <c:pt idx="1737">
                  <c:v>1.3878752207180693</c:v>
                </c:pt>
                <c:pt idx="1738">
                  <c:v>1.3819894055326662</c:v>
                </c:pt>
                <c:pt idx="1739">
                  <c:v>1.364920541494997</c:v>
                </c:pt>
                <c:pt idx="1740">
                  <c:v>1.3910143221502844</c:v>
                </c:pt>
                <c:pt idx="1741">
                  <c:v>1.383166568569747</c:v>
                </c:pt>
                <c:pt idx="1742">
                  <c:v>1.3917990975083383</c:v>
                </c:pt>
                <c:pt idx="1743">
                  <c:v>1.3674710614086718</c:v>
                </c:pt>
                <c:pt idx="1744">
                  <c:v>1.3682558367667255</c:v>
                </c:pt>
                <c:pt idx="1745">
                  <c:v>1.3635471846184029</c:v>
                </c:pt>
                <c:pt idx="1746">
                  <c:v>1.374730233470669</c:v>
                </c:pt>
                <c:pt idx="1747">
                  <c:v>1.3584461447910536</c:v>
                </c:pt>
                <c:pt idx="1748">
                  <c:v>1.374730233470669</c:v>
                </c:pt>
                <c:pt idx="1749">
                  <c:v>1.364920541494997</c:v>
                </c:pt>
                <c:pt idx="1750">
                  <c:v>1.3615852462232687</c:v>
                </c:pt>
                <c:pt idx="1751">
                  <c:v>1.3609966647047282</c:v>
                </c:pt>
                <c:pt idx="1752">
                  <c:v>1.3505983912105159</c:v>
                </c:pt>
                <c:pt idx="1753">
                  <c:v>1.3713949381989405</c:v>
                </c:pt>
                <c:pt idx="1754">
                  <c:v>1.3615852462232687</c:v>
                </c:pt>
                <c:pt idx="1755">
                  <c:v>1.3615852462232687</c:v>
                </c:pt>
                <c:pt idx="1756">
                  <c:v>1.3741416519521288</c:v>
                </c:pt>
                <c:pt idx="1757">
                  <c:v>1.3741416519521288</c:v>
                </c:pt>
                <c:pt idx="1758">
                  <c:v>1.3668824798901316</c:v>
                </c:pt>
                <c:pt idx="1759">
                  <c:v>1.3812046301746126</c:v>
                </c:pt>
                <c:pt idx="1760">
                  <c:v>1.3865018638414754</c:v>
                </c:pt>
                <c:pt idx="1761">
                  <c:v>1.3688444182852657</c:v>
                </c:pt>
                <c:pt idx="1762">
                  <c:v>1.3668824798901316</c:v>
                </c:pt>
                <c:pt idx="1763">
                  <c:v>1.3753188149892093</c:v>
                </c:pt>
                <c:pt idx="1764">
                  <c:v>1.3596233078281341</c:v>
                </c:pt>
                <c:pt idx="1765">
                  <c:v>1.3702177751618598</c:v>
                </c:pt>
                <c:pt idx="1766">
                  <c:v>1.3655091230135374</c:v>
                </c:pt>
                <c:pt idx="1767">
                  <c:v>1.3708063566804003</c:v>
                </c:pt>
                <c:pt idx="1768">
                  <c:v>1.3609966647047282</c:v>
                </c:pt>
                <c:pt idx="1769">
                  <c:v>1.3708063566804003</c:v>
                </c:pt>
                <c:pt idx="1770">
                  <c:v>1.3584461447910536</c:v>
                </c:pt>
                <c:pt idx="1771">
                  <c:v>1.3904257406317442</c:v>
                </c:pt>
                <c:pt idx="1772">
                  <c:v>1.3525603296056503</c:v>
                </c:pt>
                <c:pt idx="1773">
                  <c:v>1.3478516774573279</c:v>
                </c:pt>
                <c:pt idx="1774">
                  <c:v>1.3643319599764567</c:v>
                </c:pt>
                <c:pt idx="1775">
                  <c:v>1.364920541494997</c:v>
                </c:pt>
                <c:pt idx="1776">
                  <c:v>1.3388267608397095</c:v>
                </c:pt>
                <c:pt idx="1777">
                  <c:v>1.3321561702962528</c:v>
                </c:pt>
                <c:pt idx="1778">
                  <c:v>1.349225034333922</c:v>
                </c:pt>
                <c:pt idx="1779">
                  <c:v>1.3472630959387875</c:v>
                </c:pt>
                <c:pt idx="1780">
                  <c:v>1.3439278006670592</c:v>
                </c:pt>
                <c:pt idx="1781">
                  <c:v>1.3192073768883656</c:v>
                </c:pt>
                <c:pt idx="1782">
                  <c:v>1.3125367863449089</c:v>
                </c:pt>
                <c:pt idx="1783">
                  <c:v>1.3178340200117717</c:v>
                </c:pt>
                <c:pt idx="1784">
                  <c:v>1.3256817735923092</c:v>
                </c:pt>
                <c:pt idx="1785">
                  <c:v>1.2968412791838335</c:v>
                </c:pt>
                <c:pt idx="1786">
                  <c:v>1.314498724740043</c:v>
                </c:pt>
                <c:pt idx="1787">
                  <c:v>1.3027270943692368</c:v>
                </c:pt>
                <c:pt idx="1788">
                  <c:v>1.3060623896409653</c:v>
                </c:pt>
                <c:pt idx="1789">
                  <c:v>1.2909554639984304</c:v>
                </c:pt>
                <c:pt idx="1790">
                  <c:v>1.2937021777516187</c:v>
                </c:pt>
                <c:pt idx="1791">
                  <c:v>1.3046890327643712</c:v>
                </c:pt>
                <c:pt idx="1792">
                  <c:v>1.2917402393564843</c:v>
                </c:pt>
                <c:pt idx="1793">
                  <c:v>1.3060623896409653</c:v>
                </c:pt>
                <c:pt idx="1794">
                  <c:v>1.274671375318815</c:v>
                </c:pt>
                <c:pt idx="1795">
                  <c:v>1.2917402393564843</c:v>
                </c:pt>
                <c:pt idx="1796">
                  <c:v>1.2917402393564843</c:v>
                </c:pt>
                <c:pt idx="1797">
                  <c:v>1.279183833627624</c:v>
                </c:pt>
                <c:pt idx="1798">
                  <c:v>1.2811457720227586</c:v>
                </c:pt>
                <c:pt idx="1799">
                  <c:v>1.2805571905042181</c:v>
                </c:pt>
                <c:pt idx="1800">
                  <c:v>1.2825191288993525</c:v>
                </c:pt>
                <c:pt idx="1801">
                  <c:v>1.2903668824798902</c:v>
                </c:pt>
                <c:pt idx="1802">
                  <c:v>1.2732980184422209</c:v>
                </c:pt>
                <c:pt idx="1803">
                  <c:v>1.285854424171081</c:v>
                </c:pt>
                <c:pt idx="1804">
                  <c:v>1.2825191288993525</c:v>
                </c:pt>
                <c:pt idx="1805">
                  <c:v>1.2681969786148715</c:v>
                </c:pt>
                <c:pt idx="1806">
                  <c:v>1.2623111634294684</c:v>
                </c:pt>
                <c:pt idx="1807">
                  <c:v>1.2844810672944869</c:v>
                </c:pt>
                <c:pt idx="1808">
                  <c:v>1.2701589170100058</c:v>
                </c:pt>
                <c:pt idx="1809">
                  <c:v>1.2674122032568178</c:v>
                </c:pt>
                <c:pt idx="1810">
                  <c:v>1.2628997449480086</c:v>
                </c:pt>
                <c:pt idx="1811">
                  <c:v>1.2819305473808122</c:v>
                </c:pt>
                <c:pt idx="1812">
                  <c:v>1.283107710417893</c:v>
                </c:pt>
                <c:pt idx="1813">
                  <c:v>1.2721208554051402</c:v>
                </c:pt>
                <c:pt idx="1814">
                  <c:v>1.2825191288993525</c:v>
                </c:pt>
                <c:pt idx="1815">
                  <c:v>1.2760447321954089</c:v>
                </c:pt>
                <c:pt idx="1816">
                  <c:v>1.2707474985285461</c:v>
                </c:pt>
                <c:pt idx="1817">
                  <c:v>1.2713360800470865</c:v>
                </c:pt>
                <c:pt idx="1818">
                  <c:v>1.2903668824798902</c:v>
                </c:pt>
                <c:pt idx="1819">
                  <c:v>1.2727094369236807</c:v>
                </c:pt>
                <c:pt idx="1820">
                  <c:v>1.2799686089856779</c:v>
                </c:pt>
                <c:pt idx="1821">
                  <c:v>1.2727094369236807</c:v>
                </c:pt>
                <c:pt idx="1822">
                  <c:v>1.2668236217382773</c:v>
                </c:pt>
                <c:pt idx="1823">
                  <c:v>1.2917402393564843</c:v>
                </c:pt>
                <c:pt idx="1824">
                  <c:v>1.2615263880714145</c:v>
                </c:pt>
                <c:pt idx="1825">
                  <c:v>1.2897783009613497</c:v>
                </c:pt>
                <c:pt idx="1826">
                  <c:v>1.2634883264665491</c:v>
                </c:pt>
                <c:pt idx="1827">
                  <c:v>1.2654502648616832</c:v>
                </c:pt>
                <c:pt idx="1828">
                  <c:v>1.2811457720227586</c:v>
                </c:pt>
                <c:pt idx="1829">
                  <c:v>1.2799686089856779</c:v>
                </c:pt>
                <c:pt idx="1830">
                  <c:v>1.2878163625662153</c:v>
                </c:pt>
                <c:pt idx="1831">
                  <c:v>1.2811457720227586</c:v>
                </c:pt>
                <c:pt idx="1832">
                  <c:v>1.2903668824798902</c:v>
                </c:pt>
                <c:pt idx="1833">
                  <c:v>1.2870315872081617</c:v>
                </c:pt>
                <c:pt idx="1834">
                  <c:v>1.2713360800470865</c:v>
                </c:pt>
                <c:pt idx="1835">
                  <c:v>1.274671375318815</c:v>
                </c:pt>
                <c:pt idx="1836">
                  <c:v>1.3046890327643712</c:v>
                </c:pt>
                <c:pt idx="1837">
                  <c:v>1.2923288208750245</c:v>
                </c:pt>
                <c:pt idx="1838">
                  <c:v>1.2923288208750245</c:v>
                </c:pt>
                <c:pt idx="1839">
                  <c:v>1.2642731018246027</c:v>
                </c:pt>
                <c:pt idx="1840">
                  <c:v>1.2884049440847558</c:v>
                </c:pt>
                <c:pt idx="1841">
                  <c:v>1.2889935256032961</c:v>
                </c:pt>
                <c:pt idx="1842">
                  <c:v>1.274671375318815</c:v>
                </c:pt>
                <c:pt idx="1843">
                  <c:v>1.2948793407886994</c:v>
                </c:pt>
                <c:pt idx="1844">
                  <c:v>1.2903668824798902</c:v>
                </c:pt>
                <c:pt idx="1845">
                  <c:v>1.2721208554051402</c:v>
                </c:pt>
                <c:pt idx="1846">
                  <c:v>1.2799686089856779</c:v>
                </c:pt>
                <c:pt idx="1847">
                  <c:v>1.3060623896409653</c:v>
                </c:pt>
                <c:pt idx="1848">
                  <c:v>1.2766333137139494</c:v>
                </c:pt>
                <c:pt idx="1849">
                  <c:v>1.274671375318815</c:v>
                </c:pt>
                <c:pt idx="1850">
                  <c:v>1.283107710417893</c:v>
                </c:pt>
                <c:pt idx="1851">
                  <c:v>1.2864430056896214</c:v>
                </c:pt>
                <c:pt idx="1852">
                  <c:v>1.2850696488130273</c:v>
                </c:pt>
                <c:pt idx="1853">
                  <c:v>1.3021385128506964</c:v>
                </c:pt>
                <c:pt idx="1854">
                  <c:v>1.2819305473808122</c:v>
                </c:pt>
                <c:pt idx="1855">
                  <c:v>1.2838924857759466</c:v>
                </c:pt>
                <c:pt idx="1856">
                  <c:v>1.2805571905042181</c:v>
                </c:pt>
                <c:pt idx="1857">
                  <c:v>1.3007651559741025</c:v>
                </c:pt>
                <c:pt idx="1858">
                  <c:v>1.2805571905042181</c:v>
                </c:pt>
                <c:pt idx="1859">
                  <c:v>1.283107710417893</c:v>
                </c:pt>
                <c:pt idx="1860">
                  <c:v>1.2799686089856779</c:v>
                </c:pt>
                <c:pt idx="1861">
                  <c:v>1.2844810672944869</c:v>
                </c:pt>
                <c:pt idx="1862">
                  <c:v>1.2740827938002748</c:v>
                </c:pt>
                <c:pt idx="1863">
                  <c:v>1.2609378065528742</c:v>
                </c:pt>
                <c:pt idx="1864">
                  <c:v>1.2838924857759466</c:v>
                </c:pt>
                <c:pt idx="1865">
                  <c:v>1.264861683343143</c:v>
                </c:pt>
                <c:pt idx="1866">
                  <c:v>1.2713360800470865</c:v>
                </c:pt>
                <c:pt idx="1867">
                  <c:v>1.2609378065528742</c:v>
                </c:pt>
                <c:pt idx="1868">
                  <c:v>1.2525014714537963</c:v>
                </c:pt>
                <c:pt idx="1869">
                  <c:v>1.2642731018246027</c:v>
                </c:pt>
                <c:pt idx="1870">
                  <c:v>1.264861683343143</c:v>
                </c:pt>
                <c:pt idx="1871">
                  <c:v>1.2772218952324896</c:v>
                </c:pt>
                <c:pt idx="1872">
                  <c:v>1.2583872866391994</c:v>
                </c:pt>
                <c:pt idx="1873">
                  <c:v>1.2458308809103393</c:v>
                </c:pt>
                <c:pt idx="1874">
                  <c:v>1.2550519913674711</c:v>
                </c:pt>
                <c:pt idx="1875">
                  <c:v>1.2628997449480086</c:v>
                </c:pt>
                <c:pt idx="1876">
                  <c:v>1.2544634098489307</c:v>
                </c:pt>
                <c:pt idx="1877">
                  <c:v>1.2432803609966647</c:v>
                </c:pt>
                <c:pt idx="1878">
                  <c:v>1.2511281145772024</c:v>
                </c:pt>
                <c:pt idx="1879">
                  <c:v>1.2472042377869335</c:v>
                </c:pt>
                <c:pt idx="1880">
                  <c:v>1.2550519913674711</c:v>
                </c:pt>
                <c:pt idx="1881">
                  <c:v>1.2432803609966647</c:v>
                </c:pt>
                <c:pt idx="1882">
                  <c:v>1.2466156562683932</c:v>
                </c:pt>
                <c:pt idx="1883">
                  <c:v>1.2491661761820678</c:v>
                </c:pt>
                <c:pt idx="1884">
                  <c:v>1.2623111634294684</c:v>
                </c:pt>
                <c:pt idx="1885">
                  <c:v>1.2570139297626055</c:v>
                </c:pt>
                <c:pt idx="1886">
                  <c:v>1.2309201491073181</c:v>
                </c:pt>
                <c:pt idx="1887">
                  <c:v>1.2530900529723366</c:v>
                </c:pt>
                <c:pt idx="1888">
                  <c:v>1.2713360800470865</c:v>
                </c:pt>
                <c:pt idx="1889">
                  <c:v>1.2583872866391994</c:v>
                </c:pt>
                <c:pt idx="1890">
                  <c:v>1.2426917794781245</c:v>
                </c:pt>
                <c:pt idx="1891">
                  <c:v>1.2589758681577399</c:v>
                </c:pt>
                <c:pt idx="1892">
                  <c:v>1.260349225034334</c:v>
                </c:pt>
                <c:pt idx="1893">
                  <c:v>1.2517166960957427</c:v>
                </c:pt>
                <c:pt idx="1894">
                  <c:v>1.2634883264665491</c:v>
                </c:pt>
                <c:pt idx="1895">
                  <c:v>1.2681969786148715</c:v>
                </c:pt>
                <c:pt idx="1896">
                  <c:v>1.2615263880714145</c:v>
                </c:pt>
                <c:pt idx="1897">
                  <c:v>1.2701589170100058</c:v>
                </c:pt>
                <c:pt idx="1898">
                  <c:v>1.2550519913674711</c:v>
                </c:pt>
                <c:pt idx="1899">
                  <c:v>1.2713360800470865</c:v>
                </c:pt>
                <c:pt idx="1900">
                  <c:v>1.285854424171081</c:v>
                </c:pt>
                <c:pt idx="1901">
                  <c:v>1.2727094369236807</c:v>
                </c:pt>
                <c:pt idx="1902">
                  <c:v>1.239356484206396</c:v>
                </c:pt>
                <c:pt idx="1903">
                  <c:v>1.2707474985285461</c:v>
                </c:pt>
                <c:pt idx="1904">
                  <c:v>1.2732980184422209</c:v>
                </c:pt>
                <c:pt idx="1905">
                  <c:v>1.2662350402197371</c:v>
                </c:pt>
                <c:pt idx="1906">
                  <c:v>1.2727094369236807</c:v>
                </c:pt>
                <c:pt idx="1907">
                  <c:v>1.2668236217382773</c:v>
                </c:pt>
                <c:pt idx="1908">
                  <c:v>1.2662350402197371</c:v>
                </c:pt>
                <c:pt idx="1909">
                  <c:v>1.274671375318815</c:v>
                </c:pt>
                <c:pt idx="1910">
                  <c:v>1.2766333137139494</c:v>
                </c:pt>
                <c:pt idx="1911">
                  <c:v>1.2976260545418874</c:v>
                </c:pt>
                <c:pt idx="1912">
                  <c:v>1.2668236217382773</c:v>
                </c:pt>
                <c:pt idx="1913">
                  <c:v>1.2799686089856779</c:v>
                </c:pt>
                <c:pt idx="1914">
                  <c:v>1.2713360800470865</c:v>
                </c:pt>
                <c:pt idx="1915">
                  <c:v>1.2760447321954089</c:v>
                </c:pt>
                <c:pt idx="1916">
                  <c:v>1.283107710417893</c:v>
                </c:pt>
                <c:pt idx="1917">
                  <c:v>1.2707474985285461</c:v>
                </c:pt>
                <c:pt idx="1918">
                  <c:v>1.2766333137139494</c:v>
                </c:pt>
                <c:pt idx="1919">
                  <c:v>1.2825191288993525</c:v>
                </c:pt>
                <c:pt idx="1920">
                  <c:v>1.2988032175789681</c:v>
                </c:pt>
                <c:pt idx="1921">
                  <c:v>1.2701589170100058</c:v>
                </c:pt>
                <c:pt idx="1922">
                  <c:v>1.283107710417893</c:v>
                </c:pt>
                <c:pt idx="1923">
                  <c:v>1.2752599568373553</c:v>
                </c:pt>
                <c:pt idx="1924">
                  <c:v>1.2674122032568178</c:v>
                </c:pt>
                <c:pt idx="1925">
                  <c:v>1.2811457720227586</c:v>
                </c:pt>
                <c:pt idx="1926">
                  <c:v>1.2766333137139494</c:v>
                </c:pt>
                <c:pt idx="1927">
                  <c:v>1.2982146360604276</c:v>
                </c:pt>
                <c:pt idx="1928">
                  <c:v>1.2982146360604276</c:v>
                </c:pt>
                <c:pt idx="1929">
                  <c:v>1.3001765744555622</c:v>
                </c:pt>
                <c:pt idx="1930">
                  <c:v>1.2870315872081617</c:v>
                </c:pt>
                <c:pt idx="1931">
                  <c:v>1.2889935256032961</c:v>
                </c:pt>
                <c:pt idx="1932">
                  <c:v>1.3015499313321561</c:v>
                </c:pt>
                <c:pt idx="1933">
                  <c:v>1.3113596233078282</c:v>
                </c:pt>
                <c:pt idx="1934">
                  <c:v>1.3027270943692368</c:v>
                </c:pt>
                <c:pt idx="1935">
                  <c:v>1.3192073768883656</c:v>
                </c:pt>
                <c:pt idx="1936">
                  <c:v>1.3223464783205807</c:v>
                </c:pt>
                <c:pt idx="1937">
                  <c:v>1.3329409456543064</c:v>
                </c:pt>
                <c:pt idx="1938">
                  <c:v>1.3315675887777123</c:v>
                </c:pt>
                <c:pt idx="1939">
                  <c:v>1.3407886992348441</c:v>
                </c:pt>
                <c:pt idx="1940">
                  <c:v>1.3937610359034727</c:v>
                </c:pt>
                <c:pt idx="1941">
                  <c:v>1.4290759270158917</c:v>
                </c:pt>
                <c:pt idx="1942">
                  <c:v>1.485972140474789</c:v>
                </c:pt>
                <c:pt idx="1943">
                  <c:v>1.5656268393172454</c:v>
                </c:pt>
                <c:pt idx="1944">
                  <c:v>1.6258583480478714</c:v>
                </c:pt>
                <c:pt idx="1945">
                  <c:v>1.7088483421620562</c:v>
                </c:pt>
                <c:pt idx="1946">
                  <c:v>1.7612320973121443</c:v>
                </c:pt>
                <c:pt idx="1947">
                  <c:v>1.7794781243868942</c:v>
                </c:pt>
                <c:pt idx="1948">
                  <c:v>1.8083186187953699</c:v>
                </c:pt>
                <c:pt idx="1949">
                  <c:v>1.7755542475966255</c:v>
                </c:pt>
                <c:pt idx="1950">
                  <c:v>1.7200313910143221</c:v>
                </c:pt>
                <c:pt idx="1951">
                  <c:v>1.7410241318422601</c:v>
                </c:pt>
                <c:pt idx="1952">
                  <c:v>1.6631351775554246</c:v>
                </c:pt>
                <c:pt idx="1953">
                  <c:v>1.625269766529331</c:v>
                </c:pt>
                <c:pt idx="1954">
                  <c:v>1.6036884441828527</c:v>
                </c:pt>
                <c:pt idx="1955">
                  <c:v>1.5330586619580147</c:v>
                </c:pt>
                <c:pt idx="1956">
                  <c:v>1.4596821659799883</c:v>
                </c:pt>
                <c:pt idx="1957">
                  <c:v>1.404159309397685</c:v>
                </c:pt>
                <c:pt idx="1958">
                  <c:v>1.3884638022366098</c:v>
                </c:pt>
                <c:pt idx="1959">
                  <c:v>1.3708063566804003</c:v>
                </c:pt>
                <c:pt idx="1960">
                  <c:v>1.3517755542475967</c:v>
                </c:pt>
                <c:pt idx="1961">
                  <c:v>1.3419658622719246</c:v>
                </c:pt>
                <c:pt idx="1962">
                  <c:v>1.3133215617029625</c:v>
                </c:pt>
                <c:pt idx="1963">
                  <c:v>1.3270551304689033</c:v>
                </c:pt>
                <c:pt idx="1964">
                  <c:v>1.3113596233078282</c:v>
                </c:pt>
                <c:pt idx="1965">
                  <c:v>1.3139101432215028</c:v>
                </c:pt>
                <c:pt idx="1966">
                  <c:v>1.3178340200117717</c:v>
                </c:pt>
                <c:pt idx="1967">
                  <c:v>1.3074357465175592</c:v>
                </c:pt>
                <c:pt idx="1968">
                  <c:v>1.2903668824798902</c:v>
                </c:pt>
                <c:pt idx="1969">
                  <c:v>1.3080243280360997</c:v>
                </c:pt>
                <c:pt idx="1970">
                  <c:v>1.3164606631351776</c:v>
                </c:pt>
                <c:pt idx="1971">
                  <c:v>1.304100451245831</c:v>
                </c:pt>
                <c:pt idx="1972">
                  <c:v>1.3066509711595056</c:v>
                </c:pt>
                <c:pt idx="1973">
                  <c:v>1.3139101432215028</c:v>
                </c:pt>
                <c:pt idx="1974">
                  <c:v>1.3178340200117717</c:v>
                </c:pt>
                <c:pt idx="1975">
                  <c:v>1.295664116146753</c:v>
                </c:pt>
                <c:pt idx="1976">
                  <c:v>1.3060623896409653</c:v>
                </c:pt>
                <c:pt idx="1977">
                  <c:v>1.2995879929370218</c:v>
                </c:pt>
                <c:pt idx="1978">
                  <c:v>1.3093976849126938</c:v>
                </c:pt>
                <c:pt idx="1979">
                  <c:v>1.3060623896409653</c:v>
                </c:pt>
                <c:pt idx="1980">
                  <c:v>1.3001765744555622</c:v>
                </c:pt>
                <c:pt idx="1981">
                  <c:v>1.2805571905042181</c:v>
                </c:pt>
                <c:pt idx="1982">
                  <c:v>1.279183833627624</c:v>
                </c:pt>
                <c:pt idx="1983">
                  <c:v>1.3105748479497743</c:v>
                </c:pt>
                <c:pt idx="1984">
                  <c:v>1.3197959584069059</c:v>
                </c:pt>
                <c:pt idx="1985">
                  <c:v>1.2988032175789681</c:v>
                </c:pt>
                <c:pt idx="1986">
                  <c:v>1.2897783009613497</c:v>
                </c:pt>
                <c:pt idx="1987">
                  <c:v>1.2838924857759466</c:v>
                </c:pt>
                <c:pt idx="1988">
                  <c:v>1.2948793407886994</c:v>
                </c:pt>
                <c:pt idx="1989">
                  <c:v>1.279183833627624</c:v>
                </c:pt>
                <c:pt idx="1990">
                  <c:v>1.283107710417893</c:v>
                </c:pt>
                <c:pt idx="1991">
                  <c:v>1.2713360800470865</c:v>
                </c:pt>
                <c:pt idx="1992">
                  <c:v>1.2727094369236807</c:v>
                </c:pt>
                <c:pt idx="1993">
                  <c:v>1.2732980184422209</c:v>
                </c:pt>
                <c:pt idx="1994">
                  <c:v>1.2819305473808122</c:v>
                </c:pt>
                <c:pt idx="1995">
                  <c:v>1.2623111634294684</c:v>
                </c:pt>
                <c:pt idx="1996">
                  <c:v>1.3021385128506964</c:v>
                </c:pt>
                <c:pt idx="1997">
                  <c:v>1.2628997449480086</c:v>
                </c:pt>
                <c:pt idx="1998">
                  <c:v>1.285854424171081</c:v>
                </c:pt>
                <c:pt idx="1999">
                  <c:v>1.2634883264665491</c:v>
                </c:pt>
                <c:pt idx="2000">
                  <c:v>1.2583872866391994</c:v>
                </c:pt>
                <c:pt idx="2001">
                  <c:v>1.2595644496762801</c:v>
                </c:pt>
                <c:pt idx="2002">
                  <c:v>1.2701589170100058</c:v>
                </c:pt>
                <c:pt idx="2003">
                  <c:v>1.2701589170100058</c:v>
                </c:pt>
                <c:pt idx="2004">
                  <c:v>1.2477928193054737</c:v>
                </c:pt>
                <c:pt idx="2005">
                  <c:v>1.2576025112811458</c:v>
                </c:pt>
                <c:pt idx="2006">
                  <c:v>1.2505395330586619</c:v>
                </c:pt>
                <c:pt idx="2007">
                  <c:v>1.2289582107121837</c:v>
                </c:pt>
                <c:pt idx="2008">
                  <c:v>1.239356484206396</c:v>
                </c:pt>
                <c:pt idx="2009">
                  <c:v>1.2334706690209927</c:v>
                </c:pt>
                <c:pt idx="2010">
                  <c:v>1.2485775946635276</c:v>
                </c:pt>
                <c:pt idx="2011">
                  <c:v>1.2426917794781245</c:v>
                </c:pt>
                <c:pt idx="2012">
                  <c:v>1.2360211889346675</c:v>
                </c:pt>
                <c:pt idx="2013">
                  <c:v>1.2446537178732588</c:v>
                </c:pt>
                <c:pt idx="2014">
                  <c:v>1.2230723955267804</c:v>
                </c:pt>
                <c:pt idx="2015">
                  <c:v>1.2387679026878555</c:v>
                </c:pt>
                <c:pt idx="2016">
                  <c:v>1.235432607416127</c:v>
                </c:pt>
                <c:pt idx="2017">
                  <c:v>1.2269962723170493</c:v>
                </c:pt>
                <c:pt idx="2018">
                  <c:v>1.2197371002550521</c:v>
                </c:pt>
                <c:pt idx="2019">
                  <c:v>1.2340592505395331</c:v>
                </c:pt>
                <c:pt idx="2020">
                  <c:v>1.2485775946635276</c:v>
                </c:pt>
                <c:pt idx="2021">
                  <c:v>1.2152246419462429</c:v>
                </c:pt>
                <c:pt idx="2022">
                  <c:v>1.2340592505395331</c:v>
                </c:pt>
                <c:pt idx="2023">
                  <c:v>1.239356484206396</c:v>
                </c:pt>
                <c:pt idx="2024">
                  <c:v>1.2360211889346675</c:v>
                </c:pt>
                <c:pt idx="2025">
                  <c:v>1.2262114969589955</c:v>
                </c:pt>
                <c:pt idx="2026">
                  <c:v>1.2289582107121837</c:v>
                </c:pt>
                <c:pt idx="2027">
                  <c:v>1.2289582107121837</c:v>
                </c:pt>
                <c:pt idx="2028">
                  <c:v>1.2301353737492642</c:v>
                </c:pt>
                <c:pt idx="2029">
                  <c:v>1.2242495585638611</c:v>
                </c:pt>
                <c:pt idx="2030">
                  <c:v>1.2203256817735924</c:v>
                </c:pt>
                <c:pt idx="2031">
                  <c:v>1.2301353737492642</c:v>
                </c:pt>
                <c:pt idx="2032">
                  <c:v>1.2230723955267804</c:v>
                </c:pt>
                <c:pt idx="2033">
                  <c:v>1.2413184226015304</c:v>
                </c:pt>
                <c:pt idx="2034">
                  <c:v>1.2289582107121837</c:v>
                </c:pt>
                <c:pt idx="2035">
                  <c:v>1.2340592505395331</c:v>
                </c:pt>
                <c:pt idx="2036">
                  <c:v>1.2407298410829899</c:v>
                </c:pt>
                <c:pt idx="2037">
                  <c:v>1.2544634098489307</c:v>
                </c:pt>
                <c:pt idx="2038">
                  <c:v>1.2432803609966647</c:v>
                </c:pt>
                <c:pt idx="2039">
                  <c:v>1.2328820875024524</c:v>
                </c:pt>
                <c:pt idx="2040">
                  <c:v>1.2432803609966647</c:v>
                </c:pt>
                <c:pt idx="2041">
                  <c:v>1.235432607416127</c:v>
                </c:pt>
                <c:pt idx="2042">
                  <c:v>1.2373945458112616</c:v>
                </c:pt>
                <c:pt idx="2043">
                  <c:v>1.235432607416127</c:v>
                </c:pt>
                <c:pt idx="2044">
                  <c:v>1.2485775946635276</c:v>
                </c:pt>
                <c:pt idx="2045">
                  <c:v>1.2334706690209927</c:v>
                </c:pt>
                <c:pt idx="2046">
                  <c:v>1.2360211889346675</c:v>
                </c:pt>
                <c:pt idx="2047">
                  <c:v>1.239356484206396</c:v>
                </c:pt>
                <c:pt idx="2048">
                  <c:v>1.2419070041200706</c:v>
                </c:pt>
                <c:pt idx="2049">
                  <c:v>1.2491661761820678</c:v>
                </c:pt>
                <c:pt idx="2050">
                  <c:v>1.2497547577006083</c:v>
                </c:pt>
                <c:pt idx="2051">
                  <c:v>1.2472042377869335</c:v>
                </c:pt>
                <c:pt idx="2052">
                  <c:v>1.2511281145772024</c:v>
                </c:pt>
                <c:pt idx="2053">
                  <c:v>1.2505395330586619</c:v>
                </c:pt>
                <c:pt idx="2054">
                  <c:v>1.2491661761820678</c:v>
                </c:pt>
                <c:pt idx="2055">
                  <c:v>1.2446537178732588</c:v>
                </c:pt>
                <c:pt idx="2056">
                  <c:v>1.2419070041200706</c:v>
                </c:pt>
                <c:pt idx="2057">
                  <c:v>1.2505395330586619</c:v>
                </c:pt>
                <c:pt idx="2058">
                  <c:v>1.225034333921915</c:v>
                </c:pt>
                <c:pt idx="2059">
                  <c:v>1.2564253482440653</c:v>
                </c:pt>
                <c:pt idx="2060">
                  <c:v>1.2281734353541298</c:v>
                </c:pt>
                <c:pt idx="2061">
                  <c:v>1.2309201491073181</c:v>
                </c:pt>
                <c:pt idx="2062">
                  <c:v>1.2222876201687267</c:v>
                </c:pt>
                <c:pt idx="2063">
                  <c:v>1.2348440258975868</c:v>
                </c:pt>
                <c:pt idx="2064">
                  <c:v>1.225034333921915</c:v>
                </c:pt>
                <c:pt idx="2065">
                  <c:v>1.2275848538355896</c:v>
                </c:pt>
                <c:pt idx="2066">
                  <c:v>1.243868942515205</c:v>
                </c:pt>
                <c:pt idx="2067">
                  <c:v>1.2340592505395331</c:v>
                </c:pt>
                <c:pt idx="2068">
                  <c:v>1.2203256817735924</c:v>
                </c:pt>
                <c:pt idx="2069">
                  <c:v>1.2348440258975868</c:v>
                </c:pt>
                <c:pt idx="2070">
                  <c:v>1.2269962723170493</c:v>
                </c:pt>
                <c:pt idx="2071">
                  <c:v>1.2340592505395331</c:v>
                </c:pt>
                <c:pt idx="2072">
                  <c:v>1.2105159897979203</c:v>
                </c:pt>
                <c:pt idx="2073">
                  <c:v>1.2132627035511085</c:v>
                </c:pt>
                <c:pt idx="2074">
                  <c:v>1.2320973121443988</c:v>
                </c:pt>
                <c:pt idx="2075">
                  <c:v>1.2216990386501865</c:v>
                </c:pt>
                <c:pt idx="2076">
                  <c:v>1.2289582107121837</c:v>
                </c:pt>
                <c:pt idx="2077">
                  <c:v>1.2164018049833236</c:v>
                </c:pt>
                <c:pt idx="2078">
                  <c:v>1.2216990386501865</c:v>
                </c:pt>
                <c:pt idx="2079">
                  <c:v>1.2497547577006083</c:v>
                </c:pt>
                <c:pt idx="2080">
                  <c:v>1.2203256817735924</c:v>
                </c:pt>
                <c:pt idx="2081">
                  <c:v>1.2340592505395331</c:v>
                </c:pt>
                <c:pt idx="2082">
                  <c:v>1.2413184226015304</c:v>
                </c:pt>
                <c:pt idx="2083">
                  <c:v>1.2334706690209927</c:v>
                </c:pt>
                <c:pt idx="2084">
                  <c:v>1.2413184226015304</c:v>
                </c:pt>
                <c:pt idx="2085">
                  <c:v>1.2256229154404552</c:v>
                </c:pt>
                <c:pt idx="2086">
                  <c:v>1.2379831273298019</c:v>
                </c:pt>
                <c:pt idx="2087">
                  <c:v>1.2517166960957427</c:v>
                </c:pt>
                <c:pt idx="2088">
                  <c:v>1.2517166960957427</c:v>
                </c:pt>
                <c:pt idx="2089">
                  <c:v>1.243868942515205</c:v>
                </c:pt>
                <c:pt idx="2090">
                  <c:v>1.2399450657249362</c:v>
                </c:pt>
                <c:pt idx="2091">
                  <c:v>1.2517166960957427</c:v>
                </c:pt>
                <c:pt idx="2092">
                  <c:v>1.2387679026878555</c:v>
                </c:pt>
                <c:pt idx="2093">
                  <c:v>1.2556405728860114</c:v>
                </c:pt>
                <c:pt idx="2094">
                  <c:v>1.2407298410829899</c:v>
                </c:pt>
                <c:pt idx="2095">
                  <c:v>1.2458308809103393</c:v>
                </c:pt>
                <c:pt idx="2096">
                  <c:v>1.2497547577006083</c:v>
                </c:pt>
                <c:pt idx="2097">
                  <c:v>1.2373945458112616</c:v>
                </c:pt>
                <c:pt idx="2098">
                  <c:v>1.2556405728860114</c:v>
                </c:pt>
                <c:pt idx="2099">
                  <c:v>1.243868942515205</c:v>
                </c:pt>
                <c:pt idx="2100">
                  <c:v>1.2497547577006083</c:v>
                </c:pt>
                <c:pt idx="2101">
                  <c:v>1.243868942515205</c:v>
                </c:pt>
                <c:pt idx="2102">
                  <c:v>1.2556405728860114</c:v>
                </c:pt>
                <c:pt idx="2103">
                  <c:v>1.2426917794781245</c:v>
                </c:pt>
                <c:pt idx="2104">
                  <c:v>1.2413184226015304</c:v>
                </c:pt>
                <c:pt idx="2105">
                  <c:v>1.2458308809103393</c:v>
                </c:pt>
                <c:pt idx="2106">
                  <c:v>1.235432607416127</c:v>
                </c:pt>
                <c:pt idx="2107">
                  <c:v>1.2589758681577399</c:v>
                </c:pt>
                <c:pt idx="2108">
                  <c:v>1.2452422993917991</c:v>
                </c:pt>
                <c:pt idx="2109">
                  <c:v>1.2472042377869335</c:v>
                </c:pt>
                <c:pt idx="2110">
                  <c:v>1.2570139297626055</c:v>
                </c:pt>
                <c:pt idx="2111">
                  <c:v>1.2432803609966647</c:v>
                </c:pt>
                <c:pt idx="2112">
                  <c:v>1.2668236217382773</c:v>
                </c:pt>
                <c:pt idx="2113">
                  <c:v>1.2491661761820678</c:v>
                </c:pt>
                <c:pt idx="2114">
                  <c:v>1.2452422993917991</c:v>
                </c:pt>
                <c:pt idx="2115">
                  <c:v>1.2328820875024524</c:v>
                </c:pt>
                <c:pt idx="2116">
                  <c:v>1.2544634098489307</c:v>
                </c:pt>
                <c:pt idx="2117">
                  <c:v>1.2379831273298019</c:v>
                </c:pt>
                <c:pt idx="2118">
                  <c:v>1.2407298410829899</c:v>
                </c:pt>
                <c:pt idx="2119">
                  <c:v>1.2407298410829899</c:v>
                </c:pt>
                <c:pt idx="2120">
                  <c:v>1.2458308809103393</c:v>
                </c:pt>
                <c:pt idx="2121">
                  <c:v>1.2517166960957427</c:v>
                </c:pt>
                <c:pt idx="2122">
                  <c:v>1.2419070041200706</c:v>
                </c:pt>
                <c:pt idx="2123">
                  <c:v>1.2419070041200706</c:v>
                </c:pt>
                <c:pt idx="2124">
                  <c:v>1.2530900529723366</c:v>
                </c:pt>
                <c:pt idx="2125">
                  <c:v>1.2466156562683932</c:v>
                </c:pt>
                <c:pt idx="2126">
                  <c:v>1.2525014714537963</c:v>
                </c:pt>
                <c:pt idx="2127">
                  <c:v>1.2348440258975868</c:v>
                </c:pt>
                <c:pt idx="2128">
                  <c:v>1.2550519913674711</c:v>
                </c:pt>
                <c:pt idx="2129">
                  <c:v>1.235432607416127</c:v>
                </c:pt>
                <c:pt idx="2130">
                  <c:v>1.2452422993917991</c:v>
                </c:pt>
                <c:pt idx="2131">
                  <c:v>1.2387679026878555</c:v>
                </c:pt>
                <c:pt idx="2132">
                  <c:v>1.2477928193054737</c:v>
                </c:pt>
                <c:pt idx="2133">
                  <c:v>1.2544634098489307</c:v>
                </c:pt>
                <c:pt idx="2134">
                  <c:v>1.2407298410829899</c:v>
                </c:pt>
                <c:pt idx="2135">
                  <c:v>1.2446537178732588</c:v>
                </c:pt>
                <c:pt idx="2136">
                  <c:v>1.260349225034334</c:v>
                </c:pt>
                <c:pt idx="2137">
                  <c:v>1.2407298410829899</c:v>
                </c:pt>
                <c:pt idx="2138">
                  <c:v>1.2315087306258583</c:v>
                </c:pt>
                <c:pt idx="2139">
                  <c:v>1.2432803609966647</c:v>
                </c:pt>
                <c:pt idx="2140">
                  <c:v>1.2387679026878555</c:v>
                </c:pt>
                <c:pt idx="2141">
                  <c:v>1.2477928193054737</c:v>
                </c:pt>
                <c:pt idx="2142">
                  <c:v>1.2452422993917991</c:v>
                </c:pt>
                <c:pt idx="2143">
                  <c:v>1.2320973121443988</c:v>
                </c:pt>
                <c:pt idx="2144">
                  <c:v>1.2216990386501865</c:v>
                </c:pt>
                <c:pt idx="2145">
                  <c:v>1.2309201491073181</c:v>
                </c:pt>
                <c:pt idx="2146">
                  <c:v>1.2452422993917991</c:v>
                </c:pt>
                <c:pt idx="2147">
                  <c:v>1.2295467922307239</c:v>
                </c:pt>
                <c:pt idx="2148">
                  <c:v>1.2379831273298019</c:v>
                </c:pt>
                <c:pt idx="2149">
                  <c:v>1.2222876201687267</c:v>
                </c:pt>
                <c:pt idx="2150">
                  <c:v>1.2236609770453208</c:v>
                </c:pt>
                <c:pt idx="2151">
                  <c:v>1.2289582107121837</c:v>
                </c:pt>
                <c:pt idx="2152">
                  <c:v>1.2073768883657052</c:v>
                </c:pt>
                <c:pt idx="2153">
                  <c:v>1.225034333921915</c:v>
                </c:pt>
                <c:pt idx="2154">
                  <c:v>1.2046301746125172</c:v>
                </c:pt>
                <c:pt idx="2155">
                  <c:v>1.2079654698842457</c:v>
                </c:pt>
                <c:pt idx="2156">
                  <c:v>1.1975671963900334</c:v>
                </c:pt>
                <c:pt idx="2157">
                  <c:v>1.1987443594271139</c:v>
                </c:pt>
                <c:pt idx="2158">
                  <c:v>1.2093388267608396</c:v>
                </c:pt>
                <c:pt idx="2159">
                  <c:v>1.2289582107121837</c:v>
                </c:pt>
                <c:pt idx="2160">
                  <c:v>1.2164018049833236</c:v>
                </c:pt>
                <c:pt idx="2161">
                  <c:v>1.2426917794781245</c:v>
                </c:pt>
                <c:pt idx="2162">
                  <c:v>1.2054149499705709</c:v>
                </c:pt>
                <c:pt idx="2163">
                  <c:v>1.2275848538355896</c:v>
                </c:pt>
                <c:pt idx="2164">
                  <c:v>1.2236609770453208</c:v>
                </c:pt>
                <c:pt idx="2165">
                  <c:v>1.2230723955267804</c:v>
                </c:pt>
                <c:pt idx="2166">
                  <c:v>1.2262114969589955</c:v>
                </c:pt>
                <c:pt idx="2167">
                  <c:v>1.2177751618599175</c:v>
                </c:pt>
                <c:pt idx="2168">
                  <c:v>1.2118893466745144</c:v>
                </c:pt>
                <c:pt idx="2169">
                  <c:v>1.221110457131646</c:v>
                </c:pt>
                <c:pt idx="2170">
                  <c:v>1.2171865803413773</c:v>
                </c:pt>
                <c:pt idx="2171">
                  <c:v>1.2152246419462429</c:v>
                </c:pt>
                <c:pt idx="2172">
                  <c:v>1.2203256817735924</c:v>
                </c:pt>
                <c:pt idx="2173">
                  <c:v>1.2289582107121837</c:v>
                </c:pt>
                <c:pt idx="2174">
                  <c:v>1.2216990386501865</c:v>
                </c:pt>
                <c:pt idx="2175">
                  <c:v>1.2203256817735924</c:v>
                </c:pt>
                <c:pt idx="2176">
                  <c:v>1.2309201491073181</c:v>
                </c:pt>
                <c:pt idx="2177">
                  <c:v>1.2281734353541298</c:v>
                </c:pt>
                <c:pt idx="2178">
                  <c:v>1.2426917794781245</c:v>
                </c:pt>
                <c:pt idx="2179">
                  <c:v>1.2289582107121837</c:v>
                </c:pt>
                <c:pt idx="2180">
                  <c:v>1.2446537178732588</c:v>
                </c:pt>
                <c:pt idx="2181">
                  <c:v>1.2328820875024524</c:v>
                </c:pt>
                <c:pt idx="2182">
                  <c:v>1.2550519913674711</c:v>
                </c:pt>
                <c:pt idx="2183">
                  <c:v>1.2570139297626055</c:v>
                </c:pt>
                <c:pt idx="2184">
                  <c:v>1.2446537178732588</c:v>
                </c:pt>
                <c:pt idx="2185">
                  <c:v>1.225034333921915</c:v>
                </c:pt>
                <c:pt idx="2186">
                  <c:v>1.2289582107121837</c:v>
                </c:pt>
                <c:pt idx="2187">
                  <c:v>1.2379831273298019</c:v>
                </c:pt>
                <c:pt idx="2188">
                  <c:v>1.2242495585638611</c:v>
                </c:pt>
                <c:pt idx="2189">
                  <c:v>1.2242495585638611</c:v>
                </c:pt>
                <c:pt idx="2190">
                  <c:v>1.2216990386501865</c:v>
                </c:pt>
                <c:pt idx="2191">
                  <c:v>1.2301353737492642</c:v>
                </c:pt>
                <c:pt idx="2192">
                  <c:v>1.221110457131646</c:v>
                </c:pt>
                <c:pt idx="2193">
                  <c:v>1.2164018049833236</c:v>
                </c:pt>
                <c:pt idx="2194">
                  <c:v>1.2164018049833236</c:v>
                </c:pt>
                <c:pt idx="2195">
                  <c:v>1.2073768883657052</c:v>
                </c:pt>
                <c:pt idx="2196">
                  <c:v>1.2348440258975868</c:v>
                </c:pt>
                <c:pt idx="2197">
                  <c:v>1.2262114969589955</c:v>
                </c:pt>
                <c:pt idx="2198">
                  <c:v>1.2132627035511085</c:v>
                </c:pt>
                <c:pt idx="2199">
                  <c:v>1.2085540514027859</c:v>
                </c:pt>
                <c:pt idx="2200">
                  <c:v>1.225034333921915</c:v>
                </c:pt>
                <c:pt idx="2201">
                  <c:v>1.2065921130076516</c:v>
                </c:pt>
                <c:pt idx="2202">
                  <c:v>1.1942319011183049</c:v>
                </c:pt>
                <c:pt idx="2203">
                  <c:v>1.2132627035511085</c:v>
                </c:pt>
                <c:pt idx="2204">
                  <c:v>1.218363743378458</c:v>
                </c:pt>
                <c:pt idx="2205">
                  <c:v>1.2158132234647832</c:v>
                </c:pt>
                <c:pt idx="2206">
                  <c:v>1.2060035314891113</c:v>
                </c:pt>
                <c:pt idx="2207">
                  <c:v>1.2046301746125172</c:v>
                </c:pt>
                <c:pt idx="2208">
                  <c:v>1.2118893466745144</c:v>
                </c:pt>
                <c:pt idx="2209">
                  <c:v>1.1981557779085736</c:v>
                </c:pt>
                <c:pt idx="2210">
                  <c:v>1.2054149499705709</c:v>
                </c:pt>
                <c:pt idx="2211">
                  <c:v>1.195605257994899</c:v>
                </c:pt>
                <c:pt idx="2212">
                  <c:v>1.1967824210319795</c:v>
                </c:pt>
                <c:pt idx="2213">
                  <c:v>1.2073768883657052</c:v>
                </c:pt>
                <c:pt idx="2214">
                  <c:v>1.2073768883657052</c:v>
                </c:pt>
                <c:pt idx="2215">
                  <c:v>1.1987443594271139</c:v>
                </c:pt>
                <c:pt idx="2216">
                  <c:v>1.218363743378458</c:v>
                </c:pt>
                <c:pt idx="2217">
                  <c:v>1.1995291347851678</c:v>
                </c:pt>
                <c:pt idx="2218">
                  <c:v>1.2132627035511085</c:v>
                </c:pt>
                <c:pt idx="2219">
                  <c:v>1.2040415930939767</c:v>
                </c:pt>
                <c:pt idx="2220">
                  <c:v>1.1981557779085736</c:v>
                </c:pt>
                <c:pt idx="2221">
                  <c:v>1.2113007651559742</c:v>
                </c:pt>
                <c:pt idx="2222">
                  <c:v>1.2099274082793801</c:v>
                </c:pt>
                <c:pt idx="2223">
                  <c:v>1.1995291347851678</c:v>
                </c:pt>
                <c:pt idx="2224">
                  <c:v>1.1961938395134393</c:v>
                </c:pt>
                <c:pt idx="2225">
                  <c:v>1.1869727290563077</c:v>
                </c:pt>
                <c:pt idx="2226">
                  <c:v>1.2040415930939767</c:v>
                </c:pt>
                <c:pt idx="2227">
                  <c:v>1.1961938395134393</c:v>
                </c:pt>
                <c:pt idx="2228">
                  <c:v>1.2034530115754365</c:v>
                </c:pt>
                <c:pt idx="2229">
                  <c:v>1.2020796546988424</c:v>
                </c:pt>
                <c:pt idx="2230">
                  <c:v>1.2171865803413773</c:v>
                </c:pt>
                <c:pt idx="2231">
                  <c:v>1.1981557779085736</c:v>
                </c:pt>
                <c:pt idx="2232">
                  <c:v>1.1942319011183049</c:v>
                </c:pt>
                <c:pt idx="2233">
                  <c:v>1.200117716303708</c:v>
                </c:pt>
                <c:pt idx="2234">
                  <c:v>1.1995291347851678</c:v>
                </c:pt>
                <c:pt idx="2235">
                  <c:v>1.1948204826368451</c:v>
                </c:pt>
                <c:pt idx="2236">
                  <c:v>1.2054149499705709</c:v>
                </c:pt>
                <c:pt idx="2237">
                  <c:v>1.2046301746125172</c:v>
                </c:pt>
                <c:pt idx="2238">
                  <c:v>1.1916813812046301</c:v>
                </c:pt>
                <c:pt idx="2239">
                  <c:v>1.2079654698842457</c:v>
                </c:pt>
                <c:pt idx="2240">
                  <c:v>1.1995291347851678</c:v>
                </c:pt>
                <c:pt idx="2241">
                  <c:v>1.1975671963900334</c:v>
                </c:pt>
                <c:pt idx="2242">
                  <c:v>1.2020796546988424</c:v>
                </c:pt>
                <c:pt idx="2243">
                  <c:v>1.2164018049833236</c:v>
                </c:pt>
                <c:pt idx="2244">
                  <c:v>1.2014910731803021</c:v>
                </c:pt>
                <c:pt idx="2245">
                  <c:v>1.1981557779085736</c:v>
                </c:pt>
                <c:pt idx="2246">
                  <c:v>1.2014910731803021</c:v>
                </c:pt>
                <c:pt idx="2247">
                  <c:v>1.2060035314891113</c:v>
                </c:pt>
                <c:pt idx="2248">
                  <c:v>1.2197371002550521</c:v>
                </c:pt>
                <c:pt idx="2249">
                  <c:v>1.1981557779085736</c:v>
                </c:pt>
                <c:pt idx="2250">
                  <c:v>1.2034530115754365</c:v>
                </c:pt>
                <c:pt idx="2251">
                  <c:v>1.1903080243280362</c:v>
                </c:pt>
                <c:pt idx="2252">
                  <c:v>1.1877575044143613</c:v>
                </c:pt>
                <c:pt idx="2253">
                  <c:v>1.1928585442417108</c:v>
                </c:pt>
                <c:pt idx="2254">
                  <c:v>1.1942319011183049</c:v>
                </c:pt>
                <c:pt idx="2255">
                  <c:v>1.1883460859329018</c:v>
                </c:pt>
                <c:pt idx="2256">
                  <c:v>1.195605257994899</c:v>
                </c:pt>
                <c:pt idx="2257">
                  <c:v>1.2132627035511085</c:v>
                </c:pt>
                <c:pt idx="2258">
                  <c:v>1.1987443594271139</c:v>
                </c:pt>
                <c:pt idx="2259">
                  <c:v>1.2060035314891113</c:v>
                </c:pt>
                <c:pt idx="2260">
                  <c:v>1.1916813812046301</c:v>
                </c:pt>
                <c:pt idx="2261">
                  <c:v>1.2197371002550521</c:v>
                </c:pt>
                <c:pt idx="2262">
                  <c:v>1.1928585442417108</c:v>
                </c:pt>
                <c:pt idx="2263">
                  <c:v>1.1948204826368451</c:v>
                </c:pt>
                <c:pt idx="2264">
                  <c:v>1.2164018049833236</c:v>
                </c:pt>
                <c:pt idx="2265">
                  <c:v>1.2132627035511085</c:v>
                </c:pt>
                <c:pt idx="2266">
                  <c:v>1.2034530115754365</c:v>
                </c:pt>
                <c:pt idx="2267">
                  <c:v>1.2065921130076516</c:v>
                </c:pt>
                <c:pt idx="2268">
                  <c:v>1.2065921130076516</c:v>
                </c:pt>
                <c:pt idx="2269">
                  <c:v>1.2060035314891113</c:v>
                </c:pt>
                <c:pt idx="2270">
                  <c:v>1.200117716303708</c:v>
                </c:pt>
                <c:pt idx="2271">
                  <c:v>1.2065921130076516</c:v>
                </c:pt>
                <c:pt idx="2272">
                  <c:v>1.1967824210319795</c:v>
                </c:pt>
                <c:pt idx="2273">
                  <c:v>1.2085540514027859</c:v>
                </c:pt>
                <c:pt idx="2274">
                  <c:v>1.2124779281930547</c:v>
                </c:pt>
                <c:pt idx="2275">
                  <c:v>1.1903080243280362</c:v>
                </c:pt>
                <c:pt idx="2276">
                  <c:v>1.1936433195997647</c:v>
                </c:pt>
                <c:pt idx="2277">
                  <c:v>1.1897194428094957</c:v>
                </c:pt>
                <c:pt idx="2278">
                  <c:v>1.17912497547577</c:v>
                </c:pt>
                <c:pt idx="2279">
                  <c:v>1.1922699627231705</c:v>
                </c:pt>
                <c:pt idx="2280">
                  <c:v>1.2132627035511085</c:v>
                </c:pt>
                <c:pt idx="2281">
                  <c:v>1.1883460859329018</c:v>
                </c:pt>
                <c:pt idx="2282">
                  <c:v>1.1975671963900334</c:v>
                </c:pt>
                <c:pt idx="2283">
                  <c:v>1.195605257994899</c:v>
                </c:pt>
                <c:pt idx="2284">
                  <c:v>1.1877575044143613</c:v>
                </c:pt>
                <c:pt idx="2285">
                  <c:v>1.1942319011183049</c:v>
                </c:pt>
                <c:pt idx="2286">
                  <c:v>1.1765744555620954</c:v>
                </c:pt>
                <c:pt idx="2287">
                  <c:v>1.1908966058465764</c:v>
                </c:pt>
                <c:pt idx="2288">
                  <c:v>1.195605257994899</c:v>
                </c:pt>
                <c:pt idx="2289">
                  <c:v>1.2099274082793801</c:v>
                </c:pt>
                <c:pt idx="2290">
                  <c:v>1.1799097508338239</c:v>
                </c:pt>
                <c:pt idx="2291">
                  <c:v>1.1818716892289582</c:v>
                </c:pt>
                <c:pt idx="2292">
                  <c:v>1.1883460859329018</c:v>
                </c:pt>
                <c:pt idx="2293">
                  <c:v>1.1732391602903669</c:v>
                </c:pt>
                <c:pt idx="2294">
                  <c:v>1.1818716892289582</c:v>
                </c:pt>
                <c:pt idx="2295">
                  <c:v>1.1850107906611733</c:v>
                </c:pt>
                <c:pt idx="2296">
                  <c:v>1.1720619972532862</c:v>
                </c:pt>
                <c:pt idx="2297">
                  <c:v>1.1869727290563077</c:v>
                </c:pt>
                <c:pt idx="2298">
                  <c:v>1.1838336276240926</c:v>
                </c:pt>
                <c:pt idx="2299">
                  <c:v>1.1948204826368451</c:v>
                </c:pt>
                <c:pt idx="2300">
                  <c:v>1.1863841475377672</c:v>
                </c:pt>
                <c:pt idx="2301">
                  <c:v>1.1765744555620954</c:v>
                </c:pt>
                <c:pt idx="2302">
                  <c:v>1.1916813812046301</c:v>
                </c:pt>
                <c:pt idx="2303">
                  <c:v>1.1765744555620954</c:v>
                </c:pt>
                <c:pt idx="2304">
                  <c:v>1.1732391602903669</c:v>
                </c:pt>
                <c:pt idx="2305">
                  <c:v>1.1883460859329018</c:v>
                </c:pt>
                <c:pt idx="2306">
                  <c:v>1.17912497547577</c:v>
                </c:pt>
                <c:pt idx="2307">
                  <c:v>1.1844222091426329</c:v>
                </c:pt>
                <c:pt idx="2308">
                  <c:v>1.1967824210319795</c:v>
                </c:pt>
                <c:pt idx="2309">
                  <c:v>1.1928585442417108</c:v>
                </c:pt>
                <c:pt idx="2310">
                  <c:v>1.1936433195997647</c:v>
                </c:pt>
                <c:pt idx="2311">
                  <c:v>1.1804983323523641</c:v>
                </c:pt>
                <c:pt idx="2312">
                  <c:v>1.1838336276240926</c:v>
                </c:pt>
                <c:pt idx="2313">
                  <c:v>1.1732391602903669</c:v>
                </c:pt>
                <c:pt idx="2314">
                  <c:v>1.17912497547577</c:v>
                </c:pt>
                <c:pt idx="2315">
                  <c:v>1.1759858740435551</c:v>
                </c:pt>
                <c:pt idx="2316">
                  <c:v>1.174612517166961</c:v>
                </c:pt>
                <c:pt idx="2317">
                  <c:v>1.1693152835000982</c:v>
                </c:pt>
                <c:pt idx="2318">
                  <c:v>1.1726505787718267</c:v>
                </c:pt>
                <c:pt idx="2319">
                  <c:v>1.1693152835000982</c:v>
                </c:pt>
                <c:pt idx="2320">
                  <c:v>1.164802825191289</c:v>
                </c:pt>
                <c:pt idx="2321">
                  <c:v>1.1765744555620954</c:v>
                </c:pt>
                <c:pt idx="2322">
                  <c:v>1.1614675299195605</c:v>
                </c:pt>
                <c:pt idx="2323">
                  <c:v>1.1759858740435551</c:v>
                </c:pt>
                <c:pt idx="2324">
                  <c:v>1.1785363939572298</c:v>
                </c:pt>
                <c:pt idx="2325">
                  <c:v>1.1530311948204826</c:v>
                </c:pt>
                <c:pt idx="2326">
                  <c:v>1.1765744555620954</c:v>
                </c:pt>
                <c:pt idx="2327">
                  <c:v>1.1608789484010202</c:v>
                </c:pt>
                <c:pt idx="2328">
                  <c:v>1.153619776339023</c:v>
                </c:pt>
                <c:pt idx="2329">
                  <c:v>1.174612517166961</c:v>
                </c:pt>
                <c:pt idx="2330">
                  <c:v>1.1642142436727487</c:v>
                </c:pt>
                <c:pt idx="2331">
                  <c:v>1.1673533451049636</c:v>
                </c:pt>
                <c:pt idx="2332">
                  <c:v>1.1681381204630175</c:v>
                </c:pt>
                <c:pt idx="2333">
                  <c:v>1.153619776339023</c:v>
                </c:pt>
                <c:pt idx="2334">
                  <c:v>1.1628408867961546</c:v>
                </c:pt>
                <c:pt idx="2335">
                  <c:v>1.1732391602903669</c:v>
                </c:pt>
                <c:pt idx="2336">
                  <c:v>1.1642142436727487</c:v>
                </c:pt>
                <c:pt idx="2337">
                  <c:v>1.164802825191289</c:v>
                </c:pt>
                <c:pt idx="2338">
                  <c:v>1.1687267019815577</c:v>
                </c:pt>
                <c:pt idx="2339">
                  <c:v>1.1595055915244261</c:v>
                </c:pt>
                <c:pt idx="2340">
                  <c:v>1.1496958995487541</c:v>
                </c:pt>
                <c:pt idx="2341">
                  <c:v>1.153619776339023</c:v>
                </c:pt>
                <c:pt idx="2342">
                  <c:v>1.1510692564253482</c:v>
                </c:pt>
                <c:pt idx="2343">
                  <c:v>1.1667647635864233</c:v>
                </c:pt>
                <c:pt idx="2344">
                  <c:v>1.1524426133019423</c:v>
                </c:pt>
                <c:pt idx="2345">
                  <c:v>1.1575436531292917</c:v>
                </c:pt>
                <c:pt idx="2346">
                  <c:v>1.1569550716107515</c:v>
                </c:pt>
                <c:pt idx="2347">
                  <c:v>1.1504806749068079</c:v>
                </c:pt>
                <c:pt idx="2348">
                  <c:v>1.1555817147341574</c:v>
                </c:pt>
                <c:pt idx="2349">
                  <c:v>1.1614675299195605</c:v>
                </c:pt>
                <c:pt idx="2350">
                  <c:v>1.1544045516970767</c:v>
                </c:pt>
                <c:pt idx="2351">
                  <c:v>1.1673533451049636</c:v>
                </c:pt>
                <c:pt idx="2352">
                  <c:v>1.153619776339023</c:v>
                </c:pt>
                <c:pt idx="2353">
                  <c:v>1.1510692564253482</c:v>
                </c:pt>
                <c:pt idx="2354">
                  <c:v>1.1524426133019423</c:v>
                </c:pt>
                <c:pt idx="2355">
                  <c:v>1.1622523052776144</c:v>
                </c:pt>
                <c:pt idx="2356">
                  <c:v>1.1491073180302138</c:v>
                </c:pt>
                <c:pt idx="2357">
                  <c:v>1.153619776339023</c:v>
                </c:pt>
                <c:pt idx="2358">
                  <c:v>1.1524426133019423</c:v>
                </c:pt>
                <c:pt idx="2359">
                  <c:v>1.1687267019815577</c:v>
                </c:pt>
                <c:pt idx="2360">
                  <c:v>1.1544045516970767</c:v>
                </c:pt>
                <c:pt idx="2361">
                  <c:v>1.143810084363351</c:v>
                </c:pt>
                <c:pt idx="2362">
                  <c:v>1.1595055915244261</c:v>
                </c:pt>
                <c:pt idx="2363">
                  <c:v>1.1524426133019423</c:v>
                </c:pt>
                <c:pt idx="2364">
                  <c:v>1.153619776339023</c:v>
                </c:pt>
                <c:pt idx="2365">
                  <c:v>1.1608789484010202</c:v>
                </c:pt>
                <c:pt idx="2366">
                  <c:v>1.1667647635864233</c:v>
                </c:pt>
                <c:pt idx="2367">
                  <c:v>1.1465567981165392</c:v>
                </c:pt>
                <c:pt idx="2368">
                  <c:v>1.1701000588581518</c:v>
                </c:pt>
                <c:pt idx="2369">
                  <c:v>1.1687267019815577</c:v>
                </c:pt>
                <c:pt idx="2370">
                  <c:v>1.153619776339023</c:v>
                </c:pt>
                <c:pt idx="2371">
                  <c:v>1.1510692564253482</c:v>
                </c:pt>
                <c:pt idx="2372">
                  <c:v>1.1602903668824798</c:v>
                </c:pt>
                <c:pt idx="2373">
                  <c:v>1.1687267019815577</c:v>
                </c:pt>
                <c:pt idx="2374">
                  <c:v>1.1628408867961546</c:v>
                </c:pt>
                <c:pt idx="2375">
                  <c:v>1.1642142436727487</c:v>
                </c:pt>
                <c:pt idx="2376">
                  <c:v>1.1667647635864233</c:v>
                </c:pt>
                <c:pt idx="2377">
                  <c:v>1.1706886403766923</c:v>
                </c:pt>
                <c:pt idx="2378">
                  <c:v>1.1765744555620954</c:v>
                </c:pt>
                <c:pt idx="2379">
                  <c:v>1.174612517166961</c:v>
                </c:pt>
                <c:pt idx="2380">
                  <c:v>1.1903080243280362</c:v>
                </c:pt>
                <c:pt idx="2381">
                  <c:v>1.174612517166961</c:v>
                </c:pt>
                <c:pt idx="2382">
                  <c:v>1.1681381204630175</c:v>
                </c:pt>
                <c:pt idx="2383">
                  <c:v>1.156366490092211</c:v>
                </c:pt>
                <c:pt idx="2384">
                  <c:v>1.1706886403766923</c:v>
                </c:pt>
                <c:pt idx="2385">
                  <c:v>1.1779478124386895</c:v>
                </c:pt>
                <c:pt idx="2386">
                  <c:v>1.1634294683146948</c:v>
                </c:pt>
                <c:pt idx="2387">
                  <c:v>1.1687267019815577</c:v>
                </c:pt>
                <c:pt idx="2388">
                  <c:v>1.1628408867961546</c:v>
                </c:pt>
                <c:pt idx="2389">
                  <c:v>1.1838336276240926</c:v>
                </c:pt>
                <c:pt idx="2390">
                  <c:v>1.1799097508338239</c:v>
                </c:pt>
                <c:pt idx="2391">
                  <c:v>1.1824602707474985</c:v>
                </c:pt>
                <c:pt idx="2392">
                  <c:v>1.1701000588581518</c:v>
                </c:pt>
                <c:pt idx="2393">
                  <c:v>1.1681381204630175</c:v>
                </c:pt>
                <c:pt idx="2394">
                  <c:v>1.1608789484010202</c:v>
                </c:pt>
                <c:pt idx="2395">
                  <c:v>1.17912497547577</c:v>
                </c:pt>
                <c:pt idx="2396">
                  <c:v>1.1687267019815577</c:v>
                </c:pt>
                <c:pt idx="2397">
                  <c:v>1.1712772218952325</c:v>
                </c:pt>
                <c:pt idx="2398">
                  <c:v>1.1908966058465764</c:v>
                </c:pt>
                <c:pt idx="2399">
                  <c:v>1.1726505787718267</c:v>
                </c:pt>
                <c:pt idx="2400">
                  <c:v>1.1693152835000982</c:v>
                </c:pt>
                <c:pt idx="2401">
                  <c:v>1.1863841475377672</c:v>
                </c:pt>
                <c:pt idx="2402">
                  <c:v>1.1799097508338239</c:v>
                </c:pt>
                <c:pt idx="2403">
                  <c:v>1.185795566019227</c:v>
                </c:pt>
                <c:pt idx="2404">
                  <c:v>1.1642142436727487</c:v>
                </c:pt>
                <c:pt idx="2405">
                  <c:v>1.1785363939572298</c:v>
                </c:pt>
                <c:pt idx="2406">
                  <c:v>1.1608789484010202</c:v>
                </c:pt>
                <c:pt idx="2407">
                  <c:v>1.1589170100058859</c:v>
                </c:pt>
                <c:pt idx="2408">
                  <c:v>1.1673533451049636</c:v>
                </c:pt>
                <c:pt idx="2409">
                  <c:v>1.1608789484010202</c:v>
                </c:pt>
                <c:pt idx="2410">
                  <c:v>1.1810869138709044</c:v>
                </c:pt>
                <c:pt idx="2411">
                  <c:v>1.153619776339023</c:v>
                </c:pt>
                <c:pt idx="2412">
                  <c:v>1.17912497547577</c:v>
                </c:pt>
                <c:pt idx="2413">
                  <c:v>1.1712772218952325</c:v>
                </c:pt>
                <c:pt idx="2414">
                  <c:v>1.1706886403766923</c:v>
                </c:pt>
                <c:pt idx="2415">
                  <c:v>1.164802825191289</c:v>
                </c:pt>
                <c:pt idx="2416">
                  <c:v>1.1818716892289582</c:v>
                </c:pt>
                <c:pt idx="2417">
                  <c:v>1.1693152835000982</c:v>
                </c:pt>
                <c:pt idx="2418">
                  <c:v>1.1687267019815577</c:v>
                </c:pt>
                <c:pt idx="2419">
                  <c:v>1.183048852266039</c:v>
                </c:pt>
                <c:pt idx="2420">
                  <c:v>1.1681381204630175</c:v>
                </c:pt>
                <c:pt idx="2421">
                  <c:v>1.1642142436727487</c:v>
                </c:pt>
                <c:pt idx="2422">
                  <c:v>1.1732391602903669</c:v>
                </c:pt>
                <c:pt idx="2423">
                  <c:v>1.1653914067098294</c:v>
                </c:pt>
                <c:pt idx="2424">
                  <c:v>1.174612517166961</c:v>
                </c:pt>
                <c:pt idx="2425">
                  <c:v>1.1687267019815577</c:v>
                </c:pt>
                <c:pt idx="2426">
                  <c:v>1.164802825191289</c:v>
                </c:pt>
                <c:pt idx="2427">
                  <c:v>1.1653914067098294</c:v>
                </c:pt>
                <c:pt idx="2428">
                  <c:v>1.1726505787718267</c:v>
                </c:pt>
                <c:pt idx="2429">
                  <c:v>1.1555817147341574</c:v>
                </c:pt>
                <c:pt idx="2430">
                  <c:v>1.1628408867961546</c:v>
                </c:pt>
                <c:pt idx="2431">
                  <c:v>1.1642142436727487</c:v>
                </c:pt>
                <c:pt idx="2432">
                  <c:v>1.1622523052776144</c:v>
                </c:pt>
                <c:pt idx="2433">
                  <c:v>1.1496958995487541</c:v>
                </c:pt>
                <c:pt idx="2434">
                  <c:v>1.1575436531292917</c:v>
                </c:pt>
                <c:pt idx="2435">
                  <c:v>1.1583284284873454</c:v>
                </c:pt>
                <c:pt idx="2436">
                  <c:v>1.1516578379438887</c:v>
                </c:pt>
                <c:pt idx="2437">
                  <c:v>1.153619776339023</c:v>
                </c:pt>
                <c:pt idx="2438">
                  <c:v>1.1491073180302138</c:v>
                </c:pt>
                <c:pt idx="2439">
                  <c:v>1.1628408867961546</c:v>
                </c:pt>
                <c:pt idx="2440">
                  <c:v>1.1555817147341574</c:v>
                </c:pt>
                <c:pt idx="2441">
                  <c:v>1.1445948597214048</c:v>
                </c:pt>
                <c:pt idx="2442">
                  <c:v>1.1491073180302138</c:v>
                </c:pt>
                <c:pt idx="2443">
                  <c:v>1.1569550716107515</c:v>
                </c:pt>
                <c:pt idx="2444">
                  <c:v>1.156366490092211</c:v>
                </c:pt>
                <c:pt idx="2445">
                  <c:v>1.1583284284873454</c:v>
                </c:pt>
                <c:pt idx="2446">
                  <c:v>1.1412595644496764</c:v>
                </c:pt>
                <c:pt idx="2447">
                  <c:v>1.1465567981165392</c:v>
                </c:pt>
                <c:pt idx="2448">
                  <c:v>1.1530311948204826</c:v>
                </c:pt>
                <c:pt idx="2449">
                  <c:v>1.1465567981165392</c:v>
                </c:pt>
                <c:pt idx="2450">
                  <c:v>1.156366490092211</c:v>
                </c:pt>
                <c:pt idx="2451">
                  <c:v>1.153619776339023</c:v>
                </c:pt>
                <c:pt idx="2452">
                  <c:v>1.1589170100058859</c:v>
                </c:pt>
                <c:pt idx="2453">
                  <c:v>1.153619776339023</c:v>
                </c:pt>
                <c:pt idx="2454">
                  <c:v>1.1589170100058859</c:v>
                </c:pt>
                <c:pt idx="2455">
                  <c:v>1.1516578379438887</c:v>
                </c:pt>
                <c:pt idx="2456">
                  <c:v>1.1516578379438887</c:v>
                </c:pt>
                <c:pt idx="2457">
                  <c:v>1.1726505787718267</c:v>
                </c:pt>
                <c:pt idx="2458">
                  <c:v>1.1524426133019423</c:v>
                </c:pt>
                <c:pt idx="2459">
                  <c:v>1.1485187365116736</c:v>
                </c:pt>
                <c:pt idx="2460">
                  <c:v>1.1589170100058859</c:v>
                </c:pt>
                <c:pt idx="2461">
                  <c:v>1.1555817147341574</c:v>
                </c:pt>
                <c:pt idx="2462">
                  <c:v>1.1491073180302138</c:v>
                </c:pt>
                <c:pt idx="2463">
                  <c:v>1.1457720227584853</c:v>
                </c:pt>
                <c:pt idx="2464">
                  <c:v>1.1457720227584853</c:v>
                </c:pt>
                <c:pt idx="2465">
                  <c:v>1.1451834412399451</c:v>
                </c:pt>
                <c:pt idx="2466">
                  <c:v>1.1524426133019423</c:v>
                </c:pt>
                <c:pt idx="2467">
                  <c:v>1.1544045516970767</c:v>
                </c:pt>
                <c:pt idx="2468">
                  <c:v>1.1504806749068079</c:v>
                </c:pt>
                <c:pt idx="2469">
                  <c:v>1.1457720227584853</c:v>
                </c:pt>
                <c:pt idx="2470">
                  <c:v>1.1555817147341574</c:v>
                </c:pt>
                <c:pt idx="2471">
                  <c:v>1.1477339611536197</c:v>
                </c:pt>
                <c:pt idx="2472">
                  <c:v>1.1510692564253482</c:v>
                </c:pt>
                <c:pt idx="2473">
                  <c:v>1.1465567981165392</c:v>
                </c:pt>
                <c:pt idx="2474">
                  <c:v>1.1575436531292917</c:v>
                </c:pt>
                <c:pt idx="2475">
                  <c:v>1.1549931332156169</c:v>
                </c:pt>
                <c:pt idx="2476">
                  <c:v>1.143810084363351</c:v>
                </c:pt>
                <c:pt idx="2477">
                  <c:v>1.1340003923876791</c:v>
                </c:pt>
                <c:pt idx="2478">
                  <c:v>1.1555817147341574</c:v>
                </c:pt>
                <c:pt idx="2479">
                  <c:v>1.1294879340788699</c:v>
                </c:pt>
                <c:pt idx="2480">
                  <c:v>1.143810084363351</c:v>
                </c:pt>
                <c:pt idx="2481">
                  <c:v>1.1340003923876791</c:v>
                </c:pt>
                <c:pt idx="2482">
                  <c:v>1.1432215028448107</c:v>
                </c:pt>
                <c:pt idx="2483">
                  <c:v>1.1496958995487541</c:v>
                </c:pt>
                <c:pt idx="2484">
                  <c:v>1.143810084363351</c:v>
                </c:pt>
                <c:pt idx="2485">
                  <c:v>1.1412595644496764</c:v>
                </c:pt>
                <c:pt idx="2486">
                  <c:v>1.1530311948204826</c:v>
                </c:pt>
                <c:pt idx="2487">
                  <c:v>1.1485187365116736</c:v>
                </c:pt>
                <c:pt idx="2488">
                  <c:v>1.1485187365116736</c:v>
                </c:pt>
                <c:pt idx="2489">
                  <c:v>1.1569550716107515</c:v>
                </c:pt>
                <c:pt idx="2490">
                  <c:v>1.1412595644496764</c:v>
                </c:pt>
                <c:pt idx="2491">
                  <c:v>1.1406709829311359</c:v>
                </c:pt>
                <c:pt idx="2492">
                  <c:v>1.1491073180302138</c:v>
                </c:pt>
                <c:pt idx="2493">
                  <c:v>1.1457720227584853</c:v>
                </c:pt>
                <c:pt idx="2494">
                  <c:v>1.1510692564253482</c:v>
                </c:pt>
                <c:pt idx="2495">
                  <c:v>1.1412595644496764</c:v>
                </c:pt>
                <c:pt idx="2496">
                  <c:v>1.1471453796350795</c:v>
                </c:pt>
                <c:pt idx="2497">
                  <c:v>1.1406709829311359</c:v>
                </c:pt>
                <c:pt idx="2498">
                  <c:v>1.1451834412399451</c:v>
                </c:pt>
                <c:pt idx="2499">
                  <c:v>1.1673533451049636</c:v>
                </c:pt>
                <c:pt idx="2500">
                  <c:v>1.1496958995487541</c:v>
                </c:pt>
                <c:pt idx="2501">
                  <c:v>1.1491073180302138</c:v>
                </c:pt>
                <c:pt idx="2502">
                  <c:v>1.1465567981165392</c:v>
                </c:pt>
                <c:pt idx="2503">
                  <c:v>1.1485187365116736</c:v>
                </c:pt>
                <c:pt idx="2504">
                  <c:v>1.1524426133019423</c:v>
                </c:pt>
                <c:pt idx="2505">
                  <c:v>1.1457720227584853</c:v>
                </c:pt>
                <c:pt idx="2506">
                  <c:v>1.1426329213262703</c:v>
                </c:pt>
                <c:pt idx="2507">
                  <c:v>1.1530311948204826</c:v>
                </c:pt>
                <c:pt idx="2508">
                  <c:v>1.1804983323523641</c:v>
                </c:pt>
                <c:pt idx="2509">
                  <c:v>1.1412595644496764</c:v>
                </c:pt>
                <c:pt idx="2510">
                  <c:v>1.1465567981165392</c:v>
                </c:pt>
                <c:pt idx="2511">
                  <c:v>1.1477339611536197</c:v>
                </c:pt>
                <c:pt idx="2512">
                  <c:v>1.1491073180302138</c:v>
                </c:pt>
                <c:pt idx="2513">
                  <c:v>1.1524426133019423</c:v>
                </c:pt>
                <c:pt idx="2514">
                  <c:v>1.1549931332156169</c:v>
                </c:pt>
                <c:pt idx="2515">
                  <c:v>1.1451834412399451</c:v>
                </c:pt>
                <c:pt idx="2516">
                  <c:v>1.1426329213262703</c:v>
                </c:pt>
                <c:pt idx="2517">
                  <c:v>1.1432215028448107</c:v>
                </c:pt>
                <c:pt idx="2518">
                  <c:v>1.1451834412399451</c:v>
                </c:pt>
                <c:pt idx="2519">
                  <c:v>1.1496958995487541</c:v>
                </c:pt>
                <c:pt idx="2520">
                  <c:v>1.1445948597214048</c:v>
                </c:pt>
                <c:pt idx="2521">
                  <c:v>1.1426329213262703</c:v>
                </c:pt>
                <c:pt idx="2522">
                  <c:v>1.139297626054542</c:v>
                </c:pt>
                <c:pt idx="2523">
                  <c:v>1.1491073180302138</c:v>
                </c:pt>
                <c:pt idx="2524">
                  <c:v>1.1412595644496764</c:v>
                </c:pt>
                <c:pt idx="2525">
                  <c:v>1.1544045516970767</c:v>
                </c:pt>
                <c:pt idx="2526">
                  <c:v>1.135373749264273</c:v>
                </c:pt>
                <c:pt idx="2527">
                  <c:v>1.1608789484010202</c:v>
                </c:pt>
                <c:pt idx="2528">
                  <c:v>1.1510692564253482</c:v>
                </c:pt>
                <c:pt idx="2529">
                  <c:v>1.1477339611536197</c:v>
                </c:pt>
                <c:pt idx="2530">
                  <c:v>1.1477339611536197</c:v>
                </c:pt>
                <c:pt idx="2531">
                  <c:v>1.1485187365116736</c:v>
                </c:pt>
                <c:pt idx="2532">
                  <c:v>1.1496958995487541</c:v>
                </c:pt>
                <c:pt idx="2533">
                  <c:v>1.1359623307828135</c:v>
                </c:pt>
                <c:pt idx="2534">
                  <c:v>1.1288993525603297</c:v>
                </c:pt>
                <c:pt idx="2535">
                  <c:v>1.1524426133019423</c:v>
                </c:pt>
                <c:pt idx="2536">
                  <c:v>1.1465567981165392</c:v>
                </c:pt>
                <c:pt idx="2537">
                  <c:v>1.1398862075730822</c:v>
                </c:pt>
                <c:pt idx="2538">
                  <c:v>1.1504806749068079</c:v>
                </c:pt>
                <c:pt idx="2539">
                  <c:v>1.1249754757700607</c:v>
                </c:pt>
                <c:pt idx="2540">
                  <c:v>1.1359623307828135</c:v>
                </c:pt>
                <c:pt idx="2541">
                  <c:v>1.135373749264273</c:v>
                </c:pt>
                <c:pt idx="2542">
                  <c:v>1.1496958995487541</c:v>
                </c:pt>
                <c:pt idx="2543">
                  <c:v>1.143810084363351</c:v>
                </c:pt>
                <c:pt idx="2544">
                  <c:v>1.1367471061408672</c:v>
                </c:pt>
                <c:pt idx="2545">
                  <c:v>1.1516578379438887</c:v>
                </c:pt>
                <c:pt idx="2546">
                  <c:v>1.135373749264273</c:v>
                </c:pt>
                <c:pt idx="2547">
                  <c:v>1.1379242691779479</c:v>
                </c:pt>
                <c:pt idx="2548">
                  <c:v>1.1412595644496764</c:v>
                </c:pt>
                <c:pt idx="2549">
                  <c:v>1.1418481459682166</c:v>
                </c:pt>
                <c:pt idx="2550">
                  <c:v>1.1457720227584853</c:v>
                </c:pt>
                <c:pt idx="2551">
                  <c:v>1.1328232293505984</c:v>
                </c:pt>
                <c:pt idx="2552">
                  <c:v>1.1320384539925445</c:v>
                </c:pt>
                <c:pt idx="2553">
                  <c:v>1.1426329213262703</c:v>
                </c:pt>
                <c:pt idx="2554">
                  <c:v>1.1418481459682166</c:v>
                </c:pt>
                <c:pt idx="2555">
                  <c:v>1.1294879340788699</c:v>
                </c:pt>
                <c:pt idx="2556">
                  <c:v>1.1398862075730822</c:v>
                </c:pt>
                <c:pt idx="2557">
                  <c:v>1.1418481459682166</c:v>
                </c:pt>
                <c:pt idx="2558">
                  <c:v>1.1340003923876791</c:v>
                </c:pt>
                <c:pt idx="2559">
                  <c:v>1.1445948597214048</c:v>
                </c:pt>
                <c:pt idx="2560">
                  <c:v>1.1373356876594074</c:v>
                </c:pt>
                <c:pt idx="2561">
                  <c:v>1.1334118108691387</c:v>
                </c:pt>
                <c:pt idx="2562">
                  <c:v>1.1485187365116736</c:v>
                </c:pt>
                <c:pt idx="2563">
                  <c:v>1.1328232293505984</c:v>
                </c:pt>
                <c:pt idx="2564">
                  <c:v>1.139297626054542</c:v>
                </c:pt>
                <c:pt idx="2565">
                  <c:v>1.1294879340788699</c:v>
                </c:pt>
                <c:pt idx="2566">
                  <c:v>1.1288993525603297</c:v>
                </c:pt>
                <c:pt idx="2567">
                  <c:v>1.1275259956837356</c:v>
                </c:pt>
                <c:pt idx="2568">
                  <c:v>1.1398862075730822</c:v>
                </c:pt>
                <c:pt idx="2569">
                  <c:v>1.1320384539925445</c:v>
                </c:pt>
                <c:pt idx="2570">
                  <c:v>1.135373749264273</c:v>
                </c:pt>
                <c:pt idx="2571">
                  <c:v>1.1328232293505984</c:v>
                </c:pt>
                <c:pt idx="2572">
                  <c:v>1.1457720227584853</c:v>
                </c:pt>
                <c:pt idx="2573">
                  <c:v>1.1359623307828135</c:v>
                </c:pt>
                <c:pt idx="2574">
                  <c:v>1.1294879340788699</c:v>
                </c:pt>
                <c:pt idx="2575">
                  <c:v>1.1281145772022758</c:v>
                </c:pt>
                <c:pt idx="2576">
                  <c:v>1.1340003923876791</c:v>
                </c:pt>
                <c:pt idx="2577">
                  <c:v>1.1418481459682166</c:v>
                </c:pt>
                <c:pt idx="2578">
                  <c:v>1.1359623307828135</c:v>
                </c:pt>
                <c:pt idx="2579">
                  <c:v>1.1288993525603297</c:v>
                </c:pt>
                <c:pt idx="2580">
                  <c:v>1.135373749264273</c:v>
                </c:pt>
                <c:pt idx="2581">
                  <c:v>1.1300765155974102</c:v>
                </c:pt>
                <c:pt idx="2582">
                  <c:v>1.1288993525603297</c:v>
                </c:pt>
                <c:pt idx="2583">
                  <c:v>1.1387090445360015</c:v>
                </c:pt>
                <c:pt idx="2584">
                  <c:v>1.1379242691779479</c:v>
                </c:pt>
                <c:pt idx="2585">
                  <c:v>1.1255640572886012</c:v>
                </c:pt>
                <c:pt idx="2586">
                  <c:v>1.1300765155974102</c:v>
                </c:pt>
                <c:pt idx="2587">
                  <c:v>1.1241907004120071</c:v>
                </c:pt>
                <c:pt idx="2588">
                  <c:v>1.1294879340788699</c:v>
                </c:pt>
                <c:pt idx="2589">
                  <c:v>1.1328232293505984</c:v>
                </c:pt>
                <c:pt idx="2590">
                  <c:v>1.1294879340788699</c:v>
                </c:pt>
                <c:pt idx="2591">
                  <c:v>1.1379242691779479</c:v>
                </c:pt>
                <c:pt idx="2592">
                  <c:v>1.1347851677457328</c:v>
                </c:pt>
                <c:pt idx="2593">
                  <c:v>1.1334118108691387</c:v>
                </c:pt>
                <c:pt idx="2594">
                  <c:v>1.1157543653129292</c:v>
                </c:pt>
                <c:pt idx="2595">
                  <c:v>1.1288993525603297</c:v>
                </c:pt>
                <c:pt idx="2596">
                  <c:v>1.1269374141651953</c:v>
                </c:pt>
                <c:pt idx="2597">
                  <c:v>1.1294879340788699</c:v>
                </c:pt>
                <c:pt idx="2598">
                  <c:v>1.1288993525603297</c:v>
                </c:pt>
                <c:pt idx="2599">
                  <c:v>1.1314498724740043</c:v>
                </c:pt>
                <c:pt idx="2600">
                  <c:v>1.1288993525603297</c:v>
                </c:pt>
                <c:pt idx="2601">
                  <c:v>1.121051598979792</c:v>
                </c:pt>
                <c:pt idx="2602">
                  <c:v>1.1379242691779479</c:v>
                </c:pt>
                <c:pt idx="2603">
                  <c:v>1.1281145772022758</c:v>
                </c:pt>
                <c:pt idx="2604">
                  <c:v>1.1236021188934668</c:v>
                </c:pt>
                <c:pt idx="2605">
                  <c:v>1.1320384539925445</c:v>
                </c:pt>
                <c:pt idx="2606">
                  <c:v>1.1216401804983323</c:v>
                </c:pt>
                <c:pt idx="2607">
                  <c:v>1.1314498724740043</c:v>
                </c:pt>
                <c:pt idx="2608">
                  <c:v>1.1222287620168727</c:v>
                </c:pt>
                <c:pt idx="2609">
                  <c:v>1.1241907004120071</c:v>
                </c:pt>
                <c:pt idx="2610">
                  <c:v>1.1261526388071414</c:v>
                </c:pt>
                <c:pt idx="2611">
                  <c:v>1.1308612909554641</c:v>
                </c:pt>
                <c:pt idx="2612">
                  <c:v>1.1222287620168727</c:v>
                </c:pt>
                <c:pt idx="2613">
                  <c:v>1.1320384539925445</c:v>
                </c:pt>
                <c:pt idx="2614">
                  <c:v>1.1294879340788699</c:v>
                </c:pt>
                <c:pt idx="2615">
                  <c:v>1.1222287620168727</c:v>
                </c:pt>
                <c:pt idx="2616">
                  <c:v>1.1275259956837356</c:v>
                </c:pt>
                <c:pt idx="2617">
                  <c:v>1.1300765155974102</c:v>
                </c:pt>
                <c:pt idx="2618">
                  <c:v>1.1269374141651953</c:v>
                </c:pt>
                <c:pt idx="2619">
                  <c:v>1.121051598979792</c:v>
                </c:pt>
                <c:pt idx="2620">
                  <c:v>1.118304885226604</c:v>
                </c:pt>
                <c:pt idx="2621">
                  <c:v>1.121051598979792</c:v>
                </c:pt>
                <c:pt idx="2622">
                  <c:v>1.1320384539925445</c:v>
                </c:pt>
                <c:pt idx="2623">
                  <c:v>1.1261526388071414</c:v>
                </c:pt>
                <c:pt idx="2624">
                  <c:v>1.1230135373749264</c:v>
                </c:pt>
                <c:pt idx="2625">
                  <c:v>1.1288993525603297</c:v>
                </c:pt>
                <c:pt idx="2626">
                  <c:v>1.1288993525603297</c:v>
                </c:pt>
                <c:pt idx="2627">
                  <c:v>1.135373749264273</c:v>
                </c:pt>
                <c:pt idx="2628">
                  <c:v>1.1222287620168727</c:v>
                </c:pt>
                <c:pt idx="2629">
                  <c:v>1.1249754757700607</c:v>
                </c:pt>
                <c:pt idx="2630">
                  <c:v>1.1222287620168727</c:v>
                </c:pt>
                <c:pt idx="2631">
                  <c:v>1.1300765155974102</c:v>
                </c:pt>
                <c:pt idx="2632">
                  <c:v>1.1216401804983323</c:v>
                </c:pt>
                <c:pt idx="2633">
                  <c:v>1.1190896605846576</c:v>
                </c:pt>
                <c:pt idx="2634">
                  <c:v>1.1171277221895233</c:v>
                </c:pt>
                <c:pt idx="2635">
                  <c:v>1.1288993525603297</c:v>
                </c:pt>
                <c:pt idx="2636">
                  <c:v>1.1249754757700607</c:v>
                </c:pt>
                <c:pt idx="2637">
                  <c:v>1.1269374141651953</c:v>
                </c:pt>
                <c:pt idx="2638">
                  <c:v>1.121051598979792</c:v>
                </c:pt>
                <c:pt idx="2639">
                  <c:v>1.1275259956837356</c:v>
                </c:pt>
                <c:pt idx="2640">
                  <c:v>1.1261526388071414</c:v>
                </c:pt>
                <c:pt idx="2641">
                  <c:v>1.1261526388071414</c:v>
                </c:pt>
                <c:pt idx="2642">
                  <c:v>1.1190896605846576</c:v>
                </c:pt>
                <c:pt idx="2643">
                  <c:v>1.1281145772022758</c:v>
                </c:pt>
                <c:pt idx="2644">
                  <c:v>1.1230135373749264</c:v>
                </c:pt>
                <c:pt idx="2645">
                  <c:v>1.1359623307828135</c:v>
                </c:pt>
                <c:pt idx="2646">
                  <c:v>1.1314498724740043</c:v>
                </c:pt>
                <c:pt idx="2647">
                  <c:v>1.1236021188934668</c:v>
                </c:pt>
                <c:pt idx="2648">
                  <c:v>1.1190896605846576</c:v>
                </c:pt>
                <c:pt idx="2649">
                  <c:v>1.1255640572886012</c:v>
                </c:pt>
                <c:pt idx="2650">
                  <c:v>1.1236021188934668</c:v>
                </c:pt>
                <c:pt idx="2651">
                  <c:v>1.1230135373749264</c:v>
                </c:pt>
                <c:pt idx="2652">
                  <c:v>1.1308612909554641</c:v>
                </c:pt>
                <c:pt idx="2653">
                  <c:v>1.1320384539925445</c:v>
                </c:pt>
                <c:pt idx="2654">
                  <c:v>1.1379242691779479</c:v>
                </c:pt>
                <c:pt idx="2655">
                  <c:v>1.1387090445360015</c:v>
                </c:pt>
                <c:pt idx="2656">
                  <c:v>1.1308612909554641</c:v>
                </c:pt>
                <c:pt idx="2657">
                  <c:v>1.1308612909554641</c:v>
                </c:pt>
                <c:pt idx="2658">
                  <c:v>1.1171277221895233</c:v>
                </c:pt>
                <c:pt idx="2659">
                  <c:v>1.1328232293505984</c:v>
                </c:pt>
                <c:pt idx="2660">
                  <c:v>1.1294879340788699</c:v>
                </c:pt>
                <c:pt idx="2661">
                  <c:v>1.1373356876594074</c:v>
                </c:pt>
                <c:pt idx="2662">
                  <c:v>1.1347851677457328</c:v>
                </c:pt>
                <c:pt idx="2663">
                  <c:v>1.1308612909554641</c:v>
                </c:pt>
                <c:pt idx="2664">
                  <c:v>1.1288993525603297</c:v>
                </c:pt>
                <c:pt idx="2665">
                  <c:v>1.1222287620168727</c:v>
                </c:pt>
                <c:pt idx="2666">
                  <c:v>1.1314498724740043</c:v>
                </c:pt>
                <c:pt idx="2667">
                  <c:v>1.1300765155974102</c:v>
                </c:pt>
                <c:pt idx="2668">
                  <c:v>1.1269374141651953</c:v>
                </c:pt>
                <c:pt idx="2669">
                  <c:v>1.1230135373749264</c:v>
                </c:pt>
                <c:pt idx="2670">
                  <c:v>1.1281145772022758</c:v>
                </c:pt>
                <c:pt idx="2671">
                  <c:v>1.1308612909554641</c:v>
                </c:pt>
                <c:pt idx="2672">
                  <c:v>1.1328232293505984</c:v>
                </c:pt>
                <c:pt idx="2673">
                  <c:v>1.1202668236217384</c:v>
                </c:pt>
                <c:pt idx="2674">
                  <c:v>1.1216401804983323</c:v>
                </c:pt>
                <c:pt idx="2675">
                  <c:v>1.121051598979792</c:v>
                </c:pt>
                <c:pt idx="2676">
                  <c:v>1.121051598979792</c:v>
                </c:pt>
                <c:pt idx="2677">
                  <c:v>1.1275259956837356</c:v>
                </c:pt>
                <c:pt idx="2678">
                  <c:v>1.1216401804983323</c:v>
                </c:pt>
                <c:pt idx="2679">
                  <c:v>1.118304885226604</c:v>
                </c:pt>
                <c:pt idx="2680">
                  <c:v>1.1255640572886012</c:v>
                </c:pt>
                <c:pt idx="2681">
                  <c:v>1.1275259956837356</c:v>
                </c:pt>
                <c:pt idx="2682">
                  <c:v>1.1157543653129292</c:v>
                </c:pt>
                <c:pt idx="2683">
                  <c:v>1.1202668236217384</c:v>
                </c:pt>
                <c:pt idx="2684">
                  <c:v>1.1288993525603297</c:v>
                </c:pt>
                <c:pt idx="2685">
                  <c:v>1.1288993525603297</c:v>
                </c:pt>
                <c:pt idx="2686">
                  <c:v>1.1269374141651953</c:v>
                </c:pt>
                <c:pt idx="2687">
                  <c:v>1.1241907004120071</c:v>
                </c:pt>
                <c:pt idx="2688">
                  <c:v>1.1177163037080635</c:v>
                </c:pt>
                <c:pt idx="2689">
                  <c:v>1.1275259956837356</c:v>
                </c:pt>
                <c:pt idx="2690">
                  <c:v>1.1151657837943889</c:v>
                </c:pt>
                <c:pt idx="2691">
                  <c:v>1.1196782421031979</c:v>
                </c:pt>
                <c:pt idx="2692">
                  <c:v>1.1202668236217384</c:v>
                </c:pt>
                <c:pt idx="2693">
                  <c:v>1.1196782421031979</c:v>
                </c:pt>
                <c:pt idx="2694">
                  <c:v>1.121051598979792</c:v>
                </c:pt>
                <c:pt idx="2695">
                  <c:v>1.1163429468314694</c:v>
                </c:pt>
                <c:pt idx="2696">
                  <c:v>1.121051598979792</c:v>
                </c:pt>
                <c:pt idx="2697">
                  <c:v>1.1288993525603297</c:v>
                </c:pt>
                <c:pt idx="2698">
                  <c:v>1.1190896605846576</c:v>
                </c:pt>
                <c:pt idx="2699">
                  <c:v>1.1294879340788699</c:v>
                </c:pt>
                <c:pt idx="2700">
                  <c:v>1.1281145772022758</c:v>
                </c:pt>
                <c:pt idx="2701">
                  <c:v>1.1255640572886012</c:v>
                </c:pt>
                <c:pt idx="2702">
                  <c:v>1.1222287620168727</c:v>
                </c:pt>
                <c:pt idx="2703">
                  <c:v>1.1118304885226604</c:v>
                </c:pt>
                <c:pt idx="2704">
                  <c:v>1.1269374141651953</c:v>
                </c:pt>
                <c:pt idx="2705">
                  <c:v>1.1359623307828135</c:v>
                </c:pt>
                <c:pt idx="2706">
                  <c:v>1.1367471061408672</c:v>
                </c:pt>
                <c:pt idx="2707">
                  <c:v>1.121051598979792</c:v>
                </c:pt>
                <c:pt idx="2708">
                  <c:v>1.1236021188934668</c:v>
                </c:pt>
                <c:pt idx="2709">
                  <c:v>1.1269374141651953</c:v>
                </c:pt>
                <c:pt idx="2710">
                  <c:v>1.1157543653129292</c:v>
                </c:pt>
                <c:pt idx="2711">
                  <c:v>1.1104571316460663</c:v>
                </c:pt>
                <c:pt idx="2712">
                  <c:v>1.1177163037080635</c:v>
                </c:pt>
                <c:pt idx="2713">
                  <c:v>1.1230135373749264</c:v>
                </c:pt>
                <c:pt idx="2714">
                  <c:v>1.1281145772022758</c:v>
                </c:pt>
                <c:pt idx="2715">
                  <c:v>1.1190896605846576</c:v>
                </c:pt>
                <c:pt idx="2716">
                  <c:v>1.1163429468314694</c:v>
                </c:pt>
                <c:pt idx="2717">
                  <c:v>1.1255640572886012</c:v>
                </c:pt>
                <c:pt idx="2718">
                  <c:v>1.121051598979792</c:v>
                </c:pt>
                <c:pt idx="2719">
                  <c:v>1.1171277221895233</c:v>
                </c:pt>
                <c:pt idx="2720">
                  <c:v>1.1151657837943889</c:v>
                </c:pt>
                <c:pt idx="2721">
                  <c:v>1.1230135373749264</c:v>
                </c:pt>
                <c:pt idx="2722">
                  <c:v>1.11124190700412</c:v>
                </c:pt>
                <c:pt idx="2723">
                  <c:v>1.1230135373749264</c:v>
                </c:pt>
                <c:pt idx="2724">
                  <c:v>1.1163429468314694</c:v>
                </c:pt>
                <c:pt idx="2725">
                  <c:v>1.1124190700412007</c:v>
                </c:pt>
                <c:pt idx="2726">
                  <c:v>1.121051598979792</c:v>
                </c:pt>
                <c:pt idx="2727">
                  <c:v>1.1236021188934668</c:v>
                </c:pt>
                <c:pt idx="2728">
                  <c:v>1.1132038453992545</c:v>
                </c:pt>
                <c:pt idx="2729">
                  <c:v>1.1151657837943889</c:v>
                </c:pt>
                <c:pt idx="2730">
                  <c:v>1.1216401804983323</c:v>
                </c:pt>
                <c:pt idx="2731">
                  <c:v>1.1065332548557976</c:v>
                </c:pt>
                <c:pt idx="2732">
                  <c:v>1.121051598979792</c:v>
                </c:pt>
                <c:pt idx="2733">
                  <c:v>1.1222287620168727</c:v>
                </c:pt>
                <c:pt idx="2734">
                  <c:v>1.1104571316460663</c:v>
                </c:pt>
                <c:pt idx="2735">
                  <c:v>1.1202668236217384</c:v>
                </c:pt>
                <c:pt idx="2736">
                  <c:v>1.114381008436335</c:v>
                </c:pt>
                <c:pt idx="2737">
                  <c:v>1.1157543653129292</c:v>
                </c:pt>
                <c:pt idx="2738">
                  <c:v>1.1124190700412007</c:v>
                </c:pt>
                <c:pt idx="2739">
                  <c:v>1.1157543653129292</c:v>
                </c:pt>
                <c:pt idx="2740">
                  <c:v>1.11124190700412</c:v>
                </c:pt>
                <c:pt idx="2741">
                  <c:v>1.1132038453992545</c:v>
                </c:pt>
                <c:pt idx="2742">
                  <c:v>1.1163429468314694</c:v>
                </c:pt>
                <c:pt idx="2743">
                  <c:v>1.1190896605846576</c:v>
                </c:pt>
                <c:pt idx="2744">
                  <c:v>1.1236021188934668</c:v>
                </c:pt>
                <c:pt idx="2745">
                  <c:v>1.1073180302138512</c:v>
                </c:pt>
                <c:pt idx="2746">
                  <c:v>1.1084951932509319</c:v>
                </c:pt>
                <c:pt idx="2747">
                  <c:v>1.1151657837943889</c:v>
                </c:pt>
                <c:pt idx="2748">
                  <c:v>1.1092799686089856</c:v>
                </c:pt>
                <c:pt idx="2749">
                  <c:v>1.1104571316460663</c:v>
                </c:pt>
                <c:pt idx="2750">
                  <c:v>1.121051598979792</c:v>
                </c:pt>
                <c:pt idx="2751">
                  <c:v>1.11124190700412</c:v>
                </c:pt>
                <c:pt idx="2752">
                  <c:v>1.1098685501275261</c:v>
                </c:pt>
                <c:pt idx="2753">
                  <c:v>1.1073180302138512</c:v>
                </c:pt>
                <c:pt idx="2754">
                  <c:v>1.1132038453992545</c:v>
                </c:pt>
                <c:pt idx="2755">
                  <c:v>1.1177163037080635</c:v>
                </c:pt>
                <c:pt idx="2756">
                  <c:v>1.1079066117323917</c:v>
                </c:pt>
                <c:pt idx="2757">
                  <c:v>1.118304885226604</c:v>
                </c:pt>
                <c:pt idx="2758">
                  <c:v>1.1124190700412007</c:v>
                </c:pt>
                <c:pt idx="2759">
                  <c:v>1.1026093780655288</c:v>
                </c:pt>
                <c:pt idx="2760">
                  <c:v>1.114381008436335</c:v>
                </c:pt>
                <c:pt idx="2761">
                  <c:v>1.1249754757700607</c:v>
                </c:pt>
                <c:pt idx="2762">
                  <c:v>1.1065332548557976</c:v>
                </c:pt>
                <c:pt idx="2763">
                  <c:v>1.1196782421031979</c:v>
                </c:pt>
                <c:pt idx="2764">
                  <c:v>1.1177163037080635</c:v>
                </c:pt>
                <c:pt idx="2765">
                  <c:v>1.1033941534235825</c:v>
                </c:pt>
                <c:pt idx="2766">
                  <c:v>1.1216401804983323</c:v>
                </c:pt>
                <c:pt idx="2767">
                  <c:v>1.1171277221895233</c:v>
                </c:pt>
                <c:pt idx="2768">
                  <c:v>1.118304885226604</c:v>
                </c:pt>
                <c:pt idx="2769">
                  <c:v>1.1163429468314694</c:v>
                </c:pt>
                <c:pt idx="2770">
                  <c:v>1.1104571316460663</c:v>
                </c:pt>
                <c:pt idx="2771">
                  <c:v>1.1084951932509319</c:v>
                </c:pt>
                <c:pt idx="2772">
                  <c:v>1.1163429468314694</c:v>
                </c:pt>
                <c:pt idx="2773">
                  <c:v>1.1033941534235825</c:v>
                </c:pt>
                <c:pt idx="2774">
                  <c:v>1.1084951932509319</c:v>
                </c:pt>
                <c:pt idx="2775">
                  <c:v>1.1177163037080635</c:v>
                </c:pt>
                <c:pt idx="2776">
                  <c:v>1.1157543653129292</c:v>
                </c:pt>
                <c:pt idx="2777">
                  <c:v>1.1059446733372571</c:v>
                </c:pt>
                <c:pt idx="2778">
                  <c:v>1.114381008436335</c:v>
                </c:pt>
                <c:pt idx="2779">
                  <c:v>1.1190896605846576</c:v>
                </c:pt>
                <c:pt idx="2780">
                  <c:v>1.1033941534235825</c:v>
                </c:pt>
                <c:pt idx="2781">
                  <c:v>1.1249754757700607</c:v>
                </c:pt>
                <c:pt idx="2782">
                  <c:v>1.1065332548557976</c:v>
                </c:pt>
                <c:pt idx="2783">
                  <c:v>1.1092799686089856</c:v>
                </c:pt>
                <c:pt idx="2784">
                  <c:v>1.1014322150284481</c:v>
                </c:pt>
                <c:pt idx="2785">
                  <c:v>1.1222287620168727</c:v>
                </c:pt>
                <c:pt idx="2786">
                  <c:v>1.1216401804983323</c:v>
                </c:pt>
                <c:pt idx="2787">
                  <c:v>1.1163429468314694</c:v>
                </c:pt>
                <c:pt idx="2788">
                  <c:v>1.1132038453992545</c:v>
                </c:pt>
                <c:pt idx="2789">
                  <c:v>1.1118304885226604</c:v>
                </c:pt>
                <c:pt idx="2790">
                  <c:v>1.1079066117323917</c:v>
                </c:pt>
                <c:pt idx="2791">
                  <c:v>1.1079066117323917</c:v>
                </c:pt>
                <c:pt idx="2792">
                  <c:v>1.11124190700412</c:v>
                </c:pt>
                <c:pt idx="2793">
                  <c:v>1.1092799686089856</c:v>
                </c:pt>
                <c:pt idx="2794">
                  <c:v>1.1177163037080635</c:v>
                </c:pt>
                <c:pt idx="2795">
                  <c:v>1.1065332548557976</c:v>
                </c:pt>
                <c:pt idx="2796">
                  <c:v>1.1151657837943889</c:v>
                </c:pt>
                <c:pt idx="2797">
                  <c:v>1.1216401804983323</c:v>
                </c:pt>
                <c:pt idx="2798">
                  <c:v>1.1084951932509319</c:v>
                </c:pt>
                <c:pt idx="2799">
                  <c:v>1.1124190700412007</c:v>
                </c:pt>
                <c:pt idx="2800">
                  <c:v>1.1222287620168727</c:v>
                </c:pt>
                <c:pt idx="2801">
                  <c:v>1.1039827349421227</c:v>
                </c:pt>
                <c:pt idx="2802">
                  <c:v>1.1084951932509319</c:v>
                </c:pt>
                <c:pt idx="2803">
                  <c:v>1.118304885226604</c:v>
                </c:pt>
                <c:pt idx="2804">
                  <c:v>1.1118304885226604</c:v>
                </c:pt>
                <c:pt idx="2805">
                  <c:v>1.1014322150284481</c:v>
                </c:pt>
                <c:pt idx="2806">
                  <c:v>1.0941730429664509</c:v>
                </c:pt>
                <c:pt idx="2807">
                  <c:v>1.1065332548557976</c:v>
                </c:pt>
                <c:pt idx="2808">
                  <c:v>1.1124190700412007</c:v>
                </c:pt>
                <c:pt idx="2809">
                  <c:v>1.1053560918187169</c:v>
                </c:pt>
                <c:pt idx="2810">
                  <c:v>1.1118304885226604</c:v>
                </c:pt>
                <c:pt idx="2811">
                  <c:v>1.1137924269177948</c:v>
                </c:pt>
                <c:pt idx="2812">
                  <c:v>1.11124190700412</c:v>
                </c:pt>
                <c:pt idx="2813">
                  <c:v>1.1124190700412007</c:v>
                </c:pt>
                <c:pt idx="2814">
                  <c:v>1.1045713164606632</c:v>
                </c:pt>
                <c:pt idx="2815">
                  <c:v>1.095546399843045</c:v>
                </c:pt>
                <c:pt idx="2816">
                  <c:v>1.1118304885226604</c:v>
                </c:pt>
                <c:pt idx="2817">
                  <c:v>1.1065332548557976</c:v>
                </c:pt>
                <c:pt idx="2818">
                  <c:v>1.1118304885226604</c:v>
                </c:pt>
                <c:pt idx="2819">
                  <c:v>1.100058858151854</c:v>
                </c:pt>
                <c:pt idx="2820">
                  <c:v>1.11124190700412</c:v>
                </c:pt>
                <c:pt idx="2821">
                  <c:v>1.1092799686089856</c:v>
                </c:pt>
                <c:pt idx="2822">
                  <c:v>1.1006474396703942</c:v>
                </c:pt>
                <c:pt idx="2823">
                  <c:v>1.114381008436335</c:v>
                </c:pt>
                <c:pt idx="2824">
                  <c:v>1.1084951932509319</c:v>
                </c:pt>
                <c:pt idx="2825">
                  <c:v>1.1026093780655288</c:v>
                </c:pt>
                <c:pt idx="2826">
                  <c:v>1.1177163037080635</c:v>
                </c:pt>
                <c:pt idx="2827">
                  <c:v>1.1137924269177948</c:v>
                </c:pt>
                <c:pt idx="2828">
                  <c:v>1.0975083382381794</c:v>
                </c:pt>
                <c:pt idx="2829">
                  <c:v>1.1045713164606632</c:v>
                </c:pt>
                <c:pt idx="2830">
                  <c:v>1.1039827349421227</c:v>
                </c:pt>
                <c:pt idx="2831">
                  <c:v>1.1039827349421227</c:v>
                </c:pt>
                <c:pt idx="2832">
                  <c:v>1.1118304885226604</c:v>
                </c:pt>
                <c:pt idx="2833">
                  <c:v>1.1132038453992545</c:v>
                </c:pt>
                <c:pt idx="2834">
                  <c:v>1.1118304885226604</c:v>
                </c:pt>
                <c:pt idx="2835">
                  <c:v>1.1053560918187169</c:v>
                </c:pt>
                <c:pt idx="2836">
                  <c:v>1.1033941534235825</c:v>
                </c:pt>
                <c:pt idx="2837">
                  <c:v>1.11124190700412</c:v>
                </c:pt>
                <c:pt idx="2838">
                  <c:v>1.0994702766333138</c:v>
                </c:pt>
                <c:pt idx="2839">
                  <c:v>1.11124190700412</c:v>
                </c:pt>
                <c:pt idx="2840">
                  <c:v>1.1053560918187169</c:v>
                </c:pt>
                <c:pt idx="2841">
                  <c:v>1.0935844614479104</c:v>
                </c:pt>
                <c:pt idx="2842">
                  <c:v>1.1132038453992545</c:v>
                </c:pt>
                <c:pt idx="2843">
                  <c:v>1.1092799686089856</c:v>
                </c:pt>
                <c:pt idx="2844">
                  <c:v>1.0994702766333138</c:v>
                </c:pt>
                <c:pt idx="2845">
                  <c:v>1.1151657837943889</c:v>
                </c:pt>
                <c:pt idx="2846">
                  <c:v>1.0961349813615853</c:v>
                </c:pt>
                <c:pt idx="2847">
                  <c:v>1.0994702766333138</c:v>
                </c:pt>
                <c:pt idx="2848">
                  <c:v>1.1014322150284481</c:v>
                </c:pt>
                <c:pt idx="2849">
                  <c:v>1.0935844614479104</c:v>
                </c:pt>
                <c:pt idx="2850">
                  <c:v>1.1065332548557976</c:v>
                </c:pt>
                <c:pt idx="2851">
                  <c:v>1.1151657837943889</c:v>
                </c:pt>
                <c:pt idx="2852">
                  <c:v>1.1053560918187169</c:v>
                </c:pt>
                <c:pt idx="2853">
                  <c:v>1.1014322150284481</c:v>
                </c:pt>
                <c:pt idx="2854">
                  <c:v>1.1026093780655288</c:v>
                </c:pt>
                <c:pt idx="2855">
                  <c:v>1.11124190700412</c:v>
                </c:pt>
                <c:pt idx="2856">
                  <c:v>1.1157543653129292</c:v>
                </c:pt>
                <c:pt idx="2857">
                  <c:v>1.11124190700412</c:v>
                </c:pt>
                <c:pt idx="2858">
                  <c:v>1.1084951932509319</c:v>
                </c:pt>
                <c:pt idx="2859">
                  <c:v>1.1059446733372571</c:v>
                </c:pt>
                <c:pt idx="2860">
                  <c:v>1.1118304885226604</c:v>
                </c:pt>
                <c:pt idx="2861">
                  <c:v>1.1151657837943889</c:v>
                </c:pt>
                <c:pt idx="2862">
                  <c:v>1.1045713164606632</c:v>
                </c:pt>
                <c:pt idx="2863">
                  <c:v>1.1053560918187169</c:v>
                </c:pt>
                <c:pt idx="2864">
                  <c:v>1.1053560918187169</c:v>
                </c:pt>
                <c:pt idx="2865">
                  <c:v>1.11124190700412</c:v>
                </c:pt>
                <c:pt idx="2866">
                  <c:v>1.1079066117323917</c:v>
                </c:pt>
                <c:pt idx="2867">
                  <c:v>1.0994702766333138</c:v>
                </c:pt>
                <c:pt idx="2868">
                  <c:v>1.0980969197567196</c:v>
                </c:pt>
                <c:pt idx="2869">
                  <c:v>1.1084951932509319</c:v>
                </c:pt>
                <c:pt idx="2870">
                  <c:v>1.0967235628801255</c:v>
                </c:pt>
                <c:pt idx="2871">
                  <c:v>1.0941730429664509</c:v>
                </c:pt>
                <c:pt idx="2872">
                  <c:v>1.0882872277810476</c:v>
                </c:pt>
                <c:pt idx="2873">
                  <c:v>1.1045713164606632</c:v>
                </c:pt>
                <c:pt idx="2874">
                  <c:v>1.1092799686089856</c:v>
                </c:pt>
                <c:pt idx="2875">
                  <c:v>1.0967235628801255</c:v>
                </c:pt>
                <c:pt idx="2876">
                  <c:v>1.1084951932509319</c:v>
                </c:pt>
                <c:pt idx="2877">
                  <c:v>1.1118304885226604</c:v>
                </c:pt>
                <c:pt idx="2878">
                  <c:v>1.1039827349421227</c:v>
                </c:pt>
                <c:pt idx="2879">
                  <c:v>1.0994702766333138</c:v>
                </c:pt>
                <c:pt idx="2880">
                  <c:v>1.1104571316460663</c:v>
                </c:pt>
                <c:pt idx="2881">
                  <c:v>1.11124190700412</c:v>
                </c:pt>
                <c:pt idx="2882">
                  <c:v>1.1053560918187169</c:v>
                </c:pt>
                <c:pt idx="2883">
                  <c:v>1.0980969197567196</c:v>
                </c:pt>
                <c:pt idx="2884">
                  <c:v>1.1092799686089856</c:v>
                </c:pt>
                <c:pt idx="2885">
                  <c:v>1.1039827349421227</c:v>
                </c:pt>
                <c:pt idx="2886">
                  <c:v>1.100058858151854</c:v>
                </c:pt>
                <c:pt idx="2887">
                  <c:v>1.1151657837943889</c:v>
                </c:pt>
                <c:pt idx="2888">
                  <c:v>1.1053560918187169</c:v>
                </c:pt>
                <c:pt idx="2889">
                  <c:v>1.1039827349421227</c:v>
                </c:pt>
                <c:pt idx="2890">
                  <c:v>1.1132038453992545</c:v>
                </c:pt>
                <c:pt idx="2891">
                  <c:v>1.118304885226604</c:v>
                </c:pt>
                <c:pt idx="2892">
                  <c:v>1.1065332548557976</c:v>
                </c:pt>
                <c:pt idx="2893">
                  <c:v>1.0994702766333138</c:v>
                </c:pt>
                <c:pt idx="2894">
                  <c:v>1.1033941534235825</c:v>
                </c:pt>
                <c:pt idx="2895">
                  <c:v>1.1092799686089856</c:v>
                </c:pt>
                <c:pt idx="2896">
                  <c:v>1.1053560918187169</c:v>
                </c:pt>
                <c:pt idx="2897">
                  <c:v>1.1171277221895233</c:v>
                </c:pt>
                <c:pt idx="2898">
                  <c:v>1.1222287620168727</c:v>
                </c:pt>
                <c:pt idx="2899">
                  <c:v>1.11124190700412</c:v>
                </c:pt>
                <c:pt idx="2900">
                  <c:v>1.1092799686089856</c:v>
                </c:pt>
                <c:pt idx="2901">
                  <c:v>1.1249754757700607</c:v>
                </c:pt>
                <c:pt idx="2902">
                  <c:v>1.114381008436335</c:v>
                </c:pt>
                <c:pt idx="2903">
                  <c:v>1.1137924269177948</c:v>
                </c:pt>
                <c:pt idx="2904">
                  <c:v>1.1196782421031979</c:v>
                </c:pt>
                <c:pt idx="2905">
                  <c:v>1.1084951932509319</c:v>
                </c:pt>
                <c:pt idx="2906">
                  <c:v>1.1241907004120071</c:v>
                </c:pt>
                <c:pt idx="2907">
                  <c:v>1.1151657837943889</c:v>
                </c:pt>
                <c:pt idx="2908">
                  <c:v>1.1124190700412007</c:v>
                </c:pt>
                <c:pt idx="2909">
                  <c:v>1.1053560918187169</c:v>
                </c:pt>
                <c:pt idx="2910">
                  <c:v>1.1118304885226604</c:v>
                </c:pt>
                <c:pt idx="2911">
                  <c:v>1.118304885226604</c:v>
                </c:pt>
                <c:pt idx="2912">
                  <c:v>1.1014322150284481</c:v>
                </c:pt>
                <c:pt idx="2913">
                  <c:v>1.1216401804983323</c:v>
                </c:pt>
                <c:pt idx="2914">
                  <c:v>1.1163429468314694</c:v>
                </c:pt>
                <c:pt idx="2915">
                  <c:v>1.1132038453992545</c:v>
                </c:pt>
                <c:pt idx="2916">
                  <c:v>1.1157543653129292</c:v>
                </c:pt>
                <c:pt idx="2917">
                  <c:v>1.1163429468314694</c:v>
                </c:pt>
                <c:pt idx="2918">
                  <c:v>1.1190896605846576</c:v>
                </c:pt>
                <c:pt idx="2919">
                  <c:v>1.1118304885226604</c:v>
                </c:pt>
                <c:pt idx="2920">
                  <c:v>1.118304885226604</c:v>
                </c:pt>
                <c:pt idx="2921">
                  <c:v>1.1104571316460663</c:v>
                </c:pt>
                <c:pt idx="2922">
                  <c:v>1.118304885226604</c:v>
                </c:pt>
                <c:pt idx="2923">
                  <c:v>1.1053560918187169</c:v>
                </c:pt>
                <c:pt idx="2924">
                  <c:v>1.1118304885226604</c:v>
                </c:pt>
                <c:pt idx="2925">
                  <c:v>1.1163429468314694</c:v>
                </c:pt>
                <c:pt idx="2926">
                  <c:v>1.1079066117323917</c:v>
                </c:pt>
                <c:pt idx="2927">
                  <c:v>1.1202668236217384</c:v>
                </c:pt>
                <c:pt idx="2928">
                  <c:v>1.1177163037080635</c:v>
                </c:pt>
                <c:pt idx="2929">
                  <c:v>1.1151657837943889</c:v>
                </c:pt>
                <c:pt idx="2930">
                  <c:v>1.1236021188934668</c:v>
                </c:pt>
                <c:pt idx="2931">
                  <c:v>1.1124190700412007</c:v>
                </c:pt>
                <c:pt idx="2932">
                  <c:v>1.1006474396703942</c:v>
                </c:pt>
                <c:pt idx="2933">
                  <c:v>1.1073180302138512</c:v>
                </c:pt>
                <c:pt idx="2934">
                  <c:v>1.1196782421031979</c:v>
                </c:pt>
                <c:pt idx="2935">
                  <c:v>1.1216401804983323</c:v>
                </c:pt>
                <c:pt idx="2936">
                  <c:v>1.1053560918187169</c:v>
                </c:pt>
                <c:pt idx="2937">
                  <c:v>1.1163429468314694</c:v>
                </c:pt>
                <c:pt idx="2938">
                  <c:v>1.1230135373749264</c:v>
                </c:pt>
                <c:pt idx="2939">
                  <c:v>1.118304885226604</c:v>
                </c:pt>
                <c:pt idx="2940">
                  <c:v>1.1171277221895233</c:v>
                </c:pt>
                <c:pt idx="2941">
                  <c:v>1.1269374141651953</c:v>
                </c:pt>
                <c:pt idx="2942">
                  <c:v>1.1269374141651953</c:v>
                </c:pt>
                <c:pt idx="2943">
                  <c:v>1.1163429468314694</c:v>
                </c:pt>
                <c:pt idx="2944">
                  <c:v>1.121051598979792</c:v>
                </c:pt>
                <c:pt idx="2945">
                  <c:v>1.1255640572886012</c:v>
                </c:pt>
                <c:pt idx="2946">
                  <c:v>1.1230135373749264</c:v>
                </c:pt>
                <c:pt idx="2947">
                  <c:v>1.1300765155974102</c:v>
                </c:pt>
                <c:pt idx="2948">
                  <c:v>1.1334118108691387</c:v>
                </c:pt>
                <c:pt idx="2949">
                  <c:v>1.1340003923876791</c:v>
                </c:pt>
                <c:pt idx="2950">
                  <c:v>1.1471453796350795</c:v>
                </c:pt>
                <c:pt idx="2951">
                  <c:v>1.1471453796350795</c:v>
                </c:pt>
                <c:pt idx="2952">
                  <c:v>1.153619776339023</c:v>
                </c:pt>
                <c:pt idx="2953">
                  <c:v>1.1642142436727487</c:v>
                </c:pt>
                <c:pt idx="2954">
                  <c:v>1.1701000588581518</c:v>
                </c:pt>
                <c:pt idx="2955">
                  <c:v>1.17912497547577</c:v>
                </c:pt>
                <c:pt idx="2956">
                  <c:v>1.1936433195997647</c:v>
                </c:pt>
                <c:pt idx="2957">
                  <c:v>1.2216990386501865</c:v>
                </c:pt>
                <c:pt idx="2958">
                  <c:v>1.2485775946635276</c:v>
                </c:pt>
                <c:pt idx="2959">
                  <c:v>1.2701589170100058</c:v>
                </c:pt>
                <c:pt idx="2960">
                  <c:v>1.3427506376299785</c:v>
                </c:pt>
                <c:pt idx="2961">
                  <c:v>1.4008240141259565</c:v>
                </c:pt>
                <c:pt idx="2962">
                  <c:v>1.4694918579556602</c:v>
                </c:pt>
                <c:pt idx="2963">
                  <c:v>1.5291347851677457</c:v>
                </c:pt>
                <c:pt idx="2964">
                  <c:v>1.6146752991956053</c:v>
                </c:pt>
                <c:pt idx="2965">
                  <c:v>1.5978026289974494</c:v>
                </c:pt>
                <c:pt idx="2966">
                  <c:v>1.6029036688247991</c:v>
                </c:pt>
                <c:pt idx="2967">
                  <c:v>1.5866195801451835</c:v>
                </c:pt>
                <c:pt idx="2968">
                  <c:v>1.5297233666862859</c:v>
                </c:pt>
                <c:pt idx="2969">
                  <c:v>1.4630174612517166</c:v>
                </c:pt>
                <c:pt idx="2970">
                  <c:v>1.4428094957818325</c:v>
                </c:pt>
                <c:pt idx="2971">
                  <c:v>1.4192662350402196</c:v>
                </c:pt>
                <c:pt idx="2972">
                  <c:v>1.4329998038061604</c:v>
                </c:pt>
                <c:pt idx="2973">
                  <c:v>1.4198548165587601</c:v>
                </c:pt>
                <c:pt idx="2974">
                  <c:v>1.4361389052383755</c:v>
                </c:pt>
                <c:pt idx="2975">
                  <c:v>1.385913282322935</c:v>
                </c:pt>
                <c:pt idx="2976">
                  <c:v>1.360408083186188</c:v>
                </c:pt>
                <c:pt idx="2977">
                  <c:v>1.3354914655679813</c:v>
                </c:pt>
                <c:pt idx="2978">
                  <c:v>1.2628997449480086</c:v>
                </c:pt>
                <c:pt idx="2979">
                  <c:v>1.2525014714537963</c:v>
                </c:pt>
                <c:pt idx="2980">
                  <c:v>1.1995291347851678</c:v>
                </c:pt>
                <c:pt idx="2981">
                  <c:v>1.1897194428094957</c:v>
                </c:pt>
                <c:pt idx="2982">
                  <c:v>1.1752010986855013</c:v>
                </c:pt>
                <c:pt idx="2983">
                  <c:v>1.1496958995487541</c:v>
                </c:pt>
                <c:pt idx="2984">
                  <c:v>1.1457720227584853</c:v>
                </c:pt>
                <c:pt idx="2985">
                  <c:v>1.135373749264273</c:v>
                </c:pt>
                <c:pt idx="2986">
                  <c:v>1.1328232293505984</c:v>
                </c:pt>
                <c:pt idx="2987">
                  <c:v>1.1196782421031979</c:v>
                </c:pt>
                <c:pt idx="2988">
                  <c:v>1.1241907004120071</c:v>
                </c:pt>
                <c:pt idx="2989">
                  <c:v>1.1196782421031979</c:v>
                </c:pt>
                <c:pt idx="2990">
                  <c:v>1.1236021188934668</c:v>
                </c:pt>
                <c:pt idx="2991">
                  <c:v>1.1196782421031979</c:v>
                </c:pt>
                <c:pt idx="2992">
                  <c:v>1.1092799686089856</c:v>
                </c:pt>
                <c:pt idx="2993">
                  <c:v>1.1092799686089856</c:v>
                </c:pt>
                <c:pt idx="2994">
                  <c:v>1.1157543653129292</c:v>
                </c:pt>
                <c:pt idx="2995">
                  <c:v>1.1045713164606632</c:v>
                </c:pt>
                <c:pt idx="2996">
                  <c:v>1.1045713164606632</c:v>
                </c:pt>
                <c:pt idx="2997">
                  <c:v>1.1151657837943889</c:v>
                </c:pt>
                <c:pt idx="2998">
                  <c:v>1.1118304885226604</c:v>
                </c:pt>
                <c:pt idx="2999">
                  <c:v>1.1053560918187169</c:v>
                </c:pt>
                <c:pt idx="3000">
                  <c:v>1.1092799686089856</c:v>
                </c:pt>
                <c:pt idx="3001">
                  <c:v>1.1014322150284481</c:v>
                </c:pt>
                <c:pt idx="3002">
                  <c:v>1.1177163037080635</c:v>
                </c:pt>
                <c:pt idx="3003">
                  <c:v>1.0994702766333138</c:v>
                </c:pt>
                <c:pt idx="3004">
                  <c:v>1.1065332548557976</c:v>
                </c:pt>
                <c:pt idx="3005">
                  <c:v>1.0975083382381794</c:v>
                </c:pt>
                <c:pt idx="3006">
                  <c:v>1.1132038453992545</c:v>
                </c:pt>
                <c:pt idx="3007">
                  <c:v>1.1045713164606632</c:v>
                </c:pt>
                <c:pt idx="3008">
                  <c:v>1.1014322150284481</c:v>
                </c:pt>
                <c:pt idx="3009">
                  <c:v>1.1026093780655288</c:v>
                </c:pt>
                <c:pt idx="3010">
                  <c:v>1.1079066117323917</c:v>
                </c:pt>
                <c:pt idx="3011">
                  <c:v>1.1104571316460663</c:v>
                </c:pt>
                <c:pt idx="3012">
                  <c:v>1.1014322150284481</c:v>
                </c:pt>
                <c:pt idx="3013">
                  <c:v>1.100058858151854</c:v>
                </c:pt>
                <c:pt idx="3014">
                  <c:v>1.1006474396703942</c:v>
                </c:pt>
                <c:pt idx="3015">
                  <c:v>1.0986855012752599</c:v>
                </c:pt>
                <c:pt idx="3016">
                  <c:v>1.1039827349421227</c:v>
                </c:pt>
                <c:pt idx="3017">
                  <c:v>1.1092799686089856</c:v>
                </c:pt>
                <c:pt idx="3018">
                  <c:v>1.1104571316460663</c:v>
                </c:pt>
                <c:pt idx="3019">
                  <c:v>1.1059446733372571</c:v>
                </c:pt>
                <c:pt idx="3020">
                  <c:v>1.1020207965469884</c:v>
                </c:pt>
                <c:pt idx="3021">
                  <c:v>1.0941730429664509</c:v>
                </c:pt>
                <c:pt idx="3022">
                  <c:v>1.1118304885226604</c:v>
                </c:pt>
                <c:pt idx="3023">
                  <c:v>1.100058858151854</c:v>
                </c:pt>
                <c:pt idx="3024">
                  <c:v>1.1006474396703942</c:v>
                </c:pt>
                <c:pt idx="3025">
                  <c:v>1.1079066117323917</c:v>
                </c:pt>
                <c:pt idx="3026">
                  <c:v>1.1039827349421227</c:v>
                </c:pt>
                <c:pt idx="3027">
                  <c:v>1.1059446733372571</c:v>
                </c:pt>
                <c:pt idx="3028">
                  <c:v>1.1092799686089856</c:v>
                </c:pt>
                <c:pt idx="3029">
                  <c:v>1.1039827349421227</c:v>
                </c:pt>
                <c:pt idx="3030">
                  <c:v>1.1045713164606632</c:v>
                </c:pt>
                <c:pt idx="3031">
                  <c:v>1.1092799686089856</c:v>
                </c:pt>
                <c:pt idx="3032">
                  <c:v>1.1014322150284481</c:v>
                </c:pt>
                <c:pt idx="3033">
                  <c:v>1.1157543653129292</c:v>
                </c:pt>
                <c:pt idx="3034">
                  <c:v>1.1020207965469884</c:v>
                </c:pt>
                <c:pt idx="3035">
                  <c:v>1.0975083382381794</c:v>
                </c:pt>
                <c:pt idx="3036">
                  <c:v>1.0935844614479104</c:v>
                </c:pt>
                <c:pt idx="3037">
                  <c:v>1.1014322150284481</c:v>
                </c:pt>
                <c:pt idx="3038">
                  <c:v>1.1020207965469884</c:v>
                </c:pt>
                <c:pt idx="3039">
                  <c:v>1.1026093780655288</c:v>
                </c:pt>
                <c:pt idx="3040">
                  <c:v>1.0941730429664509</c:v>
                </c:pt>
                <c:pt idx="3041">
                  <c:v>1.095546399843045</c:v>
                </c:pt>
                <c:pt idx="3042">
                  <c:v>1.095546399843045</c:v>
                </c:pt>
                <c:pt idx="3043">
                  <c:v>1.0961349813615853</c:v>
                </c:pt>
                <c:pt idx="3044">
                  <c:v>1.1171277221895233</c:v>
                </c:pt>
                <c:pt idx="3045">
                  <c:v>1.0916225230527761</c:v>
                </c:pt>
                <c:pt idx="3046">
                  <c:v>1.1104571316460663</c:v>
                </c:pt>
                <c:pt idx="3047">
                  <c:v>1.1006474396703942</c:v>
                </c:pt>
                <c:pt idx="3048">
                  <c:v>1.0986855012752599</c:v>
                </c:pt>
                <c:pt idx="3049">
                  <c:v>1.1084951932509319</c:v>
                </c:pt>
                <c:pt idx="3050">
                  <c:v>1.1104571316460663</c:v>
                </c:pt>
                <c:pt idx="3051">
                  <c:v>1.0961349813615853</c:v>
                </c:pt>
                <c:pt idx="3052">
                  <c:v>1.1026093780655288</c:v>
                </c:pt>
                <c:pt idx="3053">
                  <c:v>1.1006474396703942</c:v>
                </c:pt>
                <c:pt idx="3054">
                  <c:v>1.1039827349421227</c:v>
                </c:pt>
                <c:pt idx="3055">
                  <c:v>1.11124190700412</c:v>
                </c:pt>
                <c:pt idx="3056">
                  <c:v>1.1026093780655288</c:v>
                </c:pt>
                <c:pt idx="3057">
                  <c:v>1.1059446733372571</c:v>
                </c:pt>
                <c:pt idx="3058">
                  <c:v>1.0896605846576417</c:v>
                </c:pt>
                <c:pt idx="3059">
                  <c:v>1.1092799686089856</c:v>
                </c:pt>
                <c:pt idx="3060">
                  <c:v>1.1026093780655288</c:v>
                </c:pt>
                <c:pt idx="3061">
                  <c:v>1.100058858151854</c:v>
                </c:pt>
                <c:pt idx="3062">
                  <c:v>1.1045713164606632</c:v>
                </c:pt>
                <c:pt idx="3063">
                  <c:v>1.0967235628801255</c:v>
                </c:pt>
                <c:pt idx="3064">
                  <c:v>1.1163429468314694</c:v>
                </c:pt>
                <c:pt idx="3065">
                  <c:v>1.0947616244849911</c:v>
                </c:pt>
                <c:pt idx="3066">
                  <c:v>1.1098685501275261</c:v>
                </c:pt>
                <c:pt idx="3067">
                  <c:v>1.0927996860898568</c:v>
                </c:pt>
                <c:pt idx="3068">
                  <c:v>1.1014322150284481</c:v>
                </c:pt>
                <c:pt idx="3069">
                  <c:v>1.1059446733372571</c:v>
                </c:pt>
                <c:pt idx="3070">
                  <c:v>1.1092799686089856</c:v>
                </c:pt>
                <c:pt idx="3071">
                  <c:v>1.0994702766333138</c:v>
                </c:pt>
                <c:pt idx="3072">
                  <c:v>1.0927996860898568</c:v>
                </c:pt>
                <c:pt idx="3073">
                  <c:v>1.0967235628801255</c:v>
                </c:pt>
                <c:pt idx="3074">
                  <c:v>1.0994702766333138</c:v>
                </c:pt>
                <c:pt idx="3075">
                  <c:v>1.1045713164606632</c:v>
                </c:pt>
                <c:pt idx="3076">
                  <c:v>1.0927996860898568</c:v>
                </c:pt>
                <c:pt idx="3077">
                  <c:v>1.1014322150284481</c:v>
                </c:pt>
                <c:pt idx="3078">
                  <c:v>1.0916225230527761</c:v>
                </c:pt>
                <c:pt idx="3079">
                  <c:v>1.0975083382381794</c:v>
                </c:pt>
                <c:pt idx="3080">
                  <c:v>1.1163429468314694</c:v>
                </c:pt>
                <c:pt idx="3081">
                  <c:v>1.088875809299588</c:v>
                </c:pt>
                <c:pt idx="3082">
                  <c:v>1.0986855012752599</c:v>
                </c:pt>
                <c:pt idx="3083">
                  <c:v>1.0922111045713165</c:v>
                </c:pt>
                <c:pt idx="3084">
                  <c:v>1.0986855012752599</c:v>
                </c:pt>
                <c:pt idx="3085">
                  <c:v>1.0975083382381794</c:v>
                </c:pt>
                <c:pt idx="3086">
                  <c:v>1.1039827349421227</c:v>
                </c:pt>
                <c:pt idx="3087">
                  <c:v>1.0994702766333138</c:v>
                </c:pt>
                <c:pt idx="3088">
                  <c:v>1.0975083382381794</c:v>
                </c:pt>
                <c:pt idx="3089">
                  <c:v>1.1098685501275261</c:v>
                </c:pt>
                <c:pt idx="3090">
                  <c:v>1.1006474396703942</c:v>
                </c:pt>
                <c:pt idx="3091">
                  <c:v>1.0986855012752599</c:v>
                </c:pt>
                <c:pt idx="3092">
                  <c:v>1.1033941534235825</c:v>
                </c:pt>
                <c:pt idx="3093">
                  <c:v>1.1020207965469884</c:v>
                </c:pt>
                <c:pt idx="3094">
                  <c:v>1.0941730429664509</c:v>
                </c:pt>
                <c:pt idx="3095">
                  <c:v>1.1014322150284481</c:v>
                </c:pt>
                <c:pt idx="3096">
                  <c:v>1.1045713164606632</c:v>
                </c:pt>
                <c:pt idx="3097">
                  <c:v>1.0961349813615853</c:v>
                </c:pt>
                <c:pt idx="3098">
                  <c:v>1.0975083382381794</c:v>
                </c:pt>
                <c:pt idx="3099">
                  <c:v>1.1026093780655288</c:v>
                </c:pt>
                <c:pt idx="3100">
                  <c:v>1.1020207965469884</c:v>
                </c:pt>
                <c:pt idx="3101">
                  <c:v>1.1014322150284481</c:v>
                </c:pt>
                <c:pt idx="3102">
                  <c:v>1.0863252893859132</c:v>
                </c:pt>
                <c:pt idx="3103">
                  <c:v>1.0902491661761822</c:v>
                </c:pt>
                <c:pt idx="3104">
                  <c:v>1.1079066117323917</c:v>
                </c:pt>
                <c:pt idx="3105">
                  <c:v>1.0975083382381794</c:v>
                </c:pt>
                <c:pt idx="3106">
                  <c:v>1.0975083382381794</c:v>
                </c:pt>
                <c:pt idx="3107">
                  <c:v>1.0876986462625073</c:v>
                </c:pt>
                <c:pt idx="3108">
                  <c:v>1.1092799686089856</c:v>
                </c:pt>
                <c:pt idx="3109">
                  <c:v>1.100058858151854</c:v>
                </c:pt>
                <c:pt idx="3110">
                  <c:v>1.1084951932509319</c:v>
                </c:pt>
                <c:pt idx="3111">
                  <c:v>1.0902491661761822</c:v>
                </c:pt>
                <c:pt idx="3112">
                  <c:v>1.0994702766333138</c:v>
                </c:pt>
                <c:pt idx="3113">
                  <c:v>1.1006474396703942</c:v>
                </c:pt>
                <c:pt idx="3114">
                  <c:v>1.088875809299588</c:v>
                </c:pt>
                <c:pt idx="3115">
                  <c:v>1.1045713164606632</c:v>
                </c:pt>
                <c:pt idx="3116">
                  <c:v>1.0947616244849911</c:v>
                </c:pt>
                <c:pt idx="3117">
                  <c:v>1.0922111045713165</c:v>
                </c:pt>
                <c:pt idx="3118">
                  <c:v>1.1065332548557976</c:v>
                </c:pt>
                <c:pt idx="3119">
                  <c:v>1.0986855012752599</c:v>
                </c:pt>
                <c:pt idx="3120">
                  <c:v>1.0935844614479104</c:v>
                </c:pt>
                <c:pt idx="3121">
                  <c:v>1.100058858151854</c:v>
                </c:pt>
                <c:pt idx="3122">
                  <c:v>1.1065332548557976</c:v>
                </c:pt>
                <c:pt idx="3123">
                  <c:v>1.100058858151854</c:v>
                </c:pt>
                <c:pt idx="3124">
                  <c:v>1.0896605846576417</c:v>
                </c:pt>
                <c:pt idx="3125">
                  <c:v>1.1026093780655288</c:v>
                </c:pt>
                <c:pt idx="3126">
                  <c:v>1.0980969197567196</c:v>
                </c:pt>
                <c:pt idx="3127">
                  <c:v>1.0986855012752599</c:v>
                </c:pt>
                <c:pt idx="3128">
                  <c:v>1.0863252893859132</c:v>
                </c:pt>
                <c:pt idx="3129">
                  <c:v>1.0975083382381794</c:v>
                </c:pt>
                <c:pt idx="3130">
                  <c:v>1.0980969197567196</c:v>
                </c:pt>
                <c:pt idx="3131">
                  <c:v>1.0941730429664509</c:v>
                </c:pt>
                <c:pt idx="3132">
                  <c:v>1.0902491661761822</c:v>
                </c:pt>
                <c:pt idx="3133">
                  <c:v>1.0896605846576417</c:v>
                </c:pt>
                <c:pt idx="3134">
                  <c:v>1.1014322150284481</c:v>
                </c:pt>
                <c:pt idx="3135">
                  <c:v>1.0986855012752599</c:v>
                </c:pt>
                <c:pt idx="3136">
                  <c:v>1.0818128310771042</c:v>
                </c:pt>
                <c:pt idx="3137">
                  <c:v>1.0961349813615853</c:v>
                </c:pt>
                <c:pt idx="3138">
                  <c:v>1.0980969197567196</c:v>
                </c:pt>
                <c:pt idx="3139">
                  <c:v>1.0941730429664509</c:v>
                </c:pt>
                <c:pt idx="3140">
                  <c:v>1.095546399843045</c:v>
                </c:pt>
                <c:pt idx="3141">
                  <c:v>1.0961349813615853</c:v>
                </c:pt>
                <c:pt idx="3142">
                  <c:v>1.1033941534235825</c:v>
                </c:pt>
                <c:pt idx="3143">
                  <c:v>1.0751422405336473</c:v>
                </c:pt>
                <c:pt idx="3144">
                  <c:v>1.0908377476947224</c:v>
                </c:pt>
                <c:pt idx="3145">
                  <c:v>1.0908377476947224</c:v>
                </c:pt>
                <c:pt idx="3146">
                  <c:v>1.1033941534235825</c:v>
                </c:pt>
                <c:pt idx="3147">
                  <c:v>1.1045713164606632</c:v>
                </c:pt>
                <c:pt idx="3148">
                  <c:v>1.0935844614479104</c:v>
                </c:pt>
                <c:pt idx="3149">
                  <c:v>1.0947616244849911</c:v>
                </c:pt>
                <c:pt idx="3150">
                  <c:v>1.1020207965469884</c:v>
                </c:pt>
                <c:pt idx="3151">
                  <c:v>1.0935844614479104</c:v>
                </c:pt>
                <c:pt idx="3152">
                  <c:v>1.0804394742005101</c:v>
                </c:pt>
                <c:pt idx="3153">
                  <c:v>1.1014322150284481</c:v>
                </c:pt>
                <c:pt idx="3154">
                  <c:v>1.1026093780655288</c:v>
                </c:pt>
                <c:pt idx="3155">
                  <c:v>1.1098685501275261</c:v>
                </c:pt>
                <c:pt idx="3156">
                  <c:v>1.0908377476947224</c:v>
                </c:pt>
                <c:pt idx="3157">
                  <c:v>1.1026093780655288</c:v>
                </c:pt>
                <c:pt idx="3158">
                  <c:v>1.0986855012752599</c:v>
                </c:pt>
                <c:pt idx="3159">
                  <c:v>1.100058858151854</c:v>
                </c:pt>
                <c:pt idx="3160">
                  <c:v>1.0922111045713165</c:v>
                </c:pt>
                <c:pt idx="3161">
                  <c:v>1.0908377476947224</c:v>
                </c:pt>
                <c:pt idx="3162">
                  <c:v>1.0980969197567196</c:v>
                </c:pt>
                <c:pt idx="3163">
                  <c:v>1.1020207965469884</c:v>
                </c:pt>
                <c:pt idx="3164">
                  <c:v>1.0980969197567196</c:v>
                </c:pt>
                <c:pt idx="3165">
                  <c:v>1.1020207965469884</c:v>
                </c:pt>
                <c:pt idx="3166">
                  <c:v>1.1014322150284481</c:v>
                </c:pt>
                <c:pt idx="3167">
                  <c:v>1.1006474396703942</c:v>
                </c:pt>
                <c:pt idx="3168">
                  <c:v>1.0980969197567196</c:v>
                </c:pt>
                <c:pt idx="3169">
                  <c:v>1.0927996860898568</c:v>
                </c:pt>
                <c:pt idx="3170">
                  <c:v>1.0986855012752599</c:v>
                </c:pt>
                <c:pt idx="3171">
                  <c:v>1.1026093780655288</c:v>
                </c:pt>
                <c:pt idx="3172">
                  <c:v>1.0927996860898568</c:v>
                </c:pt>
                <c:pt idx="3173">
                  <c:v>1.1026093780655288</c:v>
                </c:pt>
                <c:pt idx="3174">
                  <c:v>1.1014322150284481</c:v>
                </c:pt>
                <c:pt idx="3175">
                  <c:v>1.0902491661761822</c:v>
                </c:pt>
                <c:pt idx="3176">
                  <c:v>1.1033941534235825</c:v>
                </c:pt>
                <c:pt idx="3177">
                  <c:v>1.0927996860898568</c:v>
                </c:pt>
                <c:pt idx="3178">
                  <c:v>1.095546399843045</c:v>
                </c:pt>
                <c:pt idx="3179">
                  <c:v>1.100058858151854</c:v>
                </c:pt>
                <c:pt idx="3180">
                  <c:v>1.1033941534235825</c:v>
                </c:pt>
                <c:pt idx="3181">
                  <c:v>1.0961349813615853</c:v>
                </c:pt>
                <c:pt idx="3182">
                  <c:v>1.0927996860898568</c:v>
                </c:pt>
                <c:pt idx="3183">
                  <c:v>1.1020207965469884</c:v>
                </c:pt>
                <c:pt idx="3184">
                  <c:v>1.0967235628801255</c:v>
                </c:pt>
                <c:pt idx="3185">
                  <c:v>1.1014322150284481</c:v>
                </c:pt>
                <c:pt idx="3186">
                  <c:v>1.1033941534235825</c:v>
                </c:pt>
                <c:pt idx="3187">
                  <c:v>1.1045713164606632</c:v>
                </c:pt>
                <c:pt idx="3188">
                  <c:v>1.0967235628801255</c:v>
                </c:pt>
                <c:pt idx="3189">
                  <c:v>1.0916225230527761</c:v>
                </c:pt>
                <c:pt idx="3190">
                  <c:v>1.0967235628801255</c:v>
                </c:pt>
                <c:pt idx="3191">
                  <c:v>1.100058858151854</c:v>
                </c:pt>
                <c:pt idx="3192">
                  <c:v>1.1084951932509319</c:v>
                </c:pt>
                <c:pt idx="3193">
                  <c:v>1.1084951932509319</c:v>
                </c:pt>
                <c:pt idx="3194">
                  <c:v>1.1026093780655288</c:v>
                </c:pt>
                <c:pt idx="3195">
                  <c:v>1.1073180302138512</c:v>
                </c:pt>
                <c:pt idx="3196">
                  <c:v>1.0935844614479104</c:v>
                </c:pt>
                <c:pt idx="3197">
                  <c:v>1.1039827349421227</c:v>
                </c:pt>
                <c:pt idx="3198">
                  <c:v>1.0941730429664509</c:v>
                </c:pt>
                <c:pt idx="3199">
                  <c:v>1.0967235628801255</c:v>
                </c:pt>
                <c:pt idx="3200">
                  <c:v>1.1006474396703942</c:v>
                </c:pt>
                <c:pt idx="3201">
                  <c:v>1.1006474396703942</c:v>
                </c:pt>
                <c:pt idx="3202">
                  <c:v>1.0922111045713165</c:v>
                </c:pt>
                <c:pt idx="3203">
                  <c:v>1.1092799686089856</c:v>
                </c:pt>
                <c:pt idx="3204">
                  <c:v>1.1033941534235825</c:v>
                </c:pt>
                <c:pt idx="3205">
                  <c:v>1.088875809299588</c:v>
                </c:pt>
                <c:pt idx="3206">
                  <c:v>1.0980969197567196</c:v>
                </c:pt>
                <c:pt idx="3207">
                  <c:v>1.0935844614479104</c:v>
                </c:pt>
                <c:pt idx="3208">
                  <c:v>1.1020207965469884</c:v>
                </c:pt>
                <c:pt idx="3209">
                  <c:v>1.1137924269177948</c:v>
                </c:pt>
                <c:pt idx="3210">
                  <c:v>1.1059446733372571</c:v>
                </c:pt>
                <c:pt idx="3211">
                  <c:v>1.11124190700412</c:v>
                </c:pt>
                <c:pt idx="3212">
                  <c:v>1.0908377476947224</c:v>
                </c:pt>
                <c:pt idx="3213">
                  <c:v>1.1104571316460663</c:v>
                </c:pt>
                <c:pt idx="3214">
                  <c:v>1.1065332548557976</c:v>
                </c:pt>
                <c:pt idx="3215">
                  <c:v>1.0935844614479104</c:v>
                </c:pt>
                <c:pt idx="3216">
                  <c:v>1.1033941534235825</c:v>
                </c:pt>
                <c:pt idx="3217">
                  <c:v>1.11124190700412</c:v>
                </c:pt>
                <c:pt idx="3218">
                  <c:v>1.0967235628801255</c:v>
                </c:pt>
                <c:pt idx="3219">
                  <c:v>1.0908377476947224</c:v>
                </c:pt>
                <c:pt idx="3220">
                  <c:v>1.1053560918187169</c:v>
                </c:pt>
                <c:pt idx="3221">
                  <c:v>1.0935844614479104</c:v>
                </c:pt>
                <c:pt idx="3222">
                  <c:v>1.1084951932509319</c:v>
                </c:pt>
                <c:pt idx="3223">
                  <c:v>1.0922111045713165</c:v>
                </c:pt>
                <c:pt idx="3224">
                  <c:v>1.1006474396703942</c:v>
                </c:pt>
                <c:pt idx="3225">
                  <c:v>1.0967235628801255</c:v>
                </c:pt>
                <c:pt idx="3226">
                  <c:v>1.0967235628801255</c:v>
                </c:pt>
                <c:pt idx="3227">
                  <c:v>1.0980969197567196</c:v>
                </c:pt>
                <c:pt idx="3228">
                  <c:v>1.0961349813615853</c:v>
                </c:pt>
                <c:pt idx="3229">
                  <c:v>1.0882872277810476</c:v>
                </c:pt>
                <c:pt idx="3230">
                  <c:v>1.0967235628801255</c:v>
                </c:pt>
                <c:pt idx="3231">
                  <c:v>1.1026093780655288</c:v>
                </c:pt>
                <c:pt idx="3232">
                  <c:v>1.0961349813615853</c:v>
                </c:pt>
                <c:pt idx="3233">
                  <c:v>1.0994702766333138</c:v>
                </c:pt>
                <c:pt idx="3234">
                  <c:v>1.1073180302138512</c:v>
                </c:pt>
                <c:pt idx="3235">
                  <c:v>1.0922111045713165</c:v>
                </c:pt>
                <c:pt idx="3236">
                  <c:v>1.0941730429664509</c:v>
                </c:pt>
                <c:pt idx="3237">
                  <c:v>1.1020207965469884</c:v>
                </c:pt>
                <c:pt idx="3238">
                  <c:v>1.0908377476947224</c:v>
                </c:pt>
                <c:pt idx="3239">
                  <c:v>1.1045713164606632</c:v>
                </c:pt>
                <c:pt idx="3240">
                  <c:v>1.1084951932509319</c:v>
                </c:pt>
                <c:pt idx="3241">
                  <c:v>1.1045713164606632</c:v>
                </c:pt>
                <c:pt idx="3242">
                  <c:v>1.0927996860898568</c:v>
                </c:pt>
                <c:pt idx="3243">
                  <c:v>1.100058858151854</c:v>
                </c:pt>
                <c:pt idx="3244">
                  <c:v>1.100058858151854</c:v>
                </c:pt>
                <c:pt idx="3245">
                  <c:v>1.1006474396703942</c:v>
                </c:pt>
                <c:pt idx="3246">
                  <c:v>1.100058858151854</c:v>
                </c:pt>
                <c:pt idx="3247">
                  <c:v>1.1039827349421227</c:v>
                </c:pt>
                <c:pt idx="3248">
                  <c:v>1.0994702766333138</c:v>
                </c:pt>
                <c:pt idx="3249">
                  <c:v>1.0975083382381794</c:v>
                </c:pt>
                <c:pt idx="3250">
                  <c:v>1.0980969197567196</c:v>
                </c:pt>
                <c:pt idx="3251">
                  <c:v>1.100058858151854</c:v>
                </c:pt>
                <c:pt idx="3252">
                  <c:v>1.0916225230527761</c:v>
                </c:pt>
                <c:pt idx="3253">
                  <c:v>1.0896605846576417</c:v>
                </c:pt>
                <c:pt idx="3254">
                  <c:v>1.0980969197567196</c:v>
                </c:pt>
                <c:pt idx="3255">
                  <c:v>1.1006474396703942</c:v>
                </c:pt>
                <c:pt idx="3256">
                  <c:v>1.0975083382381794</c:v>
                </c:pt>
                <c:pt idx="3257">
                  <c:v>1.0908377476947224</c:v>
                </c:pt>
                <c:pt idx="3258">
                  <c:v>1.1137924269177948</c:v>
                </c:pt>
                <c:pt idx="3259">
                  <c:v>1.1006474396703942</c:v>
                </c:pt>
                <c:pt idx="3260">
                  <c:v>1.0975083382381794</c:v>
                </c:pt>
                <c:pt idx="3261">
                  <c:v>1.0927996860898568</c:v>
                </c:pt>
                <c:pt idx="3262">
                  <c:v>1.0935844614479104</c:v>
                </c:pt>
                <c:pt idx="3263">
                  <c:v>1.1006474396703942</c:v>
                </c:pt>
                <c:pt idx="3264">
                  <c:v>1.1137924269177948</c:v>
                </c:pt>
                <c:pt idx="3265">
                  <c:v>1.0876986462625073</c:v>
                </c:pt>
                <c:pt idx="3266">
                  <c:v>1.1020207965469884</c:v>
                </c:pt>
                <c:pt idx="3267">
                  <c:v>1.0941730429664509</c:v>
                </c:pt>
                <c:pt idx="3268">
                  <c:v>1.1059446733372571</c:v>
                </c:pt>
                <c:pt idx="3269">
                  <c:v>1.0935844614479104</c:v>
                </c:pt>
                <c:pt idx="3270">
                  <c:v>1.1059446733372571</c:v>
                </c:pt>
                <c:pt idx="3271">
                  <c:v>1.0994702766333138</c:v>
                </c:pt>
                <c:pt idx="3272">
                  <c:v>1.0947616244849911</c:v>
                </c:pt>
                <c:pt idx="3273">
                  <c:v>1.1026093780655288</c:v>
                </c:pt>
                <c:pt idx="3274">
                  <c:v>1.0935844614479104</c:v>
                </c:pt>
                <c:pt idx="3275">
                  <c:v>1.1020207965469884</c:v>
                </c:pt>
                <c:pt idx="3276">
                  <c:v>1.0994702766333138</c:v>
                </c:pt>
                <c:pt idx="3277">
                  <c:v>1.0876986462625073</c:v>
                </c:pt>
                <c:pt idx="3278">
                  <c:v>1.0896605846576417</c:v>
                </c:pt>
                <c:pt idx="3279">
                  <c:v>1.0765155974102414</c:v>
                </c:pt>
                <c:pt idx="3280">
                  <c:v>1.1084951932509319</c:v>
                </c:pt>
                <c:pt idx="3281">
                  <c:v>1.0975083382381794</c:v>
                </c:pt>
                <c:pt idx="3282">
                  <c:v>1.0935844614479104</c:v>
                </c:pt>
                <c:pt idx="3283">
                  <c:v>1.0902491661761822</c:v>
                </c:pt>
                <c:pt idx="3284">
                  <c:v>1.1014322150284481</c:v>
                </c:pt>
                <c:pt idx="3285">
                  <c:v>1.1026093780655288</c:v>
                </c:pt>
                <c:pt idx="3286">
                  <c:v>1.0967235628801255</c:v>
                </c:pt>
                <c:pt idx="3287">
                  <c:v>1.0994702766333138</c:v>
                </c:pt>
                <c:pt idx="3288">
                  <c:v>1.0961349813615853</c:v>
                </c:pt>
                <c:pt idx="3289">
                  <c:v>1.1104571316460663</c:v>
                </c:pt>
                <c:pt idx="3290">
                  <c:v>1.1059446733372571</c:v>
                </c:pt>
                <c:pt idx="3291">
                  <c:v>1.0908377476947224</c:v>
                </c:pt>
                <c:pt idx="3292">
                  <c:v>1.0961349813615853</c:v>
                </c:pt>
                <c:pt idx="3293">
                  <c:v>1.1092799686089856</c:v>
                </c:pt>
                <c:pt idx="3294">
                  <c:v>1.1092799686089856</c:v>
                </c:pt>
                <c:pt idx="3295">
                  <c:v>1.0941730429664509</c:v>
                </c:pt>
                <c:pt idx="3296">
                  <c:v>1.0941730429664509</c:v>
                </c:pt>
                <c:pt idx="3297">
                  <c:v>1.0980969197567196</c:v>
                </c:pt>
                <c:pt idx="3298">
                  <c:v>1.0967235628801255</c:v>
                </c:pt>
                <c:pt idx="3299">
                  <c:v>1.1020207965469884</c:v>
                </c:pt>
                <c:pt idx="3300">
                  <c:v>1.0986855012752599</c:v>
                </c:pt>
                <c:pt idx="3301">
                  <c:v>1.0843633509907789</c:v>
                </c:pt>
                <c:pt idx="3302">
                  <c:v>1.095546399843045</c:v>
                </c:pt>
                <c:pt idx="3303">
                  <c:v>1.0922111045713165</c:v>
                </c:pt>
                <c:pt idx="3304">
                  <c:v>1.0961349813615853</c:v>
                </c:pt>
                <c:pt idx="3305">
                  <c:v>1.1059446733372571</c:v>
                </c:pt>
                <c:pt idx="3306">
                  <c:v>1.0967235628801255</c:v>
                </c:pt>
                <c:pt idx="3307">
                  <c:v>1.0837747694722386</c:v>
                </c:pt>
                <c:pt idx="3308">
                  <c:v>1.0961349813615853</c:v>
                </c:pt>
                <c:pt idx="3309">
                  <c:v>1.1014322150284481</c:v>
                </c:pt>
                <c:pt idx="3310">
                  <c:v>1.1020207965469884</c:v>
                </c:pt>
                <c:pt idx="3311">
                  <c:v>1.1033941534235825</c:v>
                </c:pt>
                <c:pt idx="3312">
                  <c:v>1.0922111045713165</c:v>
                </c:pt>
                <c:pt idx="3313">
                  <c:v>1.1014322150284481</c:v>
                </c:pt>
                <c:pt idx="3314">
                  <c:v>1.1020207965469884</c:v>
                </c:pt>
                <c:pt idx="3315">
                  <c:v>1.0935844614479104</c:v>
                </c:pt>
                <c:pt idx="3316">
                  <c:v>1.100058858151854</c:v>
                </c:pt>
                <c:pt idx="3317">
                  <c:v>1.0947616244849911</c:v>
                </c:pt>
                <c:pt idx="3318">
                  <c:v>1.1065332548557976</c:v>
                </c:pt>
                <c:pt idx="3319">
                  <c:v>1.0935844614479104</c:v>
                </c:pt>
                <c:pt idx="3320">
                  <c:v>1.1073180302138512</c:v>
                </c:pt>
                <c:pt idx="3321">
                  <c:v>1.1039827349421227</c:v>
                </c:pt>
                <c:pt idx="3322">
                  <c:v>1.1014322150284481</c:v>
                </c:pt>
                <c:pt idx="3323">
                  <c:v>1.0994702766333138</c:v>
                </c:pt>
                <c:pt idx="3324">
                  <c:v>1.1053560918187169</c:v>
                </c:pt>
                <c:pt idx="3325">
                  <c:v>1.0967235628801255</c:v>
                </c:pt>
                <c:pt idx="3326">
                  <c:v>1.1098685501275261</c:v>
                </c:pt>
                <c:pt idx="3327">
                  <c:v>1.0927996860898568</c:v>
                </c:pt>
                <c:pt idx="3328">
                  <c:v>1.1033941534235825</c:v>
                </c:pt>
                <c:pt idx="3329">
                  <c:v>1.0941730429664509</c:v>
                </c:pt>
                <c:pt idx="3330">
                  <c:v>1.0975083382381794</c:v>
                </c:pt>
                <c:pt idx="3331">
                  <c:v>1.1026093780655288</c:v>
                </c:pt>
                <c:pt idx="3332">
                  <c:v>1.0975083382381794</c:v>
                </c:pt>
                <c:pt idx="3333">
                  <c:v>1.1065332548557976</c:v>
                </c:pt>
                <c:pt idx="3334">
                  <c:v>1.1014322150284481</c:v>
                </c:pt>
                <c:pt idx="3335">
                  <c:v>1.0975083382381794</c:v>
                </c:pt>
                <c:pt idx="3336">
                  <c:v>1.0994702766333138</c:v>
                </c:pt>
                <c:pt idx="3337">
                  <c:v>1.1006474396703942</c:v>
                </c:pt>
                <c:pt idx="3338">
                  <c:v>1.1079066117323917</c:v>
                </c:pt>
                <c:pt idx="3339">
                  <c:v>1.1014322150284481</c:v>
                </c:pt>
                <c:pt idx="3340">
                  <c:v>1.0941730429664509</c:v>
                </c:pt>
                <c:pt idx="3341">
                  <c:v>1.0869138709044537</c:v>
                </c:pt>
                <c:pt idx="3342">
                  <c:v>1.0975083382381794</c:v>
                </c:pt>
                <c:pt idx="3343">
                  <c:v>1.0961349813615853</c:v>
                </c:pt>
                <c:pt idx="3344">
                  <c:v>1.0975083382381794</c:v>
                </c:pt>
                <c:pt idx="3345">
                  <c:v>1.0980969197567196</c:v>
                </c:pt>
                <c:pt idx="3346">
                  <c:v>1.1079066117323917</c:v>
                </c:pt>
                <c:pt idx="3347">
                  <c:v>1.0935844614479104</c:v>
                </c:pt>
                <c:pt idx="3348">
                  <c:v>1.0961349813615853</c:v>
                </c:pt>
                <c:pt idx="3349">
                  <c:v>1.0935844614479104</c:v>
                </c:pt>
                <c:pt idx="3350">
                  <c:v>1.1026093780655288</c:v>
                </c:pt>
                <c:pt idx="3351">
                  <c:v>1.088875809299588</c:v>
                </c:pt>
                <c:pt idx="3352">
                  <c:v>1.1039827349421227</c:v>
                </c:pt>
                <c:pt idx="3353">
                  <c:v>1.0849519325093193</c:v>
                </c:pt>
                <c:pt idx="3354">
                  <c:v>1.0902491661761822</c:v>
                </c:pt>
                <c:pt idx="3355">
                  <c:v>1.0849519325093193</c:v>
                </c:pt>
                <c:pt idx="3356">
                  <c:v>1.1006474396703942</c:v>
                </c:pt>
                <c:pt idx="3357">
                  <c:v>1.0986855012752599</c:v>
                </c:pt>
                <c:pt idx="3358">
                  <c:v>1.1020207965469884</c:v>
                </c:pt>
                <c:pt idx="3359">
                  <c:v>1.095546399843045</c:v>
                </c:pt>
                <c:pt idx="3360">
                  <c:v>1.0927996860898568</c:v>
                </c:pt>
                <c:pt idx="3361">
                  <c:v>1.1033941534235825</c:v>
                </c:pt>
                <c:pt idx="3362">
                  <c:v>1.0986855012752599</c:v>
                </c:pt>
                <c:pt idx="3363">
                  <c:v>1.0882872277810476</c:v>
                </c:pt>
                <c:pt idx="3364">
                  <c:v>1.1006474396703942</c:v>
                </c:pt>
                <c:pt idx="3365">
                  <c:v>1.0902491661761822</c:v>
                </c:pt>
                <c:pt idx="3366">
                  <c:v>1.0837747694722386</c:v>
                </c:pt>
                <c:pt idx="3367">
                  <c:v>1.0922111045713165</c:v>
                </c:pt>
                <c:pt idx="3368">
                  <c:v>1.0986855012752599</c:v>
                </c:pt>
                <c:pt idx="3369">
                  <c:v>1.0947616244849911</c:v>
                </c:pt>
                <c:pt idx="3370">
                  <c:v>1.0994702766333138</c:v>
                </c:pt>
                <c:pt idx="3371">
                  <c:v>1.0882872277810476</c:v>
                </c:pt>
                <c:pt idx="3372">
                  <c:v>1.0922111045713165</c:v>
                </c:pt>
                <c:pt idx="3373">
                  <c:v>1.0941730429664509</c:v>
                </c:pt>
                <c:pt idx="3374">
                  <c:v>1.0916225230527761</c:v>
                </c:pt>
                <c:pt idx="3375">
                  <c:v>1.1026093780655288</c:v>
                </c:pt>
                <c:pt idx="3376">
                  <c:v>1.1020207965469884</c:v>
                </c:pt>
                <c:pt idx="3377">
                  <c:v>1.1014322150284481</c:v>
                </c:pt>
                <c:pt idx="3378">
                  <c:v>1.0975083382381794</c:v>
                </c:pt>
                <c:pt idx="3379">
                  <c:v>1.095546399843045</c:v>
                </c:pt>
                <c:pt idx="3380">
                  <c:v>1.0902491661761822</c:v>
                </c:pt>
                <c:pt idx="3381">
                  <c:v>1.0994702766333138</c:v>
                </c:pt>
                <c:pt idx="3382">
                  <c:v>1.1020207965469884</c:v>
                </c:pt>
                <c:pt idx="3383">
                  <c:v>1.0980969197567196</c:v>
                </c:pt>
                <c:pt idx="3384">
                  <c:v>1.100058858151854</c:v>
                </c:pt>
                <c:pt idx="3385">
                  <c:v>1.0961349813615853</c:v>
                </c:pt>
                <c:pt idx="3386">
                  <c:v>1.100058858151854</c:v>
                </c:pt>
                <c:pt idx="3387">
                  <c:v>1.0967235628801255</c:v>
                </c:pt>
                <c:pt idx="3388">
                  <c:v>1.1020207965469884</c:v>
                </c:pt>
                <c:pt idx="3389">
                  <c:v>1.0986855012752599</c:v>
                </c:pt>
                <c:pt idx="3390">
                  <c:v>1.0967235628801255</c:v>
                </c:pt>
                <c:pt idx="3391">
                  <c:v>1.100058858151854</c:v>
                </c:pt>
                <c:pt idx="3392">
                  <c:v>1.0986855012752599</c:v>
                </c:pt>
                <c:pt idx="3393">
                  <c:v>1.1006474396703942</c:v>
                </c:pt>
                <c:pt idx="3394">
                  <c:v>1.100058858151854</c:v>
                </c:pt>
                <c:pt idx="3395">
                  <c:v>1.0882872277810476</c:v>
                </c:pt>
                <c:pt idx="3396">
                  <c:v>1.0975083382381794</c:v>
                </c:pt>
                <c:pt idx="3397">
                  <c:v>1.1039827349421227</c:v>
                </c:pt>
                <c:pt idx="3398">
                  <c:v>1.095546399843045</c:v>
                </c:pt>
                <c:pt idx="3399">
                  <c:v>1.1014322150284481</c:v>
                </c:pt>
                <c:pt idx="3400">
                  <c:v>1.0941730429664509</c:v>
                </c:pt>
                <c:pt idx="3401">
                  <c:v>1.1026093780655288</c:v>
                </c:pt>
                <c:pt idx="3402">
                  <c:v>1.1065332548557976</c:v>
                </c:pt>
                <c:pt idx="3403">
                  <c:v>1.0922111045713165</c:v>
                </c:pt>
                <c:pt idx="3404">
                  <c:v>1.0941730429664509</c:v>
                </c:pt>
                <c:pt idx="3405">
                  <c:v>1.0922111045713165</c:v>
                </c:pt>
                <c:pt idx="3406">
                  <c:v>1.079066117323916</c:v>
                </c:pt>
                <c:pt idx="3407">
                  <c:v>1.095546399843045</c:v>
                </c:pt>
                <c:pt idx="3408">
                  <c:v>1.0935844614479104</c:v>
                </c:pt>
                <c:pt idx="3409">
                  <c:v>1.1014322150284481</c:v>
                </c:pt>
                <c:pt idx="3410">
                  <c:v>1.1045713164606632</c:v>
                </c:pt>
                <c:pt idx="3411">
                  <c:v>1.095546399843045</c:v>
                </c:pt>
                <c:pt idx="3412">
                  <c:v>1.1026093780655288</c:v>
                </c:pt>
                <c:pt idx="3413">
                  <c:v>1.0947616244849911</c:v>
                </c:pt>
                <c:pt idx="3414">
                  <c:v>1.0927996860898568</c:v>
                </c:pt>
                <c:pt idx="3415">
                  <c:v>1.0896605846576417</c:v>
                </c:pt>
                <c:pt idx="3416">
                  <c:v>1.0941730429664509</c:v>
                </c:pt>
                <c:pt idx="3417">
                  <c:v>1.0902491661761822</c:v>
                </c:pt>
                <c:pt idx="3418">
                  <c:v>1.0980969197567196</c:v>
                </c:pt>
                <c:pt idx="3419">
                  <c:v>1.0922111045713165</c:v>
                </c:pt>
                <c:pt idx="3420">
                  <c:v>1.0843633509907789</c:v>
                </c:pt>
                <c:pt idx="3421">
                  <c:v>1.1014322150284481</c:v>
                </c:pt>
                <c:pt idx="3422">
                  <c:v>1.0935844614479104</c:v>
                </c:pt>
                <c:pt idx="3423">
                  <c:v>1.0941730429664509</c:v>
                </c:pt>
                <c:pt idx="3424">
                  <c:v>1.0863252893859132</c:v>
                </c:pt>
                <c:pt idx="3425">
                  <c:v>1.0863252893859132</c:v>
                </c:pt>
                <c:pt idx="3426">
                  <c:v>1.1006474396703942</c:v>
                </c:pt>
                <c:pt idx="3427">
                  <c:v>1.088875809299588</c:v>
                </c:pt>
                <c:pt idx="3428">
                  <c:v>1.1006474396703942</c:v>
                </c:pt>
                <c:pt idx="3429">
                  <c:v>1.0869138709044537</c:v>
                </c:pt>
                <c:pt idx="3430">
                  <c:v>1.0916225230527761</c:v>
                </c:pt>
                <c:pt idx="3431">
                  <c:v>1.0980969197567196</c:v>
                </c:pt>
                <c:pt idx="3432">
                  <c:v>1.0994702766333138</c:v>
                </c:pt>
                <c:pt idx="3433">
                  <c:v>1.0961349813615853</c:v>
                </c:pt>
                <c:pt idx="3434">
                  <c:v>1.0961349813615853</c:v>
                </c:pt>
                <c:pt idx="3435">
                  <c:v>1.0902491661761822</c:v>
                </c:pt>
                <c:pt idx="3436">
                  <c:v>1.0941730429664509</c:v>
                </c:pt>
                <c:pt idx="3437">
                  <c:v>1.0916225230527761</c:v>
                </c:pt>
                <c:pt idx="3438">
                  <c:v>1.0902491661761822</c:v>
                </c:pt>
                <c:pt idx="3439">
                  <c:v>1.0961349813615853</c:v>
                </c:pt>
                <c:pt idx="3440">
                  <c:v>1.11124190700412</c:v>
                </c:pt>
                <c:pt idx="3441">
                  <c:v>1.0941730429664509</c:v>
                </c:pt>
                <c:pt idx="3442">
                  <c:v>1.0947616244849911</c:v>
                </c:pt>
                <c:pt idx="3443">
                  <c:v>1.0967235628801255</c:v>
                </c:pt>
                <c:pt idx="3444">
                  <c:v>1.100058858151854</c:v>
                </c:pt>
                <c:pt idx="3445">
                  <c:v>1.1045713164606632</c:v>
                </c:pt>
                <c:pt idx="3446">
                  <c:v>1.1014322150284481</c:v>
                </c:pt>
                <c:pt idx="3447">
                  <c:v>1.0941730429664509</c:v>
                </c:pt>
                <c:pt idx="3448">
                  <c:v>1.1020207965469884</c:v>
                </c:pt>
                <c:pt idx="3449">
                  <c:v>1.095546399843045</c:v>
                </c:pt>
                <c:pt idx="3450">
                  <c:v>1.1014322150284481</c:v>
                </c:pt>
                <c:pt idx="3451">
                  <c:v>1.1014322150284481</c:v>
                </c:pt>
                <c:pt idx="3452">
                  <c:v>1.0980969197567196</c:v>
                </c:pt>
                <c:pt idx="3453">
                  <c:v>1.0876986462625073</c:v>
                </c:pt>
                <c:pt idx="3454">
                  <c:v>1.0947616244849911</c:v>
                </c:pt>
                <c:pt idx="3455">
                  <c:v>1.0941730429664509</c:v>
                </c:pt>
                <c:pt idx="3456">
                  <c:v>1.0882872277810476</c:v>
                </c:pt>
                <c:pt idx="3457">
                  <c:v>1.0975083382381794</c:v>
                </c:pt>
                <c:pt idx="3458">
                  <c:v>1.1033941534235825</c:v>
                </c:pt>
                <c:pt idx="3459">
                  <c:v>1.0961349813615853</c:v>
                </c:pt>
                <c:pt idx="3460">
                  <c:v>1.1033941534235825</c:v>
                </c:pt>
                <c:pt idx="3461">
                  <c:v>1.088875809299588</c:v>
                </c:pt>
                <c:pt idx="3462">
                  <c:v>1.0916225230527761</c:v>
                </c:pt>
                <c:pt idx="3463">
                  <c:v>1.0986855012752599</c:v>
                </c:pt>
                <c:pt idx="3464">
                  <c:v>1.1039827349421227</c:v>
                </c:pt>
                <c:pt idx="3465">
                  <c:v>1.100058858151854</c:v>
                </c:pt>
                <c:pt idx="3466">
                  <c:v>1.1039827349421227</c:v>
                </c:pt>
                <c:pt idx="3467">
                  <c:v>1.0980969197567196</c:v>
                </c:pt>
                <c:pt idx="3468">
                  <c:v>1.0908377476947224</c:v>
                </c:pt>
                <c:pt idx="3469">
                  <c:v>1.1033941534235825</c:v>
                </c:pt>
                <c:pt idx="3470">
                  <c:v>1.0927996860898568</c:v>
                </c:pt>
                <c:pt idx="3471">
                  <c:v>1.1059446733372571</c:v>
                </c:pt>
                <c:pt idx="3472">
                  <c:v>1.0986855012752599</c:v>
                </c:pt>
                <c:pt idx="3473">
                  <c:v>1.0980969197567196</c:v>
                </c:pt>
                <c:pt idx="3474">
                  <c:v>1.0975083382381794</c:v>
                </c:pt>
                <c:pt idx="3475">
                  <c:v>1.1014322150284481</c:v>
                </c:pt>
                <c:pt idx="3476">
                  <c:v>1.0986855012752599</c:v>
                </c:pt>
                <c:pt idx="3477">
                  <c:v>1.095546399843045</c:v>
                </c:pt>
                <c:pt idx="3478">
                  <c:v>1.0947616244849911</c:v>
                </c:pt>
                <c:pt idx="3479">
                  <c:v>1.0947616244849911</c:v>
                </c:pt>
                <c:pt idx="3480">
                  <c:v>1.0863252893859132</c:v>
                </c:pt>
                <c:pt idx="3481">
                  <c:v>1.1039827349421227</c:v>
                </c:pt>
                <c:pt idx="3482">
                  <c:v>1.0994702766333138</c:v>
                </c:pt>
                <c:pt idx="3483">
                  <c:v>1.1014322150284481</c:v>
                </c:pt>
                <c:pt idx="3484">
                  <c:v>1.1059446733372571</c:v>
                </c:pt>
                <c:pt idx="3485">
                  <c:v>1.100058858151854</c:v>
                </c:pt>
                <c:pt idx="3486">
                  <c:v>1.0975083382381794</c:v>
                </c:pt>
                <c:pt idx="3487">
                  <c:v>1.0927996860898568</c:v>
                </c:pt>
                <c:pt idx="3488">
                  <c:v>1.1033941534235825</c:v>
                </c:pt>
                <c:pt idx="3489">
                  <c:v>1.0967235628801255</c:v>
                </c:pt>
                <c:pt idx="3490">
                  <c:v>1.0927996860898568</c:v>
                </c:pt>
                <c:pt idx="3491">
                  <c:v>1.1006474396703942</c:v>
                </c:pt>
                <c:pt idx="3492">
                  <c:v>1.0986855012752599</c:v>
                </c:pt>
                <c:pt idx="3493">
                  <c:v>1.0967235628801255</c:v>
                </c:pt>
                <c:pt idx="3494">
                  <c:v>1.0922111045713165</c:v>
                </c:pt>
                <c:pt idx="3495">
                  <c:v>1.0994702766333138</c:v>
                </c:pt>
                <c:pt idx="3496">
                  <c:v>1.0994702766333138</c:v>
                </c:pt>
                <c:pt idx="3497">
                  <c:v>1.0829899941141847</c:v>
                </c:pt>
                <c:pt idx="3498">
                  <c:v>1.0947616244849911</c:v>
                </c:pt>
                <c:pt idx="3499">
                  <c:v>1.0967235628801255</c:v>
                </c:pt>
                <c:pt idx="3500">
                  <c:v>1.0922111045713165</c:v>
                </c:pt>
                <c:pt idx="3501">
                  <c:v>1.1006474396703942</c:v>
                </c:pt>
                <c:pt idx="3502">
                  <c:v>1.0927996860898568</c:v>
                </c:pt>
                <c:pt idx="3503">
                  <c:v>1.0947616244849911</c:v>
                </c:pt>
                <c:pt idx="3504">
                  <c:v>1.0967235628801255</c:v>
                </c:pt>
                <c:pt idx="3505">
                  <c:v>1.0896605846576417</c:v>
                </c:pt>
                <c:pt idx="3506">
                  <c:v>1.1026093780655288</c:v>
                </c:pt>
                <c:pt idx="3507">
                  <c:v>1.1006474396703942</c:v>
                </c:pt>
                <c:pt idx="3508">
                  <c:v>1.0876986462625073</c:v>
                </c:pt>
                <c:pt idx="3509">
                  <c:v>1.0967235628801255</c:v>
                </c:pt>
                <c:pt idx="3510">
                  <c:v>1.0941730429664509</c:v>
                </c:pt>
                <c:pt idx="3511">
                  <c:v>1.085736707867373</c:v>
                </c:pt>
                <c:pt idx="3512">
                  <c:v>1.0896605846576417</c:v>
                </c:pt>
                <c:pt idx="3513">
                  <c:v>1.1006474396703942</c:v>
                </c:pt>
                <c:pt idx="3514">
                  <c:v>1.095546399843045</c:v>
                </c:pt>
                <c:pt idx="3515">
                  <c:v>1.1039827349421227</c:v>
                </c:pt>
                <c:pt idx="3516">
                  <c:v>1.088875809299588</c:v>
                </c:pt>
                <c:pt idx="3517">
                  <c:v>1.095546399843045</c:v>
                </c:pt>
                <c:pt idx="3518">
                  <c:v>1.1026093780655288</c:v>
                </c:pt>
                <c:pt idx="3519">
                  <c:v>1.0863252893859132</c:v>
                </c:pt>
                <c:pt idx="3520">
                  <c:v>1.095546399843045</c:v>
                </c:pt>
                <c:pt idx="3521">
                  <c:v>1.0908377476947224</c:v>
                </c:pt>
                <c:pt idx="3522">
                  <c:v>1.0896605846576417</c:v>
                </c:pt>
                <c:pt idx="3523">
                  <c:v>1.0927996860898568</c:v>
                </c:pt>
                <c:pt idx="3524">
                  <c:v>1.0882872277810476</c:v>
                </c:pt>
                <c:pt idx="3525">
                  <c:v>1.0947616244849911</c:v>
                </c:pt>
                <c:pt idx="3526">
                  <c:v>1.1033941534235825</c:v>
                </c:pt>
                <c:pt idx="3527">
                  <c:v>1.0922111045713165</c:v>
                </c:pt>
                <c:pt idx="3528">
                  <c:v>1.0986855012752599</c:v>
                </c:pt>
                <c:pt idx="3529">
                  <c:v>1.100058858151854</c:v>
                </c:pt>
                <c:pt idx="3530">
                  <c:v>1.0863252893859132</c:v>
                </c:pt>
                <c:pt idx="3531">
                  <c:v>1.0961349813615853</c:v>
                </c:pt>
                <c:pt idx="3532">
                  <c:v>1.1026093780655288</c:v>
                </c:pt>
                <c:pt idx="3533">
                  <c:v>1.0882872277810476</c:v>
                </c:pt>
                <c:pt idx="3534">
                  <c:v>1.0916225230527761</c:v>
                </c:pt>
                <c:pt idx="3535">
                  <c:v>1.0994702766333138</c:v>
                </c:pt>
                <c:pt idx="3536">
                  <c:v>1.0922111045713165</c:v>
                </c:pt>
                <c:pt idx="3537">
                  <c:v>1.0994702766333138</c:v>
                </c:pt>
                <c:pt idx="3538">
                  <c:v>1.0994702766333138</c:v>
                </c:pt>
                <c:pt idx="3539">
                  <c:v>1.085736707867373</c:v>
                </c:pt>
                <c:pt idx="3540">
                  <c:v>1.1014322150284481</c:v>
                </c:pt>
                <c:pt idx="3541">
                  <c:v>1.0941730429664509</c:v>
                </c:pt>
                <c:pt idx="3542">
                  <c:v>1.095546399843045</c:v>
                </c:pt>
                <c:pt idx="3543">
                  <c:v>1.0916225230527761</c:v>
                </c:pt>
                <c:pt idx="3544">
                  <c:v>1.0908377476947224</c:v>
                </c:pt>
                <c:pt idx="3545">
                  <c:v>1.085736707867373</c:v>
                </c:pt>
                <c:pt idx="3546">
                  <c:v>1.0961349813615853</c:v>
                </c:pt>
                <c:pt idx="3547">
                  <c:v>1.0876986462625073</c:v>
                </c:pt>
                <c:pt idx="3548">
                  <c:v>1.088875809299588</c:v>
                </c:pt>
                <c:pt idx="3549">
                  <c:v>1.088875809299588</c:v>
                </c:pt>
                <c:pt idx="3550">
                  <c:v>1.1020207965469884</c:v>
                </c:pt>
                <c:pt idx="3551">
                  <c:v>1.100058858151854</c:v>
                </c:pt>
                <c:pt idx="3552">
                  <c:v>1.0916225230527761</c:v>
                </c:pt>
                <c:pt idx="3553">
                  <c:v>1.100058858151854</c:v>
                </c:pt>
                <c:pt idx="3554">
                  <c:v>1.0935844614479104</c:v>
                </c:pt>
                <c:pt idx="3555">
                  <c:v>1.0994702766333138</c:v>
                </c:pt>
                <c:pt idx="3556">
                  <c:v>1.1039827349421227</c:v>
                </c:pt>
                <c:pt idx="3557">
                  <c:v>1.0994702766333138</c:v>
                </c:pt>
                <c:pt idx="3558">
                  <c:v>1.1020207965469884</c:v>
                </c:pt>
                <c:pt idx="3559">
                  <c:v>1.0927996860898568</c:v>
                </c:pt>
                <c:pt idx="3560">
                  <c:v>1.0935844614479104</c:v>
                </c:pt>
                <c:pt idx="3561">
                  <c:v>1.0975083382381794</c:v>
                </c:pt>
                <c:pt idx="3562">
                  <c:v>1.0941730429664509</c:v>
                </c:pt>
                <c:pt idx="3563">
                  <c:v>1.0916225230527761</c:v>
                </c:pt>
                <c:pt idx="3564">
                  <c:v>1.0916225230527761</c:v>
                </c:pt>
                <c:pt idx="3565">
                  <c:v>1.0961349813615853</c:v>
                </c:pt>
                <c:pt idx="3566">
                  <c:v>1.0804394742005101</c:v>
                </c:pt>
                <c:pt idx="3567">
                  <c:v>1.085736707867373</c:v>
                </c:pt>
                <c:pt idx="3568">
                  <c:v>1.0947616244849911</c:v>
                </c:pt>
                <c:pt idx="3569">
                  <c:v>1.1014322150284481</c:v>
                </c:pt>
                <c:pt idx="3570">
                  <c:v>1.0994702766333138</c:v>
                </c:pt>
                <c:pt idx="3571">
                  <c:v>1.0994702766333138</c:v>
                </c:pt>
                <c:pt idx="3572">
                  <c:v>1.0863252893859132</c:v>
                </c:pt>
                <c:pt idx="3573">
                  <c:v>1.0935844614479104</c:v>
                </c:pt>
                <c:pt idx="3574">
                  <c:v>1.0980969197567196</c:v>
                </c:pt>
                <c:pt idx="3575">
                  <c:v>1.0994702766333138</c:v>
                </c:pt>
                <c:pt idx="3576">
                  <c:v>1.0994702766333138</c:v>
                </c:pt>
                <c:pt idx="3577">
                  <c:v>1.100058858151854</c:v>
                </c:pt>
                <c:pt idx="3578">
                  <c:v>1.1073180302138512</c:v>
                </c:pt>
                <c:pt idx="3579">
                  <c:v>1.0961349813615853</c:v>
                </c:pt>
                <c:pt idx="3580">
                  <c:v>1.0961349813615853</c:v>
                </c:pt>
                <c:pt idx="3581">
                  <c:v>1.0975083382381794</c:v>
                </c:pt>
                <c:pt idx="3582">
                  <c:v>1.1020207965469884</c:v>
                </c:pt>
                <c:pt idx="3583">
                  <c:v>1.0980969197567196</c:v>
                </c:pt>
                <c:pt idx="3584">
                  <c:v>1.100058858151854</c:v>
                </c:pt>
                <c:pt idx="3585">
                  <c:v>1.1053560918187169</c:v>
                </c:pt>
                <c:pt idx="3586">
                  <c:v>1.1026093780655288</c:v>
                </c:pt>
                <c:pt idx="3587">
                  <c:v>1.0863252893859132</c:v>
                </c:pt>
                <c:pt idx="3588">
                  <c:v>1.0994702766333138</c:v>
                </c:pt>
                <c:pt idx="3589">
                  <c:v>1.1092799686089856</c:v>
                </c:pt>
                <c:pt idx="3590">
                  <c:v>1.1006474396703942</c:v>
                </c:pt>
                <c:pt idx="3591">
                  <c:v>1.1045713164606632</c:v>
                </c:pt>
                <c:pt idx="3592">
                  <c:v>1.1059446733372571</c:v>
                </c:pt>
                <c:pt idx="3593">
                  <c:v>1.114381008436335</c:v>
                </c:pt>
                <c:pt idx="3594">
                  <c:v>1.1084951932509319</c:v>
                </c:pt>
                <c:pt idx="3595">
                  <c:v>1.1137924269177948</c:v>
                </c:pt>
                <c:pt idx="3596">
                  <c:v>1.1157543653129292</c:v>
                </c:pt>
                <c:pt idx="3597">
                  <c:v>1.114381008436335</c:v>
                </c:pt>
                <c:pt idx="3598">
                  <c:v>1.1171277221895233</c:v>
                </c:pt>
                <c:pt idx="3599">
                  <c:v>1.1202668236217384</c:v>
                </c:pt>
                <c:pt idx="3600">
                  <c:v>1.1079066117323917</c:v>
                </c:pt>
                <c:pt idx="3601">
                  <c:v>1.1261526388071414</c:v>
                </c:pt>
                <c:pt idx="3602">
                  <c:v>1.1137924269177948</c:v>
                </c:pt>
                <c:pt idx="3603">
                  <c:v>1.135373749264273</c:v>
                </c:pt>
                <c:pt idx="3604">
                  <c:v>1.1255640572886012</c:v>
                </c:pt>
                <c:pt idx="3605">
                  <c:v>1.139297626054542</c:v>
                </c:pt>
                <c:pt idx="3606">
                  <c:v>1.1504806749068079</c:v>
                </c:pt>
                <c:pt idx="3607">
                  <c:v>1.1504806749068079</c:v>
                </c:pt>
                <c:pt idx="3608">
                  <c:v>1.1661761820678831</c:v>
                </c:pt>
                <c:pt idx="3609">
                  <c:v>1.1595055915244261</c:v>
                </c:pt>
                <c:pt idx="3610">
                  <c:v>1.195605257994899</c:v>
                </c:pt>
                <c:pt idx="3611">
                  <c:v>1.2113007651559742</c:v>
                </c:pt>
                <c:pt idx="3612">
                  <c:v>1.2289582107121837</c:v>
                </c:pt>
                <c:pt idx="3613">
                  <c:v>1.2458308809103393</c:v>
                </c:pt>
                <c:pt idx="3614">
                  <c:v>1.2884049440847558</c:v>
                </c:pt>
                <c:pt idx="3615">
                  <c:v>1.3309790072591721</c:v>
                </c:pt>
                <c:pt idx="3616">
                  <c:v>1.3917990975083383</c:v>
                </c:pt>
                <c:pt idx="3617">
                  <c:v>1.4453600156955071</c:v>
                </c:pt>
                <c:pt idx="3618">
                  <c:v>1.5283500098096918</c:v>
                </c:pt>
                <c:pt idx="3619">
                  <c:v>1.5630763194035708</c:v>
                </c:pt>
                <c:pt idx="3620">
                  <c:v>1.593093976849127</c:v>
                </c:pt>
                <c:pt idx="3621">
                  <c:v>1.6068275456150678</c:v>
                </c:pt>
                <c:pt idx="3622">
                  <c:v>1.6121247792819307</c:v>
                </c:pt>
                <c:pt idx="3623">
                  <c:v>1.5722974298607024</c:v>
                </c:pt>
                <c:pt idx="3624">
                  <c:v>1.5277614282911518</c:v>
                </c:pt>
                <c:pt idx="3625">
                  <c:v>1.5048067490680792</c:v>
                </c:pt>
                <c:pt idx="3626">
                  <c:v>1.439474200510104</c:v>
                </c:pt>
                <c:pt idx="3627">
                  <c:v>1.4630174612517166</c:v>
                </c:pt>
                <c:pt idx="3628">
                  <c:v>1.425152050225623</c:v>
                </c:pt>
                <c:pt idx="3629">
                  <c:v>1.4204433980773004</c:v>
                </c:pt>
                <c:pt idx="3630">
                  <c:v>1.4192662350402196</c:v>
                </c:pt>
                <c:pt idx="3631">
                  <c:v>1.4271139886207573</c:v>
                </c:pt>
                <c:pt idx="3632">
                  <c:v>1.4100451245830881</c:v>
                </c:pt>
                <c:pt idx="3633">
                  <c:v>1.3884638022366098</c:v>
                </c:pt>
                <c:pt idx="3634">
                  <c:v>1.3668824798901316</c:v>
                </c:pt>
                <c:pt idx="3635">
                  <c:v>1.3486364528153816</c:v>
                </c:pt>
                <c:pt idx="3636">
                  <c:v>1.314498724740043</c:v>
                </c:pt>
                <c:pt idx="3637">
                  <c:v>1.2740827938002748</c:v>
                </c:pt>
                <c:pt idx="3638">
                  <c:v>1.2387679026878555</c:v>
                </c:pt>
                <c:pt idx="3639">
                  <c:v>1.2177751618599175</c:v>
                </c:pt>
                <c:pt idx="3640">
                  <c:v>1.1981557779085736</c:v>
                </c:pt>
                <c:pt idx="3641">
                  <c:v>1.174612517166961</c:v>
                </c:pt>
                <c:pt idx="3642">
                  <c:v>1.1661761820678831</c:v>
                </c:pt>
                <c:pt idx="3643">
                  <c:v>1.1628408867961546</c:v>
                </c:pt>
                <c:pt idx="3644">
                  <c:v>1.1387090445360015</c:v>
                </c:pt>
                <c:pt idx="3645">
                  <c:v>1.1373356876594074</c:v>
                </c:pt>
                <c:pt idx="3646">
                  <c:v>1.1308612909554641</c:v>
                </c:pt>
                <c:pt idx="3647">
                  <c:v>1.1196782421031979</c:v>
                </c:pt>
                <c:pt idx="3648">
                  <c:v>1.1190896605846576</c:v>
                </c:pt>
                <c:pt idx="3649">
                  <c:v>1.1249754757700607</c:v>
                </c:pt>
                <c:pt idx="3650">
                  <c:v>1.1177163037080635</c:v>
                </c:pt>
                <c:pt idx="3651">
                  <c:v>1.1073180302138512</c:v>
                </c:pt>
                <c:pt idx="3652">
                  <c:v>1.1073180302138512</c:v>
                </c:pt>
                <c:pt idx="3653">
                  <c:v>1.0961349813615853</c:v>
                </c:pt>
                <c:pt idx="3654">
                  <c:v>1.1084951932509319</c:v>
                </c:pt>
                <c:pt idx="3655">
                  <c:v>1.0994702766333138</c:v>
                </c:pt>
                <c:pt idx="3656">
                  <c:v>1.1020207965469884</c:v>
                </c:pt>
                <c:pt idx="3657">
                  <c:v>1.0975083382381794</c:v>
                </c:pt>
                <c:pt idx="3658">
                  <c:v>1.1098685501275261</c:v>
                </c:pt>
                <c:pt idx="3659">
                  <c:v>1.1092799686089856</c:v>
                </c:pt>
                <c:pt idx="3660">
                  <c:v>1.0967235628801255</c:v>
                </c:pt>
                <c:pt idx="3661">
                  <c:v>1.0916225230527761</c:v>
                </c:pt>
                <c:pt idx="3662">
                  <c:v>1.0947616244849911</c:v>
                </c:pt>
                <c:pt idx="3663">
                  <c:v>1.100058858151854</c:v>
                </c:pt>
                <c:pt idx="3664">
                  <c:v>1.1045713164606632</c:v>
                </c:pt>
                <c:pt idx="3665">
                  <c:v>1.100058858151854</c:v>
                </c:pt>
                <c:pt idx="3666">
                  <c:v>1.1006474396703942</c:v>
                </c:pt>
                <c:pt idx="3667">
                  <c:v>1.0869138709044537</c:v>
                </c:pt>
                <c:pt idx="3668">
                  <c:v>1.0967235628801255</c:v>
                </c:pt>
                <c:pt idx="3669">
                  <c:v>1.0947616244849911</c:v>
                </c:pt>
                <c:pt idx="3670">
                  <c:v>1.0947616244849911</c:v>
                </c:pt>
                <c:pt idx="3671">
                  <c:v>1.0908377476947224</c:v>
                </c:pt>
                <c:pt idx="3672">
                  <c:v>1.0863252893859132</c:v>
                </c:pt>
                <c:pt idx="3673">
                  <c:v>1.0975083382381794</c:v>
                </c:pt>
                <c:pt idx="3674">
                  <c:v>1.0922111045713165</c:v>
                </c:pt>
                <c:pt idx="3675">
                  <c:v>1.1026093780655288</c:v>
                </c:pt>
                <c:pt idx="3676">
                  <c:v>1.0908377476947224</c:v>
                </c:pt>
                <c:pt idx="3677">
                  <c:v>1.0967235628801255</c:v>
                </c:pt>
                <c:pt idx="3678">
                  <c:v>1.0896605846576417</c:v>
                </c:pt>
                <c:pt idx="3679">
                  <c:v>1.085736707867373</c:v>
                </c:pt>
                <c:pt idx="3680">
                  <c:v>1.0975083382381794</c:v>
                </c:pt>
                <c:pt idx="3681">
                  <c:v>1.0863252893859132</c:v>
                </c:pt>
                <c:pt idx="3682">
                  <c:v>1.0843633509907789</c:v>
                </c:pt>
                <c:pt idx="3683">
                  <c:v>1.0961349813615853</c:v>
                </c:pt>
                <c:pt idx="3684">
                  <c:v>1.0818128310771042</c:v>
                </c:pt>
                <c:pt idx="3685">
                  <c:v>1.0941730429664509</c:v>
                </c:pt>
                <c:pt idx="3686">
                  <c:v>1.0843633509907789</c:v>
                </c:pt>
                <c:pt idx="3687">
                  <c:v>1.0869138709044537</c:v>
                </c:pt>
                <c:pt idx="3688">
                  <c:v>1.0804394742005101</c:v>
                </c:pt>
                <c:pt idx="3689">
                  <c:v>1.0908377476947224</c:v>
                </c:pt>
                <c:pt idx="3690">
                  <c:v>1.0896605846576417</c:v>
                </c:pt>
                <c:pt idx="3691">
                  <c:v>1.085736707867373</c:v>
                </c:pt>
                <c:pt idx="3692">
                  <c:v>1.0908377476947224</c:v>
                </c:pt>
                <c:pt idx="3693">
                  <c:v>1.0967235628801255</c:v>
                </c:pt>
                <c:pt idx="3694">
                  <c:v>1.0941730429664509</c:v>
                </c:pt>
                <c:pt idx="3695">
                  <c:v>1.0916225230527761</c:v>
                </c:pt>
                <c:pt idx="3696">
                  <c:v>1.0896605846576417</c:v>
                </c:pt>
                <c:pt idx="3697">
                  <c:v>1.0961349813615853</c:v>
                </c:pt>
                <c:pt idx="3698">
                  <c:v>1.0908377476947224</c:v>
                </c:pt>
                <c:pt idx="3699">
                  <c:v>1.0837747694722386</c:v>
                </c:pt>
                <c:pt idx="3700">
                  <c:v>1.0916225230527761</c:v>
                </c:pt>
                <c:pt idx="3701">
                  <c:v>1.0896605846576417</c:v>
                </c:pt>
                <c:pt idx="3702">
                  <c:v>1.0869138709044537</c:v>
                </c:pt>
                <c:pt idx="3703">
                  <c:v>1.0935844614479104</c:v>
                </c:pt>
                <c:pt idx="3704">
                  <c:v>1.0908377476947224</c:v>
                </c:pt>
                <c:pt idx="3705">
                  <c:v>1.088875809299588</c:v>
                </c:pt>
                <c:pt idx="3706">
                  <c:v>1.0829899941141847</c:v>
                </c:pt>
                <c:pt idx="3707">
                  <c:v>1.088875809299588</c:v>
                </c:pt>
                <c:pt idx="3708">
                  <c:v>1.0849519325093193</c:v>
                </c:pt>
                <c:pt idx="3709">
                  <c:v>1.0824014125956445</c:v>
                </c:pt>
                <c:pt idx="3710">
                  <c:v>1.0908377476947224</c:v>
                </c:pt>
                <c:pt idx="3711">
                  <c:v>1.0916225230527761</c:v>
                </c:pt>
                <c:pt idx="3712">
                  <c:v>1.0947616244849911</c:v>
                </c:pt>
                <c:pt idx="3713">
                  <c:v>1.0980969197567196</c:v>
                </c:pt>
                <c:pt idx="3714">
                  <c:v>1.0927996860898568</c:v>
                </c:pt>
                <c:pt idx="3715">
                  <c:v>1.0882872277810476</c:v>
                </c:pt>
                <c:pt idx="3716">
                  <c:v>1.0837747694722386</c:v>
                </c:pt>
                <c:pt idx="3717">
                  <c:v>1.0876986462625073</c:v>
                </c:pt>
                <c:pt idx="3718">
                  <c:v>1.0947616244849911</c:v>
                </c:pt>
                <c:pt idx="3719">
                  <c:v>1.0927996860898568</c:v>
                </c:pt>
                <c:pt idx="3720">
                  <c:v>1.0902491661761822</c:v>
                </c:pt>
                <c:pt idx="3721">
                  <c:v>1.0902491661761822</c:v>
                </c:pt>
                <c:pt idx="3722">
                  <c:v>1.0927996860898568</c:v>
                </c:pt>
                <c:pt idx="3723">
                  <c:v>1.0896605846576417</c:v>
                </c:pt>
                <c:pt idx="3724">
                  <c:v>1.0882872277810476</c:v>
                </c:pt>
                <c:pt idx="3725">
                  <c:v>1.0902491661761822</c:v>
                </c:pt>
                <c:pt idx="3726">
                  <c:v>1.0908377476947224</c:v>
                </c:pt>
                <c:pt idx="3727">
                  <c:v>1.0849519325093193</c:v>
                </c:pt>
                <c:pt idx="3728">
                  <c:v>1.0947616244849911</c:v>
                </c:pt>
                <c:pt idx="3729">
                  <c:v>1.0916225230527761</c:v>
                </c:pt>
                <c:pt idx="3730">
                  <c:v>1.0935844614479104</c:v>
                </c:pt>
                <c:pt idx="3731">
                  <c:v>1.0843633509907789</c:v>
                </c:pt>
                <c:pt idx="3732">
                  <c:v>1.0922111045713165</c:v>
                </c:pt>
                <c:pt idx="3733">
                  <c:v>1.0947616244849911</c:v>
                </c:pt>
                <c:pt idx="3734">
                  <c:v>1.0902491661761822</c:v>
                </c:pt>
                <c:pt idx="3735">
                  <c:v>1.0927996860898568</c:v>
                </c:pt>
                <c:pt idx="3736">
                  <c:v>1.0863252893859132</c:v>
                </c:pt>
                <c:pt idx="3737">
                  <c:v>1.0975083382381794</c:v>
                </c:pt>
                <c:pt idx="3738">
                  <c:v>1.0927996860898568</c:v>
                </c:pt>
                <c:pt idx="3739">
                  <c:v>1.0941730429664509</c:v>
                </c:pt>
                <c:pt idx="3740">
                  <c:v>1.095546399843045</c:v>
                </c:pt>
                <c:pt idx="3741">
                  <c:v>1.0778889542868355</c:v>
                </c:pt>
                <c:pt idx="3742">
                  <c:v>1.0967235628801255</c:v>
                </c:pt>
                <c:pt idx="3743">
                  <c:v>1.0824014125956445</c:v>
                </c:pt>
                <c:pt idx="3744">
                  <c:v>1.0986855012752599</c:v>
                </c:pt>
                <c:pt idx="3745">
                  <c:v>1.088875809299588</c:v>
                </c:pt>
                <c:pt idx="3746">
                  <c:v>1.085736707867373</c:v>
                </c:pt>
                <c:pt idx="3747">
                  <c:v>1.0922111045713165</c:v>
                </c:pt>
                <c:pt idx="3748">
                  <c:v>1.088875809299588</c:v>
                </c:pt>
                <c:pt idx="3749">
                  <c:v>1.0824014125956445</c:v>
                </c:pt>
                <c:pt idx="3750">
                  <c:v>1.0869138709044537</c:v>
                </c:pt>
              </c:numCache>
            </c:numRef>
          </c:yVal>
          <c:smooth val="1"/>
          <c:extLst>
            <c:ext xmlns:c16="http://schemas.microsoft.com/office/drawing/2014/chart" uri="{C3380CC4-5D6E-409C-BE32-E72D297353CC}">
              <c16:uniqueId val="{00000001-76FD-3A4F-A001-B0A71CF0A10E}"/>
            </c:ext>
          </c:extLst>
        </c:ser>
        <c:ser>
          <c:idx val="2"/>
          <c:order val="2"/>
          <c:tx>
            <c:v>g-CD-KOH</c:v>
          </c:tx>
          <c:spPr>
            <a:ln w="19050" cap="rnd">
              <a:solidFill>
                <a:schemeClr val="accent2"/>
              </a:solidFill>
              <a:round/>
            </a:ln>
            <a:effectLst/>
          </c:spPr>
          <c:marker>
            <c:symbol val="none"/>
          </c:marker>
          <c:xVal>
            <c:numRef>
              <c:f>'[Senior Thesis Work P2.xlsx]g-CD-KOH'!$S$2:$S$3752</c:f>
              <c:numCache>
                <c:formatCode>General</c:formatCode>
                <c:ptCount val="3751"/>
                <c:pt idx="0">
                  <c:v>5</c:v>
                </c:pt>
                <c:pt idx="1">
                  <c:v>5.0199999999999996</c:v>
                </c:pt>
                <c:pt idx="2">
                  <c:v>5.04</c:v>
                </c:pt>
                <c:pt idx="3">
                  <c:v>5.0599999999999996</c:v>
                </c:pt>
                <c:pt idx="4">
                  <c:v>5.08</c:v>
                </c:pt>
                <c:pt idx="5">
                  <c:v>5.0999999999999996</c:v>
                </c:pt>
                <c:pt idx="6">
                  <c:v>5.12</c:v>
                </c:pt>
                <c:pt idx="7">
                  <c:v>5.14</c:v>
                </c:pt>
                <c:pt idx="8">
                  <c:v>5.16</c:v>
                </c:pt>
                <c:pt idx="9">
                  <c:v>5.18</c:v>
                </c:pt>
                <c:pt idx="10">
                  <c:v>5.2</c:v>
                </c:pt>
                <c:pt idx="11">
                  <c:v>5.22</c:v>
                </c:pt>
                <c:pt idx="12">
                  <c:v>5.24</c:v>
                </c:pt>
                <c:pt idx="13">
                  <c:v>5.26</c:v>
                </c:pt>
                <c:pt idx="14">
                  <c:v>5.28</c:v>
                </c:pt>
                <c:pt idx="15">
                  <c:v>5.3</c:v>
                </c:pt>
                <c:pt idx="16">
                  <c:v>5.32</c:v>
                </c:pt>
                <c:pt idx="17">
                  <c:v>5.34</c:v>
                </c:pt>
                <c:pt idx="18">
                  <c:v>5.36</c:v>
                </c:pt>
                <c:pt idx="19">
                  <c:v>5.38</c:v>
                </c:pt>
                <c:pt idx="20">
                  <c:v>5.4</c:v>
                </c:pt>
                <c:pt idx="21">
                  <c:v>5.42</c:v>
                </c:pt>
                <c:pt idx="22">
                  <c:v>5.44</c:v>
                </c:pt>
                <c:pt idx="23">
                  <c:v>5.46</c:v>
                </c:pt>
                <c:pt idx="24">
                  <c:v>5.48</c:v>
                </c:pt>
                <c:pt idx="25">
                  <c:v>5.5</c:v>
                </c:pt>
                <c:pt idx="26">
                  <c:v>5.52</c:v>
                </c:pt>
                <c:pt idx="27">
                  <c:v>5.54</c:v>
                </c:pt>
                <c:pt idx="28">
                  <c:v>5.56</c:v>
                </c:pt>
                <c:pt idx="29">
                  <c:v>5.58</c:v>
                </c:pt>
                <c:pt idx="30">
                  <c:v>5.6</c:v>
                </c:pt>
                <c:pt idx="31">
                  <c:v>5.62</c:v>
                </c:pt>
                <c:pt idx="32">
                  <c:v>5.64</c:v>
                </c:pt>
                <c:pt idx="33">
                  <c:v>5.66</c:v>
                </c:pt>
                <c:pt idx="34">
                  <c:v>5.68</c:v>
                </c:pt>
                <c:pt idx="35">
                  <c:v>5.7</c:v>
                </c:pt>
                <c:pt idx="36">
                  <c:v>5.72</c:v>
                </c:pt>
                <c:pt idx="37">
                  <c:v>5.74</c:v>
                </c:pt>
                <c:pt idx="38">
                  <c:v>5.76</c:v>
                </c:pt>
                <c:pt idx="39">
                  <c:v>5.78</c:v>
                </c:pt>
                <c:pt idx="40">
                  <c:v>5.8</c:v>
                </c:pt>
                <c:pt idx="41">
                  <c:v>5.82</c:v>
                </c:pt>
                <c:pt idx="42">
                  <c:v>5.84</c:v>
                </c:pt>
                <c:pt idx="43">
                  <c:v>5.86</c:v>
                </c:pt>
                <c:pt idx="44">
                  <c:v>5.88</c:v>
                </c:pt>
                <c:pt idx="45">
                  <c:v>5.9</c:v>
                </c:pt>
                <c:pt idx="46">
                  <c:v>5.92</c:v>
                </c:pt>
                <c:pt idx="47">
                  <c:v>5.94</c:v>
                </c:pt>
                <c:pt idx="48">
                  <c:v>5.96</c:v>
                </c:pt>
                <c:pt idx="49">
                  <c:v>5.98</c:v>
                </c:pt>
                <c:pt idx="50">
                  <c:v>6</c:v>
                </c:pt>
                <c:pt idx="51">
                  <c:v>6.02</c:v>
                </c:pt>
                <c:pt idx="52">
                  <c:v>6.04</c:v>
                </c:pt>
                <c:pt idx="53">
                  <c:v>6.06</c:v>
                </c:pt>
                <c:pt idx="54">
                  <c:v>6.08</c:v>
                </c:pt>
                <c:pt idx="55">
                  <c:v>6.1</c:v>
                </c:pt>
                <c:pt idx="56">
                  <c:v>6.12</c:v>
                </c:pt>
                <c:pt idx="57">
                  <c:v>6.14</c:v>
                </c:pt>
                <c:pt idx="58">
                  <c:v>6.16</c:v>
                </c:pt>
                <c:pt idx="59">
                  <c:v>6.18</c:v>
                </c:pt>
                <c:pt idx="60">
                  <c:v>6.2</c:v>
                </c:pt>
                <c:pt idx="61">
                  <c:v>6.22</c:v>
                </c:pt>
                <c:pt idx="62">
                  <c:v>6.24</c:v>
                </c:pt>
                <c:pt idx="63">
                  <c:v>6.26</c:v>
                </c:pt>
                <c:pt idx="64">
                  <c:v>6.28</c:v>
                </c:pt>
                <c:pt idx="65">
                  <c:v>6.3</c:v>
                </c:pt>
                <c:pt idx="66">
                  <c:v>6.32</c:v>
                </c:pt>
                <c:pt idx="67">
                  <c:v>6.34</c:v>
                </c:pt>
                <c:pt idx="68">
                  <c:v>6.36</c:v>
                </c:pt>
                <c:pt idx="69">
                  <c:v>6.38</c:v>
                </c:pt>
                <c:pt idx="70">
                  <c:v>6.4</c:v>
                </c:pt>
                <c:pt idx="71">
                  <c:v>6.42</c:v>
                </c:pt>
                <c:pt idx="72">
                  <c:v>6.44</c:v>
                </c:pt>
                <c:pt idx="73">
                  <c:v>6.46</c:v>
                </c:pt>
                <c:pt idx="74">
                  <c:v>6.48</c:v>
                </c:pt>
                <c:pt idx="75">
                  <c:v>6.5</c:v>
                </c:pt>
                <c:pt idx="76">
                  <c:v>6.52</c:v>
                </c:pt>
                <c:pt idx="77">
                  <c:v>6.54</c:v>
                </c:pt>
                <c:pt idx="78">
                  <c:v>6.56</c:v>
                </c:pt>
                <c:pt idx="79">
                  <c:v>6.58</c:v>
                </c:pt>
                <c:pt idx="80">
                  <c:v>6.6</c:v>
                </c:pt>
                <c:pt idx="81">
                  <c:v>6.62</c:v>
                </c:pt>
                <c:pt idx="82">
                  <c:v>6.64</c:v>
                </c:pt>
                <c:pt idx="83">
                  <c:v>6.66</c:v>
                </c:pt>
                <c:pt idx="84">
                  <c:v>6.68</c:v>
                </c:pt>
                <c:pt idx="85">
                  <c:v>6.7</c:v>
                </c:pt>
                <c:pt idx="86">
                  <c:v>6.72</c:v>
                </c:pt>
                <c:pt idx="87">
                  <c:v>6.74</c:v>
                </c:pt>
                <c:pt idx="88">
                  <c:v>6.76</c:v>
                </c:pt>
                <c:pt idx="89">
                  <c:v>6.78</c:v>
                </c:pt>
                <c:pt idx="90">
                  <c:v>6.8</c:v>
                </c:pt>
                <c:pt idx="91">
                  <c:v>6.82</c:v>
                </c:pt>
                <c:pt idx="92">
                  <c:v>6.84</c:v>
                </c:pt>
                <c:pt idx="93">
                  <c:v>6.86</c:v>
                </c:pt>
                <c:pt idx="94">
                  <c:v>6.88</c:v>
                </c:pt>
                <c:pt idx="95">
                  <c:v>6.9</c:v>
                </c:pt>
                <c:pt idx="96">
                  <c:v>6.92</c:v>
                </c:pt>
                <c:pt idx="97">
                  <c:v>6.94</c:v>
                </c:pt>
                <c:pt idx="98">
                  <c:v>6.96</c:v>
                </c:pt>
                <c:pt idx="99">
                  <c:v>6.98</c:v>
                </c:pt>
                <c:pt idx="100">
                  <c:v>7</c:v>
                </c:pt>
                <c:pt idx="101">
                  <c:v>7.02</c:v>
                </c:pt>
                <c:pt idx="102">
                  <c:v>7.04</c:v>
                </c:pt>
                <c:pt idx="103">
                  <c:v>7.06</c:v>
                </c:pt>
                <c:pt idx="104">
                  <c:v>7.08</c:v>
                </c:pt>
                <c:pt idx="105">
                  <c:v>7.1</c:v>
                </c:pt>
                <c:pt idx="106">
                  <c:v>7.12</c:v>
                </c:pt>
                <c:pt idx="107">
                  <c:v>7.14</c:v>
                </c:pt>
                <c:pt idx="108">
                  <c:v>7.16</c:v>
                </c:pt>
                <c:pt idx="109">
                  <c:v>7.18</c:v>
                </c:pt>
                <c:pt idx="110">
                  <c:v>7.2</c:v>
                </c:pt>
                <c:pt idx="111">
                  <c:v>7.22</c:v>
                </c:pt>
                <c:pt idx="112">
                  <c:v>7.24</c:v>
                </c:pt>
                <c:pt idx="113">
                  <c:v>7.26</c:v>
                </c:pt>
                <c:pt idx="114">
                  <c:v>7.28</c:v>
                </c:pt>
                <c:pt idx="115">
                  <c:v>7.3</c:v>
                </c:pt>
                <c:pt idx="116">
                  <c:v>7.32</c:v>
                </c:pt>
                <c:pt idx="117">
                  <c:v>7.34</c:v>
                </c:pt>
                <c:pt idx="118">
                  <c:v>7.36</c:v>
                </c:pt>
                <c:pt idx="119">
                  <c:v>7.38</c:v>
                </c:pt>
                <c:pt idx="120">
                  <c:v>7.4</c:v>
                </c:pt>
                <c:pt idx="121">
                  <c:v>7.42</c:v>
                </c:pt>
                <c:pt idx="122">
                  <c:v>7.44</c:v>
                </c:pt>
                <c:pt idx="123">
                  <c:v>7.46</c:v>
                </c:pt>
                <c:pt idx="124">
                  <c:v>7.48</c:v>
                </c:pt>
                <c:pt idx="125">
                  <c:v>7.5</c:v>
                </c:pt>
                <c:pt idx="126">
                  <c:v>7.52</c:v>
                </c:pt>
                <c:pt idx="127">
                  <c:v>7.54</c:v>
                </c:pt>
                <c:pt idx="128">
                  <c:v>7.56</c:v>
                </c:pt>
                <c:pt idx="129">
                  <c:v>7.58</c:v>
                </c:pt>
                <c:pt idx="130">
                  <c:v>7.6</c:v>
                </c:pt>
                <c:pt idx="131">
                  <c:v>7.62</c:v>
                </c:pt>
                <c:pt idx="132">
                  <c:v>7.64</c:v>
                </c:pt>
                <c:pt idx="133">
                  <c:v>7.66</c:v>
                </c:pt>
                <c:pt idx="134">
                  <c:v>7.68</c:v>
                </c:pt>
                <c:pt idx="135">
                  <c:v>7.7</c:v>
                </c:pt>
                <c:pt idx="136">
                  <c:v>7.72</c:v>
                </c:pt>
                <c:pt idx="137">
                  <c:v>7.74</c:v>
                </c:pt>
                <c:pt idx="138">
                  <c:v>7.76</c:v>
                </c:pt>
                <c:pt idx="139">
                  <c:v>7.78</c:v>
                </c:pt>
                <c:pt idx="140">
                  <c:v>7.8</c:v>
                </c:pt>
                <c:pt idx="141">
                  <c:v>7.82</c:v>
                </c:pt>
                <c:pt idx="142">
                  <c:v>7.84</c:v>
                </c:pt>
                <c:pt idx="143">
                  <c:v>7.86</c:v>
                </c:pt>
                <c:pt idx="144">
                  <c:v>7.88</c:v>
                </c:pt>
                <c:pt idx="145">
                  <c:v>7.9</c:v>
                </c:pt>
                <c:pt idx="146">
                  <c:v>7.92</c:v>
                </c:pt>
                <c:pt idx="147">
                  <c:v>7.94</c:v>
                </c:pt>
                <c:pt idx="148">
                  <c:v>7.96</c:v>
                </c:pt>
                <c:pt idx="149">
                  <c:v>7.98</c:v>
                </c:pt>
                <c:pt idx="150">
                  <c:v>8</c:v>
                </c:pt>
                <c:pt idx="151">
                  <c:v>8.02</c:v>
                </c:pt>
                <c:pt idx="152">
                  <c:v>8.0399999999999991</c:v>
                </c:pt>
                <c:pt idx="153">
                  <c:v>8.06</c:v>
                </c:pt>
                <c:pt idx="154">
                  <c:v>8.08</c:v>
                </c:pt>
                <c:pt idx="155">
                  <c:v>8.1</c:v>
                </c:pt>
                <c:pt idx="156">
                  <c:v>8.1199999999999992</c:v>
                </c:pt>
                <c:pt idx="157">
                  <c:v>8.14</c:v>
                </c:pt>
                <c:pt idx="158">
                  <c:v>8.16</c:v>
                </c:pt>
                <c:pt idx="159">
                  <c:v>8.18</c:v>
                </c:pt>
                <c:pt idx="160">
                  <c:v>8.1999999999999993</c:v>
                </c:pt>
                <c:pt idx="161">
                  <c:v>8.2200000000000006</c:v>
                </c:pt>
                <c:pt idx="162">
                  <c:v>8.24</c:v>
                </c:pt>
                <c:pt idx="163">
                  <c:v>8.26</c:v>
                </c:pt>
                <c:pt idx="164">
                  <c:v>8.2799999999999994</c:v>
                </c:pt>
                <c:pt idx="165">
                  <c:v>8.3000000000000007</c:v>
                </c:pt>
                <c:pt idx="166">
                  <c:v>8.32</c:v>
                </c:pt>
                <c:pt idx="167">
                  <c:v>8.34</c:v>
                </c:pt>
                <c:pt idx="168">
                  <c:v>8.36</c:v>
                </c:pt>
                <c:pt idx="169">
                  <c:v>8.3800000000000008</c:v>
                </c:pt>
                <c:pt idx="170">
                  <c:v>8.4</c:v>
                </c:pt>
                <c:pt idx="171">
                  <c:v>8.42</c:v>
                </c:pt>
                <c:pt idx="172">
                  <c:v>8.44</c:v>
                </c:pt>
                <c:pt idx="173">
                  <c:v>8.4600000000000009</c:v>
                </c:pt>
                <c:pt idx="174">
                  <c:v>8.48</c:v>
                </c:pt>
                <c:pt idx="175">
                  <c:v>8.5</c:v>
                </c:pt>
                <c:pt idx="176">
                  <c:v>8.52</c:v>
                </c:pt>
                <c:pt idx="177">
                  <c:v>8.5399999999999991</c:v>
                </c:pt>
                <c:pt idx="178">
                  <c:v>8.56</c:v>
                </c:pt>
                <c:pt idx="179">
                  <c:v>8.58</c:v>
                </c:pt>
                <c:pt idx="180">
                  <c:v>8.6</c:v>
                </c:pt>
                <c:pt idx="181">
                  <c:v>8.6199999999999992</c:v>
                </c:pt>
                <c:pt idx="182">
                  <c:v>8.64</c:v>
                </c:pt>
                <c:pt idx="183">
                  <c:v>8.66</c:v>
                </c:pt>
                <c:pt idx="184">
                  <c:v>8.68</c:v>
                </c:pt>
                <c:pt idx="185">
                  <c:v>8.6999999999999993</c:v>
                </c:pt>
                <c:pt idx="186">
                  <c:v>8.7200000000000006</c:v>
                </c:pt>
                <c:pt idx="187">
                  <c:v>8.74</c:v>
                </c:pt>
                <c:pt idx="188">
                  <c:v>8.76</c:v>
                </c:pt>
                <c:pt idx="189">
                  <c:v>8.7799999999999994</c:v>
                </c:pt>
                <c:pt idx="190">
                  <c:v>8.8000000000000007</c:v>
                </c:pt>
                <c:pt idx="191">
                  <c:v>8.82</c:v>
                </c:pt>
                <c:pt idx="192">
                  <c:v>8.84</c:v>
                </c:pt>
                <c:pt idx="193">
                  <c:v>8.86</c:v>
                </c:pt>
                <c:pt idx="194">
                  <c:v>8.8800000000000008</c:v>
                </c:pt>
                <c:pt idx="195">
                  <c:v>8.9</c:v>
                </c:pt>
                <c:pt idx="196">
                  <c:v>8.92</c:v>
                </c:pt>
                <c:pt idx="197">
                  <c:v>8.94</c:v>
                </c:pt>
                <c:pt idx="198">
                  <c:v>8.9600000000000009</c:v>
                </c:pt>
                <c:pt idx="199">
                  <c:v>8.98</c:v>
                </c:pt>
                <c:pt idx="200">
                  <c:v>9</c:v>
                </c:pt>
                <c:pt idx="201">
                  <c:v>9.02</c:v>
                </c:pt>
                <c:pt idx="202">
                  <c:v>9.0399999999999991</c:v>
                </c:pt>
                <c:pt idx="203">
                  <c:v>9.06</c:v>
                </c:pt>
                <c:pt idx="204">
                  <c:v>9.08</c:v>
                </c:pt>
                <c:pt idx="205">
                  <c:v>9.1</c:v>
                </c:pt>
                <c:pt idx="206">
                  <c:v>9.1199999999999992</c:v>
                </c:pt>
                <c:pt idx="207">
                  <c:v>9.14</c:v>
                </c:pt>
                <c:pt idx="208">
                  <c:v>9.16</c:v>
                </c:pt>
                <c:pt idx="209">
                  <c:v>9.18</c:v>
                </c:pt>
                <c:pt idx="210">
                  <c:v>9.1999999999999993</c:v>
                </c:pt>
                <c:pt idx="211">
                  <c:v>9.2200000000000006</c:v>
                </c:pt>
                <c:pt idx="212">
                  <c:v>9.24</c:v>
                </c:pt>
                <c:pt idx="213">
                  <c:v>9.26</c:v>
                </c:pt>
                <c:pt idx="214">
                  <c:v>9.2799999999999994</c:v>
                </c:pt>
                <c:pt idx="215">
                  <c:v>9.3000000000000007</c:v>
                </c:pt>
                <c:pt idx="216">
                  <c:v>9.32</c:v>
                </c:pt>
                <c:pt idx="217">
                  <c:v>9.34</c:v>
                </c:pt>
                <c:pt idx="218">
                  <c:v>9.36</c:v>
                </c:pt>
                <c:pt idx="219">
                  <c:v>9.3800000000000008</c:v>
                </c:pt>
                <c:pt idx="220">
                  <c:v>9.4</c:v>
                </c:pt>
                <c:pt idx="221">
                  <c:v>9.42</c:v>
                </c:pt>
                <c:pt idx="222">
                  <c:v>9.44</c:v>
                </c:pt>
                <c:pt idx="223">
                  <c:v>9.4600000000000009</c:v>
                </c:pt>
                <c:pt idx="224">
                  <c:v>9.48</c:v>
                </c:pt>
                <c:pt idx="225">
                  <c:v>9.5</c:v>
                </c:pt>
                <c:pt idx="226">
                  <c:v>9.52</c:v>
                </c:pt>
                <c:pt idx="227">
                  <c:v>9.5399999999999991</c:v>
                </c:pt>
                <c:pt idx="228">
                  <c:v>9.56</c:v>
                </c:pt>
                <c:pt idx="229">
                  <c:v>9.58</c:v>
                </c:pt>
                <c:pt idx="230">
                  <c:v>9.6</c:v>
                </c:pt>
                <c:pt idx="231">
                  <c:v>9.6199999999999992</c:v>
                </c:pt>
                <c:pt idx="232">
                  <c:v>9.64</c:v>
                </c:pt>
                <c:pt idx="233">
                  <c:v>9.66</c:v>
                </c:pt>
                <c:pt idx="234">
                  <c:v>9.68</c:v>
                </c:pt>
                <c:pt idx="235">
                  <c:v>9.6999999999999993</c:v>
                </c:pt>
                <c:pt idx="236">
                  <c:v>9.7200000000000006</c:v>
                </c:pt>
                <c:pt idx="237">
                  <c:v>9.74</c:v>
                </c:pt>
                <c:pt idx="238">
                  <c:v>9.76</c:v>
                </c:pt>
                <c:pt idx="239">
                  <c:v>9.7799999999999994</c:v>
                </c:pt>
                <c:pt idx="240">
                  <c:v>9.8000000000000007</c:v>
                </c:pt>
                <c:pt idx="241">
                  <c:v>9.82</c:v>
                </c:pt>
                <c:pt idx="242">
                  <c:v>9.84</c:v>
                </c:pt>
                <c:pt idx="243">
                  <c:v>9.86</c:v>
                </c:pt>
                <c:pt idx="244">
                  <c:v>9.8800000000000008</c:v>
                </c:pt>
                <c:pt idx="245">
                  <c:v>9.9</c:v>
                </c:pt>
                <c:pt idx="246">
                  <c:v>9.92</c:v>
                </c:pt>
                <c:pt idx="247">
                  <c:v>9.94</c:v>
                </c:pt>
                <c:pt idx="248">
                  <c:v>9.9600000000000009</c:v>
                </c:pt>
                <c:pt idx="249">
                  <c:v>9.98</c:v>
                </c:pt>
                <c:pt idx="250">
                  <c:v>10</c:v>
                </c:pt>
                <c:pt idx="251">
                  <c:v>10.02</c:v>
                </c:pt>
                <c:pt idx="252">
                  <c:v>10.039999999999999</c:v>
                </c:pt>
                <c:pt idx="253">
                  <c:v>10.06</c:v>
                </c:pt>
                <c:pt idx="254">
                  <c:v>10.08</c:v>
                </c:pt>
                <c:pt idx="255">
                  <c:v>10.1</c:v>
                </c:pt>
                <c:pt idx="256">
                  <c:v>10.119999999999999</c:v>
                </c:pt>
                <c:pt idx="257">
                  <c:v>10.14</c:v>
                </c:pt>
                <c:pt idx="258">
                  <c:v>10.16</c:v>
                </c:pt>
                <c:pt idx="259">
                  <c:v>10.18</c:v>
                </c:pt>
                <c:pt idx="260">
                  <c:v>10.199999999999999</c:v>
                </c:pt>
                <c:pt idx="261">
                  <c:v>10.220000000000001</c:v>
                </c:pt>
                <c:pt idx="262">
                  <c:v>10.24</c:v>
                </c:pt>
                <c:pt idx="263">
                  <c:v>10.26</c:v>
                </c:pt>
                <c:pt idx="264">
                  <c:v>10.28</c:v>
                </c:pt>
                <c:pt idx="265">
                  <c:v>10.3</c:v>
                </c:pt>
                <c:pt idx="266">
                  <c:v>10.32</c:v>
                </c:pt>
                <c:pt idx="267">
                  <c:v>10.34</c:v>
                </c:pt>
                <c:pt idx="268">
                  <c:v>10.36</c:v>
                </c:pt>
                <c:pt idx="269">
                  <c:v>10.38</c:v>
                </c:pt>
                <c:pt idx="270">
                  <c:v>10.4</c:v>
                </c:pt>
                <c:pt idx="271">
                  <c:v>10.42</c:v>
                </c:pt>
                <c:pt idx="272">
                  <c:v>10.44</c:v>
                </c:pt>
                <c:pt idx="273">
                  <c:v>10.46</c:v>
                </c:pt>
                <c:pt idx="274">
                  <c:v>10.48</c:v>
                </c:pt>
                <c:pt idx="275">
                  <c:v>10.5</c:v>
                </c:pt>
                <c:pt idx="276">
                  <c:v>10.52</c:v>
                </c:pt>
                <c:pt idx="277">
                  <c:v>10.54</c:v>
                </c:pt>
                <c:pt idx="278">
                  <c:v>10.56</c:v>
                </c:pt>
                <c:pt idx="279">
                  <c:v>10.58</c:v>
                </c:pt>
                <c:pt idx="280">
                  <c:v>10.6</c:v>
                </c:pt>
                <c:pt idx="281">
                  <c:v>10.62</c:v>
                </c:pt>
                <c:pt idx="282">
                  <c:v>10.64</c:v>
                </c:pt>
                <c:pt idx="283">
                  <c:v>10.66</c:v>
                </c:pt>
                <c:pt idx="284">
                  <c:v>10.68</c:v>
                </c:pt>
                <c:pt idx="285">
                  <c:v>10.7</c:v>
                </c:pt>
                <c:pt idx="286">
                  <c:v>10.72</c:v>
                </c:pt>
                <c:pt idx="287">
                  <c:v>10.74</c:v>
                </c:pt>
                <c:pt idx="288">
                  <c:v>10.76</c:v>
                </c:pt>
                <c:pt idx="289">
                  <c:v>10.78</c:v>
                </c:pt>
                <c:pt idx="290">
                  <c:v>10.8</c:v>
                </c:pt>
                <c:pt idx="291">
                  <c:v>10.82</c:v>
                </c:pt>
                <c:pt idx="292">
                  <c:v>10.84</c:v>
                </c:pt>
                <c:pt idx="293">
                  <c:v>10.86</c:v>
                </c:pt>
                <c:pt idx="294">
                  <c:v>10.88</c:v>
                </c:pt>
                <c:pt idx="295">
                  <c:v>10.9</c:v>
                </c:pt>
                <c:pt idx="296">
                  <c:v>10.92</c:v>
                </c:pt>
                <c:pt idx="297">
                  <c:v>10.94</c:v>
                </c:pt>
                <c:pt idx="298">
                  <c:v>10.96</c:v>
                </c:pt>
                <c:pt idx="299">
                  <c:v>10.98</c:v>
                </c:pt>
                <c:pt idx="300">
                  <c:v>11</c:v>
                </c:pt>
                <c:pt idx="301">
                  <c:v>11.02</c:v>
                </c:pt>
                <c:pt idx="302">
                  <c:v>11.04</c:v>
                </c:pt>
                <c:pt idx="303">
                  <c:v>11.06</c:v>
                </c:pt>
                <c:pt idx="304">
                  <c:v>11.08</c:v>
                </c:pt>
                <c:pt idx="305">
                  <c:v>11.1</c:v>
                </c:pt>
                <c:pt idx="306">
                  <c:v>11.12</c:v>
                </c:pt>
                <c:pt idx="307">
                  <c:v>11.14</c:v>
                </c:pt>
                <c:pt idx="308">
                  <c:v>11.16</c:v>
                </c:pt>
                <c:pt idx="309">
                  <c:v>11.18</c:v>
                </c:pt>
                <c:pt idx="310">
                  <c:v>11.2</c:v>
                </c:pt>
                <c:pt idx="311">
                  <c:v>11.22</c:v>
                </c:pt>
                <c:pt idx="312">
                  <c:v>11.24</c:v>
                </c:pt>
                <c:pt idx="313">
                  <c:v>11.26</c:v>
                </c:pt>
                <c:pt idx="314">
                  <c:v>11.28</c:v>
                </c:pt>
                <c:pt idx="315">
                  <c:v>11.3</c:v>
                </c:pt>
                <c:pt idx="316">
                  <c:v>11.32</c:v>
                </c:pt>
                <c:pt idx="317">
                  <c:v>11.34</c:v>
                </c:pt>
                <c:pt idx="318">
                  <c:v>11.36</c:v>
                </c:pt>
                <c:pt idx="319">
                  <c:v>11.38</c:v>
                </c:pt>
                <c:pt idx="320">
                  <c:v>11.4</c:v>
                </c:pt>
                <c:pt idx="321">
                  <c:v>11.42</c:v>
                </c:pt>
                <c:pt idx="322">
                  <c:v>11.44</c:v>
                </c:pt>
                <c:pt idx="323">
                  <c:v>11.46</c:v>
                </c:pt>
                <c:pt idx="324">
                  <c:v>11.48</c:v>
                </c:pt>
                <c:pt idx="325">
                  <c:v>11.5</c:v>
                </c:pt>
                <c:pt idx="326">
                  <c:v>11.52</c:v>
                </c:pt>
                <c:pt idx="327">
                  <c:v>11.54</c:v>
                </c:pt>
                <c:pt idx="328">
                  <c:v>11.56</c:v>
                </c:pt>
                <c:pt idx="329">
                  <c:v>11.58</c:v>
                </c:pt>
                <c:pt idx="330">
                  <c:v>11.6</c:v>
                </c:pt>
                <c:pt idx="331">
                  <c:v>11.62</c:v>
                </c:pt>
                <c:pt idx="332">
                  <c:v>11.64</c:v>
                </c:pt>
                <c:pt idx="333">
                  <c:v>11.66</c:v>
                </c:pt>
                <c:pt idx="334">
                  <c:v>11.68</c:v>
                </c:pt>
                <c:pt idx="335">
                  <c:v>11.7</c:v>
                </c:pt>
                <c:pt idx="336">
                  <c:v>11.72</c:v>
                </c:pt>
                <c:pt idx="337">
                  <c:v>11.74</c:v>
                </c:pt>
                <c:pt idx="338">
                  <c:v>11.76</c:v>
                </c:pt>
                <c:pt idx="339">
                  <c:v>11.78</c:v>
                </c:pt>
                <c:pt idx="340">
                  <c:v>11.8</c:v>
                </c:pt>
                <c:pt idx="341">
                  <c:v>11.82</c:v>
                </c:pt>
                <c:pt idx="342">
                  <c:v>11.84</c:v>
                </c:pt>
                <c:pt idx="343">
                  <c:v>11.86</c:v>
                </c:pt>
                <c:pt idx="344">
                  <c:v>11.88</c:v>
                </c:pt>
                <c:pt idx="345">
                  <c:v>11.9</c:v>
                </c:pt>
                <c:pt idx="346">
                  <c:v>11.92</c:v>
                </c:pt>
                <c:pt idx="347">
                  <c:v>11.94</c:v>
                </c:pt>
                <c:pt idx="348">
                  <c:v>11.96</c:v>
                </c:pt>
                <c:pt idx="349">
                  <c:v>11.98</c:v>
                </c:pt>
                <c:pt idx="350">
                  <c:v>12</c:v>
                </c:pt>
                <c:pt idx="351">
                  <c:v>12.02</c:v>
                </c:pt>
                <c:pt idx="352">
                  <c:v>12.04</c:v>
                </c:pt>
                <c:pt idx="353">
                  <c:v>12.06</c:v>
                </c:pt>
                <c:pt idx="354">
                  <c:v>12.08</c:v>
                </c:pt>
                <c:pt idx="355">
                  <c:v>12.1</c:v>
                </c:pt>
                <c:pt idx="356">
                  <c:v>12.12</c:v>
                </c:pt>
                <c:pt idx="357">
                  <c:v>12.14</c:v>
                </c:pt>
                <c:pt idx="358">
                  <c:v>12.16</c:v>
                </c:pt>
                <c:pt idx="359">
                  <c:v>12.18</c:v>
                </c:pt>
                <c:pt idx="360">
                  <c:v>12.2</c:v>
                </c:pt>
                <c:pt idx="361">
                  <c:v>12.22</c:v>
                </c:pt>
                <c:pt idx="362">
                  <c:v>12.24</c:v>
                </c:pt>
                <c:pt idx="363">
                  <c:v>12.26</c:v>
                </c:pt>
                <c:pt idx="364">
                  <c:v>12.28</c:v>
                </c:pt>
                <c:pt idx="365">
                  <c:v>12.3</c:v>
                </c:pt>
                <c:pt idx="366">
                  <c:v>12.32</c:v>
                </c:pt>
                <c:pt idx="367">
                  <c:v>12.34</c:v>
                </c:pt>
                <c:pt idx="368">
                  <c:v>12.36</c:v>
                </c:pt>
                <c:pt idx="369">
                  <c:v>12.38</c:v>
                </c:pt>
                <c:pt idx="370">
                  <c:v>12.4</c:v>
                </c:pt>
                <c:pt idx="371">
                  <c:v>12.42</c:v>
                </c:pt>
                <c:pt idx="372">
                  <c:v>12.44</c:v>
                </c:pt>
                <c:pt idx="373">
                  <c:v>12.46</c:v>
                </c:pt>
                <c:pt idx="374">
                  <c:v>12.48</c:v>
                </c:pt>
                <c:pt idx="375">
                  <c:v>12.5</c:v>
                </c:pt>
                <c:pt idx="376">
                  <c:v>12.52</c:v>
                </c:pt>
                <c:pt idx="377">
                  <c:v>12.54</c:v>
                </c:pt>
                <c:pt idx="378">
                  <c:v>12.56</c:v>
                </c:pt>
                <c:pt idx="379">
                  <c:v>12.58</c:v>
                </c:pt>
                <c:pt idx="380">
                  <c:v>12.6</c:v>
                </c:pt>
                <c:pt idx="381">
                  <c:v>12.62</c:v>
                </c:pt>
                <c:pt idx="382">
                  <c:v>12.64</c:v>
                </c:pt>
                <c:pt idx="383">
                  <c:v>12.66</c:v>
                </c:pt>
                <c:pt idx="384">
                  <c:v>12.68</c:v>
                </c:pt>
                <c:pt idx="385">
                  <c:v>12.7</c:v>
                </c:pt>
                <c:pt idx="386">
                  <c:v>12.72</c:v>
                </c:pt>
                <c:pt idx="387">
                  <c:v>12.74</c:v>
                </c:pt>
                <c:pt idx="388">
                  <c:v>12.76</c:v>
                </c:pt>
                <c:pt idx="389">
                  <c:v>12.78</c:v>
                </c:pt>
                <c:pt idx="390">
                  <c:v>12.8</c:v>
                </c:pt>
                <c:pt idx="391">
                  <c:v>12.82</c:v>
                </c:pt>
                <c:pt idx="392">
                  <c:v>12.84</c:v>
                </c:pt>
                <c:pt idx="393">
                  <c:v>12.86</c:v>
                </c:pt>
                <c:pt idx="394">
                  <c:v>12.88</c:v>
                </c:pt>
                <c:pt idx="395">
                  <c:v>12.9</c:v>
                </c:pt>
                <c:pt idx="396">
                  <c:v>12.92</c:v>
                </c:pt>
                <c:pt idx="397">
                  <c:v>12.94</c:v>
                </c:pt>
                <c:pt idx="398">
                  <c:v>12.96</c:v>
                </c:pt>
                <c:pt idx="399">
                  <c:v>12.98</c:v>
                </c:pt>
                <c:pt idx="400">
                  <c:v>13</c:v>
                </c:pt>
                <c:pt idx="401">
                  <c:v>13.02</c:v>
                </c:pt>
                <c:pt idx="402">
                  <c:v>13.04</c:v>
                </c:pt>
                <c:pt idx="403">
                  <c:v>13.06</c:v>
                </c:pt>
                <c:pt idx="404">
                  <c:v>13.08</c:v>
                </c:pt>
                <c:pt idx="405">
                  <c:v>13.1</c:v>
                </c:pt>
                <c:pt idx="406">
                  <c:v>13.12</c:v>
                </c:pt>
                <c:pt idx="407">
                  <c:v>13.14</c:v>
                </c:pt>
                <c:pt idx="408">
                  <c:v>13.16</c:v>
                </c:pt>
                <c:pt idx="409">
                  <c:v>13.18</c:v>
                </c:pt>
                <c:pt idx="410">
                  <c:v>13.2</c:v>
                </c:pt>
                <c:pt idx="411">
                  <c:v>13.22</c:v>
                </c:pt>
                <c:pt idx="412">
                  <c:v>13.24</c:v>
                </c:pt>
                <c:pt idx="413">
                  <c:v>13.26</c:v>
                </c:pt>
                <c:pt idx="414">
                  <c:v>13.28</c:v>
                </c:pt>
                <c:pt idx="415">
                  <c:v>13.3</c:v>
                </c:pt>
                <c:pt idx="416">
                  <c:v>13.32</c:v>
                </c:pt>
                <c:pt idx="417">
                  <c:v>13.34</c:v>
                </c:pt>
                <c:pt idx="418">
                  <c:v>13.36</c:v>
                </c:pt>
                <c:pt idx="419">
                  <c:v>13.38</c:v>
                </c:pt>
                <c:pt idx="420">
                  <c:v>13.4</c:v>
                </c:pt>
                <c:pt idx="421">
                  <c:v>13.42</c:v>
                </c:pt>
                <c:pt idx="422">
                  <c:v>13.44</c:v>
                </c:pt>
                <c:pt idx="423">
                  <c:v>13.46</c:v>
                </c:pt>
                <c:pt idx="424">
                  <c:v>13.48</c:v>
                </c:pt>
                <c:pt idx="425">
                  <c:v>13.5</c:v>
                </c:pt>
                <c:pt idx="426">
                  <c:v>13.52</c:v>
                </c:pt>
                <c:pt idx="427">
                  <c:v>13.54</c:v>
                </c:pt>
                <c:pt idx="428">
                  <c:v>13.56</c:v>
                </c:pt>
                <c:pt idx="429">
                  <c:v>13.58</c:v>
                </c:pt>
                <c:pt idx="430">
                  <c:v>13.6</c:v>
                </c:pt>
                <c:pt idx="431">
                  <c:v>13.62</c:v>
                </c:pt>
                <c:pt idx="432">
                  <c:v>13.64</c:v>
                </c:pt>
                <c:pt idx="433">
                  <c:v>13.66</c:v>
                </c:pt>
                <c:pt idx="434">
                  <c:v>13.68</c:v>
                </c:pt>
                <c:pt idx="435">
                  <c:v>13.7</c:v>
                </c:pt>
                <c:pt idx="436">
                  <c:v>13.72</c:v>
                </c:pt>
                <c:pt idx="437">
                  <c:v>13.74</c:v>
                </c:pt>
                <c:pt idx="438">
                  <c:v>13.76</c:v>
                </c:pt>
                <c:pt idx="439">
                  <c:v>13.78</c:v>
                </c:pt>
                <c:pt idx="440">
                  <c:v>13.8</c:v>
                </c:pt>
                <c:pt idx="441">
                  <c:v>13.82</c:v>
                </c:pt>
                <c:pt idx="442">
                  <c:v>13.84</c:v>
                </c:pt>
                <c:pt idx="443">
                  <c:v>13.86</c:v>
                </c:pt>
                <c:pt idx="444">
                  <c:v>13.88</c:v>
                </c:pt>
                <c:pt idx="445">
                  <c:v>13.9</c:v>
                </c:pt>
                <c:pt idx="446">
                  <c:v>13.92</c:v>
                </c:pt>
                <c:pt idx="447">
                  <c:v>13.94</c:v>
                </c:pt>
                <c:pt idx="448">
                  <c:v>13.96</c:v>
                </c:pt>
                <c:pt idx="449">
                  <c:v>13.98</c:v>
                </c:pt>
                <c:pt idx="450">
                  <c:v>14</c:v>
                </c:pt>
                <c:pt idx="451">
                  <c:v>14.02</c:v>
                </c:pt>
                <c:pt idx="452">
                  <c:v>14.04</c:v>
                </c:pt>
                <c:pt idx="453">
                  <c:v>14.06</c:v>
                </c:pt>
                <c:pt idx="454">
                  <c:v>14.08</c:v>
                </c:pt>
                <c:pt idx="455">
                  <c:v>14.1</c:v>
                </c:pt>
                <c:pt idx="456">
                  <c:v>14.12</c:v>
                </c:pt>
                <c:pt idx="457">
                  <c:v>14.14</c:v>
                </c:pt>
                <c:pt idx="458">
                  <c:v>14.16</c:v>
                </c:pt>
                <c:pt idx="459">
                  <c:v>14.18</c:v>
                </c:pt>
                <c:pt idx="460">
                  <c:v>14.2</c:v>
                </c:pt>
                <c:pt idx="461">
                  <c:v>14.22</c:v>
                </c:pt>
                <c:pt idx="462">
                  <c:v>14.24</c:v>
                </c:pt>
                <c:pt idx="463">
                  <c:v>14.26</c:v>
                </c:pt>
                <c:pt idx="464">
                  <c:v>14.28</c:v>
                </c:pt>
                <c:pt idx="465">
                  <c:v>14.3</c:v>
                </c:pt>
                <c:pt idx="466">
                  <c:v>14.32</c:v>
                </c:pt>
                <c:pt idx="467">
                  <c:v>14.34</c:v>
                </c:pt>
                <c:pt idx="468">
                  <c:v>14.36</c:v>
                </c:pt>
                <c:pt idx="469">
                  <c:v>14.38</c:v>
                </c:pt>
                <c:pt idx="470">
                  <c:v>14.4</c:v>
                </c:pt>
                <c:pt idx="471">
                  <c:v>14.42</c:v>
                </c:pt>
                <c:pt idx="472">
                  <c:v>14.44</c:v>
                </c:pt>
                <c:pt idx="473">
                  <c:v>14.46</c:v>
                </c:pt>
                <c:pt idx="474">
                  <c:v>14.48</c:v>
                </c:pt>
                <c:pt idx="475">
                  <c:v>14.5</c:v>
                </c:pt>
                <c:pt idx="476">
                  <c:v>14.52</c:v>
                </c:pt>
                <c:pt idx="477">
                  <c:v>14.54</c:v>
                </c:pt>
                <c:pt idx="478">
                  <c:v>14.56</c:v>
                </c:pt>
                <c:pt idx="479">
                  <c:v>14.58</c:v>
                </c:pt>
                <c:pt idx="480">
                  <c:v>14.6</c:v>
                </c:pt>
                <c:pt idx="481">
                  <c:v>14.62</c:v>
                </c:pt>
                <c:pt idx="482">
                  <c:v>14.64</c:v>
                </c:pt>
                <c:pt idx="483">
                  <c:v>14.66</c:v>
                </c:pt>
                <c:pt idx="484">
                  <c:v>14.68</c:v>
                </c:pt>
                <c:pt idx="485">
                  <c:v>14.7</c:v>
                </c:pt>
                <c:pt idx="486">
                  <c:v>14.72</c:v>
                </c:pt>
                <c:pt idx="487">
                  <c:v>14.74</c:v>
                </c:pt>
                <c:pt idx="488">
                  <c:v>14.76</c:v>
                </c:pt>
                <c:pt idx="489">
                  <c:v>14.78</c:v>
                </c:pt>
                <c:pt idx="490">
                  <c:v>14.8</c:v>
                </c:pt>
                <c:pt idx="491">
                  <c:v>14.82</c:v>
                </c:pt>
                <c:pt idx="492">
                  <c:v>14.84</c:v>
                </c:pt>
                <c:pt idx="493">
                  <c:v>14.86</c:v>
                </c:pt>
                <c:pt idx="494">
                  <c:v>14.88</c:v>
                </c:pt>
                <c:pt idx="495">
                  <c:v>14.9</c:v>
                </c:pt>
                <c:pt idx="496">
                  <c:v>14.92</c:v>
                </c:pt>
                <c:pt idx="497">
                  <c:v>14.94</c:v>
                </c:pt>
                <c:pt idx="498">
                  <c:v>14.96</c:v>
                </c:pt>
                <c:pt idx="499">
                  <c:v>14.98</c:v>
                </c:pt>
                <c:pt idx="500">
                  <c:v>15</c:v>
                </c:pt>
                <c:pt idx="501">
                  <c:v>15.02</c:v>
                </c:pt>
                <c:pt idx="502">
                  <c:v>15.04</c:v>
                </c:pt>
                <c:pt idx="503">
                  <c:v>15.06</c:v>
                </c:pt>
                <c:pt idx="504">
                  <c:v>15.08</c:v>
                </c:pt>
                <c:pt idx="505">
                  <c:v>15.1</c:v>
                </c:pt>
                <c:pt idx="506">
                  <c:v>15.12</c:v>
                </c:pt>
                <c:pt idx="507">
                  <c:v>15.14</c:v>
                </c:pt>
                <c:pt idx="508">
                  <c:v>15.16</c:v>
                </c:pt>
                <c:pt idx="509">
                  <c:v>15.18</c:v>
                </c:pt>
                <c:pt idx="510">
                  <c:v>15.2</c:v>
                </c:pt>
                <c:pt idx="511">
                  <c:v>15.22</c:v>
                </c:pt>
                <c:pt idx="512">
                  <c:v>15.24</c:v>
                </c:pt>
                <c:pt idx="513">
                  <c:v>15.26</c:v>
                </c:pt>
                <c:pt idx="514">
                  <c:v>15.28</c:v>
                </c:pt>
                <c:pt idx="515">
                  <c:v>15.3</c:v>
                </c:pt>
                <c:pt idx="516">
                  <c:v>15.32</c:v>
                </c:pt>
                <c:pt idx="517">
                  <c:v>15.34</c:v>
                </c:pt>
                <c:pt idx="518">
                  <c:v>15.36</c:v>
                </c:pt>
                <c:pt idx="519">
                  <c:v>15.38</c:v>
                </c:pt>
                <c:pt idx="520">
                  <c:v>15.4</c:v>
                </c:pt>
                <c:pt idx="521">
                  <c:v>15.42</c:v>
                </c:pt>
                <c:pt idx="522">
                  <c:v>15.44</c:v>
                </c:pt>
                <c:pt idx="523">
                  <c:v>15.46</c:v>
                </c:pt>
                <c:pt idx="524">
                  <c:v>15.48</c:v>
                </c:pt>
                <c:pt idx="525">
                  <c:v>15.5</c:v>
                </c:pt>
                <c:pt idx="526">
                  <c:v>15.52</c:v>
                </c:pt>
                <c:pt idx="527">
                  <c:v>15.54</c:v>
                </c:pt>
                <c:pt idx="528">
                  <c:v>15.56</c:v>
                </c:pt>
                <c:pt idx="529">
                  <c:v>15.58</c:v>
                </c:pt>
                <c:pt idx="530">
                  <c:v>15.6</c:v>
                </c:pt>
                <c:pt idx="531">
                  <c:v>15.62</c:v>
                </c:pt>
                <c:pt idx="532">
                  <c:v>15.64</c:v>
                </c:pt>
                <c:pt idx="533">
                  <c:v>15.66</c:v>
                </c:pt>
                <c:pt idx="534">
                  <c:v>15.68</c:v>
                </c:pt>
                <c:pt idx="535">
                  <c:v>15.7</c:v>
                </c:pt>
                <c:pt idx="536">
                  <c:v>15.72</c:v>
                </c:pt>
                <c:pt idx="537">
                  <c:v>15.74</c:v>
                </c:pt>
                <c:pt idx="538">
                  <c:v>15.76</c:v>
                </c:pt>
                <c:pt idx="539">
                  <c:v>15.78</c:v>
                </c:pt>
                <c:pt idx="540">
                  <c:v>15.8</c:v>
                </c:pt>
                <c:pt idx="541">
                  <c:v>15.82</c:v>
                </c:pt>
                <c:pt idx="542">
                  <c:v>15.84</c:v>
                </c:pt>
                <c:pt idx="543">
                  <c:v>15.86</c:v>
                </c:pt>
                <c:pt idx="544">
                  <c:v>15.88</c:v>
                </c:pt>
                <c:pt idx="545">
                  <c:v>15.9</c:v>
                </c:pt>
                <c:pt idx="546">
                  <c:v>15.92</c:v>
                </c:pt>
                <c:pt idx="547">
                  <c:v>15.94</c:v>
                </c:pt>
                <c:pt idx="548">
                  <c:v>15.96</c:v>
                </c:pt>
                <c:pt idx="549">
                  <c:v>15.98</c:v>
                </c:pt>
                <c:pt idx="550">
                  <c:v>16</c:v>
                </c:pt>
                <c:pt idx="551">
                  <c:v>16.02</c:v>
                </c:pt>
                <c:pt idx="552">
                  <c:v>16.04</c:v>
                </c:pt>
                <c:pt idx="553">
                  <c:v>16.059999999999999</c:v>
                </c:pt>
                <c:pt idx="554">
                  <c:v>16.079999999999998</c:v>
                </c:pt>
                <c:pt idx="555">
                  <c:v>16.100000000000001</c:v>
                </c:pt>
                <c:pt idx="556">
                  <c:v>16.12</c:v>
                </c:pt>
                <c:pt idx="557">
                  <c:v>16.14</c:v>
                </c:pt>
                <c:pt idx="558">
                  <c:v>16.16</c:v>
                </c:pt>
                <c:pt idx="559">
                  <c:v>16.18</c:v>
                </c:pt>
                <c:pt idx="560">
                  <c:v>16.2</c:v>
                </c:pt>
                <c:pt idx="561">
                  <c:v>16.22</c:v>
                </c:pt>
                <c:pt idx="562">
                  <c:v>16.239999999999998</c:v>
                </c:pt>
                <c:pt idx="563">
                  <c:v>16.260000000000002</c:v>
                </c:pt>
                <c:pt idx="564">
                  <c:v>16.28</c:v>
                </c:pt>
                <c:pt idx="565">
                  <c:v>16.3</c:v>
                </c:pt>
                <c:pt idx="566">
                  <c:v>16.32</c:v>
                </c:pt>
                <c:pt idx="567">
                  <c:v>16.34</c:v>
                </c:pt>
                <c:pt idx="568">
                  <c:v>16.36</c:v>
                </c:pt>
                <c:pt idx="569">
                  <c:v>16.38</c:v>
                </c:pt>
                <c:pt idx="570">
                  <c:v>16.399999999999999</c:v>
                </c:pt>
                <c:pt idx="571">
                  <c:v>16.420000000000002</c:v>
                </c:pt>
                <c:pt idx="572">
                  <c:v>16.440000000000001</c:v>
                </c:pt>
                <c:pt idx="573">
                  <c:v>16.46</c:v>
                </c:pt>
                <c:pt idx="574">
                  <c:v>16.48</c:v>
                </c:pt>
                <c:pt idx="575">
                  <c:v>16.5</c:v>
                </c:pt>
                <c:pt idx="576">
                  <c:v>16.52</c:v>
                </c:pt>
                <c:pt idx="577">
                  <c:v>16.54</c:v>
                </c:pt>
                <c:pt idx="578">
                  <c:v>16.559999999999999</c:v>
                </c:pt>
                <c:pt idx="579">
                  <c:v>16.579999999999998</c:v>
                </c:pt>
                <c:pt idx="580">
                  <c:v>16.600000000000001</c:v>
                </c:pt>
                <c:pt idx="581">
                  <c:v>16.62</c:v>
                </c:pt>
                <c:pt idx="582">
                  <c:v>16.64</c:v>
                </c:pt>
                <c:pt idx="583">
                  <c:v>16.66</c:v>
                </c:pt>
                <c:pt idx="584">
                  <c:v>16.68</c:v>
                </c:pt>
                <c:pt idx="585">
                  <c:v>16.7</c:v>
                </c:pt>
                <c:pt idx="586">
                  <c:v>16.72</c:v>
                </c:pt>
                <c:pt idx="587">
                  <c:v>16.739999999999998</c:v>
                </c:pt>
                <c:pt idx="588">
                  <c:v>16.760000000000002</c:v>
                </c:pt>
                <c:pt idx="589">
                  <c:v>16.78</c:v>
                </c:pt>
                <c:pt idx="590">
                  <c:v>16.8</c:v>
                </c:pt>
                <c:pt idx="591">
                  <c:v>16.82</c:v>
                </c:pt>
                <c:pt idx="592">
                  <c:v>16.84</c:v>
                </c:pt>
                <c:pt idx="593">
                  <c:v>16.86</c:v>
                </c:pt>
                <c:pt idx="594">
                  <c:v>16.88</c:v>
                </c:pt>
                <c:pt idx="595">
                  <c:v>16.899999999999999</c:v>
                </c:pt>
                <c:pt idx="596">
                  <c:v>16.920000000000002</c:v>
                </c:pt>
                <c:pt idx="597">
                  <c:v>16.940000000000001</c:v>
                </c:pt>
                <c:pt idx="598">
                  <c:v>16.96</c:v>
                </c:pt>
                <c:pt idx="599">
                  <c:v>16.98</c:v>
                </c:pt>
                <c:pt idx="600">
                  <c:v>17</c:v>
                </c:pt>
                <c:pt idx="601">
                  <c:v>17.02</c:v>
                </c:pt>
                <c:pt idx="602">
                  <c:v>17.04</c:v>
                </c:pt>
                <c:pt idx="603">
                  <c:v>17.059999999999999</c:v>
                </c:pt>
                <c:pt idx="604">
                  <c:v>17.079999999999998</c:v>
                </c:pt>
                <c:pt idx="605">
                  <c:v>17.100000000000001</c:v>
                </c:pt>
                <c:pt idx="606">
                  <c:v>17.12</c:v>
                </c:pt>
                <c:pt idx="607">
                  <c:v>17.14</c:v>
                </c:pt>
                <c:pt idx="608">
                  <c:v>17.16</c:v>
                </c:pt>
                <c:pt idx="609">
                  <c:v>17.18</c:v>
                </c:pt>
                <c:pt idx="610">
                  <c:v>17.2</c:v>
                </c:pt>
                <c:pt idx="611">
                  <c:v>17.22</c:v>
                </c:pt>
                <c:pt idx="612">
                  <c:v>17.239999999999998</c:v>
                </c:pt>
                <c:pt idx="613">
                  <c:v>17.260000000000002</c:v>
                </c:pt>
                <c:pt idx="614">
                  <c:v>17.28</c:v>
                </c:pt>
                <c:pt idx="615">
                  <c:v>17.3</c:v>
                </c:pt>
                <c:pt idx="616">
                  <c:v>17.32</c:v>
                </c:pt>
                <c:pt idx="617">
                  <c:v>17.34</c:v>
                </c:pt>
                <c:pt idx="618">
                  <c:v>17.36</c:v>
                </c:pt>
                <c:pt idx="619">
                  <c:v>17.38</c:v>
                </c:pt>
                <c:pt idx="620">
                  <c:v>17.399999999999999</c:v>
                </c:pt>
                <c:pt idx="621">
                  <c:v>17.420000000000002</c:v>
                </c:pt>
                <c:pt idx="622">
                  <c:v>17.440000000000001</c:v>
                </c:pt>
                <c:pt idx="623">
                  <c:v>17.46</c:v>
                </c:pt>
                <c:pt idx="624">
                  <c:v>17.48</c:v>
                </c:pt>
                <c:pt idx="625">
                  <c:v>17.5</c:v>
                </c:pt>
                <c:pt idx="626">
                  <c:v>17.52</c:v>
                </c:pt>
                <c:pt idx="627">
                  <c:v>17.54</c:v>
                </c:pt>
                <c:pt idx="628">
                  <c:v>17.559999999999999</c:v>
                </c:pt>
                <c:pt idx="629">
                  <c:v>17.579999999999998</c:v>
                </c:pt>
                <c:pt idx="630">
                  <c:v>17.600000000000001</c:v>
                </c:pt>
                <c:pt idx="631">
                  <c:v>17.62</c:v>
                </c:pt>
                <c:pt idx="632">
                  <c:v>17.64</c:v>
                </c:pt>
                <c:pt idx="633">
                  <c:v>17.66</c:v>
                </c:pt>
                <c:pt idx="634">
                  <c:v>17.68</c:v>
                </c:pt>
                <c:pt idx="635">
                  <c:v>17.7</c:v>
                </c:pt>
                <c:pt idx="636">
                  <c:v>17.72</c:v>
                </c:pt>
                <c:pt idx="637">
                  <c:v>17.739999999999998</c:v>
                </c:pt>
                <c:pt idx="638">
                  <c:v>17.760000000000002</c:v>
                </c:pt>
                <c:pt idx="639">
                  <c:v>17.78</c:v>
                </c:pt>
                <c:pt idx="640">
                  <c:v>17.8</c:v>
                </c:pt>
                <c:pt idx="641">
                  <c:v>17.82</c:v>
                </c:pt>
                <c:pt idx="642">
                  <c:v>17.84</c:v>
                </c:pt>
                <c:pt idx="643">
                  <c:v>17.86</c:v>
                </c:pt>
                <c:pt idx="644">
                  <c:v>17.88</c:v>
                </c:pt>
                <c:pt idx="645">
                  <c:v>17.899999999999999</c:v>
                </c:pt>
                <c:pt idx="646">
                  <c:v>17.920000000000002</c:v>
                </c:pt>
                <c:pt idx="647">
                  <c:v>17.940000000000001</c:v>
                </c:pt>
                <c:pt idx="648">
                  <c:v>17.96</c:v>
                </c:pt>
                <c:pt idx="649">
                  <c:v>17.98</c:v>
                </c:pt>
                <c:pt idx="650">
                  <c:v>18</c:v>
                </c:pt>
                <c:pt idx="651">
                  <c:v>18.02</c:v>
                </c:pt>
                <c:pt idx="652">
                  <c:v>18.04</c:v>
                </c:pt>
                <c:pt idx="653">
                  <c:v>18.059999999999999</c:v>
                </c:pt>
                <c:pt idx="654">
                  <c:v>18.079999999999998</c:v>
                </c:pt>
                <c:pt idx="655">
                  <c:v>18.100000000000001</c:v>
                </c:pt>
                <c:pt idx="656">
                  <c:v>18.12</c:v>
                </c:pt>
                <c:pt idx="657">
                  <c:v>18.14</c:v>
                </c:pt>
                <c:pt idx="658">
                  <c:v>18.16</c:v>
                </c:pt>
                <c:pt idx="659">
                  <c:v>18.18</c:v>
                </c:pt>
                <c:pt idx="660">
                  <c:v>18.2</c:v>
                </c:pt>
                <c:pt idx="661">
                  <c:v>18.22</c:v>
                </c:pt>
                <c:pt idx="662">
                  <c:v>18.239999999999998</c:v>
                </c:pt>
                <c:pt idx="663">
                  <c:v>18.260000000000002</c:v>
                </c:pt>
                <c:pt idx="664">
                  <c:v>18.28</c:v>
                </c:pt>
                <c:pt idx="665">
                  <c:v>18.3</c:v>
                </c:pt>
                <c:pt idx="666">
                  <c:v>18.32</c:v>
                </c:pt>
                <c:pt idx="667">
                  <c:v>18.34</c:v>
                </c:pt>
                <c:pt idx="668">
                  <c:v>18.36</c:v>
                </c:pt>
                <c:pt idx="669">
                  <c:v>18.38</c:v>
                </c:pt>
                <c:pt idx="670">
                  <c:v>18.399999999999999</c:v>
                </c:pt>
                <c:pt idx="671">
                  <c:v>18.420000000000002</c:v>
                </c:pt>
                <c:pt idx="672">
                  <c:v>18.440000000000001</c:v>
                </c:pt>
                <c:pt idx="673">
                  <c:v>18.46</c:v>
                </c:pt>
                <c:pt idx="674">
                  <c:v>18.48</c:v>
                </c:pt>
                <c:pt idx="675">
                  <c:v>18.5</c:v>
                </c:pt>
                <c:pt idx="676">
                  <c:v>18.52</c:v>
                </c:pt>
                <c:pt idx="677">
                  <c:v>18.54</c:v>
                </c:pt>
                <c:pt idx="678">
                  <c:v>18.559999999999999</c:v>
                </c:pt>
                <c:pt idx="679">
                  <c:v>18.579999999999998</c:v>
                </c:pt>
                <c:pt idx="680">
                  <c:v>18.600000000000001</c:v>
                </c:pt>
                <c:pt idx="681">
                  <c:v>18.62</c:v>
                </c:pt>
                <c:pt idx="682">
                  <c:v>18.64</c:v>
                </c:pt>
                <c:pt idx="683">
                  <c:v>18.66</c:v>
                </c:pt>
                <c:pt idx="684">
                  <c:v>18.68</c:v>
                </c:pt>
                <c:pt idx="685">
                  <c:v>18.7</c:v>
                </c:pt>
                <c:pt idx="686">
                  <c:v>18.72</c:v>
                </c:pt>
                <c:pt idx="687">
                  <c:v>18.739999999999998</c:v>
                </c:pt>
                <c:pt idx="688">
                  <c:v>18.760000000000002</c:v>
                </c:pt>
                <c:pt idx="689">
                  <c:v>18.78</c:v>
                </c:pt>
                <c:pt idx="690">
                  <c:v>18.8</c:v>
                </c:pt>
                <c:pt idx="691">
                  <c:v>18.82</c:v>
                </c:pt>
                <c:pt idx="692">
                  <c:v>18.84</c:v>
                </c:pt>
                <c:pt idx="693">
                  <c:v>18.86</c:v>
                </c:pt>
                <c:pt idx="694">
                  <c:v>18.88</c:v>
                </c:pt>
                <c:pt idx="695">
                  <c:v>18.899999999999999</c:v>
                </c:pt>
                <c:pt idx="696">
                  <c:v>18.920000000000002</c:v>
                </c:pt>
                <c:pt idx="697">
                  <c:v>18.940000000000001</c:v>
                </c:pt>
                <c:pt idx="698">
                  <c:v>18.96</c:v>
                </c:pt>
                <c:pt idx="699">
                  <c:v>18.98</c:v>
                </c:pt>
                <c:pt idx="700">
                  <c:v>19</c:v>
                </c:pt>
                <c:pt idx="701">
                  <c:v>19.02</c:v>
                </c:pt>
                <c:pt idx="702">
                  <c:v>19.04</c:v>
                </c:pt>
                <c:pt idx="703">
                  <c:v>19.059999999999999</c:v>
                </c:pt>
                <c:pt idx="704">
                  <c:v>19.079999999999998</c:v>
                </c:pt>
                <c:pt idx="705">
                  <c:v>19.100000000000001</c:v>
                </c:pt>
                <c:pt idx="706">
                  <c:v>19.12</c:v>
                </c:pt>
                <c:pt idx="707">
                  <c:v>19.14</c:v>
                </c:pt>
                <c:pt idx="708">
                  <c:v>19.16</c:v>
                </c:pt>
                <c:pt idx="709">
                  <c:v>19.18</c:v>
                </c:pt>
                <c:pt idx="710">
                  <c:v>19.2</c:v>
                </c:pt>
                <c:pt idx="711">
                  <c:v>19.22</c:v>
                </c:pt>
                <c:pt idx="712">
                  <c:v>19.239999999999998</c:v>
                </c:pt>
                <c:pt idx="713">
                  <c:v>19.260000000000002</c:v>
                </c:pt>
                <c:pt idx="714">
                  <c:v>19.28</c:v>
                </c:pt>
                <c:pt idx="715">
                  <c:v>19.3</c:v>
                </c:pt>
                <c:pt idx="716">
                  <c:v>19.32</c:v>
                </c:pt>
                <c:pt idx="717">
                  <c:v>19.34</c:v>
                </c:pt>
                <c:pt idx="718">
                  <c:v>19.36</c:v>
                </c:pt>
                <c:pt idx="719">
                  <c:v>19.38</c:v>
                </c:pt>
                <c:pt idx="720">
                  <c:v>19.399999999999999</c:v>
                </c:pt>
                <c:pt idx="721">
                  <c:v>19.420000000000002</c:v>
                </c:pt>
                <c:pt idx="722">
                  <c:v>19.440000000000001</c:v>
                </c:pt>
                <c:pt idx="723">
                  <c:v>19.46</c:v>
                </c:pt>
                <c:pt idx="724">
                  <c:v>19.48</c:v>
                </c:pt>
                <c:pt idx="725">
                  <c:v>19.5</c:v>
                </c:pt>
                <c:pt idx="726">
                  <c:v>19.52</c:v>
                </c:pt>
                <c:pt idx="727">
                  <c:v>19.54</c:v>
                </c:pt>
                <c:pt idx="728">
                  <c:v>19.559999999999999</c:v>
                </c:pt>
                <c:pt idx="729">
                  <c:v>19.579999999999998</c:v>
                </c:pt>
                <c:pt idx="730">
                  <c:v>19.600000000000001</c:v>
                </c:pt>
                <c:pt idx="731">
                  <c:v>19.62</c:v>
                </c:pt>
                <c:pt idx="732">
                  <c:v>19.64</c:v>
                </c:pt>
                <c:pt idx="733">
                  <c:v>19.66</c:v>
                </c:pt>
                <c:pt idx="734">
                  <c:v>19.68</c:v>
                </c:pt>
                <c:pt idx="735">
                  <c:v>19.7</c:v>
                </c:pt>
                <c:pt idx="736">
                  <c:v>19.72</c:v>
                </c:pt>
                <c:pt idx="737">
                  <c:v>19.739999999999998</c:v>
                </c:pt>
                <c:pt idx="738">
                  <c:v>19.760000000000002</c:v>
                </c:pt>
                <c:pt idx="739">
                  <c:v>19.78</c:v>
                </c:pt>
                <c:pt idx="740">
                  <c:v>19.8</c:v>
                </c:pt>
                <c:pt idx="741">
                  <c:v>19.82</c:v>
                </c:pt>
                <c:pt idx="742">
                  <c:v>19.84</c:v>
                </c:pt>
                <c:pt idx="743">
                  <c:v>19.86</c:v>
                </c:pt>
                <c:pt idx="744">
                  <c:v>19.88</c:v>
                </c:pt>
                <c:pt idx="745">
                  <c:v>19.899999999999999</c:v>
                </c:pt>
                <c:pt idx="746">
                  <c:v>19.920000000000002</c:v>
                </c:pt>
                <c:pt idx="747">
                  <c:v>19.940000000000001</c:v>
                </c:pt>
                <c:pt idx="748">
                  <c:v>19.96</c:v>
                </c:pt>
                <c:pt idx="749">
                  <c:v>19.98</c:v>
                </c:pt>
                <c:pt idx="750">
                  <c:v>20</c:v>
                </c:pt>
                <c:pt idx="751">
                  <c:v>20.02</c:v>
                </c:pt>
                <c:pt idx="752">
                  <c:v>20.04</c:v>
                </c:pt>
                <c:pt idx="753">
                  <c:v>20.059999999999999</c:v>
                </c:pt>
                <c:pt idx="754">
                  <c:v>20.079999999999998</c:v>
                </c:pt>
                <c:pt idx="755">
                  <c:v>20.100000000000001</c:v>
                </c:pt>
                <c:pt idx="756">
                  <c:v>20.12</c:v>
                </c:pt>
                <c:pt idx="757">
                  <c:v>20.14</c:v>
                </c:pt>
                <c:pt idx="758">
                  <c:v>20.16</c:v>
                </c:pt>
                <c:pt idx="759">
                  <c:v>20.18</c:v>
                </c:pt>
                <c:pt idx="760">
                  <c:v>20.2</c:v>
                </c:pt>
                <c:pt idx="761">
                  <c:v>20.22</c:v>
                </c:pt>
                <c:pt idx="762">
                  <c:v>20.239999999999998</c:v>
                </c:pt>
                <c:pt idx="763">
                  <c:v>20.260000000000002</c:v>
                </c:pt>
                <c:pt idx="764">
                  <c:v>20.28</c:v>
                </c:pt>
                <c:pt idx="765">
                  <c:v>20.3</c:v>
                </c:pt>
                <c:pt idx="766">
                  <c:v>20.32</c:v>
                </c:pt>
                <c:pt idx="767">
                  <c:v>20.34</c:v>
                </c:pt>
                <c:pt idx="768">
                  <c:v>20.36</c:v>
                </c:pt>
                <c:pt idx="769">
                  <c:v>20.38</c:v>
                </c:pt>
                <c:pt idx="770">
                  <c:v>20.399999999999999</c:v>
                </c:pt>
                <c:pt idx="771">
                  <c:v>20.420000000000002</c:v>
                </c:pt>
                <c:pt idx="772">
                  <c:v>20.440000000000001</c:v>
                </c:pt>
                <c:pt idx="773">
                  <c:v>20.46</c:v>
                </c:pt>
                <c:pt idx="774">
                  <c:v>20.48</c:v>
                </c:pt>
                <c:pt idx="775">
                  <c:v>20.5</c:v>
                </c:pt>
                <c:pt idx="776">
                  <c:v>20.52</c:v>
                </c:pt>
                <c:pt idx="777">
                  <c:v>20.54</c:v>
                </c:pt>
                <c:pt idx="778">
                  <c:v>20.56</c:v>
                </c:pt>
                <c:pt idx="779">
                  <c:v>20.58</c:v>
                </c:pt>
                <c:pt idx="780">
                  <c:v>20.6</c:v>
                </c:pt>
                <c:pt idx="781">
                  <c:v>20.62</c:v>
                </c:pt>
                <c:pt idx="782">
                  <c:v>20.64</c:v>
                </c:pt>
                <c:pt idx="783">
                  <c:v>20.66</c:v>
                </c:pt>
                <c:pt idx="784">
                  <c:v>20.68</c:v>
                </c:pt>
                <c:pt idx="785">
                  <c:v>20.7</c:v>
                </c:pt>
                <c:pt idx="786">
                  <c:v>20.72</c:v>
                </c:pt>
                <c:pt idx="787">
                  <c:v>20.74</c:v>
                </c:pt>
                <c:pt idx="788">
                  <c:v>20.76</c:v>
                </c:pt>
                <c:pt idx="789">
                  <c:v>20.78</c:v>
                </c:pt>
                <c:pt idx="790">
                  <c:v>20.8</c:v>
                </c:pt>
                <c:pt idx="791">
                  <c:v>20.82</c:v>
                </c:pt>
                <c:pt idx="792">
                  <c:v>20.84</c:v>
                </c:pt>
                <c:pt idx="793">
                  <c:v>20.86</c:v>
                </c:pt>
                <c:pt idx="794">
                  <c:v>20.88</c:v>
                </c:pt>
                <c:pt idx="795">
                  <c:v>20.9</c:v>
                </c:pt>
                <c:pt idx="796">
                  <c:v>20.92</c:v>
                </c:pt>
                <c:pt idx="797">
                  <c:v>20.94</c:v>
                </c:pt>
                <c:pt idx="798">
                  <c:v>20.96</c:v>
                </c:pt>
                <c:pt idx="799">
                  <c:v>20.98</c:v>
                </c:pt>
                <c:pt idx="800">
                  <c:v>21</c:v>
                </c:pt>
                <c:pt idx="801">
                  <c:v>21.02</c:v>
                </c:pt>
                <c:pt idx="802">
                  <c:v>21.04</c:v>
                </c:pt>
                <c:pt idx="803">
                  <c:v>21.06</c:v>
                </c:pt>
                <c:pt idx="804">
                  <c:v>21.08</c:v>
                </c:pt>
                <c:pt idx="805">
                  <c:v>21.1</c:v>
                </c:pt>
                <c:pt idx="806">
                  <c:v>21.12</c:v>
                </c:pt>
                <c:pt idx="807">
                  <c:v>21.14</c:v>
                </c:pt>
                <c:pt idx="808">
                  <c:v>21.16</c:v>
                </c:pt>
                <c:pt idx="809">
                  <c:v>21.18</c:v>
                </c:pt>
                <c:pt idx="810">
                  <c:v>21.2</c:v>
                </c:pt>
                <c:pt idx="811">
                  <c:v>21.22</c:v>
                </c:pt>
                <c:pt idx="812">
                  <c:v>21.24</c:v>
                </c:pt>
                <c:pt idx="813">
                  <c:v>21.26</c:v>
                </c:pt>
                <c:pt idx="814">
                  <c:v>21.28</c:v>
                </c:pt>
                <c:pt idx="815">
                  <c:v>21.3</c:v>
                </c:pt>
                <c:pt idx="816">
                  <c:v>21.32</c:v>
                </c:pt>
                <c:pt idx="817">
                  <c:v>21.34</c:v>
                </c:pt>
                <c:pt idx="818">
                  <c:v>21.36</c:v>
                </c:pt>
                <c:pt idx="819">
                  <c:v>21.38</c:v>
                </c:pt>
                <c:pt idx="820">
                  <c:v>21.4</c:v>
                </c:pt>
                <c:pt idx="821">
                  <c:v>21.42</c:v>
                </c:pt>
                <c:pt idx="822">
                  <c:v>21.44</c:v>
                </c:pt>
                <c:pt idx="823">
                  <c:v>21.46</c:v>
                </c:pt>
                <c:pt idx="824">
                  <c:v>21.48</c:v>
                </c:pt>
                <c:pt idx="825">
                  <c:v>21.5</c:v>
                </c:pt>
                <c:pt idx="826">
                  <c:v>21.52</c:v>
                </c:pt>
                <c:pt idx="827">
                  <c:v>21.54</c:v>
                </c:pt>
                <c:pt idx="828">
                  <c:v>21.56</c:v>
                </c:pt>
                <c:pt idx="829">
                  <c:v>21.58</c:v>
                </c:pt>
                <c:pt idx="830">
                  <c:v>21.6</c:v>
                </c:pt>
                <c:pt idx="831">
                  <c:v>21.62</c:v>
                </c:pt>
                <c:pt idx="832">
                  <c:v>21.64</c:v>
                </c:pt>
                <c:pt idx="833">
                  <c:v>21.66</c:v>
                </c:pt>
                <c:pt idx="834">
                  <c:v>21.68</c:v>
                </c:pt>
                <c:pt idx="835">
                  <c:v>21.7</c:v>
                </c:pt>
                <c:pt idx="836">
                  <c:v>21.72</c:v>
                </c:pt>
                <c:pt idx="837">
                  <c:v>21.74</c:v>
                </c:pt>
                <c:pt idx="838">
                  <c:v>21.76</c:v>
                </c:pt>
                <c:pt idx="839">
                  <c:v>21.78</c:v>
                </c:pt>
                <c:pt idx="840">
                  <c:v>21.8</c:v>
                </c:pt>
                <c:pt idx="841">
                  <c:v>21.82</c:v>
                </c:pt>
                <c:pt idx="842">
                  <c:v>21.84</c:v>
                </c:pt>
                <c:pt idx="843">
                  <c:v>21.86</c:v>
                </c:pt>
                <c:pt idx="844">
                  <c:v>21.88</c:v>
                </c:pt>
                <c:pt idx="845">
                  <c:v>21.9</c:v>
                </c:pt>
                <c:pt idx="846">
                  <c:v>21.92</c:v>
                </c:pt>
                <c:pt idx="847">
                  <c:v>21.94</c:v>
                </c:pt>
                <c:pt idx="848">
                  <c:v>21.96</c:v>
                </c:pt>
                <c:pt idx="849">
                  <c:v>21.98</c:v>
                </c:pt>
                <c:pt idx="850">
                  <c:v>22</c:v>
                </c:pt>
                <c:pt idx="851">
                  <c:v>22.02</c:v>
                </c:pt>
                <c:pt idx="852">
                  <c:v>22.04</c:v>
                </c:pt>
                <c:pt idx="853">
                  <c:v>22.06</c:v>
                </c:pt>
                <c:pt idx="854">
                  <c:v>22.08</c:v>
                </c:pt>
                <c:pt idx="855">
                  <c:v>22.1</c:v>
                </c:pt>
                <c:pt idx="856">
                  <c:v>22.12</c:v>
                </c:pt>
                <c:pt idx="857">
                  <c:v>22.14</c:v>
                </c:pt>
                <c:pt idx="858">
                  <c:v>22.16</c:v>
                </c:pt>
                <c:pt idx="859">
                  <c:v>22.18</c:v>
                </c:pt>
                <c:pt idx="860">
                  <c:v>22.2</c:v>
                </c:pt>
                <c:pt idx="861">
                  <c:v>22.22</c:v>
                </c:pt>
                <c:pt idx="862">
                  <c:v>22.24</c:v>
                </c:pt>
                <c:pt idx="863">
                  <c:v>22.26</c:v>
                </c:pt>
                <c:pt idx="864">
                  <c:v>22.28</c:v>
                </c:pt>
                <c:pt idx="865">
                  <c:v>22.3</c:v>
                </c:pt>
                <c:pt idx="866">
                  <c:v>22.32</c:v>
                </c:pt>
                <c:pt idx="867">
                  <c:v>22.34</c:v>
                </c:pt>
                <c:pt idx="868">
                  <c:v>22.36</c:v>
                </c:pt>
                <c:pt idx="869">
                  <c:v>22.38</c:v>
                </c:pt>
                <c:pt idx="870">
                  <c:v>22.4</c:v>
                </c:pt>
                <c:pt idx="871">
                  <c:v>22.42</c:v>
                </c:pt>
                <c:pt idx="872">
                  <c:v>22.44</c:v>
                </c:pt>
                <c:pt idx="873">
                  <c:v>22.46</c:v>
                </c:pt>
                <c:pt idx="874">
                  <c:v>22.48</c:v>
                </c:pt>
                <c:pt idx="875">
                  <c:v>22.5</c:v>
                </c:pt>
                <c:pt idx="876">
                  <c:v>22.52</c:v>
                </c:pt>
                <c:pt idx="877">
                  <c:v>22.54</c:v>
                </c:pt>
                <c:pt idx="878">
                  <c:v>22.56</c:v>
                </c:pt>
                <c:pt idx="879">
                  <c:v>22.58</c:v>
                </c:pt>
                <c:pt idx="880">
                  <c:v>22.6</c:v>
                </c:pt>
                <c:pt idx="881">
                  <c:v>22.62</c:v>
                </c:pt>
                <c:pt idx="882">
                  <c:v>22.64</c:v>
                </c:pt>
                <c:pt idx="883">
                  <c:v>22.66</c:v>
                </c:pt>
                <c:pt idx="884">
                  <c:v>22.68</c:v>
                </c:pt>
                <c:pt idx="885">
                  <c:v>22.7</c:v>
                </c:pt>
                <c:pt idx="886">
                  <c:v>22.72</c:v>
                </c:pt>
                <c:pt idx="887">
                  <c:v>22.74</c:v>
                </c:pt>
                <c:pt idx="888">
                  <c:v>22.76</c:v>
                </c:pt>
                <c:pt idx="889">
                  <c:v>22.78</c:v>
                </c:pt>
                <c:pt idx="890">
                  <c:v>22.8</c:v>
                </c:pt>
                <c:pt idx="891">
                  <c:v>22.82</c:v>
                </c:pt>
                <c:pt idx="892">
                  <c:v>22.84</c:v>
                </c:pt>
                <c:pt idx="893">
                  <c:v>22.86</c:v>
                </c:pt>
                <c:pt idx="894">
                  <c:v>22.88</c:v>
                </c:pt>
                <c:pt idx="895">
                  <c:v>22.9</c:v>
                </c:pt>
                <c:pt idx="896">
                  <c:v>22.92</c:v>
                </c:pt>
                <c:pt idx="897">
                  <c:v>22.94</c:v>
                </c:pt>
                <c:pt idx="898">
                  <c:v>22.96</c:v>
                </c:pt>
                <c:pt idx="899">
                  <c:v>22.98</c:v>
                </c:pt>
                <c:pt idx="900">
                  <c:v>23</c:v>
                </c:pt>
                <c:pt idx="901">
                  <c:v>23.02</c:v>
                </c:pt>
                <c:pt idx="902">
                  <c:v>23.04</c:v>
                </c:pt>
                <c:pt idx="903">
                  <c:v>23.06</c:v>
                </c:pt>
                <c:pt idx="904">
                  <c:v>23.08</c:v>
                </c:pt>
                <c:pt idx="905">
                  <c:v>23.1</c:v>
                </c:pt>
                <c:pt idx="906">
                  <c:v>23.12</c:v>
                </c:pt>
                <c:pt idx="907">
                  <c:v>23.14</c:v>
                </c:pt>
                <c:pt idx="908">
                  <c:v>23.16</c:v>
                </c:pt>
                <c:pt idx="909">
                  <c:v>23.18</c:v>
                </c:pt>
                <c:pt idx="910">
                  <c:v>23.2</c:v>
                </c:pt>
                <c:pt idx="911">
                  <c:v>23.22</c:v>
                </c:pt>
                <c:pt idx="912">
                  <c:v>23.24</c:v>
                </c:pt>
                <c:pt idx="913">
                  <c:v>23.26</c:v>
                </c:pt>
                <c:pt idx="914">
                  <c:v>23.28</c:v>
                </c:pt>
                <c:pt idx="915">
                  <c:v>23.3</c:v>
                </c:pt>
                <c:pt idx="916">
                  <c:v>23.32</c:v>
                </c:pt>
                <c:pt idx="917">
                  <c:v>23.34</c:v>
                </c:pt>
                <c:pt idx="918">
                  <c:v>23.36</c:v>
                </c:pt>
                <c:pt idx="919">
                  <c:v>23.38</c:v>
                </c:pt>
                <c:pt idx="920">
                  <c:v>23.4</c:v>
                </c:pt>
                <c:pt idx="921">
                  <c:v>23.42</c:v>
                </c:pt>
                <c:pt idx="922">
                  <c:v>23.44</c:v>
                </c:pt>
                <c:pt idx="923">
                  <c:v>23.46</c:v>
                </c:pt>
                <c:pt idx="924">
                  <c:v>23.48</c:v>
                </c:pt>
                <c:pt idx="925">
                  <c:v>23.5</c:v>
                </c:pt>
                <c:pt idx="926">
                  <c:v>23.52</c:v>
                </c:pt>
                <c:pt idx="927">
                  <c:v>23.54</c:v>
                </c:pt>
                <c:pt idx="928">
                  <c:v>23.56</c:v>
                </c:pt>
                <c:pt idx="929">
                  <c:v>23.58</c:v>
                </c:pt>
                <c:pt idx="930">
                  <c:v>23.6</c:v>
                </c:pt>
                <c:pt idx="931">
                  <c:v>23.62</c:v>
                </c:pt>
                <c:pt idx="932">
                  <c:v>23.64</c:v>
                </c:pt>
                <c:pt idx="933">
                  <c:v>23.66</c:v>
                </c:pt>
                <c:pt idx="934">
                  <c:v>23.68</c:v>
                </c:pt>
                <c:pt idx="935">
                  <c:v>23.7</c:v>
                </c:pt>
                <c:pt idx="936">
                  <c:v>23.72</c:v>
                </c:pt>
                <c:pt idx="937">
                  <c:v>23.74</c:v>
                </c:pt>
                <c:pt idx="938">
                  <c:v>23.76</c:v>
                </c:pt>
                <c:pt idx="939">
                  <c:v>23.78</c:v>
                </c:pt>
                <c:pt idx="940">
                  <c:v>23.8</c:v>
                </c:pt>
                <c:pt idx="941">
                  <c:v>23.82</c:v>
                </c:pt>
                <c:pt idx="942">
                  <c:v>23.84</c:v>
                </c:pt>
                <c:pt idx="943">
                  <c:v>23.86</c:v>
                </c:pt>
                <c:pt idx="944">
                  <c:v>23.88</c:v>
                </c:pt>
                <c:pt idx="945">
                  <c:v>23.9</c:v>
                </c:pt>
                <c:pt idx="946">
                  <c:v>23.92</c:v>
                </c:pt>
                <c:pt idx="947">
                  <c:v>23.94</c:v>
                </c:pt>
                <c:pt idx="948">
                  <c:v>23.96</c:v>
                </c:pt>
                <c:pt idx="949">
                  <c:v>23.98</c:v>
                </c:pt>
                <c:pt idx="950">
                  <c:v>24</c:v>
                </c:pt>
                <c:pt idx="951">
                  <c:v>24.02</c:v>
                </c:pt>
                <c:pt idx="952">
                  <c:v>24.04</c:v>
                </c:pt>
                <c:pt idx="953">
                  <c:v>24.06</c:v>
                </c:pt>
                <c:pt idx="954">
                  <c:v>24.08</c:v>
                </c:pt>
                <c:pt idx="955">
                  <c:v>24.1</c:v>
                </c:pt>
                <c:pt idx="956">
                  <c:v>24.12</c:v>
                </c:pt>
                <c:pt idx="957">
                  <c:v>24.14</c:v>
                </c:pt>
                <c:pt idx="958">
                  <c:v>24.16</c:v>
                </c:pt>
                <c:pt idx="959">
                  <c:v>24.18</c:v>
                </c:pt>
                <c:pt idx="960">
                  <c:v>24.2</c:v>
                </c:pt>
                <c:pt idx="961">
                  <c:v>24.22</c:v>
                </c:pt>
                <c:pt idx="962">
                  <c:v>24.24</c:v>
                </c:pt>
                <c:pt idx="963">
                  <c:v>24.26</c:v>
                </c:pt>
                <c:pt idx="964">
                  <c:v>24.28</c:v>
                </c:pt>
                <c:pt idx="965">
                  <c:v>24.3</c:v>
                </c:pt>
                <c:pt idx="966">
                  <c:v>24.32</c:v>
                </c:pt>
                <c:pt idx="967">
                  <c:v>24.34</c:v>
                </c:pt>
                <c:pt idx="968">
                  <c:v>24.36</c:v>
                </c:pt>
                <c:pt idx="969">
                  <c:v>24.38</c:v>
                </c:pt>
                <c:pt idx="970">
                  <c:v>24.4</c:v>
                </c:pt>
                <c:pt idx="971">
                  <c:v>24.42</c:v>
                </c:pt>
                <c:pt idx="972">
                  <c:v>24.44</c:v>
                </c:pt>
                <c:pt idx="973">
                  <c:v>24.46</c:v>
                </c:pt>
                <c:pt idx="974">
                  <c:v>24.48</c:v>
                </c:pt>
                <c:pt idx="975">
                  <c:v>24.5</c:v>
                </c:pt>
                <c:pt idx="976">
                  <c:v>24.52</c:v>
                </c:pt>
                <c:pt idx="977">
                  <c:v>24.54</c:v>
                </c:pt>
                <c:pt idx="978">
                  <c:v>24.56</c:v>
                </c:pt>
                <c:pt idx="979">
                  <c:v>24.58</c:v>
                </c:pt>
                <c:pt idx="980">
                  <c:v>24.6</c:v>
                </c:pt>
                <c:pt idx="981">
                  <c:v>24.62</c:v>
                </c:pt>
                <c:pt idx="982">
                  <c:v>24.64</c:v>
                </c:pt>
                <c:pt idx="983">
                  <c:v>24.66</c:v>
                </c:pt>
                <c:pt idx="984">
                  <c:v>24.68</c:v>
                </c:pt>
                <c:pt idx="985">
                  <c:v>24.7</c:v>
                </c:pt>
                <c:pt idx="986">
                  <c:v>24.72</c:v>
                </c:pt>
                <c:pt idx="987">
                  <c:v>24.74</c:v>
                </c:pt>
                <c:pt idx="988">
                  <c:v>24.76</c:v>
                </c:pt>
                <c:pt idx="989">
                  <c:v>24.78</c:v>
                </c:pt>
                <c:pt idx="990">
                  <c:v>24.8</c:v>
                </c:pt>
                <c:pt idx="991">
                  <c:v>24.82</c:v>
                </c:pt>
                <c:pt idx="992">
                  <c:v>24.84</c:v>
                </c:pt>
                <c:pt idx="993">
                  <c:v>24.86</c:v>
                </c:pt>
                <c:pt idx="994">
                  <c:v>24.88</c:v>
                </c:pt>
                <c:pt idx="995">
                  <c:v>24.9</c:v>
                </c:pt>
                <c:pt idx="996">
                  <c:v>24.92</c:v>
                </c:pt>
                <c:pt idx="997">
                  <c:v>24.94</c:v>
                </c:pt>
                <c:pt idx="998">
                  <c:v>24.96</c:v>
                </c:pt>
                <c:pt idx="999">
                  <c:v>24.98</c:v>
                </c:pt>
                <c:pt idx="1000">
                  <c:v>25</c:v>
                </c:pt>
                <c:pt idx="1001">
                  <c:v>25.02</c:v>
                </c:pt>
                <c:pt idx="1002">
                  <c:v>25.04</c:v>
                </c:pt>
                <c:pt idx="1003">
                  <c:v>25.06</c:v>
                </c:pt>
                <c:pt idx="1004">
                  <c:v>25.08</c:v>
                </c:pt>
                <c:pt idx="1005">
                  <c:v>25.1</c:v>
                </c:pt>
                <c:pt idx="1006">
                  <c:v>25.12</c:v>
                </c:pt>
                <c:pt idx="1007">
                  <c:v>25.14</c:v>
                </c:pt>
                <c:pt idx="1008">
                  <c:v>25.16</c:v>
                </c:pt>
                <c:pt idx="1009">
                  <c:v>25.18</c:v>
                </c:pt>
                <c:pt idx="1010">
                  <c:v>25.2</c:v>
                </c:pt>
                <c:pt idx="1011">
                  <c:v>25.22</c:v>
                </c:pt>
                <c:pt idx="1012">
                  <c:v>25.24</c:v>
                </c:pt>
                <c:pt idx="1013">
                  <c:v>25.26</c:v>
                </c:pt>
                <c:pt idx="1014">
                  <c:v>25.28</c:v>
                </c:pt>
                <c:pt idx="1015">
                  <c:v>25.3</c:v>
                </c:pt>
                <c:pt idx="1016">
                  <c:v>25.32</c:v>
                </c:pt>
                <c:pt idx="1017">
                  <c:v>25.34</c:v>
                </c:pt>
                <c:pt idx="1018">
                  <c:v>25.36</c:v>
                </c:pt>
                <c:pt idx="1019">
                  <c:v>25.38</c:v>
                </c:pt>
                <c:pt idx="1020">
                  <c:v>25.4</c:v>
                </c:pt>
                <c:pt idx="1021">
                  <c:v>25.42</c:v>
                </c:pt>
                <c:pt idx="1022">
                  <c:v>25.44</c:v>
                </c:pt>
                <c:pt idx="1023">
                  <c:v>25.46</c:v>
                </c:pt>
                <c:pt idx="1024">
                  <c:v>25.48</c:v>
                </c:pt>
                <c:pt idx="1025">
                  <c:v>25.5</c:v>
                </c:pt>
                <c:pt idx="1026">
                  <c:v>25.52</c:v>
                </c:pt>
                <c:pt idx="1027">
                  <c:v>25.54</c:v>
                </c:pt>
                <c:pt idx="1028">
                  <c:v>25.56</c:v>
                </c:pt>
                <c:pt idx="1029">
                  <c:v>25.58</c:v>
                </c:pt>
                <c:pt idx="1030">
                  <c:v>25.6</c:v>
                </c:pt>
                <c:pt idx="1031">
                  <c:v>25.62</c:v>
                </c:pt>
                <c:pt idx="1032">
                  <c:v>25.64</c:v>
                </c:pt>
                <c:pt idx="1033">
                  <c:v>25.66</c:v>
                </c:pt>
                <c:pt idx="1034">
                  <c:v>25.68</c:v>
                </c:pt>
                <c:pt idx="1035">
                  <c:v>25.7</c:v>
                </c:pt>
                <c:pt idx="1036">
                  <c:v>25.72</c:v>
                </c:pt>
                <c:pt idx="1037">
                  <c:v>25.74</c:v>
                </c:pt>
                <c:pt idx="1038">
                  <c:v>25.76</c:v>
                </c:pt>
                <c:pt idx="1039">
                  <c:v>25.78</c:v>
                </c:pt>
                <c:pt idx="1040">
                  <c:v>25.8</c:v>
                </c:pt>
                <c:pt idx="1041">
                  <c:v>25.82</c:v>
                </c:pt>
                <c:pt idx="1042">
                  <c:v>25.84</c:v>
                </c:pt>
                <c:pt idx="1043">
                  <c:v>25.86</c:v>
                </c:pt>
                <c:pt idx="1044">
                  <c:v>25.88</c:v>
                </c:pt>
                <c:pt idx="1045">
                  <c:v>25.9</c:v>
                </c:pt>
                <c:pt idx="1046">
                  <c:v>25.92</c:v>
                </c:pt>
                <c:pt idx="1047">
                  <c:v>25.94</c:v>
                </c:pt>
                <c:pt idx="1048">
                  <c:v>25.96</c:v>
                </c:pt>
                <c:pt idx="1049">
                  <c:v>25.98</c:v>
                </c:pt>
                <c:pt idx="1050">
                  <c:v>26</c:v>
                </c:pt>
                <c:pt idx="1051">
                  <c:v>26.02</c:v>
                </c:pt>
                <c:pt idx="1052">
                  <c:v>26.04</c:v>
                </c:pt>
                <c:pt idx="1053">
                  <c:v>26.06</c:v>
                </c:pt>
                <c:pt idx="1054">
                  <c:v>26.08</c:v>
                </c:pt>
                <c:pt idx="1055">
                  <c:v>26.1</c:v>
                </c:pt>
                <c:pt idx="1056">
                  <c:v>26.12</c:v>
                </c:pt>
                <c:pt idx="1057">
                  <c:v>26.14</c:v>
                </c:pt>
                <c:pt idx="1058">
                  <c:v>26.16</c:v>
                </c:pt>
                <c:pt idx="1059">
                  <c:v>26.18</c:v>
                </c:pt>
                <c:pt idx="1060">
                  <c:v>26.2</c:v>
                </c:pt>
                <c:pt idx="1061">
                  <c:v>26.22</c:v>
                </c:pt>
                <c:pt idx="1062">
                  <c:v>26.24</c:v>
                </c:pt>
                <c:pt idx="1063">
                  <c:v>26.26</c:v>
                </c:pt>
                <c:pt idx="1064">
                  <c:v>26.28</c:v>
                </c:pt>
                <c:pt idx="1065">
                  <c:v>26.3</c:v>
                </c:pt>
                <c:pt idx="1066">
                  <c:v>26.32</c:v>
                </c:pt>
                <c:pt idx="1067">
                  <c:v>26.34</c:v>
                </c:pt>
                <c:pt idx="1068">
                  <c:v>26.36</c:v>
                </c:pt>
                <c:pt idx="1069">
                  <c:v>26.38</c:v>
                </c:pt>
                <c:pt idx="1070">
                  <c:v>26.4</c:v>
                </c:pt>
                <c:pt idx="1071">
                  <c:v>26.42</c:v>
                </c:pt>
                <c:pt idx="1072">
                  <c:v>26.44</c:v>
                </c:pt>
                <c:pt idx="1073">
                  <c:v>26.46</c:v>
                </c:pt>
                <c:pt idx="1074">
                  <c:v>26.48</c:v>
                </c:pt>
                <c:pt idx="1075">
                  <c:v>26.5</c:v>
                </c:pt>
                <c:pt idx="1076">
                  <c:v>26.52</c:v>
                </c:pt>
                <c:pt idx="1077">
                  <c:v>26.54</c:v>
                </c:pt>
                <c:pt idx="1078">
                  <c:v>26.56</c:v>
                </c:pt>
                <c:pt idx="1079">
                  <c:v>26.58</c:v>
                </c:pt>
                <c:pt idx="1080">
                  <c:v>26.6</c:v>
                </c:pt>
                <c:pt idx="1081">
                  <c:v>26.62</c:v>
                </c:pt>
                <c:pt idx="1082">
                  <c:v>26.64</c:v>
                </c:pt>
                <c:pt idx="1083">
                  <c:v>26.66</c:v>
                </c:pt>
                <c:pt idx="1084">
                  <c:v>26.68</c:v>
                </c:pt>
                <c:pt idx="1085">
                  <c:v>26.7</c:v>
                </c:pt>
                <c:pt idx="1086">
                  <c:v>26.72</c:v>
                </c:pt>
                <c:pt idx="1087">
                  <c:v>26.74</c:v>
                </c:pt>
                <c:pt idx="1088">
                  <c:v>26.76</c:v>
                </c:pt>
                <c:pt idx="1089">
                  <c:v>26.78</c:v>
                </c:pt>
                <c:pt idx="1090">
                  <c:v>26.8</c:v>
                </c:pt>
                <c:pt idx="1091">
                  <c:v>26.82</c:v>
                </c:pt>
                <c:pt idx="1092">
                  <c:v>26.84</c:v>
                </c:pt>
                <c:pt idx="1093">
                  <c:v>26.86</c:v>
                </c:pt>
                <c:pt idx="1094">
                  <c:v>26.88</c:v>
                </c:pt>
                <c:pt idx="1095">
                  <c:v>26.9</c:v>
                </c:pt>
                <c:pt idx="1096">
                  <c:v>26.92</c:v>
                </c:pt>
                <c:pt idx="1097">
                  <c:v>26.94</c:v>
                </c:pt>
                <c:pt idx="1098">
                  <c:v>26.96</c:v>
                </c:pt>
                <c:pt idx="1099">
                  <c:v>26.98</c:v>
                </c:pt>
                <c:pt idx="1100">
                  <c:v>27</c:v>
                </c:pt>
                <c:pt idx="1101">
                  <c:v>27.02</c:v>
                </c:pt>
                <c:pt idx="1102">
                  <c:v>27.04</c:v>
                </c:pt>
                <c:pt idx="1103">
                  <c:v>27.06</c:v>
                </c:pt>
                <c:pt idx="1104">
                  <c:v>27.08</c:v>
                </c:pt>
                <c:pt idx="1105">
                  <c:v>27.1</c:v>
                </c:pt>
                <c:pt idx="1106">
                  <c:v>27.12</c:v>
                </c:pt>
                <c:pt idx="1107">
                  <c:v>27.14</c:v>
                </c:pt>
                <c:pt idx="1108">
                  <c:v>27.16</c:v>
                </c:pt>
                <c:pt idx="1109">
                  <c:v>27.18</c:v>
                </c:pt>
                <c:pt idx="1110">
                  <c:v>27.2</c:v>
                </c:pt>
                <c:pt idx="1111">
                  <c:v>27.22</c:v>
                </c:pt>
                <c:pt idx="1112">
                  <c:v>27.24</c:v>
                </c:pt>
                <c:pt idx="1113">
                  <c:v>27.26</c:v>
                </c:pt>
                <c:pt idx="1114">
                  <c:v>27.28</c:v>
                </c:pt>
                <c:pt idx="1115">
                  <c:v>27.3</c:v>
                </c:pt>
                <c:pt idx="1116">
                  <c:v>27.32</c:v>
                </c:pt>
                <c:pt idx="1117">
                  <c:v>27.34</c:v>
                </c:pt>
                <c:pt idx="1118">
                  <c:v>27.36</c:v>
                </c:pt>
                <c:pt idx="1119">
                  <c:v>27.38</c:v>
                </c:pt>
                <c:pt idx="1120">
                  <c:v>27.4</c:v>
                </c:pt>
                <c:pt idx="1121">
                  <c:v>27.42</c:v>
                </c:pt>
                <c:pt idx="1122">
                  <c:v>27.44</c:v>
                </c:pt>
                <c:pt idx="1123">
                  <c:v>27.46</c:v>
                </c:pt>
                <c:pt idx="1124">
                  <c:v>27.48</c:v>
                </c:pt>
                <c:pt idx="1125">
                  <c:v>27.5</c:v>
                </c:pt>
                <c:pt idx="1126">
                  <c:v>27.52</c:v>
                </c:pt>
                <c:pt idx="1127">
                  <c:v>27.54</c:v>
                </c:pt>
                <c:pt idx="1128">
                  <c:v>27.56</c:v>
                </c:pt>
                <c:pt idx="1129">
                  <c:v>27.58</c:v>
                </c:pt>
                <c:pt idx="1130">
                  <c:v>27.6</c:v>
                </c:pt>
                <c:pt idx="1131">
                  <c:v>27.62</c:v>
                </c:pt>
                <c:pt idx="1132">
                  <c:v>27.64</c:v>
                </c:pt>
                <c:pt idx="1133">
                  <c:v>27.66</c:v>
                </c:pt>
                <c:pt idx="1134">
                  <c:v>27.68</c:v>
                </c:pt>
                <c:pt idx="1135">
                  <c:v>27.7</c:v>
                </c:pt>
                <c:pt idx="1136">
                  <c:v>27.72</c:v>
                </c:pt>
                <c:pt idx="1137">
                  <c:v>27.74</c:v>
                </c:pt>
                <c:pt idx="1138">
                  <c:v>27.76</c:v>
                </c:pt>
                <c:pt idx="1139">
                  <c:v>27.78</c:v>
                </c:pt>
                <c:pt idx="1140">
                  <c:v>27.8</c:v>
                </c:pt>
                <c:pt idx="1141">
                  <c:v>27.82</c:v>
                </c:pt>
                <c:pt idx="1142">
                  <c:v>27.84</c:v>
                </c:pt>
                <c:pt idx="1143">
                  <c:v>27.86</c:v>
                </c:pt>
                <c:pt idx="1144">
                  <c:v>27.88</c:v>
                </c:pt>
                <c:pt idx="1145">
                  <c:v>27.9</c:v>
                </c:pt>
                <c:pt idx="1146">
                  <c:v>27.92</c:v>
                </c:pt>
                <c:pt idx="1147">
                  <c:v>27.94</c:v>
                </c:pt>
                <c:pt idx="1148">
                  <c:v>27.96</c:v>
                </c:pt>
                <c:pt idx="1149">
                  <c:v>27.98</c:v>
                </c:pt>
                <c:pt idx="1150">
                  <c:v>28</c:v>
                </c:pt>
                <c:pt idx="1151">
                  <c:v>28.02</c:v>
                </c:pt>
                <c:pt idx="1152">
                  <c:v>28.04</c:v>
                </c:pt>
                <c:pt idx="1153">
                  <c:v>28.06</c:v>
                </c:pt>
                <c:pt idx="1154">
                  <c:v>28.08</c:v>
                </c:pt>
                <c:pt idx="1155">
                  <c:v>28.1</c:v>
                </c:pt>
                <c:pt idx="1156">
                  <c:v>28.12</c:v>
                </c:pt>
                <c:pt idx="1157">
                  <c:v>28.14</c:v>
                </c:pt>
                <c:pt idx="1158">
                  <c:v>28.16</c:v>
                </c:pt>
                <c:pt idx="1159">
                  <c:v>28.18</c:v>
                </c:pt>
                <c:pt idx="1160">
                  <c:v>28.2</c:v>
                </c:pt>
                <c:pt idx="1161">
                  <c:v>28.22</c:v>
                </c:pt>
                <c:pt idx="1162">
                  <c:v>28.24</c:v>
                </c:pt>
                <c:pt idx="1163">
                  <c:v>28.26</c:v>
                </c:pt>
                <c:pt idx="1164">
                  <c:v>28.28</c:v>
                </c:pt>
                <c:pt idx="1165">
                  <c:v>28.3</c:v>
                </c:pt>
                <c:pt idx="1166">
                  <c:v>28.32</c:v>
                </c:pt>
                <c:pt idx="1167">
                  <c:v>28.34</c:v>
                </c:pt>
                <c:pt idx="1168">
                  <c:v>28.36</c:v>
                </c:pt>
                <c:pt idx="1169">
                  <c:v>28.38</c:v>
                </c:pt>
                <c:pt idx="1170">
                  <c:v>28.4</c:v>
                </c:pt>
                <c:pt idx="1171">
                  <c:v>28.42</c:v>
                </c:pt>
                <c:pt idx="1172">
                  <c:v>28.44</c:v>
                </c:pt>
                <c:pt idx="1173">
                  <c:v>28.46</c:v>
                </c:pt>
                <c:pt idx="1174">
                  <c:v>28.48</c:v>
                </c:pt>
                <c:pt idx="1175">
                  <c:v>28.5</c:v>
                </c:pt>
                <c:pt idx="1176">
                  <c:v>28.52</c:v>
                </c:pt>
                <c:pt idx="1177">
                  <c:v>28.54</c:v>
                </c:pt>
                <c:pt idx="1178">
                  <c:v>28.56</c:v>
                </c:pt>
                <c:pt idx="1179">
                  <c:v>28.58</c:v>
                </c:pt>
                <c:pt idx="1180">
                  <c:v>28.6</c:v>
                </c:pt>
                <c:pt idx="1181">
                  <c:v>28.62</c:v>
                </c:pt>
                <c:pt idx="1182">
                  <c:v>28.64</c:v>
                </c:pt>
                <c:pt idx="1183">
                  <c:v>28.66</c:v>
                </c:pt>
                <c:pt idx="1184">
                  <c:v>28.68</c:v>
                </c:pt>
                <c:pt idx="1185">
                  <c:v>28.7</c:v>
                </c:pt>
                <c:pt idx="1186">
                  <c:v>28.72</c:v>
                </c:pt>
                <c:pt idx="1187">
                  <c:v>28.74</c:v>
                </c:pt>
                <c:pt idx="1188">
                  <c:v>28.76</c:v>
                </c:pt>
                <c:pt idx="1189">
                  <c:v>28.78</c:v>
                </c:pt>
                <c:pt idx="1190">
                  <c:v>28.8</c:v>
                </c:pt>
                <c:pt idx="1191">
                  <c:v>28.82</c:v>
                </c:pt>
                <c:pt idx="1192">
                  <c:v>28.84</c:v>
                </c:pt>
                <c:pt idx="1193">
                  <c:v>28.86</c:v>
                </c:pt>
                <c:pt idx="1194">
                  <c:v>28.88</c:v>
                </c:pt>
                <c:pt idx="1195">
                  <c:v>28.9</c:v>
                </c:pt>
                <c:pt idx="1196">
                  <c:v>28.92</c:v>
                </c:pt>
                <c:pt idx="1197">
                  <c:v>28.94</c:v>
                </c:pt>
                <c:pt idx="1198">
                  <c:v>28.96</c:v>
                </c:pt>
                <c:pt idx="1199">
                  <c:v>28.98</c:v>
                </c:pt>
                <c:pt idx="1200">
                  <c:v>29</c:v>
                </c:pt>
                <c:pt idx="1201">
                  <c:v>29.02</c:v>
                </c:pt>
                <c:pt idx="1202">
                  <c:v>29.04</c:v>
                </c:pt>
                <c:pt idx="1203">
                  <c:v>29.06</c:v>
                </c:pt>
                <c:pt idx="1204">
                  <c:v>29.08</c:v>
                </c:pt>
                <c:pt idx="1205">
                  <c:v>29.1</c:v>
                </c:pt>
                <c:pt idx="1206">
                  <c:v>29.12</c:v>
                </c:pt>
                <c:pt idx="1207">
                  <c:v>29.14</c:v>
                </c:pt>
                <c:pt idx="1208">
                  <c:v>29.16</c:v>
                </c:pt>
                <c:pt idx="1209">
                  <c:v>29.18</c:v>
                </c:pt>
                <c:pt idx="1210">
                  <c:v>29.2</c:v>
                </c:pt>
                <c:pt idx="1211">
                  <c:v>29.22</c:v>
                </c:pt>
                <c:pt idx="1212">
                  <c:v>29.24</c:v>
                </c:pt>
                <c:pt idx="1213">
                  <c:v>29.26</c:v>
                </c:pt>
                <c:pt idx="1214">
                  <c:v>29.28</c:v>
                </c:pt>
                <c:pt idx="1215">
                  <c:v>29.3</c:v>
                </c:pt>
                <c:pt idx="1216">
                  <c:v>29.32</c:v>
                </c:pt>
                <c:pt idx="1217">
                  <c:v>29.34</c:v>
                </c:pt>
                <c:pt idx="1218">
                  <c:v>29.36</c:v>
                </c:pt>
                <c:pt idx="1219">
                  <c:v>29.38</c:v>
                </c:pt>
                <c:pt idx="1220">
                  <c:v>29.4</c:v>
                </c:pt>
                <c:pt idx="1221">
                  <c:v>29.42</c:v>
                </c:pt>
                <c:pt idx="1222">
                  <c:v>29.44</c:v>
                </c:pt>
                <c:pt idx="1223">
                  <c:v>29.46</c:v>
                </c:pt>
                <c:pt idx="1224">
                  <c:v>29.48</c:v>
                </c:pt>
                <c:pt idx="1225">
                  <c:v>29.5</c:v>
                </c:pt>
                <c:pt idx="1226">
                  <c:v>29.52</c:v>
                </c:pt>
                <c:pt idx="1227">
                  <c:v>29.54</c:v>
                </c:pt>
                <c:pt idx="1228">
                  <c:v>29.56</c:v>
                </c:pt>
                <c:pt idx="1229">
                  <c:v>29.58</c:v>
                </c:pt>
                <c:pt idx="1230">
                  <c:v>29.6</c:v>
                </c:pt>
                <c:pt idx="1231">
                  <c:v>29.62</c:v>
                </c:pt>
                <c:pt idx="1232">
                  <c:v>29.64</c:v>
                </c:pt>
                <c:pt idx="1233">
                  <c:v>29.66</c:v>
                </c:pt>
                <c:pt idx="1234">
                  <c:v>29.68</c:v>
                </c:pt>
                <c:pt idx="1235">
                  <c:v>29.7</c:v>
                </c:pt>
                <c:pt idx="1236">
                  <c:v>29.72</c:v>
                </c:pt>
                <c:pt idx="1237">
                  <c:v>29.74</c:v>
                </c:pt>
                <c:pt idx="1238">
                  <c:v>29.76</c:v>
                </c:pt>
                <c:pt idx="1239">
                  <c:v>29.78</c:v>
                </c:pt>
                <c:pt idx="1240">
                  <c:v>29.8</c:v>
                </c:pt>
                <c:pt idx="1241">
                  <c:v>29.82</c:v>
                </c:pt>
                <c:pt idx="1242">
                  <c:v>29.84</c:v>
                </c:pt>
                <c:pt idx="1243">
                  <c:v>29.86</c:v>
                </c:pt>
                <c:pt idx="1244">
                  <c:v>29.88</c:v>
                </c:pt>
                <c:pt idx="1245">
                  <c:v>29.9</c:v>
                </c:pt>
                <c:pt idx="1246">
                  <c:v>29.92</c:v>
                </c:pt>
                <c:pt idx="1247">
                  <c:v>29.94</c:v>
                </c:pt>
                <c:pt idx="1248">
                  <c:v>29.96</c:v>
                </c:pt>
                <c:pt idx="1249">
                  <c:v>29.98</c:v>
                </c:pt>
                <c:pt idx="1250">
                  <c:v>30</c:v>
                </c:pt>
                <c:pt idx="1251">
                  <c:v>30.02</c:v>
                </c:pt>
                <c:pt idx="1252">
                  <c:v>30.04</c:v>
                </c:pt>
                <c:pt idx="1253">
                  <c:v>30.06</c:v>
                </c:pt>
                <c:pt idx="1254">
                  <c:v>30.08</c:v>
                </c:pt>
                <c:pt idx="1255">
                  <c:v>30.1</c:v>
                </c:pt>
                <c:pt idx="1256">
                  <c:v>30.12</c:v>
                </c:pt>
                <c:pt idx="1257">
                  <c:v>30.14</c:v>
                </c:pt>
                <c:pt idx="1258">
                  <c:v>30.16</c:v>
                </c:pt>
                <c:pt idx="1259">
                  <c:v>30.18</c:v>
                </c:pt>
                <c:pt idx="1260">
                  <c:v>30.2</c:v>
                </c:pt>
                <c:pt idx="1261">
                  <c:v>30.22</c:v>
                </c:pt>
                <c:pt idx="1262">
                  <c:v>30.24</c:v>
                </c:pt>
                <c:pt idx="1263">
                  <c:v>30.26</c:v>
                </c:pt>
                <c:pt idx="1264">
                  <c:v>30.28</c:v>
                </c:pt>
                <c:pt idx="1265">
                  <c:v>30.3</c:v>
                </c:pt>
                <c:pt idx="1266">
                  <c:v>30.32</c:v>
                </c:pt>
                <c:pt idx="1267">
                  <c:v>30.34</c:v>
                </c:pt>
                <c:pt idx="1268">
                  <c:v>30.36</c:v>
                </c:pt>
                <c:pt idx="1269">
                  <c:v>30.38</c:v>
                </c:pt>
                <c:pt idx="1270">
                  <c:v>30.4</c:v>
                </c:pt>
                <c:pt idx="1271">
                  <c:v>30.42</c:v>
                </c:pt>
                <c:pt idx="1272">
                  <c:v>30.44</c:v>
                </c:pt>
                <c:pt idx="1273">
                  <c:v>30.46</c:v>
                </c:pt>
                <c:pt idx="1274">
                  <c:v>30.48</c:v>
                </c:pt>
                <c:pt idx="1275">
                  <c:v>30.5</c:v>
                </c:pt>
                <c:pt idx="1276">
                  <c:v>30.52</c:v>
                </c:pt>
                <c:pt idx="1277">
                  <c:v>30.54</c:v>
                </c:pt>
                <c:pt idx="1278">
                  <c:v>30.56</c:v>
                </c:pt>
                <c:pt idx="1279">
                  <c:v>30.58</c:v>
                </c:pt>
                <c:pt idx="1280">
                  <c:v>30.6</c:v>
                </c:pt>
                <c:pt idx="1281">
                  <c:v>30.62</c:v>
                </c:pt>
                <c:pt idx="1282">
                  <c:v>30.64</c:v>
                </c:pt>
                <c:pt idx="1283">
                  <c:v>30.66</c:v>
                </c:pt>
                <c:pt idx="1284">
                  <c:v>30.68</c:v>
                </c:pt>
                <c:pt idx="1285">
                  <c:v>30.7</c:v>
                </c:pt>
                <c:pt idx="1286">
                  <c:v>30.72</c:v>
                </c:pt>
                <c:pt idx="1287">
                  <c:v>30.74</c:v>
                </c:pt>
                <c:pt idx="1288">
                  <c:v>30.76</c:v>
                </c:pt>
                <c:pt idx="1289">
                  <c:v>30.78</c:v>
                </c:pt>
                <c:pt idx="1290">
                  <c:v>30.8</c:v>
                </c:pt>
                <c:pt idx="1291">
                  <c:v>30.82</c:v>
                </c:pt>
                <c:pt idx="1292">
                  <c:v>30.84</c:v>
                </c:pt>
                <c:pt idx="1293">
                  <c:v>30.86</c:v>
                </c:pt>
                <c:pt idx="1294">
                  <c:v>30.88</c:v>
                </c:pt>
                <c:pt idx="1295">
                  <c:v>30.9</c:v>
                </c:pt>
                <c:pt idx="1296">
                  <c:v>30.92</c:v>
                </c:pt>
                <c:pt idx="1297">
                  <c:v>30.94</c:v>
                </c:pt>
                <c:pt idx="1298">
                  <c:v>30.96</c:v>
                </c:pt>
                <c:pt idx="1299">
                  <c:v>30.98</c:v>
                </c:pt>
                <c:pt idx="1300">
                  <c:v>31</c:v>
                </c:pt>
                <c:pt idx="1301">
                  <c:v>31.02</c:v>
                </c:pt>
                <c:pt idx="1302">
                  <c:v>31.04</c:v>
                </c:pt>
                <c:pt idx="1303">
                  <c:v>31.06</c:v>
                </c:pt>
                <c:pt idx="1304">
                  <c:v>31.08</c:v>
                </c:pt>
                <c:pt idx="1305">
                  <c:v>31.1</c:v>
                </c:pt>
                <c:pt idx="1306">
                  <c:v>31.12</c:v>
                </c:pt>
                <c:pt idx="1307">
                  <c:v>31.14</c:v>
                </c:pt>
                <c:pt idx="1308">
                  <c:v>31.16</c:v>
                </c:pt>
                <c:pt idx="1309">
                  <c:v>31.18</c:v>
                </c:pt>
                <c:pt idx="1310">
                  <c:v>31.2</c:v>
                </c:pt>
                <c:pt idx="1311">
                  <c:v>31.22</c:v>
                </c:pt>
                <c:pt idx="1312">
                  <c:v>31.24</c:v>
                </c:pt>
                <c:pt idx="1313">
                  <c:v>31.26</c:v>
                </c:pt>
                <c:pt idx="1314">
                  <c:v>31.28</c:v>
                </c:pt>
                <c:pt idx="1315">
                  <c:v>31.3</c:v>
                </c:pt>
                <c:pt idx="1316">
                  <c:v>31.32</c:v>
                </c:pt>
                <c:pt idx="1317">
                  <c:v>31.34</c:v>
                </c:pt>
                <c:pt idx="1318">
                  <c:v>31.36</c:v>
                </c:pt>
                <c:pt idx="1319">
                  <c:v>31.38</c:v>
                </c:pt>
                <c:pt idx="1320">
                  <c:v>31.4</c:v>
                </c:pt>
                <c:pt idx="1321">
                  <c:v>31.42</c:v>
                </c:pt>
                <c:pt idx="1322">
                  <c:v>31.44</c:v>
                </c:pt>
                <c:pt idx="1323">
                  <c:v>31.46</c:v>
                </c:pt>
                <c:pt idx="1324">
                  <c:v>31.48</c:v>
                </c:pt>
                <c:pt idx="1325">
                  <c:v>31.5</c:v>
                </c:pt>
                <c:pt idx="1326">
                  <c:v>31.52</c:v>
                </c:pt>
                <c:pt idx="1327">
                  <c:v>31.54</c:v>
                </c:pt>
                <c:pt idx="1328">
                  <c:v>31.56</c:v>
                </c:pt>
                <c:pt idx="1329">
                  <c:v>31.58</c:v>
                </c:pt>
                <c:pt idx="1330">
                  <c:v>31.6</c:v>
                </c:pt>
                <c:pt idx="1331">
                  <c:v>31.62</c:v>
                </c:pt>
                <c:pt idx="1332">
                  <c:v>31.64</c:v>
                </c:pt>
                <c:pt idx="1333">
                  <c:v>31.66</c:v>
                </c:pt>
                <c:pt idx="1334">
                  <c:v>31.68</c:v>
                </c:pt>
                <c:pt idx="1335">
                  <c:v>31.7</c:v>
                </c:pt>
                <c:pt idx="1336">
                  <c:v>31.72</c:v>
                </c:pt>
                <c:pt idx="1337">
                  <c:v>31.74</c:v>
                </c:pt>
                <c:pt idx="1338">
                  <c:v>31.76</c:v>
                </c:pt>
                <c:pt idx="1339">
                  <c:v>31.78</c:v>
                </c:pt>
                <c:pt idx="1340">
                  <c:v>31.8</c:v>
                </c:pt>
                <c:pt idx="1341">
                  <c:v>31.82</c:v>
                </c:pt>
                <c:pt idx="1342">
                  <c:v>31.84</c:v>
                </c:pt>
                <c:pt idx="1343">
                  <c:v>31.86</c:v>
                </c:pt>
                <c:pt idx="1344">
                  <c:v>31.88</c:v>
                </c:pt>
                <c:pt idx="1345">
                  <c:v>31.9</c:v>
                </c:pt>
                <c:pt idx="1346">
                  <c:v>31.92</c:v>
                </c:pt>
                <c:pt idx="1347">
                  <c:v>31.94</c:v>
                </c:pt>
                <c:pt idx="1348">
                  <c:v>31.96</c:v>
                </c:pt>
                <c:pt idx="1349">
                  <c:v>31.98</c:v>
                </c:pt>
                <c:pt idx="1350">
                  <c:v>32</c:v>
                </c:pt>
                <c:pt idx="1351">
                  <c:v>32.020000000000003</c:v>
                </c:pt>
                <c:pt idx="1352">
                  <c:v>32.04</c:v>
                </c:pt>
                <c:pt idx="1353">
                  <c:v>32.06</c:v>
                </c:pt>
                <c:pt idx="1354">
                  <c:v>32.08</c:v>
                </c:pt>
                <c:pt idx="1355">
                  <c:v>32.1</c:v>
                </c:pt>
                <c:pt idx="1356">
                  <c:v>32.119999999999997</c:v>
                </c:pt>
                <c:pt idx="1357">
                  <c:v>32.14</c:v>
                </c:pt>
                <c:pt idx="1358">
                  <c:v>32.159999999999997</c:v>
                </c:pt>
                <c:pt idx="1359">
                  <c:v>32.18</c:v>
                </c:pt>
                <c:pt idx="1360">
                  <c:v>32.200000000000003</c:v>
                </c:pt>
                <c:pt idx="1361">
                  <c:v>32.22</c:v>
                </c:pt>
                <c:pt idx="1362">
                  <c:v>32.24</c:v>
                </c:pt>
                <c:pt idx="1363">
                  <c:v>32.26</c:v>
                </c:pt>
                <c:pt idx="1364">
                  <c:v>32.28</c:v>
                </c:pt>
                <c:pt idx="1365">
                  <c:v>32.299999999999997</c:v>
                </c:pt>
                <c:pt idx="1366">
                  <c:v>32.32</c:v>
                </c:pt>
                <c:pt idx="1367">
                  <c:v>32.340000000000003</c:v>
                </c:pt>
                <c:pt idx="1368">
                  <c:v>32.36</c:v>
                </c:pt>
                <c:pt idx="1369">
                  <c:v>32.380000000000003</c:v>
                </c:pt>
                <c:pt idx="1370">
                  <c:v>32.4</c:v>
                </c:pt>
                <c:pt idx="1371">
                  <c:v>32.42</c:v>
                </c:pt>
                <c:pt idx="1372">
                  <c:v>32.44</c:v>
                </c:pt>
                <c:pt idx="1373">
                  <c:v>32.46</c:v>
                </c:pt>
                <c:pt idx="1374">
                  <c:v>32.479999999999997</c:v>
                </c:pt>
                <c:pt idx="1375">
                  <c:v>32.5</c:v>
                </c:pt>
                <c:pt idx="1376">
                  <c:v>32.520000000000003</c:v>
                </c:pt>
                <c:pt idx="1377">
                  <c:v>32.54</c:v>
                </c:pt>
                <c:pt idx="1378">
                  <c:v>32.56</c:v>
                </c:pt>
                <c:pt idx="1379">
                  <c:v>32.58</c:v>
                </c:pt>
                <c:pt idx="1380">
                  <c:v>32.6</c:v>
                </c:pt>
                <c:pt idx="1381">
                  <c:v>32.619999999999997</c:v>
                </c:pt>
                <c:pt idx="1382">
                  <c:v>32.64</c:v>
                </c:pt>
                <c:pt idx="1383">
                  <c:v>32.659999999999997</c:v>
                </c:pt>
                <c:pt idx="1384">
                  <c:v>32.68</c:v>
                </c:pt>
                <c:pt idx="1385">
                  <c:v>32.700000000000003</c:v>
                </c:pt>
                <c:pt idx="1386">
                  <c:v>32.72</c:v>
                </c:pt>
                <c:pt idx="1387">
                  <c:v>32.74</c:v>
                </c:pt>
                <c:pt idx="1388">
                  <c:v>32.76</c:v>
                </c:pt>
                <c:pt idx="1389">
                  <c:v>32.78</c:v>
                </c:pt>
                <c:pt idx="1390">
                  <c:v>32.799999999999997</c:v>
                </c:pt>
                <c:pt idx="1391">
                  <c:v>32.82</c:v>
                </c:pt>
                <c:pt idx="1392">
                  <c:v>32.840000000000003</c:v>
                </c:pt>
                <c:pt idx="1393">
                  <c:v>32.86</c:v>
                </c:pt>
                <c:pt idx="1394">
                  <c:v>32.880000000000003</c:v>
                </c:pt>
                <c:pt idx="1395">
                  <c:v>32.9</c:v>
                </c:pt>
                <c:pt idx="1396">
                  <c:v>32.92</c:v>
                </c:pt>
                <c:pt idx="1397">
                  <c:v>32.94</c:v>
                </c:pt>
                <c:pt idx="1398">
                  <c:v>32.96</c:v>
                </c:pt>
                <c:pt idx="1399">
                  <c:v>32.979999999999997</c:v>
                </c:pt>
                <c:pt idx="1400">
                  <c:v>33</c:v>
                </c:pt>
                <c:pt idx="1401">
                  <c:v>33.020000000000003</c:v>
                </c:pt>
                <c:pt idx="1402">
                  <c:v>33.04</c:v>
                </c:pt>
                <c:pt idx="1403">
                  <c:v>33.06</c:v>
                </c:pt>
                <c:pt idx="1404">
                  <c:v>33.08</c:v>
                </c:pt>
                <c:pt idx="1405">
                  <c:v>33.1</c:v>
                </c:pt>
                <c:pt idx="1406">
                  <c:v>33.119999999999997</c:v>
                </c:pt>
                <c:pt idx="1407">
                  <c:v>33.14</c:v>
                </c:pt>
                <c:pt idx="1408">
                  <c:v>33.159999999999997</c:v>
                </c:pt>
                <c:pt idx="1409">
                  <c:v>33.18</c:v>
                </c:pt>
                <c:pt idx="1410">
                  <c:v>33.200000000000003</c:v>
                </c:pt>
                <c:pt idx="1411">
                  <c:v>33.22</c:v>
                </c:pt>
                <c:pt idx="1412">
                  <c:v>33.24</c:v>
                </c:pt>
                <c:pt idx="1413">
                  <c:v>33.26</c:v>
                </c:pt>
                <c:pt idx="1414">
                  <c:v>33.28</c:v>
                </c:pt>
                <c:pt idx="1415">
                  <c:v>33.299999999999997</c:v>
                </c:pt>
                <c:pt idx="1416">
                  <c:v>33.32</c:v>
                </c:pt>
                <c:pt idx="1417">
                  <c:v>33.340000000000003</c:v>
                </c:pt>
                <c:pt idx="1418">
                  <c:v>33.36</c:v>
                </c:pt>
                <c:pt idx="1419">
                  <c:v>33.380000000000003</c:v>
                </c:pt>
                <c:pt idx="1420">
                  <c:v>33.4</c:v>
                </c:pt>
                <c:pt idx="1421">
                  <c:v>33.42</c:v>
                </c:pt>
                <c:pt idx="1422">
                  <c:v>33.44</c:v>
                </c:pt>
                <c:pt idx="1423">
                  <c:v>33.46</c:v>
                </c:pt>
                <c:pt idx="1424">
                  <c:v>33.479999999999997</c:v>
                </c:pt>
                <c:pt idx="1425">
                  <c:v>33.5</c:v>
                </c:pt>
                <c:pt idx="1426">
                  <c:v>33.520000000000003</c:v>
                </c:pt>
                <c:pt idx="1427">
                  <c:v>33.54</c:v>
                </c:pt>
                <c:pt idx="1428">
                  <c:v>33.56</c:v>
                </c:pt>
                <c:pt idx="1429">
                  <c:v>33.58</c:v>
                </c:pt>
                <c:pt idx="1430">
                  <c:v>33.6</c:v>
                </c:pt>
                <c:pt idx="1431">
                  <c:v>33.619999999999997</c:v>
                </c:pt>
                <c:pt idx="1432">
                  <c:v>33.64</c:v>
                </c:pt>
                <c:pt idx="1433">
                  <c:v>33.659999999999997</c:v>
                </c:pt>
                <c:pt idx="1434">
                  <c:v>33.68</c:v>
                </c:pt>
                <c:pt idx="1435">
                  <c:v>33.700000000000003</c:v>
                </c:pt>
                <c:pt idx="1436">
                  <c:v>33.72</c:v>
                </c:pt>
                <c:pt idx="1437">
                  <c:v>33.74</c:v>
                </c:pt>
                <c:pt idx="1438">
                  <c:v>33.76</c:v>
                </c:pt>
                <c:pt idx="1439">
                  <c:v>33.78</c:v>
                </c:pt>
                <c:pt idx="1440">
                  <c:v>33.799999999999997</c:v>
                </c:pt>
                <c:pt idx="1441">
                  <c:v>33.82</c:v>
                </c:pt>
                <c:pt idx="1442">
                  <c:v>33.840000000000003</c:v>
                </c:pt>
                <c:pt idx="1443">
                  <c:v>33.86</c:v>
                </c:pt>
                <c:pt idx="1444">
                  <c:v>33.880000000000003</c:v>
                </c:pt>
                <c:pt idx="1445">
                  <c:v>33.9</c:v>
                </c:pt>
                <c:pt idx="1446">
                  <c:v>33.92</c:v>
                </c:pt>
                <c:pt idx="1447">
                  <c:v>33.94</c:v>
                </c:pt>
                <c:pt idx="1448">
                  <c:v>33.96</c:v>
                </c:pt>
                <c:pt idx="1449">
                  <c:v>33.979999999999997</c:v>
                </c:pt>
                <c:pt idx="1450">
                  <c:v>34</c:v>
                </c:pt>
                <c:pt idx="1451">
                  <c:v>34.020000000000003</c:v>
                </c:pt>
                <c:pt idx="1452">
                  <c:v>34.04</c:v>
                </c:pt>
                <c:pt idx="1453">
                  <c:v>34.06</c:v>
                </c:pt>
                <c:pt idx="1454">
                  <c:v>34.08</c:v>
                </c:pt>
                <c:pt idx="1455">
                  <c:v>34.1</c:v>
                </c:pt>
                <c:pt idx="1456">
                  <c:v>34.119999999999997</c:v>
                </c:pt>
                <c:pt idx="1457">
                  <c:v>34.14</c:v>
                </c:pt>
                <c:pt idx="1458">
                  <c:v>34.159999999999997</c:v>
                </c:pt>
                <c:pt idx="1459">
                  <c:v>34.18</c:v>
                </c:pt>
                <c:pt idx="1460">
                  <c:v>34.200000000000003</c:v>
                </c:pt>
                <c:pt idx="1461">
                  <c:v>34.22</c:v>
                </c:pt>
                <c:pt idx="1462">
                  <c:v>34.24</c:v>
                </c:pt>
                <c:pt idx="1463">
                  <c:v>34.26</c:v>
                </c:pt>
                <c:pt idx="1464">
                  <c:v>34.28</c:v>
                </c:pt>
                <c:pt idx="1465">
                  <c:v>34.299999999999997</c:v>
                </c:pt>
                <c:pt idx="1466">
                  <c:v>34.32</c:v>
                </c:pt>
                <c:pt idx="1467">
                  <c:v>34.340000000000003</c:v>
                </c:pt>
                <c:pt idx="1468">
                  <c:v>34.36</c:v>
                </c:pt>
                <c:pt idx="1469">
                  <c:v>34.380000000000003</c:v>
                </c:pt>
                <c:pt idx="1470">
                  <c:v>34.4</c:v>
                </c:pt>
                <c:pt idx="1471">
                  <c:v>34.42</c:v>
                </c:pt>
                <c:pt idx="1472">
                  <c:v>34.44</c:v>
                </c:pt>
                <c:pt idx="1473">
                  <c:v>34.46</c:v>
                </c:pt>
                <c:pt idx="1474">
                  <c:v>34.479999999999997</c:v>
                </c:pt>
                <c:pt idx="1475">
                  <c:v>34.5</c:v>
                </c:pt>
                <c:pt idx="1476">
                  <c:v>34.520000000000003</c:v>
                </c:pt>
                <c:pt idx="1477">
                  <c:v>34.54</c:v>
                </c:pt>
                <c:pt idx="1478">
                  <c:v>34.56</c:v>
                </c:pt>
                <c:pt idx="1479">
                  <c:v>34.58</c:v>
                </c:pt>
                <c:pt idx="1480">
                  <c:v>34.6</c:v>
                </c:pt>
                <c:pt idx="1481">
                  <c:v>34.619999999999997</c:v>
                </c:pt>
                <c:pt idx="1482">
                  <c:v>34.64</c:v>
                </c:pt>
                <c:pt idx="1483">
                  <c:v>34.659999999999997</c:v>
                </c:pt>
                <c:pt idx="1484">
                  <c:v>34.68</c:v>
                </c:pt>
                <c:pt idx="1485">
                  <c:v>34.700000000000003</c:v>
                </c:pt>
                <c:pt idx="1486">
                  <c:v>34.72</c:v>
                </c:pt>
                <c:pt idx="1487">
                  <c:v>34.74</c:v>
                </c:pt>
                <c:pt idx="1488">
                  <c:v>34.76</c:v>
                </c:pt>
                <c:pt idx="1489">
                  <c:v>34.78</c:v>
                </c:pt>
                <c:pt idx="1490">
                  <c:v>34.799999999999997</c:v>
                </c:pt>
                <c:pt idx="1491">
                  <c:v>34.82</c:v>
                </c:pt>
                <c:pt idx="1492">
                  <c:v>34.840000000000003</c:v>
                </c:pt>
                <c:pt idx="1493">
                  <c:v>34.86</c:v>
                </c:pt>
                <c:pt idx="1494">
                  <c:v>34.880000000000003</c:v>
                </c:pt>
                <c:pt idx="1495">
                  <c:v>34.9</c:v>
                </c:pt>
                <c:pt idx="1496">
                  <c:v>34.92</c:v>
                </c:pt>
                <c:pt idx="1497">
                  <c:v>34.94</c:v>
                </c:pt>
                <c:pt idx="1498">
                  <c:v>34.96</c:v>
                </c:pt>
                <c:pt idx="1499">
                  <c:v>34.979999999999997</c:v>
                </c:pt>
                <c:pt idx="1500">
                  <c:v>35</c:v>
                </c:pt>
                <c:pt idx="1501">
                  <c:v>35.020000000000003</c:v>
                </c:pt>
                <c:pt idx="1502">
                  <c:v>35.04</c:v>
                </c:pt>
                <c:pt idx="1503">
                  <c:v>35.06</c:v>
                </c:pt>
                <c:pt idx="1504">
                  <c:v>35.08</c:v>
                </c:pt>
                <c:pt idx="1505">
                  <c:v>35.1</c:v>
                </c:pt>
                <c:pt idx="1506">
                  <c:v>35.119999999999997</c:v>
                </c:pt>
                <c:pt idx="1507">
                  <c:v>35.14</c:v>
                </c:pt>
                <c:pt idx="1508">
                  <c:v>35.159999999999997</c:v>
                </c:pt>
                <c:pt idx="1509">
                  <c:v>35.18</c:v>
                </c:pt>
                <c:pt idx="1510">
                  <c:v>35.200000000000003</c:v>
                </c:pt>
                <c:pt idx="1511">
                  <c:v>35.22</c:v>
                </c:pt>
                <c:pt idx="1512">
                  <c:v>35.24</c:v>
                </c:pt>
                <c:pt idx="1513">
                  <c:v>35.26</c:v>
                </c:pt>
                <c:pt idx="1514">
                  <c:v>35.28</c:v>
                </c:pt>
                <c:pt idx="1515">
                  <c:v>35.299999999999997</c:v>
                </c:pt>
                <c:pt idx="1516">
                  <c:v>35.32</c:v>
                </c:pt>
                <c:pt idx="1517">
                  <c:v>35.340000000000003</c:v>
                </c:pt>
                <c:pt idx="1518">
                  <c:v>35.36</c:v>
                </c:pt>
                <c:pt idx="1519">
                  <c:v>35.380000000000003</c:v>
                </c:pt>
                <c:pt idx="1520">
                  <c:v>35.4</c:v>
                </c:pt>
                <c:pt idx="1521">
                  <c:v>35.42</c:v>
                </c:pt>
                <c:pt idx="1522">
                  <c:v>35.44</c:v>
                </c:pt>
                <c:pt idx="1523">
                  <c:v>35.46</c:v>
                </c:pt>
                <c:pt idx="1524">
                  <c:v>35.479999999999997</c:v>
                </c:pt>
                <c:pt idx="1525">
                  <c:v>35.5</c:v>
                </c:pt>
                <c:pt idx="1526">
                  <c:v>35.520000000000003</c:v>
                </c:pt>
                <c:pt idx="1527">
                  <c:v>35.54</c:v>
                </c:pt>
                <c:pt idx="1528">
                  <c:v>35.56</c:v>
                </c:pt>
                <c:pt idx="1529">
                  <c:v>35.58</c:v>
                </c:pt>
                <c:pt idx="1530">
                  <c:v>35.6</c:v>
                </c:pt>
                <c:pt idx="1531">
                  <c:v>35.619999999999997</c:v>
                </c:pt>
                <c:pt idx="1532">
                  <c:v>35.64</c:v>
                </c:pt>
                <c:pt idx="1533">
                  <c:v>35.659999999999997</c:v>
                </c:pt>
                <c:pt idx="1534">
                  <c:v>35.68</c:v>
                </c:pt>
                <c:pt idx="1535">
                  <c:v>35.700000000000003</c:v>
                </c:pt>
                <c:pt idx="1536">
                  <c:v>35.72</c:v>
                </c:pt>
                <c:pt idx="1537">
                  <c:v>35.74</c:v>
                </c:pt>
                <c:pt idx="1538">
                  <c:v>35.76</c:v>
                </c:pt>
                <c:pt idx="1539">
                  <c:v>35.78</c:v>
                </c:pt>
                <c:pt idx="1540">
                  <c:v>35.799999999999997</c:v>
                </c:pt>
                <c:pt idx="1541">
                  <c:v>35.82</c:v>
                </c:pt>
                <c:pt idx="1542">
                  <c:v>35.840000000000003</c:v>
                </c:pt>
                <c:pt idx="1543">
                  <c:v>35.86</c:v>
                </c:pt>
                <c:pt idx="1544">
                  <c:v>35.880000000000003</c:v>
                </c:pt>
                <c:pt idx="1545">
                  <c:v>35.9</c:v>
                </c:pt>
                <c:pt idx="1546">
                  <c:v>35.92</c:v>
                </c:pt>
                <c:pt idx="1547">
                  <c:v>35.94</c:v>
                </c:pt>
                <c:pt idx="1548">
                  <c:v>35.96</c:v>
                </c:pt>
                <c:pt idx="1549">
                  <c:v>35.979999999999997</c:v>
                </c:pt>
                <c:pt idx="1550">
                  <c:v>36</c:v>
                </c:pt>
                <c:pt idx="1551">
                  <c:v>36.020000000000003</c:v>
                </c:pt>
                <c:pt idx="1552">
                  <c:v>36.04</c:v>
                </c:pt>
                <c:pt idx="1553">
                  <c:v>36.06</c:v>
                </c:pt>
                <c:pt idx="1554">
                  <c:v>36.08</c:v>
                </c:pt>
                <c:pt idx="1555">
                  <c:v>36.1</c:v>
                </c:pt>
                <c:pt idx="1556">
                  <c:v>36.119999999999997</c:v>
                </c:pt>
                <c:pt idx="1557">
                  <c:v>36.14</c:v>
                </c:pt>
                <c:pt idx="1558">
                  <c:v>36.159999999999997</c:v>
                </c:pt>
                <c:pt idx="1559">
                  <c:v>36.18</c:v>
                </c:pt>
                <c:pt idx="1560">
                  <c:v>36.200000000000003</c:v>
                </c:pt>
                <c:pt idx="1561">
                  <c:v>36.22</c:v>
                </c:pt>
                <c:pt idx="1562">
                  <c:v>36.24</c:v>
                </c:pt>
                <c:pt idx="1563">
                  <c:v>36.26</c:v>
                </c:pt>
                <c:pt idx="1564">
                  <c:v>36.28</c:v>
                </c:pt>
                <c:pt idx="1565">
                  <c:v>36.299999999999997</c:v>
                </c:pt>
                <c:pt idx="1566">
                  <c:v>36.32</c:v>
                </c:pt>
                <c:pt idx="1567">
                  <c:v>36.340000000000003</c:v>
                </c:pt>
                <c:pt idx="1568">
                  <c:v>36.36</c:v>
                </c:pt>
                <c:pt idx="1569">
                  <c:v>36.380000000000003</c:v>
                </c:pt>
                <c:pt idx="1570">
                  <c:v>36.4</c:v>
                </c:pt>
                <c:pt idx="1571">
                  <c:v>36.42</c:v>
                </c:pt>
                <c:pt idx="1572">
                  <c:v>36.44</c:v>
                </c:pt>
                <c:pt idx="1573">
                  <c:v>36.46</c:v>
                </c:pt>
                <c:pt idx="1574">
                  <c:v>36.479999999999997</c:v>
                </c:pt>
                <c:pt idx="1575">
                  <c:v>36.5</c:v>
                </c:pt>
                <c:pt idx="1576">
                  <c:v>36.520000000000003</c:v>
                </c:pt>
                <c:pt idx="1577">
                  <c:v>36.54</c:v>
                </c:pt>
                <c:pt idx="1578">
                  <c:v>36.56</c:v>
                </c:pt>
                <c:pt idx="1579">
                  <c:v>36.58</c:v>
                </c:pt>
                <c:pt idx="1580">
                  <c:v>36.6</c:v>
                </c:pt>
                <c:pt idx="1581">
                  <c:v>36.619999999999997</c:v>
                </c:pt>
                <c:pt idx="1582">
                  <c:v>36.64</c:v>
                </c:pt>
                <c:pt idx="1583">
                  <c:v>36.659999999999997</c:v>
                </c:pt>
                <c:pt idx="1584">
                  <c:v>36.68</c:v>
                </c:pt>
                <c:pt idx="1585">
                  <c:v>36.700000000000003</c:v>
                </c:pt>
                <c:pt idx="1586">
                  <c:v>36.72</c:v>
                </c:pt>
                <c:pt idx="1587">
                  <c:v>36.74</c:v>
                </c:pt>
                <c:pt idx="1588">
                  <c:v>36.76</c:v>
                </c:pt>
                <c:pt idx="1589">
                  <c:v>36.78</c:v>
                </c:pt>
                <c:pt idx="1590">
                  <c:v>36.799999999999997</c:v>
                </c:pt>
                <c:pt idx="1591">
                  <c:v>36.82</c:v>
                </c:pt>
                <c:pt idx="1592">
                  <c:v>36.840000000000003</c:v>
                </c:pt>
                <c:pt idx="1593">
                  <c:v>36.86</c:v>
                </c:pt>
                <c:pt idx="1594">
                  <c:v>36.880000000000003</c:v>
                </c:pt>
                <c:pt idx="1595">
                  <c:v>36.9</c:v>
                </c:pt>
                <c:pt idx="1596">
                  <c:v>36.92</c:v>
                </c:pt>
                <c:pt idx="1597">
                  <c:v>36.94</c:v>
                </c:pt>
                <c:pt idx="1598">
                  <c:v>36.96</c:v>
                </c:pt>
                <c:pt idx="1599">
                  <c:v>36.979999999999997</c:v>
                </c:pt>
                <c:pt idx="1600">
                  <c:v>37</c:v>
                </c:pt>
                <c:pt idx="1601">
                  <c:v>37.020000000000003</c:v>
                </c:pt>
                <c:pt idx="1602">
                  <c:v>37.04</c:v>
                </c:pt>
                <c:pt idx="1603">
                  <c:v>37.06</c:v>
                </c:pt>
                <c:pt idx="1604">
                  <c:v>37.08</c:v>
                </c:pt>
                <c:pt idx="1605">
                  <c:v>37.1</c:v>
                </c:pt>
                <c:pt idx="1606">
                  <c:v>37.119999999999997</c:v>
                </c:pt>
                <c:pt idx="1607">
                  <c:v>37.14</c:v>
                </c:pt>
                <c:pt idx="1608">
                  <c:v>37.159999999999997</c:v>
                </c:pt>
                <c:pt idx="1609">
                  <c:v>37.18</c:v>
                </c:pt>
                <c:pt idx="1610">
                  <c:v>37.200000000000003</c:v>
                </c:pt>
                <c:pt idx="1611">
                  <c:v>37.22</c:v>
                </c:pt>
                <c:pt idx="1612">
                  <c:v>37.24</c:v>
                </c:pt>
                <c:pt idx="1613">
                  <c:v>37.26</c:v>
                </c:pt>
                <c:pt idx="1614">
                  <c:v>37.28</c:v>
                </c:pt>
                <c:pt idx="1615">
                  <c:v>37.299999999999997</c:v>
                </c:pt>
                <c:pt idx="1616">
                  <c:v>37.32</c:v>
                </c:pt>
                <c:pt idx="1617">
                  <c:v>37.340000000000003</c:v>
                </c:pt>
                <c:pt idx="1618">
                  <c:v>37.36</c:v>
                </c:pt>
                <c:pt idx="1619">
                  <c:v>37.380000000000003</c:v>
                </c:pt>
                <c:pt idx="1620">
                  <c:v>37.4</c:v>
                </c:pt>
                <c:pt idx="1621">
                  <c:v>37.42</c:v>
                </c:pt>
                <c:pt idx="1622">
                  <c:v>37.44</c:v>
                </c:pt>
                <c:pt idx="1623">
                  <c:v>37.46</c:v>
                </c:pt>
                <c:pt idx="1624">
                  <c:v>37.479999999999997</c:v>
                </c:pt>
                <c:pt idx="1625">
                  <c:v>37.5</c:v>
                </c:pt>
                <c:pt idx="1626">
                  <c:v>37.520000000000003</c:v>
                </c:pt>
                <c:pt idx="1627">
                  <c:v>37.54</c:v>
                </c:pt>
                <c:pt idx="1628">
                  <c:v>37.56</c:v>
                </c:pt>
                <c:pt idx="1629">
                  <c:v>37.58</c:v>
                </c:pt>
                <c:pt idx="1630">
                  <c:v>37.6</c:v>
                </c:pt>
                <c:pt idx="1631">
                  <c:v>37.619999999999997</c:v>
                </c:pt>
                <c:pt idx="1632">
                  <c:v>37.64</c:v>
                </c:pt>
                <c:pt idx="1633">
                  <c:v>37.659999999999997</c:v>
                </c:pt>
                <c:pt idx="1634">
                  <c:v>37.68</c:v>
                </c:pt>
                <c:pt idx="1635">
                  <c:v>37.700000000000003</c:v>
                </c:pt>
                <c:pt idx="1636">
                  <c:v>37.72</c:v>
                </c:pt>
                <c:pt idx="1637">
                  <c:v>37.74</c:v>
                </c:pt>
                <c:pt idx="1638">
                  <c:v>37.76</c:v>
                </c:pt>
                <c:pt idx="1639">
                  <c:v>37.78</c:v>
                </c:pt>
                <c:pt idx="1640">
                  <c:v>37.799999999999997</c:v>
                </c:pt>
                <c:pt idx="1641">
                  <c:v>37.82</c:v>
                </c:pt>
                <c:pt idx="1642">
                  <c:v>37.840000000000003</c:v>
                </c:pt>
                <c:pt idx="1643">
                  <c:v>37.86</c:v>
                </c:pt>
                <c:pt idx="1644">
                  <c:v>37.880000000000003</c:v>
                </c:pt>
                <c:pt idx="1645">
                  <c:v>37.9</c:v>
                </c:pt>
                <c:pt idx="1646">
                  <c:v>37.92</c:v>
                </c:pt>
                <c:pt idx="1647">
                  <c:v>37.94</c:v>
                </c:pt>
                <c:pt idx="1648">
                  <c:v>37.96</c:v>
                </c:pt>
                <c:pt idx="1649">
                  <c:v>37.979999999999997</c:v>
                </c:pt>
                <c:pt idx="1650">
                  <c:v>38</c:v>
                </c:pt>
                <c:pt idx="1651">
                  <c:v>38.020000000000003</c:v>
                </c:pt>
                <c:pt idx="1652">
                  <c:v>38.04</c:v>
                </c:pt>
                <c:pt idx="1653">
                  <c:v>38.06</c:v>
                </c:pt>
                <c:pt idx="1654">
                  <c:v>38.08</c:v>
                </c:pt>
                <c:pt idx="1655">
                  <c:v>38.1</c:v>
                </c:pt>
                <c:pt idx="1656">
                  <c:v>38.119999999999997</c:v>
                </c:pt>
                <c:pt idx="1657">
                  <c:v>38.14</c:v>
                </c:pt>
                <c:pt idx="1658">
                  <c:v>38.159999999999997</c:v>
                </c:pt>
                <c:pt idx="1659">
                  <c:v>38.18</c:v>
                </c:pt>
                <c:pt idx="1660">
                  <c:v>38.200000000000003</c:v>
                </c:pt>
                <c:pt idx="1661">
                  <c:v>38.22</c:v>
                </c:pt>
                <c:pt idx="1662">
                  <c:v>38.24</c:v>
                </c:pt>
                <c:pt idx="1663">
                  <c:v>38.26</c:v>
                </c:pt>
                <c:pt idx="1664">
                  <c:v>38.28</c:v>
                </c:pt>
                <c:pt idx="1665">
                  <c:v>38.299999999999997</c:v>
                </c:pt>
                <c:pt idx="1666">
                  <c:v>38.32</c:v>
                </c:pt>
                <c:pt idx="1667">
                  <c:v>38.340000000000003</c:v>
                </c:pt>
                <c:pt idx="1668">
                  <c:v>38.36</c:v>
                </c:pt>
                <c:pt idx="1669">
                  <c:v>38.380000000000003</c:v>
                </c:pt>
                <c:pt idx="1670">
                  <c:v>38.4</c:v>
                </c:pt>
                <c:pt idx="1671">
                  <c:v>38.42</c:v>
                </c:pt>
                <c:pt idx="1672">
                  <c:v>38.44</c:v>
                </c:pt>
                <c:pt idx="1673">
                  <c:v>38.46</c:v>
                </c:pt>
                <c:pt idx="1674">
                  <c:v>38.479999999999997</c:v>
                </c:pt>
                <c:pt idx="1675">
                  <c:v>38.5</c:v>
                </c:pt>
                <c:pt idx="1676">
                  <c:v>38.520000000000003</c:v>
                </c:pt>
                <c:pt idx="1677">
                  <c:v>38.54</c:v>
                </c:pt>
                <c:pt idx="1678">
                  <c:v>38.56</c:v>
                </c:pt>
                <c:pt idx="1679">
                  <c:v>38.58</c:v>
                </c:pt>
                <c:pt idx="1680">
                  <c:v>38.6</c:v>
                </c:pt>
                <c:pt idx="1681">
                  <c:v>38.619999999999997</c:v>
                </c:pt>
                <c:pt idx="1682">
                  <c:v>38.64</c:v>
                </c:pt>
                <c:pt idx="1683">
                  <c:v>38.659999999999997</c:v>
                </c:pt>
                <c:pt idx="1684">
                  <c:v>38.68</c:v>
                </c:pt>
                <c:pt idx="1685">
                  <c:v>38.700000000000003</c:v>
                </c:pt>
                <c:pt idx="1686">
                  <c:v>38.72</c:v>
                </c:pt>
                <c:pt idx="1687">
                  <c:v>38.74</c:v>
                </c:pt>
                <c:pt idx="1688">
                  <c:v>38.76</c:v>
                </c:pt>
                <c:pt idx="1689">
                  <c:v>38.78</c:v>
                </c:pt>
                <c:pt idx="1690">
                  <c:v>38.799999999999997</c:v>
                </c:pt>
                <c:pt idx="1691">
                  <c:v>38.82</c:v>
                </c:pt>
                <c:pt idx="1692">
                  <c:v>38.840000000000003</c:v>
                </c:pt>
                <c:pt idx="1693">
                  <c:v>38.86</c:v>
                </c:pt>
                <c:pt idx="1694">
                  <c:v>38.880000000000003</c:v>
                </c:pt>
                <c:pt idx="1695">
                  <c:v>38.9</c:v>
                </c:pt>
                <c:pt idx="1696">
                  <c:v>38.92</c:v>
                </c:pt>
                <c:pt idx="1697">
                  <c:v>38.94</c:v>
                </c:pt>
                <c:pt idx="1698">
                  <c:v>38.96</c:v>
                </c:pt>
                <c:pt idx="1699">
                  <c:v>38.979999999999997</c:v>
                </c:pt>
                <c:pt idx="1700">
                  <c:v>39</c:v>
                </c:pt>
                <c:pt idx="1701">
                  <c:v>39.020000000000003</c:v>
                </c:pt>
                <c:pt idx="1702">
                  <c:v>39.04</c:v>
                </c:pt>
                <c:pt idx="1703">
                  <c:v>39.06</c:v>
                </c:pt>
                <c:pt idx="1704">
                  <c:v>39.08</c:v>
                </c:pt>
                <c:pt idx="1705">
                  <c:v>39.1</c:v>
                </c:pt>
                <c:pt idx="1706">
                  <c:v>39.119999999999997</c:v>
                </c:pt>
                <c:pt idx="1707">
                  <c:v>39.14</c:v>
                </c:pt>
                <c:pt idx="1708">
                  <c:v>39.159999999999997</c:v>
                </c:pt>
                <c:pt idx="1709">
                  <c:v>39.18</c:v>
                </c:pt>
                <c:pt idx="1710">
                  <c:v>39.200000000000003</c:v>
                </c:pt>
                <c:pt idx="1711">
                  <c:v>39.22</c:v>
                </c:pt>
                <c:pt idx="1712">
                  <c:v>39.24</c:v>
                </c:pt>
                <c:pt idx="1713">
                  <c:v>39.26</c:v>
                </c:pt>
                <c:pt idx="1714">
                  <c:v>39.28</c:v>
                </c:pt>
                <c:pt idx="1715">
                  <c:v>39.299999999999997</c:v>
                </c:pt>
                <c:pt idx="1716">
                  <c:v>39.32</c:v>
                </c:pt>
                <c:pt idx="1717">
                  <c:v>39.340000000000003</c:v>
                </c:pt>
                <c:pt idx="1718">
                  <c:v>39.36</c:v>
                </c:pt>
                <c:pt idx="1719">
                  <c:v>39.380000000000003</c:v>
                </c:pt>
                <c:pt idx="1720">
                  <c:v>39.4</c:v>
                </c:pt>
                <c:pt idx="1721">
                  <c:v>39.42</c:v>
                </c:pt>
                <c:pt idx="1722">
                  <c:v>39.44</c:v>
                </c:pt>
                <c:pt idx="1723">
                  <c:v>39.46</c:v>
                </c:pt>
                <c:pt idx="1724">
                  <c:v>39.479999999999997</c:v>
                </c:pt>
                <c:pt idx="1725">
                  <c:v>39.5</c:v>
                </c:pt>
                <c:pt idx="1726">
                  <c:v>39.520000000000003</c:v>
                </c:pt>
                <c:pt idx="1727">
                  <c:v>39.54</c:v>
                </c:pt>
                <c:pt idx="1728">
                  <c:v>39.56</c:v>
                </c:pt>
                <c:pt idx="1729">
                  <c:v>39.58</c:v>
                </c:pt>
                <c:pt idx="1730">
                  <c:v>39.6</c:v>
                </c:pt>
                <c:pt idx="1731">
                  <c:v>39.619999999999997</c:v>
                </c:pt>
                <c:pt idx="1732">
                  <c:v>39.64</c:v>
                </c:pt>
                <c:pt idx="1733">
                  <c:v>39.659999999999997</c:v>
                </c:pt>
                <c:pt idx="1734">
                  <c:v>39.68</c:v>
                </c:pt>
                <c:pt idx="1735">
                  <c:v>39.700000000000003</c:v>
                </c:pt>
                <c:pt idx="1736">
                  <c:v>39.72</c:v>
                </c:pt>
                <c:pt idx="1737">
                  <c:v>39.74</c:v>
                </c:pt>
                <c:pt idx="1738">
                  <c:v>39.76</c:v>
                </c:pt>
                <c:pt idx="1739">
                  <c:v>39.78</c:v>
                </c:pt>
                <c:pt idx="1740">
                  <c:v>39.799999999999997</c:v>
                </c:pt>
                <c:pt idx="1741">
                  <c:v>39.82</c:v>
                </c:pt>
                <c:pt idx="1742">
                  <c:v>39.840000000000003</c:v>
                </c:pt>
                <c:pt idx="1743">
                  <c:v>39.86</c:v>
                </c:pt>
                <c:pt idx="1744">
                  <c:v>39.880000000000003</c:v>
                </c:pt>
                <c:pt idx="1745">
                  <c:v>39.9</c:v>
                </c:pt>
                <c:pt idx="1746">
                  <c:v>39.92</c:v>
                </c:pt>
                <c:pt idx="1747">
                  <c:v>39.94</c:v>
                </c:pt>
                <c:pt idx="1748">
                  <c:v>39.96</c:v>
                </c:pt>
                <c:pt idx="1749">
                  <c:v>39.979999999999997</c:v>
                </c:pt>
                <c:pt idx="1750">
                  <c:v>40</c:v>
                </c:pt>
                <c:pt idx="1751">
                  <c:v>40.020000000000003</c:v>
                </c:pt>
                <c:pt idx="1752">
                  <c:v>40.04</c:v>
                </c:pt>
                <c:pt idx="1753">
                  <c:v>40.06</c:v>
                </c:pt>
                <c:pt idx="1754">
                  <c:v>40.08</c:v>
                </c:pt>
                <c:pt idx="1755">
                  <c:v>40.1</c:v>
                </c:pt>
                <c:pt idx="1756">
                  <c:v>40.119999999999997</c:v>
                </c:pt>
                <c:pt idx="1757">
                  <c:v>40.14</c:v>
                </c:pt>
                <c:pt idx="1758">
                  <c:v>40.159999999999997</c:v>
                </c:pt>
                <c:pt idx="1759">
                  <c:v>40.18</c:v>
                </c:pt>
                <c:pt idx="1760">
                  <c:v>40.200000000000003</c:v>
                </c:pt>
                <c:pt idx="1761">
                  <c:v>40.22</c:v>
                </c:pt>
                <c:pt idx="1762">
                  <c:v>40.24</c:v>
                </c:pt>
                <c:pt idx="1763">
                  <c:v>40.26</c:v>
                </c:pt>
                <c:pt idx="1764">
                  <c:v>40.28</c:v>
                </c:pt>
                <c:pt idx="1765">
                  <c:v>40.299999999999997</c:v>
                </c:pt>
                <c:pt idx="1766">
                  <c:v>40.32</c:v>
                </c:pt>
                <c:pt idx="1767">
                  <c:v>40.340000000000003</c:v>
                </c:pt>
                <c:pt idx="1768">
                  <c:v>40.36</c:v>
                </c:pt>
                <c:pt idx="1769">
                  <c:v>40.380000000000003</c:v>
                </c:pt>
                <c:pt idx="1770">
                  <c:v>40.4</c:v>
                </c:pt>
                <c:pt idx="1771">
                  <c:v>40.42</c:v>
                </c:pt>
                <c:pt idx="1772">
                  <c:v>40.44</c:v>
                </c:pt>
                <c:pt idx="1773">
                  <c:v>40.46</c:v>
                </c:pt>
                <c:pt idx="1774">
                  <c:v>40.479999999999997</c:v>
                </c:pt>
                <c:pt idx="1775">
                  <c:v>40.5</c:v>
                </c:pt>
                <c:pt idx="1776">
                  <c:v>40.520000000000003</c:v>
                </c:pt>
                <c:pt idx="1777">
                  <c:v>40.54</c:v>
                </c:pt>
                <c:pt idx="1778">
                  <c:v>40.56</c:v>
                </c:pt>
                <c:pt idx="1779">
                  <c:v>40.58</c:v>
                </c:pt>
                <c:pt idx="1780">
                  <c:v>40.6</c:v>
                </c:pt>
                <c:pt idx="1781">
                  <c:v>40.619999999999997</c:v>
                </c:pt>
                <c:pt idx="1782">
                  <c:v>40.64</c:v>
                </c:pt>
                <c:pt idx="1783">
                  <c:v>40.659999999999997</c:v>
                </c:pt>
                <c:pt idx="1784">
                  <c:v>40.68</c:v>
                </c:pt>
                <c:pt idx="1785">
                  <c:v>40.700000000000003</c:v>
                </c:pt>
                <c:pt idx="1786">
                  <c:v>40.72</c:v>
                </c:pt>
                <c:pt idx="1787">
                  <c:v>40.74</c:v>
                </c:pt>
                <c:pt idx="1788">
                  <c:v>40.76</c:v>
                </c:pt>
                <c:pt idx="1789">
                  <c:v>40.78</c:v>
                </c:pt>
                <c:pt idx="1790">
                  <c:v>40.799999999999997</c:v>
                </c:pt>
                <c:pt idx="1791">
                  <c:v>40.82</c:v>
                </c:pt>
                <c:pt idx="1792">
                  <c:v>40.840000000000003</c:v>
                </c:pt>
                <c:pt idx="1793">
                  <c:v>40.86</c:v>
                </c:pt>
                <c:pt idx="1794">
                  <c:v>40.880000000000003</c:v>
                </c:pt>
                <c:pt idx="1795">
                  <c:v>40.9</c:v>
                </c:pt>
                <c:pt idx="1796">
                  <c:v>40.92</c:v>
                </c:pt>
                <c:pt idx="1797">
                  <c:v>40.94</c:v>
                </c:pt>
                <c:pt idx="1798">
                  <c:v>40.96</c:v>
                </c:pt>
                <c:pt idx="1799">
                  <c:v>40.98</c:v>
                </c:pt>
                <c:pt idx="1800">
                  <c:v>41</c:v>
                </c:pt>
                <c:pt idx="1801">
                  <c:v>41.02</c:v>
                </c:pt>
                <c:pt idx="1802">
                  <c:v>41.04</c:v>
                </c:pt>
                <c:pt idx="1803">
                  <c:v>41.06</c:v>
                </c:pt>
                <c:pt idx="1804">
                  <c:v>41.08</c:v>
                </c:pt>
                <c:pt idx="1805">
                  <c:v>41.1</c:v>
                </c:pt>
                <c:pt idx="1806">
                  <c:v>41.12</c:v>
                </c:pt>
                <c:pt idx="1807">
                  <c:v>41.14</c:v>
                </c:pt>
                <c:pt idx="1808">
                  <c:v>41.16</c:v>
                </c:pt>
                <c:pt idx="1809">
                  <c:v>41.18</c:v>
                </c:pt>
                <c:pt idx="1810">
                  <c:v>41.2</c:v>
                </c:pt>
                <c:pt idx="1811">
                  <c:v>41.22</c:v>
                </c:pt>
                <c:pt idx="1812">
                  <c:v>41.24</c:v>
                </c:pt>
                <c:pt idx="1813">
                  <c:v>41.26</c:v>
                </c:pt>
                <c:pt idx="1814">
                  <c:v>41.28</c:v>
                </c:pt>
                <c:pt idx="1815">
                  <c:v>41.3</c:v>
                </c:pt>
                <c:pt idx="1816">
                  <c:v>41.32</c:v>
                </c:pt>
                <c:pt idx="1817">
                  <c:v>41.34</c:v>
                </c:pt>
                <c:pt idx="1818">
                  <c:v>41.36</c:v>
                </c:pt>
                <c:pt idx="1819">
                  <c:v>41.38</c:v>
                </c:pt>
                <c:pt idx="1820">
                  <c:v>41.4</c:v>
                </c:pt>
                <c:pt idx="1821">
                  <c:v>41.42</c:v>
                </c:pt>
                <c:pt idx="1822">
                  <c:v>41.44</c:v>
                </c:pt>
                <c:pt idx="1823">
                  <c:v>41.46</c:v>
                </c:pt>
                <c:pt idx="1824">
                  <c:v>41.48</c:v>
                </c:pt>
                <c:pt idx="1825">
                  <c:v>41.5</c:v>
                </c:pt>
                <c:pt idx="1826">
                  <c:v>41.52</c:v>
                </c:pt>
                <c:pt idx="1827">
                  <c:v>41.54</c:v>
                </c:pt>
                <c:pt idx="1828">
                  <c:v>41.56</c:v>
                </c:pt>
                <c:pt idx="1829">
                  <c:v>41.58</c:v>
                </c:pt>
                <c:pt idx="1830">
                  <c:v>41.6</c:v>
                </c:pt>
                <c:pt idx="1831">
                  <c:v>41.62</c:v>
                </c:pt>
                <c:pt idx="1832">
                  <c:v>41.64</c:v>
                </c:pt>
                <c:pt idx="1833">
                  <c:v>41.66</c:v>
                </c:pt>
                <c:pt idx="1834">
                  <c:v>41.68</c:v>
                </c:pt>
                <c:pt idx="1835">
                  <c:v>41.7</c:v>
                </c:pt>
                <c:pt idx="1836">
                  <c:v>41.72</c:v>
                </c:pt>
                <c:pt idx="1837">
                  <c:v>41.74</c:v>
                </c:pt>
                <c:pt idx="1838">
                  <c:v>41.76</c:v>
                </c:pt>
                <c:pt idx="1839">
                  <c:v>41.78</c:v>
                </c:pt>
                <c:pt idx="1840">
                  <c:v>41.8</c:v>
                </c:pt>
                <c:pt idx="1841">
                  <c:v>41.82</c:v>
                </c:pt>
                <c:pt idx="1842">
                  <c:v>41.84</c:v>
                </c:pt>
                <c:pt idx="1843">
                  <c:v>41.86</c:v>
                </c:pt>
                <c:pt idx="1844">
                  <c:v>41.88</c:v>
                </c:pt>
                <c:pt idx="1845">
                  <c:v>41.9</c:v>
                </c:pt>
                <c:pt idx="1846">
                  <c:v>41.92</c:v>
                </c:pt>
                <c:pt idx="1847">
                  <c:v>41.94</c:v>
                </c:pt>
                <c:pt idx="1848">
                  <c:v>41.96</c:v>
                </c:pt>
                <c:pt idx="1849">
                  <c:v>41.98</c:v>
                </c:pt>
                <c:pt idx="1850">
                  <c:v>42</c:v>
                </c:pt>
                <c:pt idx="1851">
                  <c:v>42.02</c:v>
                </c:pt>
                <c:pt idx="1852">
                  <c:v>42.04</c:v>
                </c:pt>
                <c:pt idx="1853">
                  <c:v>42.06</c:v>
                </c:pt>
                <c:pt idx="1854">
                  <c:v>42.08</c:v>
                </c:pt>
                <c:pt idx="1855">
                  <c:v>42.1</c:v>
                </c:pt>
                <c:pt idx="1856">
                  <c:v>42.12</c:v>
                </c:pt>
                <c:pt idx="1857">
                  <c:v>42.14</c:v>
                </c:pt>
                <c:pt idx="1858">
                  <c:v>42.16</c:v>
                </c:pt>
                <c:pt idx="1859">
                  <c:v>42.18</c:v>
                </c:pt>
                <c:pt idx="1860">
                  <c:v>42.2</c:v>
                </c:pt>
                <c:pt idx="1861">
                  <c:v>42.22</c:v>
                </c:pt>
                <c:pt idx="1862">
                  <c:v>42.24</c:v>
                </c:pt>
                <c:pt idx="1863">
                  <c:v>42.26</c:v>
                </c:pt>
                <c:pt idx="1864">
                  <c:v>42.28</c:v>
                </c:pt>
                <c:pt idx="1865">
                  <c:v>42.3</c:v>
                </c:pt>
                <c:pt idx="1866">
                  <c:v>42.32</c:v>
                </c:pt>
                <c:pt idx="1867">
                  <c:v>42.34</c:v>
                </c:pt>
                <c:pt idx="1868">
                  <c:v>42.36</c:v>
                </c:pt>
                <c:pt idx="1869">
                  <c:v>42.38</c:v>
                </c:pt>
                <c:pt idx="1870">
                  <c:v>42.4</c:v>
                </c:pt>
                <c:pt idx="1871">
                  <c:v>42.42</c:v>
                </c:pt>
                <c:pt idx="1872">
                  <c:v>42.44</c:v>
                </c:pt>
                <c:pt idx="1873">
                  <c:v>42.46</c:v>
                </c:pt>
                <c:pt idx="1874">
                  <c:v>42.48</c:v>
                </c:pt>
                <c:pt idx="1875">
                  <c:v>42.5</c:v>
                </c:pt>
                <c:pt idx="1876">
                  <c:v>42.52</c:v>
                </c:pt>
                <c:pt idx="1877">
                  <c:v>42.54</c:v>
                </c:pt>
                <c:pt idx="1878">
                  <c:v>42.56</c:v>
                </c:pt>
                <c:pt idx="1879">
                  <c:v>42.58</c:v>
                </c:pt>
                <c:pt idx="1880">
                  <c:v>42.6</c:v>
                </c:pt>
                <c:pt idx="1881">
                  <c:v>42.62</c:v>
                </c:pt>
                <c:pt idx="1882">
                  <c:v>42.64</c:v>
                </c:pt>
                <c:pt idx="1883">
                  <c:v>42.66</c:v>
                </c:pt>
                <c:pt idx="1884">
                  <c:v>42.68</c:v>
                </c:pt>
                <c:pt idx="1885">
                  <c:v>42.7</c:v>
                </c:pt>
                <c:pt idx="1886">
                  <c:v>42.72</c:v>
                </c:pt>
                <c:pt idx="1887">
                  <c:v>42.74</c:v>
                </c:pt>
                <c:pt idx="1888">
                  <c:v>42.76</c:v>
                </c:pt>
                <c:pt idx="1889">
                  <c:v>42.78</c:v>
                </c:pt>
                <c:pt idx="1890">
                  <c:v>42.8</c:v>
                </c:pt>
                <c:pt idx="1891">
                  <c:v>42.82</c:v>
                </c:pt>
                <c:pt idx="1892">
                  <c:v>42.84</c:v>
                </c:pt>
                <c:pt idx="1893">
                  <c:v>42.86</c:v>
                </c:pt>
                <c:pt idx="1894">
                  <c:v>42.88</c:v>
                </c:pt>
                <c:pt idx="1895">
                  <c:v>42.9</c:v>
                </c:pt>
                <c:pt idx="1896">
                  <c:v>42.92</c:v>
                </c:pt>
                <c:pt idx="1897">
                  <c:v>42.94</c:v>
                </c:pt>
                <c:pt idx="1898">
                  <c:v>42.96</c:v>
                </c:pt>
                <c:pt idx="1899">
                  <c:v>42.98</c:v>
                </c:pt>
                <c:pt idx="1900">
                  <c:v>43</c:v>
                </c:pt>
                <c:pt idx="1901">
                  <c:v>43.02</c:v>
                </c:pt>
                <c:pt idx="1902">
                  <c:v>43.04</c:v>
                </c:pt>
                <c:pt idx="1903">
                  <c:v>43.06</c:v>
                </c:pt>
                <c:pt idx="1904">
                  <c:v>43.08</c:v>
                </c:pt>
                <c:pt idx="1905">
                  <c:v>43.1</c:v>
                </c:pt>
                <c:pt idx="1906">
                  <c:v>43.12</c:v>
                </c:pt>
                <c:pt idx="1907">
                  <c:v>43.14</c:v>
                </c:pt>
                <c:pt idx="1908">
                  <c:v>43.16</c:v>
                </c:pt>
                <c:pt idx="1909">
                  <c:v>43.18</c:v>
                </c:pt>
                <c:pt idx="1910">
                  <c:v>43.2</c:v>
                </c:pt>
                <c:pt idx="1911">
                  <c:v>43.22</c:v>
                </c:pt>
                <c:pt idx="1912">
                  <c:v>43.24</c:v>
                </c:pt>
                <c:pt idx="1913">
                  <c:v>43.26</c:v>
                </c:pt>
                <c:pt idx="1914">
                  <c:v>43.28</c:v>
                </c:pt>
                <c:pt idx="1915">
                  <c:v>43.3</c:v>
                </c:pt>
                <c:pt idx="1916">
                  <c:v>43.32</c:v>
                </c:pt>
                <c:pt idx="1917">
                  <c:v>43.34</c:v>
                </c:pt>
                <c:pt idx="1918">
                  <c:v>43.36</c:v>
                </c:pt>
                <c:pt idx="1919">
                  <c:v>43.38</c:v>
                </c:pt>
                <c:pt idx="1920">
                  <c:v>43.4</c:v>
                </c:pt>
                <c:pt idx="1921">
                  <c:v>43.42</c:v>
                </c:pt>
                <c:pt idx="1922">
                  <c:v>43.44</c:v>
                </c:pt>
                <c:pt idx="1923">
                  <c:v>43.46</c:v>
                </c:pt>
                <c:pt idx="1924">
                  <c:v>43.48</c:v>
                </c:pt>
                <c:pt idx="1925">
                  <c:v>43.5</c:v>
                </c:pt>
                <c:pt idx="1926">
                  <c:v>43.52</c:v>
                </c:pt>
                <c:pt idx="1927">
                  <c:v>43.54</c:v>
                </c:pt>
                <c:pt idx="1928">
                  <c:v>43.56</c:v>
                </c:pt>
                <c:pt idx="1929">
                  <c:v>43.58</c:v>
                </c:pt>
                <c:pt idx="1930">
                  <c:v>43.6</c:v>
                </c:pt>
                <c:pt idx="1931">
                  <c:v>43.62</c:v>
                </c:pt>
                <c:pt idx="1932">
                  <c:v>43.64</c:v>
                </c:pt>
                <c:pt idx="1933">
                  <c:v>43.66</c:v>
                </c:pt>
                <c:pt idx="1934">
                  <c:v>43.68</c:v>
                </c:pt>
                <c:pt idx="1935">
                  <c:v>43.7</c:v>
                </c:pt>
                <c:pt idx="1936">
                  <c:v>43.72</c:v>
                </c:pt>
                <c:pt idx="1937">
                  <c:v>43.74</c:v>
                </c:pt>
                <c:pt idx="1938">
                  <c:v>43.76</c:v>
                </c:pt>
                <c:pt idx="1939">
                  <c:v>43.78</c:v>
                </c:pt>
                <c:pt idx="1940">
                  <c:v>43.8</c:v>
                </c:pt>
                <c:pt idx="1941">
                  <c:v>43.82</c:v>
                </c:pt>
                <c:pt idx="1942">
                  <c:v>43.84</c:v>
                </c:pt>
                <c:pt idx="1943">
                  <c:v>43.86</c:v>
                </c:pt>
                <c:pt idx="1944">
                  <c:v>43.88</c:v>
                </c:pt>
                <c:pt idx="1945">
                  <c:v>43.9</c:v>
                </c:pt>
                <c:pt idx="1946">
                  <c:v>43.92</c:v>
                </c:pt>
                <c:pt idx="1947">
                  <c:v>43.94</c:v>
                </c:pt>
                <c:pt idx="1948">
                  <c:v>43.96</c:v>
                </c:pt>
                <c:pt idx="1949">
                  <c:v>43.98</c:v>
                </c:pt>
                <c:pt idx="1950">
                  <c:v>44</c:v>
                </c:pt>
                <c:pt idx="1951">
                  <c:v>44.02</c:v>
                </c:pt>
                <c:pt idx="1952">
                  <c:v>44.04</c:v>
                </c:pt>
                <c:pt idx="1953">
                  <c:v>44.06</c:v>
                </c:pt>
                <c:pt idx="1954">
                  <c:v>44.08</c:v>
                </c:pt>
                <c:pt idx="1955">
                  <c:v>44.1</c:v>
                </c:pt>
                <c:pt idx="1956">
                  <c:v>44.12</c:v>
                </c:pt>
                <c:pt idx="1957">
                  <c:v>44.14</c:v>
                </c:pt>
                <c:pt idx="1958">
                  <c:v>44.16</c:v>
                </c:pt>
                <c:pt idx="1959">
                  <c:v>44.18</c:v>
                </c:pt>
                <c:pt idx="1960">
                  <c:v>44.2</c:v>
                </c:pt>
                <c:pt idx="1961">
                  <c:v>44.22</c:v>
                </c:pt>
                <c:pt idx="1962">
                  <c:v>44.24</c:v>
                </c:pt>
                <c:pt idx="1963">
                  <c:v>44.26</c:v>
                </c:pt>
                <c:pt idx="1964">
                  <c:v>44.28</c:v>
                </c:pt>
                <c:pt idx="1965">
                  <c:v>44.3</c:v>
                </c:pt>
                <c:pt idx="1966">
                  <c:v>44.32</c:v>
                </c:pt>
                <c:pt idx="1967">
                  <c:v>44.34</c:v>
                </c:pt>
                <c:pt idx="1968">
                  <c:v>44.36</c:v>
                </c:pt>
                <c:pt idx="1969">
                  <c:v>44.38</c:v>
                </c:pt>
                <c:pt idx="1970">
                  <c:v>44.4</c:v>
                </c:pt>
                <c:pt idx="1971">
                  <c:v>44.42</c:v>
                </c:pt>
                <c:pt idx="1972">
                  <c:v>44.44</c:v>
                </c:pt>
                <c:pt idx="1973">
                  <c:v>44.46</c:v>
                </c:pt>
                <c:pt idx="1974">
                  <c:v>44.48</c:v>
                </c:pt>
                <c:pt idx="1975">
                  <c:v>44.5</c:v>
                </c:pt>
                <c:pt idx="1976">
                  <c:v>44.52</c:v>
                </c:pt>
                <c:pt idx="1977">
                  <c:v>44.54</c:v>
                </c:pt>
                <c:pt idx="1978">
                  <c:v>44.56</c:v>
                </c:pt>
                <c:pt idx="1979">
                  <c:v>44.58</c:v>
                </c:pt>
                <c:pt idx="1980">
                  <c:v>44.6</c:v>
                </c:pt>
                <c:pt idx="1981">
                  <c:v>44.62</c:v>
                </c:pt>
                <c:pt idx="1982">
                  <c:v>44.64</c:v>
                </c:pt>
                <c:pt idx="1983">
                  <c:v>44.66</c:v>
                </c:pt>
                <c:pt idx="1984">
                  <c:v>44.68</c:v>
                </c:pt>
                <c:pt idx="1985">
                  <c:v>44.7</c:v>
                </c:pt>
                <c:pt idx="1986">
                  <c:v>44.72</c:v>
                </c:pt>
                <c:pt idx="1987">
                  <c:v>44.74</c:v>
                </c:pt>
                <c:pt idx="1988">
                  <c:v>44.76</c:v>
                </c:pt>
                <c:pt idx="1989">
                  <c:v>44.78</c:v>
                </c:pt>
                <c:pt idx="1990">
                  <c:v>44.8</c:v>
                </c:pt>
                <c:pt idx="1991">
                  <c:v>44.82</c:v>
                </c:pt>
                <c:pt idx="1992">
                  <c:v>44.84</c:v>
                </c:pt>
                <c:pt idx="1993">
                  <c:v>44.86</c:v>
                </c:pt>
                <c:pt idx="1994">
                  <c:v>44.88</c:v>
                </c:pt>
                <c:pt idx="1995">
                  <c:v>44.9</c:v>
                </c:pt>
                <c:pt idx="1996">
                  <c:v>44.92</c:v>
                </c:pt>
                <c:pt idx="1997">
                  <c:v>44.94</c:v>
                </c:pt>
                <c:pt idx="1998">
                  <c:v>44.96</c:v>
                </c:pt>
                <c:pt idx="1999">
                  <c:v>44.98</c:v>
                </c:pt>
                <c:pt idx="2000">
                  <c:v>45</c:v>
                </c:pt>
                <c:pt idx="2001">
                  <c:v>45.02</c:v>
                </c:pt>
                <c:pt idx="2002">
                  <c:v>45.04</c:v>
                </c:pt>
                <c:pt idx="2003">
                  <c:v>45.06</c:v>
                </c:pt>
                <c:pt idx="2004">
                  <c:v>45.08</c:v>
                </c:pt>
                <c:pt idx="2005">
                  <c:v>45.1</c:v>
                </c:pt>
                <c:pt idx="2006">
                  <c:v>45.12</c:v>
                </c:pt>
                <c:pt idx="2007">
                  <c:v>45.14</c:v>
                </c:pt>
                <c:pt idx="2008">
                  <c:v>45.16</c:v>
                </c:pt>
                <c:pt idx="2009">
                  <c:v>45.18</c:v>
                </c:pt>
                <c:pt idx="2010">
                  <c:v>45.2</c:v>
                </c:pt>
                <c:pt idx="2011">
                  <c:v>45.22</c:v>
                </c:pt>
                <c:pt idx="2012">
                  <c:v>45.24</c:v>
                </c:pt>
                <c:pt idx="2013">
                  <c:v>45.26</c:v>
                </c:pt>
                <c:pt idx="2014">
                  <c:v>45.28</c:v>
                </c:pt>
                <c:pt idx="2015">
                  <c:v>45.3</c:v>
                </c:pt>
                <c:pt idx="2016">
                  <c:v>45.32</c:v>
                </c:pt>
                <c:pt idx="2017">
                  <c:v>45.34</c:v>
                </c:pt>
                <c:pt idx="2018">
                  <c:v>45.36</c:v>
                </c:pt>
                <c:pt idx="2019">
                  <c:v>45.38</c:v>
                </c:pt>
                <c:pt idx="2020">
                  <c:v>45.4</c:v>
                </c:pt>
                <c:pt idx="2021">
                  <c:v>45.42</c:v>
                </c:pt>
                <c:pt idx="2022">
                  <c:v>45.44</c:v>
                </c:pt>
                <c:pt idx="2023">
                  <c:v>45.46</c:v>
                </c:pt>
                <c:pt idx="2024">
                  <c:v>45.48</c:v>
                </c:pt>
                <c:pt idx="2025">
                  <c:v>45.5</c:v>
                </c:pt>
                <c:pt idx="2026">
                  <c:v>45.52</c:v>
                </c:pt>
                <c:pt idx="2027">
                  <c:v>45.54</c:v>
                </c:pt>
                <c:pt idx="2028">
                  <c:v>45.56</c:v>
                </c:pt>
                <c:pt idx="2029">
                  <c:v>45.58</c:v>
                </c:pt>
                <c:pt idx="2030">
                  <c:v>45.6</c:v>
                </c:pt>
                <c:pt idx="2031">
                  <c:v>45.62</c:v>
                </c:pt>
                <c:pt idx="2032">
                  <c:v>45.64</c:v>
                </c:pt>
                <c:pt idx="2033">
                  <c:v>45.66</c:v>
                </c:pt>
                <c:pt idx="2034">
                  <c:v>45.68</c:v>
                </c:pt>
                <c:pt idx="2035">
                  <c:v>45.7</c:v>
                </c:pt>
                <c:pt idx="2036">
                  <c:v>45.72</c:v>
                </c:pt>
                <c:pt idx="2037">
                  <c:v>45.74</c:v>
                </c:pt>
                <c:pt idx="2038">
                  <c:v>45.76</c:v>
                </c:pt>
                <c:pt idx="2039">
                  <c:v>45.78</c:v>
                </c:pt>
                <c:pt idx="2040">
                  <c:v>45.8</c:v>
                </c:pt>
                <c:pt idx="2041">
                  <c:v>45.82</c:v>
                </c:pt>
                <c:pt idx="2042">
                  <c:v>45.84</c:v>
                </c:pt>
                <c:pt idx="2043">
                  <c:v>45.86</c:v>
                </c:pt>
                <c:pt idx="2044">
                  <c:v>45.88</c:v>
                </c:pt>
                <c:pt idx="2045">
                  <c:v>45.9</c:v>
                </c:pt>
                <c:pt idx="2046">
                  <c:v>45.92</c:v>
                </c:pt>
                <c:pt idx="2047">
                  <c:v>45.94</c:v>
                </c:pt>
                <c:pt idx="2048">
                  <c:v>45.96</c:v>
                </c:pt>
                <c:pt idx="2049">
                  <c:v>45.98</c:v>
                </c:pt>
                <c:pt idx="2050">
                  <c:v>46</c:v>
                </c:pt>
                <c:pt idx="2051">
                  <c:v>46.02</c:v>
                </c:pt>
                <c:pt idx="2052">
                  <c:v>46.04</c:v>
                </c:pt>
                <c:pt idx="2053">
                  <c:v>46.06</c:v>
                </c:pt>
                <c:pt idx="2054">
                  <c:v>46.08</c:v>
                </c:pt>
                <c:pt idx="2055">
                  <c:v>46.1</c:v>
                </c:pt>
                <c:pt idx="2056">
                  <c:v>46.12</c:v>
                </c:pt>
                <c:pt idx="2057">
                  <c:v>46.14</c:v>
                </c:pt>
                <c:pt idx="2058">
                  <c:v>46.16</c:v>
                </c:pt>
                <c:pt idx="2059">
                  <c:v>46.18</c:v>
                </c:pt>
                <c:pt idx="2060">
                  <c:v>46.2</c:v>
                </c:pt>
                <c:pt idx="2061">
                  <c:v>46.22</c:v>
                </c:pt>
                <c:pt idx="2062">
                  <c:v>46.24</c:v>
                </c:pt>
                <c:pt idx="2063">
                  <c:v>46.26</c:v>
                </c:pt>
                <c:pt idx="2064">
                  <c:v>46.28</c:v>
                </c:pt>
                <c:pt idx="2065">
                  <c:v>46.3</c:v>
                </c:pt>
                <c:pt idx="2066">
                  <c:v>46.32</c:v>
                </c:pt>
                <c:pt idx="2067">
                  <c:v>46.34</c:v>
                </c:pt>
                <c:pt idx="2068">
                  <c:v>46.36</c:v>
                </c:pt>
                <c:pt idx="2069">
                  <c:v>46.38</c:v>
                </c:pt>
                <c:pt idx="2070">
                  <c:v>46.4</c:v>
                </c:pt>
                <c:pt idx="2071">
                  <c:v>46.42</c:v>
                </c:pt>
                <c:pt idx="2072">
                  <c:v>46.44</c:v>
                </c:pt>
                <c:pt idx="2073">
                  <c:v>46.46</c:v>
                </c:pt>
                <c:pt idx="2074">
                  <c:v>46.48</c:v>
                </c:pt>
                <c:pt idx="2075">
                  <c:v>46.5</c:v>
                </c:pt>
                <c:pt idx="2076">
                  <c:v>46.52</c:v>
                </c:pt>
                <c:pt idx="2077">
                  <c:v>46.54</c:v>
                </c:pt>
                <c:pt idx="2078">
                  <c:v>46.56</c:v>
                </c:pt>
                <c:pt idx="2079">
                  <c:v>46.58</c:v>
                </c:pt>
                <c:pt idx="2080">
                  <c:v>46.6</c:v>
                </c:pt>
                <c:pt idx="2081">
                  <c:v>46.62</c:v>
                </c:pt>
                <c:pt idx="2082">
                  <c:v>46.64</c:v>
                </c:pt>
                <c:pt idx="2083">
                  <c:v>46.66</c:v>
                </c:pt>
                <c:pt idx="2084">
                  <c:v>46.68</c:v>
                </c:pt>
                <c:pt idx="2085">
                  <c:v>46.7</c:v>
                </c:pt>
                <c:pt idx="2086">
                  <c:v>46.72</c:v>
                </c:pt>
                <c:pt idx="2087">
                  <c:v>46.74</c:v>
                </c:pt>
                <c:pt idx="2088">
                  <c:v>46.76</c:v>
                </c:pt>
                <c:pt idx="2089">
                  <c:v>46.78</c:v>
                </c:pt>
                <c:pt idx="2090">
                  <c:v>46.8</c:v>
                </c:pt>
                <c:pt idx="2091">
                  <c:v>46.82</c:v>
                </c:pt>
                <c:pt idx="2092">
                  <c:v>46.84</c:v>
                </c:pt>
                <c:pt idx="2093">
                  <c:v>46.86</c:v>
                </c:pt>
                <c:pt idx="2094">
                  <c:v>46.88</c:v>
                </c:pt>
                <c:pt idx="2095">
                  <c:v>46.9</c:v>
                </c:pt>
                <c:pt idx="2096">
                  <c:v>46.92</c:v>
                </c:pt>
                <c:pt idx="2097">
                  <c:v>46.94</c:v>
                </c:pt>
                <c:pt idx="2098">
                  <c:v>46.96</c:v>
                </c:pt>
                <c:pt idx="2099">
                  <c:v>46.98</c:v>
                </c:pt>
                <c:pt idx="2100">
                  <c:v>47</c:v>
                </c:pt>
                <c:pt idx="2101">
                  <c:v>47.02</c:v>
                </c:pt>
                <c:pt idx="2102">
                  <c:v>47.04</c:v>
                </c:pt>
                <c:pt idx="2103">
                  <c:v>47.06</c:v>
                </c:pt>
                <c:pt idx="2104">
                  <c:v>47.08</c:v>
                </c:pt>
                <c:pt idx="2105">
                  <c:v>47.1</c:v>
                </c:pt>
                <c:pt idx="2106">
                  <c:v>47.12</c:v>
                </c:pt>
                <c:pt idx="2107">
                  <c:v>47.14</c:v>
                </c:pt>
                <c:pt idx="2108">
                  <c:v>47.16</c:v>
                </c:pt>
                <c:pt idx="2109">
                  <c:v>47.18</c:v>
                </c:pt>
                <c:pt idx="2110">
                  <c:v>47.2</c:v>
                </c:pt>
                <c:pt idx="2111">
                  <c:v>47.22</c:v>
                </c:pt>
                <c:pt idx="2112">
                  <c:v>47.24</c:v>
                </c:pt>
                <c:pt idx="2113">
                  <c:v>47.26</c:v>
                </c:pt>
                <c:pt idx="2114">
                  <c:v>47.28</c:v>
                </c:pt>
                <c:pt idx="2115">
                  <c:v>47.3</c:v>
                </c:pt>
                <c:pt idx="2116">
                  <c:v>47.32</c:v>
                </c:pt>
                <c:pt idx="2117">
                  <c:v>47.34</c:v>
                </c:pt>
                <c:pt idx="2118">
                  <c:v>47.36</c:v>
                </c:pt>
                <c:pt idx="2119">
                  <c:v>47.38</c:v>
                </c:pt>
                <c:pt idx="2120">
                  <c:v>47.4</c:v>
                </c:pt>
                <c:pt idx="2121">
                  <c:v>47.42</c:v>
                </c:pt>
                <c:pt idx="2122">
                  <c:v>47.44</c:v>
                </c:pt>
                <c:pt idx="2123">
                  <c:v>47.46</c:v>
                </c:pt>
                <c:pt idx="2124">
                  <c:v>47.48</c:v>
                </c:pt>
                <c:pt idx="2125">
                  <c:v>47.5</c:v>
                </c:pt>
                <c:pt idx="2126">
                  <c:v>47.52</c:v>
                </c:pt>
                <c:pt idx="2127">
                  <c:v>47.54</c:v>
                </c:pt>
                <c:pt idx="2128">
                  <c:v>47.56</c:v>
                </c:pt>
                <c:pt idx="2129">
                  <c:v>47.58</c:v>
                </c:pt>
                <c:pt idx="2130">
                  <c:v>47.6</c:v>
                </c:pt>
                <c:pt idx="2131">
                  <c:v>47.62</c:v>
                </c:pt>
                <c:pt idx="2132">
                  <c:v>47.64</c:v>
                </c:pt>
                <c:pt idx="2133">
                  <c:v>47.66</c:v>
                </c:pt>
                <c:pt idx="2134">
                  <c:v>47.68</c:v>
                </c:pt>
                <c:pt idx="2135">
                  <c:v>47.7</c:v>
                </c:pt>
                <c:pt idx="2136">
                  <c:v>47.72</c:v>
                </c:pt>
                <c:pt idx="2137">
                  <c:v>47.74</c:v>
                </c:pt>
                <c:pt idx="2138">
                  <c:v>47.76</c:v>
                </c:pt>
                <c:pt idx="2139">
                  <c:v>47.78</c:v>
                </c:pt>
                <c:pt idx="2140">
                  <c:v>47.8</c:v>
                </c:pt>
                <c:pt idx="2141">
                  <c:v>47.82</c:v>
                </c:pt>
                <c:pt idx="2142">
                  <c:v>47.84</c:v>
                </c:pt>
                <c:pt idx="2143">
                  <c:v>47.86</c:v>
                </c:pt>
                <c:pt idx="2144">
                  <c:v>47.88</c:v>
                </c:pt>
                <c:pt idx="2145">
                  <c:v>47.9</c:v>
                </c:pt>
                <c:pt idx="2146">
                  <c:v>47.92</c:v>
                </c:pt>
                <c:pt idx="2147">
                  <c:v>47.94</c:v>
                </c:pt>
                <c:pt idx="2148">
                  <c:v>47.96</c:v>
                </c:pt>
                <c:pt idx="2149">
                  <c:v>47.98</c:v>
                </c:pt>
                <c:pt idx="2150">
                  <c:v>48</c:v>
                </c:pt>
                <c:pt idx="2151">
                  <c:v>48.02</c:v>
                </c:pt>
                <c:pt idx="2152">
                  <c:v>48.04</c:v>
                </c:pt>
                <c:pt idx="2153">
                  <c:v>48.06</c:v>
                </c:pt>
                <c:pt idx="2154">
                  <c:v>48.08</c:v>
                </c:pt>
                <c:pt idx="2155">
                  <c:v>48.1</c:v>
                </c:pt>
                <c:pt idx="2156">
                  <c:v>48.12</c:v>
                </c:pt>
                <c:pt idx="2157">
                  <c:v>48.14</c:v>
                </c:pt>
                <c:pt idx="2158">
                  <c:v>48.16</c:v>
                </c:pt>
                <c:pt idx="2159">
                  <c:v>48.18</c:v>
                </c:pt>
                <c:pt idx="2160">
                  <c:v>48.2</c:v>
                </c:pt>
                <c:pt idx="2161">
                  <c:v>48.22</c:v>
                </c:pt>
                <c:pt idx="2162">
                  <c:v>48.24</c:v>
                </c:pt>
                <c:pt idx="2163">
                  <c:v>48.26</c:v>
                </c:pt>
                <c:pt idx="2164">
                  <c:v>48.28</c:v>
                </c:pt>
                <c:pt idx="2165">
                  <c:v>48.3</c:v>
                </c:pt>
                <c:pt idx="2166">
                  <c:v>48.32</c:v>
                </c:pt>
                <c:pt idx="2167">
                  <c:v>48.34</c:v>
                </c:pt>
                <c:pt idx="2168">
                  <c:v>48.36</c:v>
                </c:pt>
                <c:pt idx="2169">
                  <c:v>48.38</c:v>
                </c:pt>
                <c:pt idx="2170">
                  <c:v>48.4</c:v>
                </c:pt>
                <c:pt idx="2171">
                  <c:v>48.42</c:v>
                </c:pt>
                <c:pt idx="2172">
                  <c:v>48.44</c:v>
                </c:pt>
                <c:pt idx="2173">
                  <c:v>48.46</c:v>
                </c:pt>
                <c:pt idx="2174">
                  <c:v>48.48</c:v>
                </c:pt>
                <c:pt idx="2175">
                  <c:v>48.5</c:v>
                </c:pt>
                <c:pt idx="2176">
                  <c:v>48.52</c:v>
                </c:pt>
                <c:pt idx="2177">
                  <c:v>48.54</c:v>
                </c:pt>
                <c:pt idx="2178">
                  <c:v>48.56</c:v>
                </c:pt>
                <c:pt idx="2179">
                  <c:v>48.58</c:v>
                </c:pt>
                <c:pt idx="2180">
                  <c:v>48.6</c:v>
                </c:pt>
                <c:pt idx="2181">
                  <c:v>48.62</c:v>
                </c:pt>
                <c:pt idx="2182">
                  <c:v>48.64</c:v>
                </c:pt>
                <c:pt idx="2183">
                  <c:v>48.66</c:v>
                </c:pt>
                <c:pt idx="2184">
                  <c:v>48.68</c:v>
                </c:pt>
                <c:pt idx="2185">
                  <c:v>48.7</c:v>
                </c:pt>
                <c:pt idx="2186">
                  <c:v>48.72</c:v>
                </c:pt>
                <c:pt idx="2187">
                  <c:v>48.74</c:v>
                </c:pt>
                <c:pt idx="2188">
                  <c:v>48.76</c:v>
                </c:pt>
                <c:pt idx="2189">
                  <c:v>48.78</c:v>
                </c:pt>
                <c:pt idx="2190">
                  <c:v>48.8</c:v>
                </c:pt>
                <c:pt idx="2191">
                  <c:v>48.82</c:v>
                </c:pt>
                <c:pt idx="2192">
                  <c:v>48.84</c:v>
                </c:pt>
                <c:pt idx="2193">
                  <c:v>48.86</c:v>
                </c:pt>
                <c:pt idx="2194">
                  <c:v>48.88</c:v>
                </c:pt>
                <c:pt idx="2195">
                  <c:v>48.9</c:v>
                </c:pt>
                <c:pt idx="2196">
                  <c:v>48.92</c:v>
                </c:pt>
                <c:pt idx="2197">
                  <c:v>48.94</c:v>
                </c:pt>
                <c:pt idx="2198">
                  <c:v>48.96</c:v>
                </c:pt>
                <c:pt idx="2199">
                  <c:v>48.98</c:v>
                </c:pt>
                <c:pt idx="2200">
                  <c:v>49</c:v>
                </c:pt>
                <c:pt idx="2201">
                  <c:v>49.02</c:v>
                </c:pt>
                <c:pt idx="2202">
                  <c:v>49.04</c:v>
                </c:pt>
                <c:pt idx="2203">
                  <c:v>49.06</c:v>
                </c:pt>
                <c:pt idx="2204">
                  <c:v>49.08</c:v>
                </c:pt>
                <c:pt idx="2205">
                  <c:v>49.1</c:v>
                </c:pt>
                <c:pt idx="2206">
                  <c:v>49.12</c:v>
                </c:pt>
                <c:pt idx="2207">
                  <c:v>49.14</c:v>
                </c:pt>
                <c:pt idx="2208">
                  <c:v>49.16</c:v>
                </c:pt>
                <c:pt idx="2209">
                  <c:v>49.18</c:v>
                </c:pt>
                <c:pt idx="2210">
                  <c:v>49.2</c:v>
                </c:pt>
                <c:pt idx="2211">
                  <c:v>49.22</c:v>
                </c:pt>
                <c:pt idx="2212">
                  <c:v>49.24</c:v>
                </c:pt>
                <c:pt idx="2213">
                  <c:v>49.26</c:v>
                </c:pt>
                <c:pt idx="2214">
                  <c:v>49.28</c:v>
                </c:pt>
                <c:pt idx="2215">
                  <c:v>49.3</c:v>
                </c:pt>
                <c:pt idx="2216">
                  <c:v>49.32</c:v>
                </c:pt>
                <c:pt idx="2217">
                  <c:v>49.34</c:v>
                </c:pt>
                <c:pt idx="2218">
                  <c:v>49.36</c:v>
                </c:pt>
                <c:pt idx="2219">
                  <c:v>49.38</c:v>
                </c:pt>
                <c:pt idx="2220">
                  <c:v>49.4</c:v>
                </c:pt>
                <c:pt idx="2221">
                  <c:v>49.42</c:v>
                </c:pt>
                <c:pt idx="2222">
                  <c:v>49.44</c:v>
                </c:pt>
                <c:pt idx="2223">
                  <c:v>49.46</c:v>
                </c:pt>
                <c:pt idx="2224">
                  <c:v>49.48</c:v>
                </c:pt>
                <c:pt idx="2225">
                  <c:v>49.5</c:v>
                </c:pt>
                <c:pt idx="2226">
                  <c:v>49.52</c:v>
                </c:pt>
                <c:pt idx="2227">
                  <c:v>49.54</c:v>
                </c:pt>
                <c:pt idx="2228">
                  <c:v>49.56</c:v>
                </c:pt>
                <c:pt idx="2229">
                  <c:v>49.58</c:v>
                </c:pt>
                <c:pt idx="2230">
                  <c:v>49.6</c:v>
                </c:pt>
                <c:pt idx="2231">
                  <c:v>49.62</c:v>
                </c:pt>
                <c:pt idx="2232">
                  <c:v>49.64</c:v>
                </c:pt>
                <c:pt idx="2233">
                  <c:v>49.66</c:v>
                </c:pt>
                <c:pt idx="2234">
                  <c:v>49.68</c:v>
                </c:pt>
                <c:pt idx="2235">
                  <c:v>49.7</c:v>
                </c:pt>
                <c:pt idx="2236">
                  <c:v>49.72</c:v>
                </c:pt>
                <c:pt idx="2237">
                  <c:v>49.74</c:v>
                </c:pt>
                <c:pt idx="2238">
                  <c:v>49.76</c:v>
                </c:pt>
                <c:pt idx="2239">
                  <c:v>49.78</c:v>
                </c:pt>
                <c:pt idx="2240">
                  <c:v>49.8</c:v>
                </c:pt>
                <c:pt idx="2241">
                  <c:v>49.82</c:v>
                </c:pt>
                <c:pt idx="2242">
                  <c:v>49.84</c:v>
                </c:pt>
                <c:pt idx="2243">
                  <c:v>49.86</c:v>
                </c:pt>
                <c:pt idx="2244">
                  <c:v>49.88</c:v>
                </c:pt>
                <c:pt idx="2245">
                  <c:v>49.9</c:v>
                </c:pt>
                <c:pt idx="2246">
                  <c:v>49.92</c:v>
                </c:pt>
                <c:pt idx="2247">
                  <c:v>49.94</c:v>
                </c:pt>
                <c:pt idx="2248">
                  <c:v>49.96</c:v>
                </c:pt>
                <c:pt idx="2249">
                  <c:v>49.98</c:v>
                </c:pt>
                <c:pt idx="2250">
                  <c:v>50</c:v>
                </c:pt>
                <c:pt idx="2251">
                  <c:v>50.02</c:v>
                </c:pt>
                <c:pt idx="2252">
                  <c:v>50.04</c:v>
                </c:pt>
                <c:pt idx="2253">
                  <c:v>50.06</c:v>
                </c:pt>
                <c:pt idx="2254">
                  <c:v>50.08</c:v>
                </c:pt>
                <c:pt idx="2255">
                  <c:v>50.1</c:v>
                </c:pt>
                <c:pt idx="2256">
                  <c:v>50.12</c:v>
                </c:pt>
                <c:pt idx="2257">
                  <c:v>50.14</c:v>
                </c:pt>
                <c:pt idx="2258">
                  <c:v>50.16</c:v>
                </c:pt>
                <c:pt idx="2259">
                  <c:v>50.18</c:v>
                </c:pt>
                <c:pt idx="2260">
                  <c:v>50.2</c:v>
                </c:pt>
                <c:pt idx="2261">
                  <c:v>50.22</c:v>
                </c:pt>
                <c:pt idx="2262">
                  <c:v>50.24</c:v>
                </c:pt>
                <c:pt idx="2263">
                  <c:v>50.26</c:v>
                </c:pt>
                <c:pt idx="2264">
                  <c:v>50.28</c:v>
                </c:pt>
                <c:pt idx="2265">
                  <c:v>50.3</c:v>
                </c:pt>
                <c:pt idx="2266">
                  <c:v>50.32</c:v>
                </c:pt>
                <c:pt idx="2267">
                  <c:v>50.34</c:v>
                </c:pt>
                <c:pt idx="2268">
                  <c:v>50.36</c:v>
                </c:pt>
                <c:pt idx="2269">
                  <c:v>50.38</c:v>
                </c:pt>
                <c:pt idx="2270">
                  <c:v>50.4</c:v>
                </c:pt>
                <c:pt idx="2271">
                  <c:v>50.42</c:v>
                </c:pt>
                <c:pt idx="2272">
                  <c:v>50.44</c:v>
                </c:pt>
                <c:pt idx="2273">
                  <c:v>50.46</c:v>
                </c:pt>
                <c:pt idx="2274">
                  <c:v>50.48</c:v>
                </c:pt>
                <c:pt idx="2275">
                  <c:v>50.5</c:v>
                </c:pt>
                <c:pt idx="2276">
                  <c:v>50.52</c:v>
                </c:pt>
                <c:pt idx="2277">
                  <c:v>50.54</c:v>
                </c:pt>
                <c:pt idx="2278">
                  <c:v>50.56</c:v>
                </c:pt>
                <c:pt idx="2279">
                  <c:v>50.58</c:v>
                </c:pt>
                <c:pt idx="2280">
                  <c:v>50.6</c:v>
                </c:pt>
                <c:pt idx="2281">
                  <c:v>50.62</c:v>
                </c:pt>
                <c:pt idx="2282">
                  <c:v>50.64</c:v>
                </c:pt>
                <c:pt idx="2283">
                  <c:v>50.66</c:v>
                </c:pt>
                <c:pt idx="2284">
                  <c:v>50.68</c:v>
                </c:pt>
                <c:pt idx="2285">
                  <c:v>50.7</c:v>
                </c:pt>
                <c:pt idx="2286">
                  <c:v>50.72</c:v>
                </c:pt>
                <c:pt idx="2287">
                  <c:v>50.74</c:v>
                </c:pt>
                <c:pt idx="2288">
                  <c:v>50.76</c:v>
                </c:pt>
                <c:pt idx="2289">
                  <c:v>50.78</c:v>
                </c:pt>
                <c:pt idx="2290">
                  <c:v>50.8</c:v>
                </c:pt>
                <c:pt idx="2291">
                  <c:v>50.82</c:v>
                </c:pt>
                <c:pt idx="2292">
                  <c:v>50.84</c:v>
                </c:pt>
                <c:pt idx="2293">
                  <c:v>50.86</c:v>
                </c:pt>
                <c:pt idx="2294">
                  <c:v>50.88</c:v>
                </c:pt>
                <c:pt idx="2295">
                  <c:v>50.9</c:v>
                </c:pt>
                <c:pt idx="2296">
                  <c:v>50.92</c:v>
                </c:pt>
                <c:pt idx="2297">
                  <c:v>50.94</c:v>
                </c:pt>
                <c:pt idx="2298">
                  <c:v>50.96</c:v>
                </c:pt>
                <c:pt idx="2299">
                  <c:v>50.98</c:v>
                </c:pt>
                <c:pt idx="2300">
                  <c:v>51</c:v>
                </c:pt>
                <c:pt idx="2301">
                  <c:v>51.02</c:v>
                </c:pt>
                <c:pt idx="2302">
                  <c:v>51.04</c:v>
                </c:pt>
                <c:pt idx="2303">
                  <c:v>51.06</c:v>
                </c:pt>
                <c:pt idx="2304">
                  <c:v>51.08</c:v>
                </c:pt>
                <c:pt idx="2305">
                  <c:v>51.1</c:v>
                </c:pt>
                <c:pt idx="2306">
                  <c:v>51.12</c:v>
                </c:pt>
                <c:pt idx="2307">
                  <c:v>51.14</c:v>
                </c:pt>
                <c:pt idx="2308">
                  <c:v>51.16</c:v>
                </c:pt>
                <c:pt idx="2309">
                  <c:v>51.18</c:v>
                </c:pt>
                <c:pt idx="2310">
                  <c:v>51.2</c:v>
                </c:pt>
                <c:pt idx="2311">
                  <c:v>51.22</c:v>
                </c:pt>
                <c:pt idx="2312">
                  <c:v>51.24</c:v>
                </c:pt>
                <c:pt idx="2313">
                  <c:v>51.26</c:v>
                </c:pt>
                <c:pt idx="2314">
                  <c:v>51.28</c:v>
                </c:pt>
                <c:pt idx="2315">
                  <c:v>51.3</c:v>
                </c:pt>
                <c:pt idx="2316">
                  <c:v>51.32</c:v>
                </c:pt>
                <c:pt idx="2317">
                  <c:v>51.34</c:v>
                </c:pt>
                <c:pt idx="2318">
                  <c:v>51.36</c:v>
                </c:pt>
                <c:pt idx="2319">
                  <c:v>51.38</c:v>
                </c:pt>
                <c:pt idx="2320">
                  <c:v>51.4</c:v>
                </c:pt>
                <c:pt idx="2321">
                  <c:v>51.42</c:v>
                </c:pt>
                <c:pt idx="2322">
                  <c:v>51.44</c:v>
                </c:pt>
                <c:pt idx="2323">
                  <c:v>51.46</c:v>
                </c:pt>
                <c:pt idx="2324">
                  <c:v>51.48</c:v>
                </c:pt>
                <c:pt idx="2325">
                  <c:v>51.5</c:v>
                </c:pt>
                <c:pt idx="2326">
                  <c:v>51.52</c:v>
                </c:pt>
                <c:pt idx="2327">
                  <c:v>51.54</c:v>
                </c:pt>
                <c:pt idx="2328">
                  <c:v>51.56</c:v>
                </c:pt>
                <c:pt idx="2329">
                  <c:v>51.58</c:v>
                </c:pt>
                <c:pt idx="2330">
                  <c:v>51.6</c:v>
                </c:pt>
                <c:pt idx="2331">
                  <c:v>51.62</c:v>
                </c:pt>
                <c:pt idx="2332">
                  <c:v>51.64</c:v>
                </c:pt>
                <c:pt idx="2333">
                  <c:v>51.66</c:v>
                </c:pt>
                <c:pt idx="2334">
                  <c:v>51.68</c:v>
                </c:pt>
                <c:pt idx="2335">
                  <c:v>51.7</c:v>
                </c:pt>
                <c:pt idx="2336">
                  <c:v>51.72</c:v>
                </c:pt>
                <c:pt idx="2337">
                  <c:v>51.74</c:v>
                </c:pt>
                <c:pt idx="2338">
                  <c:v>51.76</c:v>
                </c:pt>
                <c:pt idx="2339">
                  <c:v>51.78</c:v>
                </c:pt>
                <c:pt idx="2340">
                  <c:v>51.8</c:v>
                </c:pt>
                <c:pt idx="2341">
                  <c:v>51.82</c:v>
                </c:pt>
                <c:pt idx="2342">
                  <c:v>51.84</c:v>
                </c:pt>
                <c:pt idx="2343">
                  <c:v>51.86</c:v>
                </c:pt>
                <c:pt idx="2344">
                  <c:v>51.88</c:v>
                </c:pt>
                <c:pt idx="2345">
                  <c:v>51.9</c:v>
                </c:pt>
                <c:pt idx="2346">
                  <c:v>51.92</c:v>
                </c:pt>
                <c:pt idx="2347">
                  <c:v>51.94</c:v>
                </c:pt>
                <c:pt idx="2348">
                  <c:v>51.96</c:v>
                </c:pt>
                <c:pt idx="2349">
                  <c:v>51.98</c:v>
                </c:pt>
                <c:pt idx="2350">
                  <c:v>52</c:v>
                </c:pt>
                <c:pt idx="2351">
                  <c:v>52.02</c:v>
                </c:pt>
                <c:pt idx="2352">
                  <c:v>52.04</c:v>
                </c:pt>
                <c:pt idx="2353">
                  <c:v>52.06</c:v>
                </c:pt>
                <c:pt idx="2354">
                  <c:v>52.08</c:v>
                </c:pt>
                <c:pt idx="2355">
                  <c:v>52.1</c:v>
                </c:pt>
                <c:pt idx="2356">
                  <c:v>52.12</c:v>
                </c:pt>
                <c:pt idx="2357">
                  <c:v>52.14</c:v>
                </c:pt>
                <c:pt idx="2358">
                  <c:v>52.16</c:v>
                </c:pt>
                <c:pt idx="2359">
                  <c:v>52.18</c:v>
                </c:pt>
                <c:pt idx="2360">
                  <c:v>52.2</c:v>
                </c:pt>
                <c:pt idx="2361">
                  <c:v>52.22</c:v>
                </c:pt>
                <c:pt idx="2362">
                  <c:v>52.24</c:v>
                </c:pt>
                <c:pt idx="2363">
                  <c:v>52.26</c:v>
                </c:pt>
                <c:pt idx="2364">
                  <c:v>52.28</c:v>
                </c:pt>
                <c:pt idx="2365">
                  <c:v>52.3</c:v>
                </c:pt>
                <c:pt idx="2366">
                  <c:v>52.32</c:v>
                </c:pt>
                <c:pt idx="2367">
                  <c:v>52.34</c:v>
                </c:pt>
                <c:pt idx="2368">
                  <c:v>52.36</c:v>
                </c:pt>
                <c:pt idx="2369">
                  <c:v>52.38</c:v>
                </c:pt>
                <c:pt idx="2370">
                  <c:v>52.4</c:v>
                </c:pt>
                <c:pt idx="2371">
                  <c:v>52.42</c:v>
                </c:pt>
                <c:pt idx="2372">
                  <c:v>52.44</c:v>
                </c:pt>
                <c:pt idx="2373">
                  <c:v>52.46</c:v>
                </c:pt>
                <c:pt idx="2374">
                  <c:v>52.48</c:v>
                </c:pt>
                <c:pt idx="2375">
                  <c:v>52.5</c:v>
                </c:pt>
                <c:pt idx="2376">
                  <c:v>52.52</c:v>
                </c:pt>
                <c:pt idx="2377">
                  <c:v>52.54</c:v>
                </c:pt>
                <c:pt idx="2378">
                  <c:v>52.56</c:v>
                </c:pt>
                <c:pt idx="2379">
                  <c:v>52.58</c:v>
                </c:pt>
                <c:pt idx="2380">
                  <c:v>52.6</c:v>
                </c:pt>
                <c:pt idx="2381">
                  <c:v>52.62</c:v>
                </c:pt>
                <c:pt idx="2382">
                  <c:v>52.64</c:v>
                </c:pt>
                <c:pt idx="2383">
                  <c:v>52.66</c:v>
                </c:pt>
                <c:pt idx="2384">
                  <c:v>52.68</c:v>
                </c:pt>
                <c:pt idx="2385">
                  <c:v>52.7</c:v>
                </c:pt>
                <c:pt idx="2386">
                  <c:v>52.72</c:v>
                </c:pt>
                <c:pt idx="2387">
                  <c:v>52.74</c:v>
                </c:pt>
                <c:pt idx="2388">
                  <c:v>52.76</c:v>
                </c:pt>
                <c:pt idx="2389">
                  <c:v>52.78</c:v>
                </c:pt>
                <c:pt idx="2390">
                  <c:v>52.8</c:v>
                </c:pt>
                <c:pt idx="2391">
                  <c:v>52.82</c:v>
                </c:pt>
                <c:pt idx="2392">
                  <c:v>52.84</c:v>
                </c:pt>
                <c:pt idx="2393">
                  <c:v>52.86</c:v>
                </c:pt>
                <c:pt idx="2394">
                  <c:v>52.88</c:v>
                </c:pt>
                <c:pt idx="2395">
                  <c:v>52.9</c:v>
                </c:pt>
                <c:pt idx="2396">
                  <c:v>52.92</c:v>
                </c:pt>
                <c:pt idx="2397">
                  <c:v>52.94</c:v>
                </c:pt>
                <c:pt idx="2398">
                  <c:v>52.96</c:v>
                </c:pt>
                <c:pt idx="2399">
                  <c:v>52.98</c:v>
                </c:pt>
                <c:pt idx="2400">
                  <c:v>53</c:v>
                </c:pt>
                <c:pt idx="2401">
                  <c:v>53.02</c:v>
                </c:pt>
                <c:pt idx="2402">
                  <c:v>53.04</c:v>
                </c:pt>
                <c:pt idx="2403">
                  <c:v>53.06</c:v>
                </c:pt>
                <c:pt idx="2404">
                  <c:v>53.08</c:v>
                </c:pt>
                <c:pt idx="2405">
                  <c:v>53.1</c:v>
                </c:pt>
                <c:pt idx="2406">
                  <c:v>53.12</c:v>
                </c:pt>
                <c:pt idx="2407">
                  <c:v>53.14</c:v>
                </c:pt>
                <c:pt idx="2408">
                  <c:v>53.16</c:v>
                </c:pt>
                <c:pt idx="2409">
                  <c:v>53.18</c:v>
                </c:pt>
                <c:pt idx="2410">
                  <c:v>53.2</c:v>
                </c:pt>
                <c:pt idx="2411">
                  <c:v>53.22</c:v>
                </c:pt>
                <c:pt idx="2412">
                  <c:v>53.24</c:v>
                </c:pt>
                <c:pt idx="2413">
                  <c:v>53.26</c:v>
                </c:pt>
                <c:pt idx="2414">
                  <c:v>53.28</c:v>
                </c:pt>
                <c:pt idx="2415">
                  <c:v>53.3</c:v>
                </c:pt>
                <c:pt idx="2416">
                  <c:v>53.32</c:v>
                </c:pt>
                <c:pt idx="2417">
                  <c:v>53.34</c:v>
                </c:pt>
                <c:pt idx="2418">
                  <c:v>53.36</c:v>
                </c:pt>
                <c:pt idx="2419">
                  <c:v>53.38</c:v>
                </c:pt>
                <c:pt idx="2420">
                  <c:v>53.4</c:v>
                </c:pt>
                <c:pt idx="2421">
                  <c:v>53.42</c:v>
                </c:pt>
                <c:pt idx="2422">
                  <c:v>53.44</c:v>
                </c:pt>
                <c:pt idx="2423">
                  <c:v>53.46</c:v>
                </c:pt>
                <c:pt idx="2424">
                  <c:v>53.48</c:v>
                </c:pt>
                <c:pt idx="2425">
                  <c:v>53.5</c:v>
                </c:pt>
                <c:pt idx="2426">
                  <c:v>53.52</c:v>
                </c:pt>
                <c:pt idx="2427">
                  <c:v>53.54</c:v>
                </c:pt>
                <c:pt idx="2428">
                  <c:v>53.56</c:v>
                </c:pt>
                <c:pt idx="2429">
                  <c:v>53.58</c:v>
                </c:pt>
                <c:pt idx="2430">
                  <c:v>53.6</c:v>
                </c:pt>
                <c:pt idx="2431">
                  <c:v>53.62</c:v>
                </c:pt>
                <c:pt idx="2432">
                  <c:v>53.64</c:v>
                </c:pt>
                <c:pt idx="2433">
                  <c:v>53.66</c:v>
                </c:pt>
                <c:pt idx="2434">
                  <c:v>53.68</c:v>
                </c:pt>
                <c:pt idx="2435">
                  <c:v>53.7</c:v>
                </c:pt>
                <c:pt idx="2436">
                  <c:v>53.72</c:v>
                </c:pt>
                <c:pt idx="2437">
                  <c:v>53.74</c:v>
                </c:pt>
                <c:pt idx="2438">
                  <c:v>53.76</c:v>
                </c:pt>
                <c:pt idx="2439">
                  <c:v>53.78</c:v>
                </c:pt>
                <c:pt idx="2440">
                  <c:v>53.8</c:v>
                </c:pt>
                <c:pt idx="2441">
                  <c:v>53.82</c:v>
                </c:pt>
                <c:pt idx="2442">
                  <c:v>53.84</c:v>
                </c:pt>
                <c:pt idx="2443">
                  <c:v>53.86</c:v>
                </c:pt>
                <c:pt idx="2444">
                  <c:v>53.88</c:v>
                </c:pt>
                <c:pt idx="2445">
                  <c:v>53.9</c:v>
                </c:pt>
                <c:pt idx="2446">
                  <c:v>53.92</c:v>
                </c:pt>
                <c:pt idx="2447">
                  <c:v>53.94</c:v>
                </c:pt>
                <c:pt idx="2448">
                  <c:v>53.96</c:v>
                </c:pt>
                <c:pt idx="2449">
                  <c:v>53.98</c:v>
                </c:pt>
                <c:pt idx="2450">
                  <c:v>54</c:v>
                </c:pt>
                <c:pt idx="2451">
                  <c:v>54.02</c:v>
                </c:pt>
                <c:pt idx="2452">
                  <c:v>54.04</c:v>
                </c:pt>
                <c:pt idx="2453">
                  <c:v>54.06</c:v>
                </c:pt>
                <c:pt idx="2454">
                  <c:v>54.08</c:v>
                </c:pt>
                <c:pt idx="2455">
                  <c:v>54.1</c:v>
                </c:pt>
                <c:pt idx="2456">
                  <c:v>54.12</c:v>
                </c:pt>
                <c:pt idx="2457">
                  <c:v>54.14</c:v>
                </c:pt>
                <c:pt idx="2458">
                  <c:v>54.16</c:v>
                </c:pt>
                <c:pt idx="2459">
                  <c:v>54.18</c:v>
                </c:pt>
                <c:pt idx="2460">
                  <c:v>54.2</c:v>
                </c:pt>
                <c:pt idx="2461">
                  <c:v>54.22</c:v>
                </c:pt>
                <c:pt idx="2462">
                  <c:v>54.24</c:v>
                </c:pt>
                <c:pt idx="2463">
                  <c:v>54.26</c:v>
                </c:pt>
                <c:pt idx="2464">
                  <c:v>54.28</c:v>
                </c:pt>
                <c:pt idx="2465">
                  <c:v>54.3</c:v>
                </c:pt>
                <c:pt idx="2466">
                  <c:v>54.32</c:v>
                </c:pt>
                <c:pt idx="2467">
                  <c:v>54.34</c:v>
                </c:pt>
                <c:pt idx="2468">
                  <c:v>54.36</c:v>
                </c:pt>
                <c:pt idx="2469">
                  <c:v>54.38</c:v>
                </c:pt>
                <c:pt idx="2470">
                  <c:v>54.4</c:v>
                </c:pt>
                <c:pt idx="2471">
                  <c:v>54.42</c:v>
                </c:pt>
                <c:pt idx="2472">
                  <c:v>54.44</c:v>
                </c:pt>
                <c:pt idx="2473">
                  <c:v>54.46</c:v>
                </c:pt>
                <c:pt idx="2474">
                  <c:v>54.48</c:v>
                </c:pt>
                <c:pt idx="2475">
                  <c:v>54.5</c:v>
                </c:pt>
                <c:pt idx="2476">
                  <c:v>54.52</c:v>
                </c:pt>
                <c:pt idx="2477">
                  <c:v>54.54</c:v>
                </c:pt>
                <c:pt idx="2478">
                  <c:v>54.56</c:v>
                </c:pt>
                <c:pt idx="2479">
                  <c:v>54.58</c:v>
                </c:pt>
                <c:pt idx="2480">
                  <c:v>54.6</c:v>
                </c:pt>
                <c:pt idx="2481">
                  <c:v>54.62</c:v>
                </c:pt>
                <c:pt idx="2482">
                  <c:v>54.64</c:v>
                </c:pt>
                <c:pt idx="2483">
                  <c:v>54.66</c:v>
                </c:pt>
                <c:pt idx="2484">
                  <c:v>54.68</c:v>
                </c:pt>
                <c:pt idx="2485">
                  <c:v>54.7</c:v>
                </c:pt>
                <c:pt idx="2486">
                  <c:v>54.72</c:v>
                </c:pt>
                <c:pt idx="2487">
                  <c:v>54.74</c:v>
                </c:pt>
                <c:pt idx="2488">
                  <c:v>54.76</c:v>
                </c:pt>
                <c:pt idx="2489">
                  <c:v>54.78</c:v>
                </c:pt>
                <c:pt idx="2490">
                  <c:v>54.8</c:v>
                </c:pt>
                <c:pt idx="2491">
                  <c:v>54.82</c:v>
                </c:pt>
                <c:pt idx="2492">
                  <c:v>54.84</c:v>
                </c:pt>
                <c:pt idx="2493">
                  <c:v>54.86</c:v>
                </c:pt>
                <c:pt idx="2494">
                  <c:v>54.88</c:v>
                </c:pt>
                <c:pt idx="2495">
                  <c:v>54.9</c:v>
                </c:pt>
                <c:pt idx="2496">
                  <c:v>54.92</c:v>
                </c:pt>
                <c:pt idx="2497">
                  <c:v>54.94</c:v>
                </c:pt>
                <c:pt idx="2498">
                  <c:v>54.96</c:v>
                </c:pt>
                <c:pt idx="2499">
                  <c:v>54.98</c:v>
                </c:pt>
                <c:pt idx="2500">
                  <c:v>55</c:v>
                </c:pt>
                <c:pt idx="2501">
                  <c:v>55.02</c:v>
                </c:pt>
                <c:pt idx="2502">
                  <c:v>55.04</c:v>
                </c:pt>
                <c:pt idx="2503">
                  <c:v>55.06</c:v>
                </c:pt>
                <c:pt idx="2504">
                  <c:v>55.08</c:v>
                </c:pt>
                <c:pt idx="2505">
                  <c:v>55.1</c:v>
                </c:pt>
                <c:pt idx="2506">
                  <c:v>55.12</c:v>
                </c:pt>
                <c:pt idx="2507">
                  <c:v>55.14</c:v>
                </c:pt>
                <c:pt idx="2508">
                  <c:v>55.16</c:v>
                </c:pt>
                <c:pt idx="2509">
                  <c:v>55.18</c:v>
                </c:pt>
                <c:pt idx="2510">
                  <c:v>55.2</c:v>
                </c:pt>
                <c:pt idx="2511">
                  <c:v>55.22</c:v>
                </c:pt>
                <c:pt idx="2512">
                  <c:v>55.24</c:v>
                </c:pt>
                <c:pt idx="2513">
                  <c:v>55.26</c:v>
                </c:pt>
                <c:pt idx="2514">
                  <c:v>55.28</c:v>
                </c:pt>
                <c:pt idx="2515">
                  <c:v>55.3</c:v>
                </c:pt>
                <c:pt idx="2516">
                  <c:v>55.32</c:v>
                </c:pt>
                <c:pt idx="2517">
                  <c:v>55.34</c:v>
                </c:pt>
                <c:pt idx="2518">
                  <c:v>55.36</c:v>
                </c:pt>
                <c:pt idx="2519">
                  <c:v>55.38</c:v>
                </c:pt>
                <c:pt idx="2520">
                  <c:v>55.4</c:v>
                </c:pt>
                <c:pt idx="2521">
                  <c:v>55.42</c:v>
                </c:pt>
                <c:pt idx="2522">
                  <c:v>55.44</c:v>
                </c:pt>
                <c:pt idx="2523">
                  <c:v>55.46</c:v>
                </c:pt>
                <c:pt idx="2524">
                  <c:v>55.48</c:v>
                </c:pt>
                <c:pt idx="2525">
                  <c:v>55.5</c:v>
                </c:pt>
                <c:pt idx="2526">
                  <c:v>55.52</c:v>
                </c:pt>
                <c:pt idx="2527">
                  <c:v>55.54</c:v>
                </c:pt>
                <c:pt idx="2528">
                  <c:v>55.56</c:v>
                </c:pt>
                <c:pt idx="2529">
                  <c:v>55.58</c:v>
                </c:pt>
                <c:pt idx="2530">
                  <c:v>55.6</c:v>
                </c:pt>
                <c:pt idx="2531">
                  <c:v>55.62</c:v>
                </c:pt>
                <c:pt idx="2532">
                  <c:v>55.64</c:v>
                </c:pt>
                <c:pt idx="2533">
                  <c:v>55.66</c:v>
                </c:pt>
                <c:pt idx="2534">
                  <c:v>55.68</c:v>
                </c:pt>
                <c:pt idx="2535">
                  <c:v>55.7</c:v>
                </c:pt>
                <c:pt idx="2536">
                  <c:v>55.72</c:v>
                </c:pt>
                <c:pt idx="2537">
                  <c:v>55.74</c:v>
                </c:pt>
                <c:pt idx="2538">
                  <c:v>55.76</c:v>
                </c:pt>
                <c:pt idx="2539">
                  <c:v>55.78</c:v>
                </c:pt>
                <c:pt idx="2540">
                  <c:v>55.8</c:v>
                </c:pt>
                <c:pt idx="2541">
                  <c:v>55.82</c:v>
                </c:pt>
                <c:pt idx="2542">
                  <c:v>55.84</c:v>
                </c:pt>
                <c:pt idx="2543">
                  <c:v>55.86</c:v>
                </c:pt>
                <c:pt idx="2544">
                  <c:v>55.88</c:v>
                </c:pt>
                <c:pt idx="2545">
                  <c:v>55.9</c:v>
                </c:pt>
                <c:pt idx="2546">
                  <c:v>55.92</c:v>
                </c:pt>
                <c:pt idx="2547">
                  <c:v>55.94</c:v>
                </c:pt>
                <c:pt idx="2548">
                  <c:v>55.96</c:v>
                </c:pt>
                <c:pt idx="2549">
                  <c:v>55.98</c:v>
                </c:pt>
                <c:pt idx="2550">
                  <c:v>56</c:v>
                </c:pt>
                <c:pt idx="2551">
                  <c:v>56.02</c:v>
                </c:pt>
                <c:pt idx="2552">
                  <c:v>56.04</c:v>
                </c:pt>
                <c:pt idx="2553">
                  <c:v>56.06</c:v>
                </c:pt>
                <c:pt idx="2554">
                  <c:v>56.08</c:v>
                </c:pt>
                <c:pt idx="2555">
                  <c:v>56.1</c:v>
                </c:pt>
                <c:pt idx="2556">
                  <c:v>56.12</c:v>
                </c:pt>
                <c:pt idx="2557">
                  <c:v>56.14</c:v>
                </c:pt>
                <c:pt idx="2558">
                  <c:v>56.16</c:v>
                </c:pt>
                <c:pt idx="2559">
                  <c:v>56.18</c:v>
                </c:pt>
                <c:pt idx="2560">
                  <c:v>56.2</c:v>
                </c:pt>
                <c:pt idx="2561">
                  <c:v>56.22</c:v>
                </c:pt>
                <c:pt idx="2562">
                  <c:v>56.24</c:v>
                </c:pt>
                <c:pt idx="2563">
                  <c:v>56.26</c:v>
                </c:pt>
                <c:pt idx="2564">
                  <c:v>56.28</c:v>
                </c:pt>
                <c:pt idx="2565">
                  <c:v>56.3</c:v>
                </c:pt>
                <c:pt idx="2566">
                  <c:v>56.32</c:v>
                </c:pt>
                <c:pt idx="2567">
                  <c:v>56.34</c:v>
                </c:pt>
                <c:pt idx="2568">
                  <c:v>56.36</c:v>
                </c:pt>
                <c:pt idx="2569">
                  <c:v>56.38</c:v>
                </c:pt>
                <c:pt idx="2570">
                  <c:v>56.4</c:v>
                </c:pt>
                <c:pt idx="2571">
                  <c:v>56.42</c:v>
                </c:pt>
                <c:pt idx="2572">
                  <c:v>56.44</c:v>
                </c:pt>
                <c:pt idx="2573">
                  <c:v>56.46</c:v>
                </c:pt>
                <c:pt idx="2574">
                  <c:v>56.48</c:v>
                </c:pt>
                <c:pt idx="2575">
                  <c:v>56.5</c:v>
                </c:pt>
                <c:pt idx="2576">
                  <c:v>56.52</c:v>
                </c:pt>
                <c:pt idx="2577">
                  <c:v>56.54</c:v>
                </c:pt>
                <c:pt idx="2578">
                  <c:v>56.56</c:v>
                </c:pt>
                <c:pt idx="2579">
                  <c:v>56.58</c:v>
                </c:pt>
                <c:pt idx="2580">
                  <c:v>56.6</c:v>
                </c:pt>
                <c:pt idx="2581">
                  <c:v>56.62</c:v>
                </c:pt>
                <c:pt idx="2582">
                  <c:v>56.64</c:v>
                </c:pt>
                <c:pt idx="2583">
                  <c:v>56.66</c:v>
                </c:pt>
                <c:pt idx="2584">
                  <c:v>56.68</c:v>
                </c:pt>
                <c:pt idx="2585">
                  <c:v>56.7</c:v>
                </c:pt>
                <c:pt idx="2586">
                  <c:v>56.72</c:v>
                </c:pt>
                <c:pt idx="2587">
                  <c:v>56.74</c:v>
                </c:pt>
                <c:pt idx="2588">
                  <c:v>56.76</c:v>
                </c:pt>
                <c:pt idx="2589">
                  <c:v>56.78</c:v>
                </c:pt>
                <c:pt idx="2590">
                  <c:v>56.8</c:v>
                </c:pt>
                <c:pt idx="2591">
                  <c:v>56.82</c:v>
                </c:pt>
                <c:pt idx="2592">
                  <c:v>56.84</c:v>
                </c:pt>
                <c:pt idx="2593">
                  <c:v>56.86</c:v>
                </c:pt>
                <c:pt idx="2594">
                  <c:v>56.88</c:v>
                </c:pt>
                <c:pt idx="2595">
                  <c:v>56.9</c:v>
                </c:pt>
                <c:pt idx="2596">
                  <c:v>56.92</c:v>
                </c:pt>
                <c:pt idx="2597">
                  <c:v>56.94</c:v>
                </c:pt>
                <c:pt idx="2598">
                  <c:v>56.96</c:v>
                </c:pt>
                <c:pt idx="2599">
                  <c:v>56.98</c:v>
                </c:pt>
                <c:pt idx="2600">
                  <c:v>57</c:v>
                </c:pt>
                <c:pt idx="2601">
                  <c:v>57.02</c:v>
                </c:pt>
                <c:pt idx="2602">
                  <c:v>57.04</c:v>
                </c:pt>
                <c:pt idx="2603">
                  <c:v>57.06</c:v>
                </c:pt>
                <c:pt idx="2604">
                  <c:v>57.08</c:v>
                </c:pt>
                <c:pt idx="2605">
                  <c:v>57.1</c:v>
                </c:pt>
                <c:pt idx="2606">
                  <c:v>57.12</c:v>
                </c:pt>
                <c:pt idx="2607">
                  <c:v>57.14</c:v>
                </c:pt>
                <c:pt idx="2608">
                  <c:v>57.16</c:v>
                </c:pt>
                <c:pt idx="2609">
                  <c:v>57.18</c:v>
                </c:pt>
                <c:pt idx="2610">
                  <c:v>57.2</c:v>
                </c:pt>
                <c:pt idx="2611">
                  <c:v>57.22</c:v>
                </c:pt>
                <c:pt idx="2612">
                  <c:v>57.24</c:v>
                </c:pt>
                <c:pt idx="2613">
                  <c:v>57.26</c:v>
                </c:pt>
                <c:pt idx="2614">
                  <c:v>57.28</c:v>
                </c:pt>
                <c:pt idx="2615">
                  <c:v>57.3</c:v>
                </c:pt>
                <c:pt idx="2616">
                  <c:v>57.32</c:v>
                </c:pt>
                <c:pt idx="2617">
                  <c:v>57.34</c:v>
                </c:pt>
                <c:pt idx="2618">
                  <c:v>57.36</c:v>
                </c:pt>
                <c:pt idx="2619">
                  <c:v>57.38</c:v>
                </c:pt>
                <c:pt idx="2620">
                  <c:v>57.4</c:v>
                </c:pt>
                <c:pt idx="2621">
                  <c:v>57.42</c:v>
                </c:pt>
                <c:pt idx="2622">
                  <c:v>57.44</c:v>
                </c:pt>
                <c:pt idx="2623">
                  <c:v>57.46</c:v>
                </c:pt>
                <c:pt idx="2624">
                  <c:v>57.48</c:v>
                </c:pt>
                <c:pt idx="2625">
                  <c:v>57.5</c:v>
                </c:pt>
                <c:pt idx="2626">
                  <c:v>57.52</c:v>
                </c:pt>
                <c:pt idx="2627">
                  <c:v>57.54</c:v>
                </c:pt>
                <c:pt idx="2628">
                  <c:v>57.56</c:v>
                </c:pt>
                <c:pt idx="2629">
                  <c:v>57.58</c:v>
                </c:pt>
                <c:pt idx="2630">
                  <c:v>57.6</c:v>
                </c:pt>
                <c:pt idx="2631">
                  <c:v>57.62</c:v>
                </c:pt>
                <c:pt idx="2632">
                  <c:v>57.64</c:v>
                </c:pt>
                <c:pt idx="2633">
                  <c:v>57.66</c:v>
                </c:pt>
                <c:pt idx="2634">
                  <c:v>57.68</c:v>
                </c:pt>
                <c:pt idx="2635">
                  <c:v>57.7</c:v>
                </c:pt>
                <c:pt idx="2636">
                  <c:v>57.72</c:v>
                </c:pt>
                <c:pt idx="2637">
                  <c:v>57.74</c:v>
                </c:pt>
                <c:pt idx="2638">
                  <c:v>57.76</c:v>
                </c:pt>
                <c:pt idx="2639">
                  <c:v>57.78</c:v>
                </c:pt>
                <c:pt idx="2640">
                  <c:v>57.8</c:v>
                </c:pt>
                <c:pt idx="2641">
                  <c:v>57.82</c:v>
                </c:pt>
                <c:pt idx="2642">
                  <c:v>57.84</c:v>
                </c:pt>
                <c:pt idx="2643">
                  <c:v>57.86</c:v>
                </c:pt>
                <c:pt idx="2644">
                  <c:v>57.88</c:v>
                </c:pt>
                <c:pt idx="2645">
                  <c:v>57.9</c:v>
                </c:pt>
                <c:pt idx="2646">
                  <c:v>57.92</c:v>
                </c:pt>
                <c:pt idx="2647">
                  <c:v>57.94</c:v>
                </c:pt>
                <c:pt idx="2648">
                  <c:v>57.96</c:v>
                </c:pt>
                <c:pt idx="2649">
                  <c:v>57.98</c:v>
                </c:pt>
                <c:pt idx="2650">
                  <c:v>58</c:v>
                </c:pt>
                <c:pt idx="2651">
                  <c:v>58.02</c:v>
                </c:pt>
                <c:pt idx="2652">
                  <c:v>58.04</c:v>
                </c:pt>
                <c:pt idx="2653">
                  <c:v>58.06</c:v>
                </c:pt>
                <c:pt idx="2654">
                  <c:v>58.08</c:v>
                </c:pt>
                <c:pt idx="2655">
                  <c:v>58.1</c:v>
                </c:pt>
                <c:pt idx="2656">
                  <c:v>58.12</c:v>
                </c:pt>
                <c:pt idx="2657">
                  <c:v>58.14</c:v>
                </c:pt>
                <c:pt idx="2658">
                  <c:v>58.16</c:v>
                </c:pt>
                <c:pt idx="2659">
                  <c:v>58.18</c:v>
                </c:pt>
                <c:pt idx="2660">
                  <c:v>58.2</c:v>
                </c:pt>
                <c:pt idx="2661">
                  <c:v>58.22</c:v>
                </c:pt>
                <c:pt idx="2662">
                  <c:v>58.24</c:v>
                </c:pt>
                <c:pt idx="2663">
                  <c:v>58.26</c:v>
                </c:pt>
                <c:pt idx="2664">
                  <c:v>58.28</c:v>
                </c:pt>
                <c:pt idx="2665">
                  <c:v>58.3</c:v>
                </c:pt>
                <c:pt idx="2666">
                  <c:v>58.32</c:v>
                </c:pt>
                <c:pt idx="2667">
                  <c:v>58.34</c:v>
                </c:pt>
                <c:pt idx="2668">
                  <c:v>58.36</c:v>
                </c:pt>
                <c:pt idx="2669">
                  <c:v>58.38</c:v>
                </c:pt>
                <c:pt idx="2670">
                  <c:v>58.4</c:v>
                </c:pt>
                <c:pt idx="2671">
                  <c:v>58.42</c:v>
                </c:pt>
                <c:pt idx="2672">
                  <c:v>58.44</c:v>
                </c:pt>
                <c:pt idx="2673">
                  <c:v>58.46</c:v>
                </c:pt>
                <c:pt idx="2674">
                  <c:v>58.48</c:v>
                </c:pt>
                <c:pt idx="2675">
                  <c:v>58.5</c:v>
                </c:pt>
                <c:pt idx="2676">
                  <c:v>58.52</c:v>
                </c:pt>
                <c:pt idx="2677">
                  <c:v>58.54</c:v>
                </c:pt>
                <c:pt idx="2678">
                  <c:v>58.56</c:v>
                </c:pt>
                <c:pt idx="2679">
                  <c:v>58.58</c:v>
                </c:pt>
                <c:pt idx="2680">
                  <c:v>58.6</c:v>
                </c:pt>
                <c:pt idx="2681">
                  <c:v>58.62</c:v>
                </c:pt>
                <c:pt idx="2682">
                  <c:v>58.64</c:v>
                </c:pt>
                <c:pt idx="2683">
                  <c:v>58.66</c:v>
                </c:pt>
                <c:pt idx="2684">
                  <c:v>58.68</c:v>
                </c:pt>
                <c:pt idx="2685">
                  <c:v>58.7</c:v>
                </c:pt>
                <c:pt idx="2686">
                  <c:v>58.72</c:v>
                </c:pt>
                <c:pt idx="2687">
                  <c:v>58.74</c:v>
                </c:pt>
                <c:pt idx="2688">
                  <c:v>58.76</c:v>
                </c:pt>
                <c:pt idx="2689">
                  <c:v>58.78</c:v>
                </c:pt>
                <c:pt idx="2690">
                  <c:v>58.8</c:v>
                </c:pt>
                <c:pt idx="2691">
                  <c:v>58.82</c:v>
                </c:pt>
                <c:pt idx="2692">
                  <c:v>58.84</c:v>
                </c:pt>
                <c:pt idx="2693">
                  <c:v>58.86</c:v>
                </c:pt>
                <c:pt idx="2694">
                  <c:v>58.88</c:v>
                </c:pt>
                <c:pt idx="2695">
                  <c:v>58.9</c:v>
                </c:pt>
                <c:pt idx="2696">
                  <c:v>58.92</c:v>
                </c:pt>
                <c:pt idx="2697">
                  <c:v>58.94</c:v>
                </c:pt>
                <c:pt idx="2698">
                  <c:v>58.96</c:v>
                </c:pt>
                <c:pt idx="2699">
                  <c:v>58.98</c:v>
                </c:pt>
                <c:pt idx="2700">
                  <c:v>59</c:v>
                </c:pt>
                <c:pt idx="2701">
                  <c:v>59.02</c:v>
                </c:pt>
                <c:pt idx="2702">
                  <c:v>59.04</c:v>
                </c:pt>
                <c:pt idx="2703">
                  <c:v>59.06</c:v>
                </c:pt>
                <c:pt idx="2704">
                  <c:v>59.08</c:v>
                </c:pt>
                <c:pt idx="2705">
                  <c:v>59.1</c:v>
                </c:pt>
                <c:pt idx="2706">
                  <c:v>59.12</c:v>
                </c:pt>
                <c:pt idx="2707">
                  <c:v>59.14</c:v>
                </c:pt>
                <c:pt idx="2708">
                  <c:v>59.16</c:v>
                </c:pt>
                <c:pt idx="2709">
                  <c:v>59.18</c:v>
                </c:pt>
                <c:pt idx="2710">
                  <c:v>59.2</c:v>
                </c:pt>
                <c:pt idx="2711">
                  <c:v>59.22</c:v>
                </c:pt>
                <c:pt idx="2712">
                  <c:v>59.24</c:v>
                </c:pt>
                <c:pt idx="2713">
                  <c:v>59.26</c:v>
                </c:pt>
                <c:pt idx="2714">
                  <c:v>59.28</c:v>
                </c:pt>
                <c:pt idx="2715">
                  <c:v>59.3</c:v>
                </c:pt>
                <c:pt idx="2716">
                  <c:v>59.32</c:v>
                </c:pt>
                <c:pt idx="2717">
                  <c:v>59.34</c:v>
                </c:pt>
                <c:pt idx="2718">
                  <c:v>59.36</c:v>
                </c:pt>
                <c:pt idx="2719">
                  <c:v>59.38</c:v>
                </c:pt>
                <c:pt idx="2720">
                  <c:v>59.4</c:v>
                </c:pt>
                <c:pt idx="2721">
                  <c:v>59.42</c:v>
                </c:pt>
                <c:pt idx="2722">
                  <c:v>59.44</c:v>
                </c:pt>
                <c:pt idx="2723">
                  <c:v>59.46</c:v>
                </c:pt>
                <c:pt idx="2724">
                  <c:v>59.48</c:v>
                </c:pt>
                <c:pt idx="2725">
                  <c:v>59.5</c:v>
                </c:pt>
                <c:pt idx="2726">
                  <c:v>59.52</c:v>
                </c:pt>
                <c:pt idx="2727">
                  <c:v>59.54</c:v>
                </c:pt>
                <c:pt idx="2728">
                  <c:v>59.56</c:v>
                </c:pt>
                <c:pt idx="2729">
                  <c:v>59.58</c:v>
                </c:pt>
                <c:pt idx="2730">
                  <c:v>59.6</c:v>
                </c:pt>
                <c:pt idx="2731">
                  <c:v>59.62</c:v>
                </c:pt>
                <c:pt idx="2732">
                  <c:v>59.64</c:v>
                </c:pt>
                <c:pt idx="2733">
                  <c:v>59.66</c:v>
                </c:pt>
                <c:pt idx="2734">
                  <c:v>59.68</c:v>
                </c:pt>
                <c:pt idx="2735">
                  <c:v>59.7</c:v>
                </c:pt>
                <c:pt idx="2736">
                  <c:v>59.72</c:v>
                </c:pt>
                <c:pt idx="2737">
                  <c:v>59.74</c:v>
                </c:pt>
                <c:pt idx="2738">
                  <c:v>59.76</c:v>
                </c:pt>
                <c:pt idx="2739">
                  <c:v>59.78</c:v>
                </c:pt>
                <c:pt idx="2740">
                  <c:v>59.8</c:v>
                </c:pt>
                <c:pt idx="2741">
                  <c:v>59.82</c:v>
                </c:pt>
                <c:pt idx="2742">
                  <c:v>59.84</c:v>
                </c:pt>
                <c:pt idx="2743">
                  <c:v>59.86</c:v>
                </c:pt>
                <c:pt idx="2744">
                  <c:v>59.88</c:v>
                </c:pt>
                <c:pt idx="2745">
                  <c:v>59.9</c:v>
                </c:pt>
                <c:pt idx="2746">
                  <c:v>59.92</c:v>
                </c:pt>
                <c:pt idx="2747">
                  <c:v>59.94</c:v>
                </c:pt>
                <c:pt idx="2748">
                  <c:v>59.96</c:v>
                </c:pt>
                <c:pt idx="2749">
                  <c:v>59.98</c:v>
                </c:pt>
                <c:pt idx="2750">
                  <c:v>60</c:v>
                </c:pt>
                <c:pt idx="2751">
                  <c:v>60.02</c:v>
                </c:pt>
                <c:pt idx="2752">
                  <c:v>60.04</c:v>
                </c:pt>
                <c:pt idx="2753">
                  <c:v>60.06</c:v>
                </c:pt>
                <c:pt idx="2754">
                  <c:v>60.08</c:v>
                </c:pt>
                <c:pt idx="2755">
                  <c:v>60.1</c:v>
                </c:pt>
                <c:pt idx="2756">
                  <c:v>60.12</c:v>
                </c:pt>
                <c:pt idx="2757">
                  <c:v>60.14</c:v>
                </c:pt>
                <c:pt idx="2758">
                  <c:v>60.16</c:v>
                </c:pt>
                <c:pt idx="2759">
                  <c:v>60.18</c:v>
                </c:pt>
                <c:pt idx="2760">
                  <c:v>60.2</c:v>
                </c:pt>
                <c:pt idx="2761">
                  <c:v>60.22</c:v>
                </c:pt>
                <c:pt idx="2762">
                  <c:v>60.24</c:v>
                </c:pt>
                <c:pt idx="2763">
                  <c:v>60.26</c:v>
                </c:pt>
                <c:pt idx="2764">
                  <c:v>60.28</c:v>
                </c:pt>
                <c:pt idx="2765">
                  <c:v>60.3</c:v>
                </c:pt>
                <c:pt idx="2766">
                  <c:v>60.32</c:v>
                </c:pt>
                <c:pt idx="2767">
                  <c:v>60.34</c:v>
                </c:pt>
                <c:pt idx="2768">
                  <c:v>60.36</c:v>
                </c:pt>
                <c:pt idx="2769">
                  <c:v>60.38</c:v>
                </c:pt>
                <c:pt idx="2770">
                  <c:v>60.4</c:v>
                </c:pt>
                <c:pt idx="2771">
                  <c:v>60.42</c:v>
                </c:pt>
                <c:pt idx="2772">
                  <c:v>60.44</c:v>
                </c:pt>
                <c:pt idx="2773">
                  <c:v>60.46</c:v>
                </c:pt>
                <c:pt idx="2774">
                  <c:v>60.48</c:v>
                </c:pt>
                <c:pt idx="2775">
                  <c:v>60.5</c:v>
                </c:pt>
                <c:pt idx="2776">
                  <c:v>60.52</c:v>
                </c:pt>
                <c:pt idx="2777">
                  <c:v>60.54</c:v>
                </c:pt>
                <c:pt idx="2778">
                  <c:v>60.56</c:v>
                </c:pt>
                <c:pt idx="2779">
                  <c:v>60.58</c:v>
                </c:pt>
                <c:pt idx="2780">
                  <c:v>60.6</c:v>
                </c:pt>
                <c:pt idx="2781">
                  <c:v>60.62</c:v>
                </c:pt>
                <c:pt idx="2782">
                  <c:v>60.64</c:v>
                </c:pt>
                <c:pt idx="2783">
                  <c:v>60.66</c:v>
                </c:pt>
                <c:pt idx="2784">
                  <c:v>60.68</c:v>
                </c:pt>
                <c:pt idx="2785">
                  <c:v>60.7</c:v>
                </c:pt>
                <c:pt idx="2786">
                  <c:v>60.72</c:v>
                </c:pt>
                <c:pt idx="2787">
                  <c:v>60.74</c:v>
                </c:pt>
                <c:pt idx="2788">
                  <c:v>60.76</c:v>
                </c:pt>
                <c:pt idx="2789">
                  <c:v>60.78</c:v>
                </c:pt>
                <c:pt idx="2790">
                  <c:v>60.8</c:v>
                </c:pt>
                <c:pt idx="2791">
                  <c:v>60.82</c:v>
                </c:pt>
                <c:pt idx="2792">
                  <c:v>60.84</c:v>
                </c:pt>
                <c:pt idx="2793">
                  <c:v>60.86</c:v>
                </c:pt>
                <c:pt idx="2794">
                  <c:v>60.88</c:v>
                </c:pt>
                <c:pt idx="2795">
                  <c:v>60.9</c:v>
                </c:pt>
                <c:pt idx="2796">
                  <c:v>60.92</c:v>
                </c:pt>
                <c:pt idx="2797">
                  <c:v>60.94</c:v>
                </c:pt>
                <c:pt idx="2798">
                  <c:v>60.96</c:v>
                </c:pt>
                <c:pt idx="2799">
                  <c:v>60.98</c:v>
                </c:pt>
                <c:pt idx="2800">
                  <c:v>61</c:v>
                </c:pt>
                <c:pt idx="2801">
                  <c:v>61.02</c:v>
                </c:pt>
                <c:pt idx="2802">
                  <c:v>61.04</c:v>
                </c:pt>
                <c:pt idx="2803">
                  <c:v>61.06</c:v>
                </c:pt>
                <c:pt idx="2804">
                  <c:v>61.08</c:v>
                </c:pt>
                <c:pt idx="2805">
                  <c:v>61.1</c:v>
                </c:pt>
                <c:pt idx="2806">
                  <c:v>61.12</c:v>
                </c:pt>
                <c:pt idx="2807">
                  <c:v>61.14</c:v>
                </c:pt>
                <c:pt idx="2808">
                  <c:v>61.16</c:v>
                </c:pt>
                <c:pt idx="2809">
                  <c:v>61.18</c:v>
                </c:pt>
                <c:pt idx="2810">
                  <c:v>61.2</c:v>
                </c:pt>
                <c:pt idx="2811">
                  <c:v>61.22</c:v>
                </c:pt>
                <c:pt idx="2812">
                  <c:v>61.24</c:v>
                </c:pt>
                <c:pt idx="2813">
                  <c:v>61.26</c:v>
                </c:pt>
                <c:pt idx="2814">
                  <c:v>61.28</c:v>
                </c:pt>
                <c:pt idx="2815">
                  <c:v>61.3</c:v>
                </c:pt>
                <c:pt idx="2816">
                  <c:v>61.32</c:v>
                </c:pt>
                <c:pt idx="2817">
                  <c:v>61.34</c:v>
                </c:pt>
                <c:pt idx="2818">
                  <c:v>61.36</c:v>
                </c:pt>
                <c:pt idx="2819">
                  <c:v>61.38</c:v>
                </c:pt>
                <c:pt idx="2820">
                  <c:v>61.4</c:v>
                </c:pt>
                <c:pt idx="2821">
                  <c:v>61.42</c:v>
                </c:pt>
                <c:pt idx="2822">
                  <c:v>61.44</c:v>
                </c:pt>
                <c:pt idx="2823">
                  <c:v>61.46</c:v>
                </c:pt>
                <c:pt idx="2824">
                  <c:v>61.48</c:v>
                </c:pt>
                <c:pt idx="2825">
                  <c:v>61.5</c:v>
                </c:pt>
                <c:pt idx="2826">
                  <c:v>61.52</c:v>
                </c:pt>
                <c:pt idx="2827">
                  <c:v>61.54</c:v>
                </c:pt>
                <c:pt idx="2828">
                  <c:v>61.56</c:v>
                </c:pt>
                <c:pt idx="2829">
                  <c:v>61.58</c:v>
                </c:pt>
                <c:pt idx="2830">
                  <c:v>61.6</c:v>
                </c:pt>
                <c:pt idx="2831">
                  <c:v>61.62</c:v>
                </c:pt>
                <c:pt idx="2832">
                  <c:v>61.64</c:v>
                </c:pt>
                <c:pt idx="2833">
                  <c:v>61.66</c:v>
                </c:pt>
                <c:pt idx="2834">
                  <c:v>61.68</c:v>
                </c:pt>
                <c:pt idx="2835">
                  <c:v>61.7</c:v>
                </c:pt>
                <c:pt idx="2836">
                  <c:v>61.72</c:v>
                </c:pt>
                <c:pt idx="2837">
                  <c:v>61.74</c:v>
                </c:pt>
                <c:pt idx="2838">
                  <c:v>61.76</c:v>
                </c:pt>
                <c:pt idx="2839">
                  <c:v>61.78</c:v>
                </c:pt>
                <c:pt idx="2840">
                  <c:v>61.8</c:v>
                </c:pt>
                <c:pt idx="2841">
                  <c:v>61.82</c:v>
                </c:pt>
                <c:pt idx="2842">
                  <c:v>61.84</c:v>
                </c:pt>
                <c:pt idx="2843">
                  <c:v>61.86</c:v>
                </c:pt>
                <c:pt idx="2844">
                  <c:v>61.88</c:v>
                </c:pt>
                <c:pt idx="2845">
                  <c:v>61.9</c:v>
                </c:pt>
                <c:pt idx="2846">
                  <c:v>61.92</c:v>
                </c:pt>
                <c:pt idx="2847">
                  <c:v>61.94</c:v>
                </c:pt>
                <c:pt idx="2848">
                  <c:v>61.96</c:v>
                </c:pt>
                <c:pt idx="2849">
                  <c:v>61.98</c:v>
                </c:pt>
                <c:pt idx="2850">
                  <c:v>62</c:v>
                </c:pt>
                <c:pt idx="2851">
                  <c:v>62.02</c:v>
                </c:pt>
                <c:pt idx="2852">
                  <c:v>62.04</c:v>
                </c:pt>
                <c:pt idx="2853">
                  <c:v>62.06</c:v>
                </c:pt>
                <c:pt idx="2854">
                  <c:v>62.08</c:v>
                </c:pt>
                <c:pt idx="2855">
                  <c:v>62.1</c:v>
                </c:pt>
                <c:pt idx="2856">
                  <c:v>62.12</c:v>
                </c:pt>
                <c:pt idx="2857">
                  <c:v>62.14</c:v>
                </c:pt>
                <c:pt idx="2858">
                  <c:v>62.16</c:v>
                </c:pt>
                <c:pt idx="2859">
                  <c:v>62.18</c:v>
                </c:pt>
                <c:pt idx="2860">
                  <c:v>62.2</c:v>
                </c:pt>
                <c:pt idx="2861">
                  <c:v>62.22</c:v>
                </c:pt>
                <c:pt idx="2862">
                  <c:v>62.24</c:v>
                </c:pt>
                <c:pt idx="2863">
                  <c:v>62.26</c:v>
                </c:pt>
                <c:pt idx="2864">
                  <c:v>62.28</c:v>
                </c:pt>
                <c:pt idx="2865">
                  <c:v>62.3</c:v>
                </c:pt>
                <c:pt idx="2866">
                  <c:v>62.32</c:v>
                </c:pt>
                <c:pt idx="2867">
                  <c:v>62.34</c:v>
                </c:pt>
                <c:pt idx="2868">
                  <c:v>62.36</c:v>
                </c:pt>
                <c:pt idx="2869">
                  <c:v>62.38</c:v>
                </c:pt>
                <c:pt idx="2870">
                  <c:v>62.4</c:v>
                </c:pt>
                <c:pt idx="2871">
                  <c:v>62.42</c:v>
                </c:pt>
                <c:pt idx="2872">
                  <c:v>62.44</c:v>
                </c:pt>
                <c:pt idx="2873">
                  <c:v>62.46</c:v>
                </c:pt>
                <c:pt idx="2874">
                  <c:v>62.48</c:v>
                </c:pt>
                <c:pt idx="2875">
                  <c:v>62.5</c:v>
                </c:pt>
                <c:pt idx="2876">
                  <c:v>62.52</c:v>
                </c:pt>
                <c:pt idx="2877">
                  <c:v>62.54</c:v>
                </c:pt>
                <c:pt idx="2878">
                  <c:v>62.56</c:v>
                </c:pt>
                <c:pt idx="2879">
                  <c:v>62.58</c:v>
                </c:pt>
                <c:pt idx="2880">
                  <c:v>62.6</c:v>
                </c:pt>
                <c:pt idx="2881">
                  <c:v>62.62</c:v>
                </c:pt>
                <c:pt idx="2882">
                  <c:v>62.64</c:v>
                </c:pt>
                <c:pt idx="2883">
                  <c:v>62.66</c:v>
                </c:pt>
                <c:pt idx="2884">
                  <c:v>62.68</c:v>
                </c:pt>
                <c:pt idx="2885">
                  <c:v>62.7</c:v>
                </c:pt>
                <c:pt idx="2886">
                  <c:v>62.72</c:v>
                </c:pt>
                <c:pt idx="2887">
                  <c:v>62.74</c:v>
                </c:pt>
                <c:pt idx="2888">
                  <c:v>62.76</c:v>
                </c:pt>
                <c:pt idx="2889">
                  <c:v>62.78</c:v>
                </c:pt>
                <c:pt idx="2890">
                  <c:v>62.8</c:v>
                </c:pt>
                <c:pt idx="2891">
                  <c:v>62.82</c:v>
                </c:pt>
                <c:pt idx="2892">
                  <c:v>62.84</c:v>
                </c:pt>
                <c:pt idx="2893">
                  <c:v>62.86</c:v>
                </c:pt>
                <c:pt idx="2894">
                  <c:v>62.88</c:v>
                </c:pt>
                <c:pt idx="2895">
                  <c:v>62.9</c:v>
                </c:pt>
                <c:pt idx="2896">
                  <c:v>62.92</c:v>
                </c:pt>
                <c:pt idx="2897">
                  <c:v>62.94</c:v>
                </c:pt>
                <c:pt idx="2898">
                  <c:v>62.96</c:v>
                </c:pt>
                <c:pt idx="2899">
                  <c:v>62.98</c:v>
                </c:pt>
                <c:pt idx="2900">
                  <c:v>63</c:v>
                </c:pt>
                <c:pt idx="2901">
                  <c:v>63.02</c:v>
                </c:pt>
                <c:pt idx="2902">
                  <c:v>63.04</c:v>
                </c:pt>
                <c:pt idx="2903">
                  <c:v>63.06</c:v>
                </c:pt>
                <c:pt idx="2904">
                  <c:v>63.08</c:v>
                </c:pt>
                <c:pt idx="2905">
                  <c:v>63.1</c:v>
                </c:pt>
                <c:pt idx="2906">
                  <c:v>63.12</c:v>
                </c:pt>
                <c:pt idx="2907">
                  <c:v>63.14</c:v>
                </c:pt>
                <c:pt idx="2908">
                  <c:v>63.16</c:v>
                </c:pt>
                <c:pt idx="2909">
                  <c:v>63.18</c:v>
                </c:pt>
                <c:pt idx="2910">
                  <c:v>63.2</c:v>
                </c:pt>
                <c:pt idx="2911">
                  <c:v>63.22</c:v>
                </c:pt>
                <c:pt idx="2912">
                  <c:v>63.24</c:v>
                </c:pt>
                <c:pt idx="2913">
                  <c:v>63.26</c:v>
                </c:pt>
                <c:pt idx="2914">
                  <c:v>63.28</c:v>
                </c:pt>
                <c:pt idx="2915">
                  <c:v>63.3</c:v>
                </c:pt>
                <c:pt idx="2916">
                  <c:v>63.32</c:v>
                </c:pt>
                <c:pt idx="2917">
                  <c:v>63.34</c:v>
                </c:pt>
                <c:pt idx="2918">
                  <c:v>63.36</c:v>
                </c:pt>
                <c:pt idx="2919">
                  <c:v>63.38</c:v>
                </c:pt>
                <c:pt idx="2920">
                  <c:v>63.4</c:v>
                </c:pt>
                <c:pt idx="2921">
                  <c:v>63.42</c:v>
                </c:pt>
                <c:pt idx="2922">
                  <c:v>63.44</c:v>
                </c:pt>
                <c:pt idx="2923">
                  <c:v>63.46</c:v>
                </c:pt>
                <c:pt idx="2924">
                  <c:v>63.48</c:v>
                </c:pt>
                <c:pt idx="2925">
                  <c:v>63.5</c:v>
                </c:pt>
                <c:pt idx="2926">
                  <c:v>63.52</c:v>
                </c:pt>
                <c:pt idx="2927">
                  <c:v>63.54</c:v>
                </c:pt>
                <c:pt idx="2928">
                  <c:v>63.56</c:v>
                </c:pt>
                <c:pt idx="2929">
                  <c:v>63.58</c:v>
                </c:pt>
                <c:pt idx="2930">
                  <c:v>63.6</c:v>
                </c:pt>
                <c:pt idx="2931">
                  <c:v>63.62</c:v>
                </c:pt>
                <c:pt idx="2932">
                  <c:v>63.64</c:v>
                </c:pt>
                <c:pt idx="2933">
                  <c:v>63.66</c:v>
                </c:pt>
                <c:pt idx="2934">
                  <c:v>63.68</c:v>
                </c:pt>
                <c:pt idx="2935">
                  <c:v>63.7</c:v>
                </c:pt>
                <c:pt idx="2936">
                  <c:v>63.72</c:v>
                </c:pt>
                <c:pt idx="2937">
                  <c:v>63.74</c:v>
                </c:pt>
                <c:pt idx="2938">
                  <c:v>63.76</c:v>
                </c:pt>
                <c:pt idx="2939">
                  <c:v>63.78</c:v>
                </c:pt>
                <c:pt idx="2940">
                  <c:v>63.8</c:v>
                </c:pt>
                <c:pt idx="2941">
                  <c:v>63.82</c:v>
                </c:pt>
                <c:pt idx="2942">
                  <c:v>63.84</c:v>
                </c:pt>
                <c:pt idx="2943">
                  <c:v>63.86</c:v>
                </c:pt>
                <c:pt idx="2944">
                  <c:v>63.88</c:v>
                </c:pt>
                <c:pt idx="2945">
                  <c:v>63.9</c:v>
                </c:pt>
                <c:pt idx="2946">
                  <c:v>63.92</c:v>
                </c:pt>
                <c:pt idx="2947">
                  <c:v>63.94</c:v>
                </c:pt>
                <c:pt idx="2948">
                  <c:v>63.96</c:v>
                </c:pt>
                <c:pt idx="2949">
                  <c:v>63.98</c:v>
                </c:pt>
                <c:pt idx="2950">
                  <c:v>64</c:v>
                </c:pt>
                <c:pt idx="2951">
                  <c:v>64.02</c:v>
                </c:pt>
                <c:pt idx="2952">
                  <c:v>64.040000000000006</c:v>
                </c:pt>
                <c:pt idx="2953">
                  <c:v>64.06</c:v>
                </c:pt>
                <c:pt idx="2954">
                  <c:v>64.08</c:v>
                </c:pt>
                <c:pt idx="2955">
                  <c:v>64.099999999999994</c:v>
                </c:pt>
                <c:pt idx="2956">
                  <c:v>64.12</c:v>
                </c:pt>
                <c:pt idx="2957">
                  <c:v>64.14</c:v>
                </c:pt>
                <c:pt idx="2958">
                  <c:v>64.16</c:v>
                </c:pt>
                <c:pt idx="2959">
                  <c:v>64.180000000000007</c:v>
                </c:pt>
                <c:pt idx="2960">
                  <c:v>64.2</c:v>
                </c:pt>
                <c:pt idx="2961">
                  <c:v>64.22</c:v>
                </c:pt>
                <c:pt idx="2962">
                  <c:v>64.239999999999995</c:v>
                </c:pt>
                <c:pt idx="2963">
                  <c:v>64.260000000000005</c:v>
                </c:pt>
                <c:pt idx="2964">
                  <c:v>64.28</c:v>
                </c:pt>
                <c:pt idx="2965">
                  <c:v>64.3</c:v>
                </c:pt>
                <c:pt idx="2966">
                  <c:v>64.319999999999993</c:v>
                </c:pt>
                <c:pt idx="2967">
                  <c:v>64.34</c:v>
                </c:pt>
                <c:pt idx="2968">
                  <c:v>64.36</c:v>
                </c:pt>
                <c:pt idx="2969">
                  <c:v>64.38</c:v>
                </c:pt>
                <c:pt idx="2970">
                  <c:v>64.400000000000006</c:v>
                </c:pt>
                <c:pt idx="2971">
                  <c:v>64.42</c:v>
                </c:pt>
                <c:pt idx="2972">
                  <c:v>64.44</c:v>
                </c:pt>
                <c:pt idx="2973">
                  <c:v>64.459999999999994</c:v>
                </c:pt>
                <c:pt idx="2974">
                  <c:v>64.48</c:v>
                </c:pt>
                <c:pt idx="2975">
                  <c:v>64.5</c:v>
                </c:pt>
                <c:pt idx="2976">
                  <c:v>64.52</c:v>
                </c:pt>
                <c:pt idx="2977">
                  <c:v>64.540000000000006</c:v>
                </c:pt>
                <c:pt idx="2978">
                  <c:v>64.56</c:v>
                </c:pt>
                <c:pt idx="2979">
                  <c:v>64.58</c:v>
                </c:pt>
                <c:pt idx="2980">
                  <c:v>64.599999999999994</c:v>
                </c:pt>
                <c:pt idx="2981">
                  <c:v>64.62</c:v>
                </c:pt>
                <c:pt idx="2982">
                  <c:v>64.64</c:v>
                </c:pt>
                <c:pt idx="2983">
                  <c:v>64.66</c:v>
                </c:pt>
                <c:pt idx="2984">
                  <c:v>64.680000000000007</c:v>
                </c:pt>
                <c:pt idx="2985">
                  <c:v>64.7</c:v>
                </c:pt>
                <c:pt idx="2986">
                  <c:v>64.72</c:v>
                </c:pt>
                <c:pt idx="2987">
                  <c:v>64.739999999999995</c:v>
                </c:pt>
                <c:pt idx="2988">
                  <c:v>64.760000000000005</c:v>
                </c:pt>
                <c:pt idx="2989">
                  <c:v>64.78</c:v>
                </c:pt>
                <c:pt idx="2990">
                  <c:v>64.8</c:v>
                </c:pt>
                <c:pt idx="2991">
                  <c:v>64.819999999999993</c:v>
                </c:pt>
                <c:pt idx="2992">
                  <c:v>64.84</c:v>
                </c:pt>
                <c:pt idx="2993">
                  <c:v>64.86</c:v>
                </c:pt>
                <c:pt idx="2994">
                  <c:v>64.88</c:v>
                </c:pt>
                <c:pt idx="2995">
                  <c:v>64.900000000000006</c:v>
                </c:pt>
                <c:pt idx="2996">
                  <c:v>64.92</c:v>
                </c:pt>
                <c:pt idx="2997">
                  <c:v>64.94</c:v>
                </c:pt>
                <c:pt idx="2998">
                  <c:v>64.959999999999994</c:v>
                </c:pt>
                <c:pt idx="2999">
                  <c:v>64.98</c:v>
                </c:pt>
                <c:pt idx="3000">
                  <c:v>65</c:v>
                </c:pt>
                <c:pt idx="3001">
                  <c:v>65.02</c:v>
                </c:pt>
                <c:pt idx="3002">
                  <c:v>65.040000000000006</c:v>
                </c:pt>
                <c:pt idx="3003">
                  <c:v>65.06</c:v>
                </c:pt>
                <c:pt idx="3004">
                  <c:v>65.08</c:v>
                </c:pt>
                <c:pt idx="3005">
                  <c:v>65.099999999999994</c:v>
                </c:pt>
                <c:pt idx="3006">
                  <c:v>65.12</c:v>
                </c:pt>
                <c:pt idx="3007">
                  <c:v>65.14</c:v>
                </c:pt>
                <c:pt idx="3008">
                  <c:v>65.16</c:v>
                </c:pt>
                <c:pt idx="3009">
                  <c:v>65.180000000000007</c:v>
                </c:pt>
                <c:pt idx="3010">
                  <c:v>65.2</c:v>
                </c:pt>
                <c:pt idx="3011">
                  <c:v>65.22</c:v>
                </c:pt>
                <c:pt idx="3012">
                  <c:v>65.239999999999995</c:v>
                </c:pt>
                <c:pt idx="3013">
                  <c:v>65.260000000000005</c:v>
                </c:pt>
                <c:pt idx="3014">
                  <c:v>65.28</c:v>
                </c:pt>
                <c:pt idx="3015">
                  <c:v>65.3</c:v>
                </c:pt>
                <c:pt idx="3016">
                  <c:v>65.319999999999993</c:v>
                </c:pt>
                <c:pt idx="3017">
                  <c:v>65.34</c:v>
                </c:pt>
                <c:pt idx="3018">
                  <c:v>65.36</c:v>
                </c:pt>
                <c:pt idx="3019">
                  <c:v>65.38</c:v>
                </c:pt>
                <c:pt idx="3020">
                  <c:v>65.400000000000006</c:v>
                </c:pt>
                <c:pt idx="3021">
                  <c:v>65.42</c:v>
                </c:pt>
                <c:pt idx="3022">
                  <c:v>65.44</c:v>
                </c:pt>
                <c:pt idx="3023">
                  <c:v>65.459999999999994</c:v>
                </c:pt>
                <c:pt idx="3024">
                  <c:v>65.48</c:v>
                </c:pt>
                <c:pt idx="3025">
                  <c:v>65.5</c:v>
                </c:pt>
                <c:pt idx="3026">
                  <c:v>65.52</c:v>
                </c:pt>
                <c:pt idx="3027">
                  <c:v>65.540000000000006</c:v>
                </c:pt>
                <c:pt idx="3028">
                  <c:v>65.56</c:v>
                </c:pt>
                <c:pt idx="3029">
                  <c:v>65.58</c:v>
                </c:pt>
                <c:pt idx="3030">
                  <c:v>65.599999999999994</c:v>
                </c:pt>
                <c:pt idx="3031">
                  <c:v>65.62</c:v>
                </c:pt>
                <c:pt idx="3032">
                  <c:v>65.64</c:v>
                </c:pt>
                <c:pt idx="3033">
                  <c:v>65.66</c:v>
                </c:pt>
                <c:pt idx="3034">
                  <c:v>65.680000000000007</c:v>
                </c:pt>
                <c:pt idx="3035">
                  <c:v>65.7</c:v>
                </c:pt>
                <c:pt idx="3036">
                  <c:v>65.72</c:v>
                </c:pt>
                <c:pt idx="3037">
                  <c:v>65.739999999999995</c:v>
                </c:pt>
                <c:pt idx="3038">
                  <c:v>65.760000000000005</c:v>
                </c:pt>
                <c:pt idx="3039">
                  <c:v>65.78</c:v>
                </c:pt>
                <c:pt idx="3040">
                  <c:v>65.8</c:v>
                </c:pt>
                <c:pt idx="3041">
                  <c:v>65.819999999999993</c:v>
                </c:pt>
                <c:pt idx="3042">
                  <c:v>65.84</c:v>
                </c:pt>
                <c:pt idx="3043">
                  <c:v>65.86</c:v>
                </c:pt>
                <c:pt idx="3044">
                  <c:v>65.88</c:v>
                </c:pt>
                <c:pt idx="3045">
                  <c:v>65.900000000000006</c:v>
                </c:pt>
                <c:pt idx="3046">
                  <c:v>65.92</c:v>
                </c:pt>
                <c:pt idx="3047">
                  <c:v>65.94</c:v>
                </c:pt>
                <c:pt idx="3048">
                  <c:v>65.959999999999994</c:v>
                </c:pt>
                <c:pt idx="3049">
                  <c:v>65.98</c:v>
                </c:pt>
                <c:pt idx="3050">
                  <c:v>66</c:v>
                </c:pt>
                <c:pt idx="3051">
                  <c:v>66.02</c:v>
                </c:pt>
                <c:pt idx="3052">
                  <c:v>66.040000000000006</c:v>
                </c:pt>
                <c:pt idx="3053">
                  <c:v>66.06</c:v>
                </c:pt>
                <c:pt idx="3054">
                  <c:v>66.08</c:v>
                </c:pt>
                <c:pt idx="3055">
                  <c:v>66.099999999999994</c:v>
                </c:pt>
                <c:pt idx="3056">
                  <c:v>66.12</c:v>
                </c:pt>
                <c:pt idx="3057">
                  <c:v>66.14</c:v>
                </c:pt>
                <c:pt idx="3058">
                  <c:v>66.16</c:v>
                </c:pt>
                <c:pt idx="3059">
                  <c:v>66.180000000000007</c:v>
                </c:pt>
                <c:pt idx="3060">
                  <c:v>66.2</c:v>
                </c:pt>
                <c:pt idx="3061">
                  <c:v>66.22</c:v>
                </c:pt>
                <c:pt idx="3062">
                  <c:v>66.239999999999995</c:v>
                </c:pt>
                <c:pt idx="3063">
                  <c:v>66.260000000000005</c:v>
                </c:pt>
                <c:pt idx="3064">
                  <c:v>66.28</c:v>
                </c:pt>
                <c:pt idx="3065">
                  <c:v>66.3</c:v>
                </c:pt>
                <c:pt idx="3066">
                  <c:v>66.319999999999993</c:v>
                </c:pt>
                <c:pt idx="3067">
                  <c:v>66.34</c:v>
                </c:pt>
                <c:pt idx="3068">
                  <c:v>66.36</c:v>
                </c:pt>
                <c:pt idx="3069">
                  <c:v>66.38</c:v>
                </c:pt>
                <c:pt idx="3070">
                  <c:v>66.400000000000006</c:v>
                </c:pt>
                <c:pt idx="3071">
                  <c:v>66.42</c:v>
                </c:pt>
                <c:pt idx="3072">
                  <c:v>66.44</c:v>
                </c:pt>
                <c:pt idx="3073">
                  <c:v>66.459999999999994</c:v>
                </c:pt>
                <c:pt idx="3074">
                  <c:v>66.48</c:v>
                </c:pt>
                <c:pt idx="3075">
                  <c:v>66.5</c:v>
                </c:pt>
                <c:pt idx="3076">
                  <c:v>66.52</c:v>
                </c:pt>
                <c:pt idx="3077">
                  <c:v>66.540000000000006</c:v>
                </c:pt>
                <c:pt idx="3078">
                  <c:v>66.56</c:v>
                </c:pt>
                <c:pt idx="3079">
                  <c:v>66.58</c:v>
                </c:pt>
                <c:pt idx="3080">
                  <c:v>66.599999999999994</c:v>
                </c:pt>
                <c:pt idx="3081">
                  <c:v>66.62</c:v>
                </c:pt>
                <c:pt idx="3082">
                  <c:v>66.64</c:v>
                </c:pt>
                <c:pt idx="3083">
                  <c:v>66.66</c:v>
                </c:pt>
                <c:pt idx="3084">
                  <c:v>66.680000000000007</c:v>
                </c:pt>
                <c:pt idx="3085">
                  <c:v>66.7</c:v>
                </c:pt>
                <c:pt idx="3086">
                  <c:v>66.72</c:v>
                </c:pt>
                <c:pt idx="3087">
                  <c:v>66.739999999999995</c:v>
                </c:pt>
                <c:pt idx="3088">
                  <c:v>66.760000000000005</c:v>
                </c:pt>
                <c:pt idx="3089">
                  <c:v>66.78</c:v>
                </c:pt>
                <c:pt idx="3090">
                  <c:v>66.8</c:v>
                </c:pt>
                <c:pt idx="3091">
                  <c:v>66.819999999999993</c:v>
                </c:pt>
                <c:pt idx="3092">
                  <c:v>66.84</c:v>
                </c:pt>
                <c:pt idx="3093">
                  <c:v>66.86</c:v>
                </c:pt>
                <c:pt idx="3094">
                  <c:v>66.88</c:v>
                </c:pt>
                <c:pt idx="3095">
                  <c:v>66.900000000000006</c:v>
                </c:pt>
                <c:pt idx="3096">
                  <c:v>66.92</c:v>
                </c:pt>
                <c:pt idx="3097">
                  <c:v>66.94</c:v>
                </c:pt>
                <c:pt idx="3098">
                  <c:v>66.959999999999994</c:v>
                </c:pt>
                <c:pt idx="3099">
                  <c:v>66.98</c:v>
                </c:pt>
                <c:pt idx="3100">
                  <c:v>67</c:v>
                </c:pt>
                <c:pt idx="3101">
                  <c:v>67.02</c:v>
                </c:pt>
                <c:pt idx="3102">
                  <c:v>67.040000000000006</c:v>
                </c:pt>
                <c:pt idx="3103">
                  <c:v>67.06</c:v>
                </c:pt>
                <c:pt idx="3104">
                  <c:v>67.08</c:v>
                </c:pt>
                <c:pt idx="3105">
                  <c:v>67.099999999999994</c:v>
                </c:pt>
                <c:pt idx="3106">
                  <c:v>67.12</c:v>
                </c:pt>
                <c:pt idx="3107">
                  <c:v>67.14</c:v>
                </c:pt>
                <c:pt idx="3108">
                  <c:v>67.16</c:v>
                </c:pt>
                <c:pt idx="3109">
                  <c:v>67.180000000000007</c:v>
                </c:pt>
                <c:pt idx="3110">
                  <c:v>67.2</c:v>
                </c:pt>
                <c:pt idx="3111">
                  <c:v>67.22</c:v>
                </c:pt>
                <c:pt idx="3112">
                  <c:v>67.239999999999995</c:v>
                </c:pt>
                <c:pt idx="3113">
                  <c:v>67.260000000000005</c:v>
                </c:pt>
                <c:pt idx="3114">
                  <c:v>67.28</c:v>
                </c:pt>
                <c:pt idx="3115">
                  <c:v>67.3</c:v>
                </c:pt>
                <c:pt idx="3116">
                  <c:v>67.319999999999993</c:v>
                </c:pt>
                <c:pt idx="3117">
                  <c:v>67.34</c:v>
                </c:pt>
                <c:pt idx="3118">
                  <c:v>67.36</c:v>
                </c:pt>
                <c:pt idx="3119">
                  <c:v>67.38</c:v>
                </c:pt>
                <c:pt idx="3120">
                  <c:v>67.400000000000006</c:v>
                </c:pt>
                <c:pt idx="3121">
                  <c:v>67.42</c:v>
                </c:pt>
                <c:pt idx="3122">
                  <c:v>67.44</c:v>
                </c:pt>
                <c:pt idx="3123">
                  <c:v>67.459999999999994</c:v>
                </c:pt>
                <c:pt idx="3124">
                  <c:v>67.48</c:v>
                </c:pt>
                <c:pt idx="3125">
                  <c:v>67.5</c:v>
                </c:pt>
                <c:pt idx="3126">
                  <c:v>67.52</c:v>
                </c:pt>
                <c:pt idx="3127">
                  <c:v>67.540000000000006</c:v>
                </c:pt>
                <c:pt idx="3128">
                  <c:v>67.56</c:v>
                </c:pt>
                <c:pt idx="3129">
                  <c:v>67.58</c:v>
                </c:pt>
                <c:pt idx="3130">
                  <c:v>67.599999999999994</c:v>
                </c:pt>
                <c:pt idx="3131">
                  <c:v>67.62</c:v>
                </c:pt>
                <c:pt idx="3132">
                  <c:v>67.64</c:v>
                </c:pt>
                <c:pt idx="3133">
                  <c:v>67.66</c:v>
                </c:pt>
                <c:pt idx="3134">
                  <c:v>67.680000000000007</c:v>
                </c:pt>
                <c:pt idx="3135">
                  <c:v>67.7</c:v>
                </c:pt>
                <c:pt idx="3136">
                  <c:v>67.72</c:v>
                </c:pt>
                <c:pt idx="3137">
                  <c:v>67.739999999999995</c:v>
                </c:pt>
                <c:pt idx="3138">
                  <c:v>67.760000000000005</c:v>
                </c:pt>
                <c:pt idx="3139">
                  <c:v>67.78</c:v>
                </c:pt>
                <c:pt idx="3140">
                  <c:v>67.8</c:v>
                </c:pt>
                <c:pt idx="3141">
                  <c:v>67.819999999999993</c:v>
                </c:pt>
                <c:pt idx="3142">
                  <c:v>67.84</c:v>
                </c:pt>
                <c:pt idx="3143">
                  <c:v>67.86</c:v>
                </c:pt>
                <c:pt idx="3144">
                  <c:v>67.88</c:v>
                </c:pt>
                <c:pt idx="3145">
                  <c:v>67.900000000000006</c:v>
                </c:pt>
                <c:pt idx="3146">
                  <c:v>67.92</c:v>
                </c:pt>
                <c:pt idx="3147">
                  <c:v>67.94</c:v>
                </c:pt>
                <c:pt idx="3148">
                  <c:v>67.959999999999994</c:v>
                </c:pt>
                <c:pt idx="3149">
                  <c:v>67.98</c:v>
                </c:pt>
                <c:pt idx="3150">
                  <c:v>68</c:v>
                </c:pt>
                <c:pt idx="3151">
                  <c:v>68.02</c:v>
                </c:pt>
                <c:pt idx="3152">
                  <c:v>68.040000000000006</c:v>
                </c:pt>
                <c:pt idx="3153">
                  <c:v>68.06</c:v>
                </c:pt>
                <c:pt idx="3154">
                  <c:v>68.08</c:v>
                </c:pt>
                <c:pt idx="3155">
                  <c:v>68.099999999999994</c:v>
                </c:pt>
                <c:pt idx="3156">
                  <c:v>68.12</c:v>
                </c:pt>
                <c:pt idx="3157">
                  <c:v>68.14</c:v>
                </c:pt>
                <c:pt idx="3158">
                  <c:v>68.16</c:v>
                </c:pt>
                <c:pt idx="3159">
                  <c:v>68.180000000000007</c:v>
                </c:pt>
                <c:pt idx="3160">
                  <c:v>68.2</c:v>
                </c:pt>
                <c:pt idx="3161">
                  <c:v>68.22</c:v>
                </c:pt>
                <c:pt idx="3162">
                  <c:v>68.239999999999995</c:v>
                </c:pt>
                <c:pt idx="3163">
                  <c:v>68.260000000000005</c:v>
                </c:pt>
                <c:pt idx="3164">
                  <c:v>68.28</c:v>
                </c:pt>
                <c:pt idx="3165">
                  <c:v>68.3</c:v>
                </c:pt>
                <c:pt idx="3166">
                  <c:v>68.319999999999993</c:v>
                </c:pt>
                <c:pt idx="3167">
                  <c:v>68.34</c:v>
                </c:pt>
                <c:pt idx="3168">
                  <c:v>68.36</c:v>
                </c:pt>
                <c:pt idx="3169">
                  <c:v>68.38</c:v>
                </c:pt>
                <c:pt idx="3170">
                  <c:v>68.400000000000006</c:v>
                </c:pt>
                <c:pt idx="3171">
                  <c:v>68.42</c:v>
                </c:pt>
                <c:pt idx="3172">
                  <c:v>68.44</c:v>
                </c:pt>
                <c:pt idx="3173">
                  <c:v>68.459999999999994</c:v>
                </c:pt>
                <c:pt idx="3174">
                  <c:v>68.48</c:v>
                </c:pt>
                <c:pt idx="3175">
                  <c:v>68.5</c:v>
                </c:pt>
                <c:pt idx="3176">
                  <c:v>68.52</c:v>
                </c:pt>
                <c:pt idx="3177">
                  <c:v>68.540000000000006</c:v>
                </c:pt>
                <c:pt idx="3178">
                  <c:v>68.56</c:v>
                </c:pt>
                <c:pt idx="3179">
                  <c:v>68.58</c:v>
                </c:pt>
                <c:pt idx="3180">
                  <c:v>68.599999999999994</c:v>
                </c:pt>
                <c:pt idx="3181">
                  <c:v>68.62</c:v>
                </c:pt>
                <c:pt idx="3182">
                  <c:v>68.64</c:v>
                </c:pt>
                <c:pt idx="3183">
                  <c:v>68.66</c:v>
                </c:pt>
                <c:pt idx="3184">
                  <c:v>68.680000000000007</c:v>
                </c:pt>
                <c:pt idx="3185">
                  <c:v>68.7</c:v>
                </c:pt>
                <c:pt idx="3186">
                  <c:v>68.72</c:v>
                </c:pt>
                <c:pt idx="3187">
                  <c:v>68.739999999999995</c:v>
                </c:pt>
                <c:pt idx="3188">
                  <c:v>68.760000000000005</c:v>
                </c:pt>
                <c:pt idx="3189">
                  <c:v>68.78</c:v>
                </c:pt>
                <c:pt idx="3190">
                  <c:v>68.8</c:v>
                </c:pt>
                <c:pt idx="3191">
                  <c:v>68.819999999999993</c:v>
                </c:pt>
                <c:pt idx="3192">
                  <c:v>68.84</c:v>
                </c:pt>
                <c:pt idx="3193">
                  <c:v>68.86</c:v>
                </c:pt>
                <c:pt idx="3194">
                  <c:v>68.88</c:v>
                </c:pt>
                <c:pt idx="3195">
                  <c:v>68.900000000000006</c:v>
                </c:pt>
                <c:pt idx="3196">
                  <c:v>68.92</c:v>
                </c:pt>
                <c:pt idx="3197">
                  <c:v>68.94</c:v>
                </c:pt>
                <c:pt idx="3198">
                  <c:v>68.959999999999994</c:v>
                </c:pt>
                <c:pt idx="3199">
                  <c:v>68.98</c:v>
                </c:pt>
                <c:pt idx="3200">
                  <c:v>69</c:v>
                </c:pt>
                <c:pt idx="3201">
                  <c:v>69.02</c:v>
                </c:pt>
                <c:pt idx="3202">
                  <c:v>69.040000000000006</c:v>
                </c:pt>
                <c:pt idx="3203">
                  <c:v>69.06</c:v>
                </c:pt>
                <c:pt idx="3204">
                  <c:v>69.08</c:v>
                </c:pt>
                <c:pt idx="3205">
                  <c:v>69.099999999999994</c:v>
                </c:pt>
                <c:pt idx="3206">
                  <c:v>69.12</c:v>
                </c:pt>
                <c:pt idx="3207">
                  <c:v>69.14</c:v>
                </c:pt>
                <c:pt idx="3208">
                  <c:v>69.16</c:v>
                </c:pt>
                <c:pt idx="3209">
                  <c:v>69.180000000000007</c:v>
                </c:pt>
                <c:pt idx="3210">
                  <c:v>69.2</c:v>
                </c:pt>
                <c:pt idx="3211">
                  <c:v>69.22</c:v>
                </c:pt>
                <c:pt idx="3212">
                  <c:v>69.239999999999995</c:v>
                </c:pt>
                <c:pt idx="3213">
                  <c:v>69.260000000000005</c:v>
                </c:pt>
                <c:pt idx="3214">
                  <c:v>69.28</c:v>
                </c:pt>
                <c:pt idx="3215">
                  <c:v>69.3</c:v>
                </c:pt>
                <c:pt idx="3216">
                  <c:v>69.319999999999993</c:v>
                </c:pt>
                <c:pt idx="3217">
                  <c:v>69.34</c:v>
                </c:pt>
                <c:pt idx="3218">
                  <c:v>69.36</c:v>
                </c:pt>
                <c:pt idx="3219">
                  <c:v>69.38</c:v>
                </c:pt>
                <c:pt idx="3220">
                  <c:v>69.400000000000006</c:v>
                </c:pt>
                <c:pt idx="3221">
                  <c:v>69.42</c:v>
                </c:pt>
                <c:pt idx="3222">
                  <c:v>69.44</c:v>
                </c:pt>
                <c:pt idx="3223">
                  <c:v>69.459999999999994</c:v>
                </c:pt>
                <c:pt idx="3224">
                  <c:v>69.48</c:v>
                </c:pt>
                <c:pt idx="3225">
                  <c:v>69.5</c:v>
                </c:pt>
                <c:pt idx="3226">
                  <c:v>69.52</c:v>
                </c:pt>
                <c:pt idx="3227">
                  <c:v>69.540000000000006</c:v>
                </c:pt>
                <c:pt idx="3228">
                  <c:v>69.56</c:v>
                </c:pt>
                <c:pt idx="3229">
                  <c:v>69.58</c:v>
                </c:pt>
                <c:pt idx="3230">
                  <c:v>69.599999999999994</c:v>
                </c:pt>
                <c:pt idx="3231">
                  <c:v>69.62</c:v>
                </c:pt>
                <c:pt idx="3232">
                  <c:v>69.64</c:v>
                </c:pt>
                <c:pt idx="3233">
                  <c:v>69.66</c:v>
                </c:pt>
                <c:pt idx="3234">
                  <c:v>69.680000000000007</c:v>
                </c:pt>
                <c:pt idx="3235">
                  <c:v>69.7</c:v>
                </c:pt>
                <c:pt idx="3236">
                  <c:v>69.72</c:v>
                </c:pt>
                <c:pt idx="3237">
                  <c:v>69.739999999999995</c:v>
                </c:pt>
                <c:pt idx="3238">
                  <c:v>69.760000000000005</c:v>
                </c:pt>
                <c:pt idx="3239">
                  <c:v>69.78</c:v>
                </c:pt>
                <c:pt idx="3240">
                  <c:v>69.8</c:v>
                </c:pt>
                <c:pt idx="3241">
                  <c:v>69.819999999999993</c:v>
                </c:pt>
                <c:pt idx="3242">
                  <c:v>69.84</c:v>
                </c:pt>
                <c:pt idx="3243">
                  <c:v>69.86</c:v>
                </c:pt>
                <c:pt idx="3244">
                  <c:v>69.88</c:v>
                </c:pt>
                <c:pt idx="3245">
                  <c:v>69.900000000000006</c:v>
                </c:pt>
                <c:pt idx="3246">
                  <c:v>69.92</c:v>
                </c:pt>
                <c:pt idx="3247">
                  <c:v>69.94</c:v>
                </c:pt>
                <c:pt idx="3248">
                  <c:v>69.959999999999994</c:v>
                </c:pt>
                <c:pt idx="3249">
                  <c:v>69.98</c:v>
                </c:pt>
                <c:pt idx="3250">
                  <c:v>70</c:v>
                </c:pt>
                <c:pt idx="3251">
                  <c:v>70.02</c:v>
                </c:pt>
                <c:pt idx="3252">
                  <c:v>70.040000000000006</c:v>
                </c:pt>
                <c:pt idx="3253">
                  <c:v>70.06</c:v>
                </c:pt>
                <c:pt idx="3254">
                  <c:v>70.08</c:v>
                </c:pt>
                <c:pt idx="3255">
                  <c:v>70.099999999999994</c:v>
                </c:pt>
                <c:pt idx="3256">
                  <c:v>70.12</c:v>
                </c:pt>
                <c:pt idx="3257">
                  <c:v>70.14</c:v>
                </c:pt>
                <c:pt idx="3258">
                  <c:v>70.16</c:v>
                </c:pt>
                <c:pt idx="3259">
                  <c:v>70.180000000000007</c:v>
                </c:pt>
                <c:pt idx="3260">
                  <c:v>70.2</c:v>
                </c:pt>
                <c:pt idx="3261">
                  <c:v>70.22</c:v>
                </c:pt>
                <c:pt idx="3262">
                  <c:v>70.239999999999995</c:v>
                </c:pt>
                <c:pt idx="3263">
                  <c:v>70.260000000000005</c:v>
                </c:pt>
                <c:pt idx="3264">
                  <c:v>70.28</c:v>
                </c:pt>
                <c:pt idx="3265">
                  <c:v>70.3</c:v>
                </c:pt>
                <c:pt idx="3266">
                  <c:v>70.319999999999993</c:v>
                </c:pt>
                <c:pt idx="3267">
                  <c:v>70.34</c:v>
                </c:pt>
                <c:pt idx="3268">
                  <c:v>70.36</c:v>
                </c:pt>
                <c:pt idx="3269">
                  <c:v>70.38</c:v>
                </c:pt>
                <c:pt idx="3270">
                  <c:v>70.400000000000006</c:v>
                </c:pt>
                <c:pt idx="3271">
                  <c:v>70.42</c:v>
                </c:pt>
                <c:pt idx="3272">
                  <c:v>70.44</c:v>
                </c:pt>
                <c:pt idx="3273">
                  <c:v>70.459999999999994</c:v>
                </c:pt>
                <c:pt idx="3274">
                  <c:v>70.48</c:v>
                </c:pt>
                <c:pt idx="3275">
                  <c:v>70.5</c:v>
                </c:pt>
                <c:pt idx="3276">
                  <c:v>70.52</c:v>
                </c:pt>
                <c:pt idx="3277">
                  <c:v>70.540000000000006</c:v>
                </c:pt>
                <c:pt idx="3278">
                  <c:v>70.56</c:v>
                </c:pt>
                <c:pt idx="3279">
                  <c:v>70.58</c:v>
                </c:pt>
                <c:pt idx="3280">
                  <c:v>70.599999999999994</c:v>
                </c:pt>
                <c:pt idx="3281">
                  <c:v>70.62</c:v>
                </c:pt>
                <c:pt idx="3282">
                  <c:v>70.64</c:v>
                </c:pt>
                <c:pt idx="3283">
                  <c:v>70.66</c:v>
                </c:pt>
                <c:pt idx="3284">
                  <c:v>70.680000000000007</c:v>
                </c:pt>
                <c:pt idx="3285">
                  <c:v>70.7</c:v>
                </c:pt>
                <c:pt idx="3286">
                  <c:v>70.72</c:v>
                </c:pt>
                <c:pt idx="3287">
                  <c:v>70.739999999999995</c:v>
                </c:pt>
                <c:pt idx="3288">
                  <c:v>70.760000000000005</c:v>
                </c:pt>
                <c:pt idx="3289">
                  <c:v>70.78</c:v>
                </c:pt>
                <c:pt idx="3290">
                  <c:v>70.8</c:v>
                </c:pt>
                <c:pt idx="3291">
                  <c:v>70.819999999999993</c:v>
                </c:pt>
                <c:pt idx="3292">
                  <c:v>70.84</c:v>
                </c:pt>
                <c:pt idx="3293">
                  <c:v>70.86</c:v>
                </c:pt>
                <c:pt idx="3294">
                  <c:v>70.88</c:v>
                </c:pt>
                <c:pt idx="3295">
                  <c:v>70.900000000000006</c:v>
                </c:pt>
                <c:pt idx="3296">
                  <c:v>70.92</c:v>
                </c:pt>
                <c:pt idx="3297">
                  <c:v>70.94</c:v>
                </c:pt>
                <c:pt idx="3298">
                  <c:v>70.959999999999994</c:v>
                </c:pt>
                <c:pt idx="3299">
                  <c:v>70.98</c:v>
                </c:pt>
                <c:pt idx="3300">
                  <c:v>71</c:v>
                </c:pt>
                <c:pt idx="3301">
                  <c:v>71.02</c:v>
                </c:pt>
                <c:pt idx="3302">
                  <c:v>71.040000000000006</c:v>
                </c:pt>
                <c:pt idx="3303">
                  <c:v>71.06</c:v>
                </c:pt>
                <c:pt idx="3304">
                  <c:v>71.08</c:v>
                </c:pt>
                <c:pt idx="3305">
                  <c:v>71.099999999999994</c:v>
                </c:pt>
                <c:pt idx="3306">
                  <c:v>71.12</c:v>
                </c:pt>
                <c:pt idx="3307">
                  <c:v>71.14</c:v>
                </c:pt>
                <c:pt idx="3308">
                  <c:v>71.16</c:v>
                </c:pt>
                <c:pt idx="3309">
                  <c:v>71.180000000000007</c:v>
                </c:pt>
                <c:pt idx="3310">
                  <c:v>71.2</c:v>
                </c:pt>
                <c:pt idx="3311">
                  <c:v>71.22</c:v>
                </c:pt>
                <c:pt idx="3312">
                  <c:v>71.239999999999995</c:v>
                </c:pt>
                <c:pt idx="3313">
                  <c:v>71.260000000000005</c:v>
                </c:pt>
                <c:pt idx="3314">
                  <c:v>71.28</c:v>
                </c:pt>
                <c:pt idx="3315">
                  <c:v>71.3</c:v>
                </c:pt>
                <c:pt idx="3316">
                  <c:v>71.319999999999993</c:v>
                </c:pt>
                <c:pt idx="3317">
                  <c:v>71.34</c:v>
                </c:pt>
                <c:pt idx="3318">
                  <c:v>71.36</c:v>
                </c:pt>
                <c:pt idx="3319">
                  <c:v>71.38</c:v>
                </c:pt>
                <c:pt idx="3320">
                  <c:v>71.400000000000006</c:v>
                </c:pt>
                <c:pt idx="3321">
                  <c:v>71.42</c:v>
                </c:pt>
                <c:pt idx="3322">
                  <c:v>71.44</c:v>
                </c:pt>
                <c:pt idx="3323">
                  <c:v>71.459999999999994</c:v>
                </c:pt>
                <c:pt idx="3324">
                  <c:v>71.48</c:v>
                </c:pt>
                <c:pt idx="3325">
                  <c:v>71.5</c:v>
                </c:pt>
                <c:pt idx="3326">
                  <c:v>71.52</c:v>
                </c:pt>
                <c:pt idx="3327">
                  <c:v>71.540000000000006</c:v>
                </c:pt>
                <c:pt idx="3328">
                  <c:v>71.56</c:v>
                </c:pt>
                <c:pt idx="3329">
                  <c:v>71.58</c:v>
                </c:pt>
                <c:pt idx="3330">
                  <c:v>71.599999999999994</c:v>
                </c:pt>
                <c:pt idx="3331">
                  <c:v>71.62</c:v>
                </c:pt>
                <c:pt idx="3332">
                  <c:v>71.64</c:v>
                </c:pt>
                <c:pt idx="3333">
                  <c:v>71.66</c:v>
                </c:pt>
                <c:pt idx="3334">
                  <c:v>71.680000000000007</c:v>
                </c:pt>
                <c:pt idx="3335">
                  <c:v>71.7</c:v>
                </c:pt>
                <c:pt idx="3336">
                  <c:v>71.72</c:v>
                </c:pt>
                <c:pt idx="3337">
                  <c:v>71.739999999999995</c:v>
                </c:pt>
                <c:pt idx="3338">
                  <c:v>71.760000000000005</c:v>
                </c:pt>
                <c:pt idx="3339">
                  <c:v>71.78</c:v>
                </c:pt>
                <c:pt idx="3340">
                  <c:v>71.8</c:v>
                </c:pt>
                <c:pt idx="3341">
                  <c:v>71.819999999999993</c:v>
                </c:pt>
                <c:pt idx="3342">
                  <c:v>71.84</c:v>
                </c:pt>
                <c:pt idx="3343">
                  <c:v>71.86</c:v>
                </c:pt>
                <c:pt idx="3344">
                  <c:v>71.88</c:v>
                </c:pt>
                <c:pt idx="3345">
                  <c:v>71.900000000000006</c:v>
                </c:pt>
                <c:pt idx="3346">
                  <c:v>71.92</c:v>
                </c:pt>
                <c:pt idx="3347">
                  <c:v>71.94</c:v>
                </c:pt>
                <c:pt idx="3348">
                  <c:v>71.959999999999994</c:v>
                </c:pt>
                <c:pt idx="3349">
                  <c:v>71.98</c:v>
                </c:pt>
                <c:pt idx="3350">
                  <c:v>72</c:v>
                </c:pt>
                <c:pt idx="3351">
                  <c:v>72.02</c:v>
                </c:pt>
                <c:pt idx="3352">
                  <c:v>72.040000000000006</c:v>
                </c:pt>
                <c:pt idx="3353">
                  <c:v>72.06</c:v>
                </c:pt>
                <c:pt idx="3354">
                  <c:v>72.08</c:v>
                </c:pt>
                <c:pt idx="3355">
                  <c:v>72.099999999999994</c:v>
                </c:pt>
                <c:pt idx="3356">
                  <c:v>72.12</c:v>
                </c:pt>
                <c:pt idx="3357">
                  <c:v>72.14</c:v>
                </c:pt>
                <c:pt idx="3358">
                  <c:v>72.16</c:v>
                </c:pt>
                <c:pt idx="3359">
                  <c:v>72.180000000000007</c:v>
                </c:pt>
                <c:pt idx="3360">
                  <c:v>72.2</c:v>
                </c:pt>
                <c:pt idx="3361">
                  <c:v>72.22</c:v>
                </c:pt>
                <c:pt idx="3362">
                  <c:v>72.239999999999995</c:v>
                </c:pt>
                <c:pt idx="3363">
                  <c:v>72.260000000000005</c:v>
                </c:pt>
                <c:pt idx="3364">
                  <c:v>72.28</c:v>
                </c:pt>
                <c:pt idx="3365">
                  <c:v>72.3</c:v>
                </c:pt>
                <c:pt idx="3366">
                  <c:v>72.319999999999993</c:v>
                </c:pt>
                <c:pt idx="3367">
                  <c:v>72.34</c:v>
                </c:pt>
                <c:pt idx="3368">
                  <c:v>72.36</c:v>
                </c:pt>
                <c:pt idx="3369">
                  <c:v>72.38</c:v>
                </c:pt>
                <c:pt idx="3370">
                  <c:v>72.400000000000006</c:v>
                </c:pt>
                <c:pt idx="3371">
                  <c:v>72.42</c:v>
                </c:pt>
                <c:pt idx="3372">
                  <c:v>72.44</c:v>
                </c:pt>
                <c:pt idx="3373">
                  <c:v>72.459999999999994</c:v>
                </c:pt>
                <c:pt idx="3374">
                  <c:v>72.48</c:v>
                </c:pt>
                <c:pt idx="3375">
                  <c:v>72.5</c:v>
                </c:pt>
                <c:pt idx="3376">
                  <c:v>72.52</c:v>
                </c:pt>
                <c:pt idx="3377">
                  <c:v>72.540000000000006</c:v>
                </c:pt>
                <c:pt idx="3378">
                  <c:v>72.56</c:v>
                </c:pt>
                <c:pt idx="3379">
                  <c:v>72.58</c:v>
                </c:pt>
                <c:pt idx="3380">
                  <c:v>72.599999999999994</c:v>
                </c:pt>
                <c:pt idx="3381">
                  <c:v>72.62</c:v>
                </c:pt>
                <c:pt idx="3382">
                  <c:v>72.64</c:v>
                </c:pt>
                <c:pt idx="3383">
                  <c:v>72.66</c:v>
                </c:pt>
                <c:pt idx="3384">
                  <c:v>72.680000000000007</c:v>
                </c:pt>
                <c:pt idx="3385">
                  <c:v>72.7</c:v>
                </c:pt>
                <c:pt idx="3386">
                  <c:v>72.72</c:v>
                </c:pt>
                <c:pt idx="3387">
                  <c:v>72.739999999999995</c:v>
                </c:pt>
                <c:pt idx="3388">
                  <c:v>72.760000000000005</c:v>
                </c:pt>
                <c:pt idx="3389">
                  <c:v>72.78</c:v>
                </c:pt>
                <c:pt idx="3390">
                  <c:v>72.8</c:v>
                </c:pt>
                <c:pt idx="3391">
                  <c:v>72.819999999999993</c:v>
                </c:pt>
                <c:pt idx="3392">
                  <c:v>72.84</c:v>
                </c:pt>
                <c:pt idx="3393">
                  <c:v>72.86</c:v>
                </c:pt>
                <c:pt idx="3394">
                  <c:v>72.88</c:v>
                </c:pt>
                <c:pt idx="3395">
                  <c:v>72.900000000000006</c:v>
                </c:pt>
                <c:pt idx="3396">
                  <c:v>72.92</c:v>
                </c:pt>
                <c:pt idx="3397">
                  <c:v>72.94</c:v>
                </c:pt>
                <c:pt idx="3398">
                  <c:v>72.959999999999994</c:v>
                </c:pt>
                <c:pt idx="3399">
                  <c:v>72.98</c:v>
                </c:pt>
                <c:pt idx="3400">
                  <c:v>73</c:v>
                </c:pt>
                <c:pt idx="3401">
                  <c:v>73.02</c:v>
                </c:pt>
                <c:pt idx="3402">
                  <c:v>73.040000000000006</c:v>
                </c:pt>
                <c:pt idx="3403">
                  <c:v>73.06</c:v>
                </c:pt>
                <c:pt idx="3404">
                  <c:v>73.08</c:v>
                </c:pt>
                <c:pt idx="3405">
                  <c:v>73.099999999999994</c:v>
                </c:pt>
                <c:pt idx="3406">
                  <c:v>73.12</c:v>
                </c:pt>
                <c:pt idx="3407">
                  <c:v>73.14</c:v>
                </c:pt>
                <c:pt idx="3408">
                  <c:v>73.16</c:v>
                </c:pt>
                <c:pt idx="3409">
                  <c:v>73.180000000000007</c:v>
                </c:pt>
                <c:pt idx="3410">
                  <c:v>73.2</c:v>
                </c:pt>
                <c:pt idx="3411">
                  <c:v>73.22</c:v>
                </c:pt>
                <c:pt idx="3412">
                  <c:v>73.239999999999995</c:v>
                </c:pt>
                <c:pt idx="3413">
                  <c:v>73.260000000000005</c:v>
                </c:pt>
                <c:pt idx="3414">
                  <c:v>73.28</c:v>
                </c:pt>
                <c:pt idx="3415">
                  <c:v>73.3</c:v>
                </c:pt>
                <c:pt idx="3416">
                  <c:v>73.319999999999993</c:v>
                </c:pt>
                <c:pt idx="3417">
                  <c:v>73.34</c:v>
                </c:pt>
                <c:pt idx="3418">
                  <c:v>73.36</c:v>
                </c:pt>
                <c:pt idx="3419">
                  <c:v>73.38</c:v>
                </c:pt>
                <c:pt idx="3420">
                  <c:v>73.400000000000006</c:v>
                </c:pt>
                <c:pt idx="3421">
                  <c:v>73.42</c:v>
                </c:pt>
                <c:pt idx="3422">
                  <c:v>73.44</c:v>
                </c:pt>
                <c:pt idx="3423">
                  <c:v>73.459999999999994</c:v>
                </c:pt>
                <c:pt idx="3424">
                  <c:v>73.48</c:v>
                </c:pt>
                <c:pt idx="3425">
                  <c:v>73.5</c:v>
                </c:pt>
                <c:pt idx="3426">
                  <c:v>73.52</c:v>
                </c:pt>
                <c:pt idx="3427">
                  <c:v>73.540000000000006</c:v>
                </c:pt>
                <c:pt idx="3428">
                  <c:v>73.56</c:v>
                </c:pt>
                <c:pt idx="3429">
                  <c:v>73.58</c:v>
                </c:pt>
                <c:pt idx="3430">
                  <c:v>73.599999999999994</c:v>
                </c:pt>
                <c:pt idx="3431">
                  <c:v>73.62</c:v>
                </c:pt>
                <c:pt idx="3432">
                  <c:v>73.64</c:v>
                </c:pt>
                <c:pt idx="3433">
                  <c:v>73.66</c:v>
                </c:pt>
                <c:pt idx="3434">
                  <c:v>73.680000000000007</c:v>
                </c:pt>
                <c:pt idx="3435">
                  <c:v>73.7</c:v>
                </c:pt>
                <c:pt idx="3436">
                  <c:v>73.72</c:v>
                </c:pt>
                <c:pt idx="3437">
                  <c:v>73.739999999999995</c:v>
                </c:pt>
                <c:pt idx="3438">
                  <c:v>73.760000000000005</c:v>
                </c:pt>
                <c:pt idx="3439">
                  <c:v>73.78</c:v>
                </c:pt>
                <c:pt idx="3440">
                  <c:v>73.8</c:v>
                </c:pt>
                <c:pt idx="3441">
                  <c:v>73.819999999999993</c:v>
                </c:pt>
                <c:pt idx="3442">
                  <c:v>73.84</c:v>
                </c:pt>
                <c:pt idx="3443">
                  <c:v>73.86</c:v>
                </c:pt>
                <c:pt idx="3444">
                  <c:v>73.88</c:v>
                </c:pt>
                <c:pt idx="3445">
                  <c:v>73.900000000000006</c:v>
                </c:pt>
                <c:pt idx="3446">
                  <c:v>73.92</c:v>
                </c:pt>
                <c:pt idx="3447">
                  <c:v>73.94</c:v>
                </c:pt>
                <c:pt idx="3448">
                  <c:v>73.959999999999994</c:v>
                </c:pt>
                <c:pt idx="3449">
                  <c:v>73.98</c:v>
                </c:pt>
                <c:pt idx="3450">
                  <c:v>74</c:v>
                </c:pt>
                <c:pt idx="3451">
                  <c:v>74.02</c:v>
                </c:pt>
                <c:pt idx="3452">
                  <c:v>74.040000000000006</c:v>
                </c:pt>
                <c:pt idx="3453">
                  <c:v>74.06</c:v>
                </c:pt>
                <c:pt idx="3454">
                  <c:v>74.08</c:v>
                </c:pt>
                <c:pt idx="3455">
                  <c:v>74.099999999999994</c:v>
                </c:pt>
                <c:pt idx="3456">
                  <c:v>74.12</c:v>
                </c:pt>
                <c:pt idx="3457">
                  <c:v>74.14</c:v>
                </c:pt>
                <c:pt idx="3458">
                  <c:v>74.16</c:v>
                </c:pt>
                <c:pt idx="3459">
                  <c:v>74.180000000000007</c:v>
                </c:pt>
                <c:pt idx="3460">
                  <c:v>74.2</c:v>
                </c:pt>
                <c:pt idx="3461">
                  <c:v>74.22</c:v>
                </c:pt>
                <c:pt idx="3462">
                  <c:v>74.239999999999995</c:v>
                </c:pt>
                <c:pt idx="3463">
                  <c:v>74.260000000000005</c:v>
                </c:pt>
                <c:pt idx="3464">
                  <c:v>74.28</c:v>
                </c:pt>
                <c:pt idx="3465">
                  <c:v>74.3</c:v>
                </c:pt>
                <c:pt idx="3466">
                  <c:v>74.319999999999993</c:v>
                </c:pt>
                <c:pt idx="3467">
                  <c:v>74.34</c:v>
                </c:pt>
                <c:pt idx="3468">
                  <c:v>74.36</c:v>
                </c:pt>
                <c:pt idx="3469">
                  <c:v>74.38</c:v>
                </c:pt>
                <c:pt idx="3470">
                  <c:v>74.400000000000006</c:v>
                </c:pt>
                <c:pt idx="3471">
                  <c:v>74.42</c:v>
                </c:pt>
                <c:pt idx="3472">
                  <c:v>74.44</c:v>
                </c:pt>
                <c:pt idx="3473">
                  <c:v>74.459999999999994</c:v>
                </c:pt>
                <c:pt idx="3474">
                  <c:v>74.48</c:v>
                </c:pt>
                <c:pt idx="3475">
                  <c:v>74.5</c:v>
                </c:pt>
                <c:pt idx="3476">
                  <c:v>74.52</c:v>
                </c:pt>
                <c:pt idx="3477">
                  <c:v>74.540000000000006</c:v>
                </c:pt>
                <c:pt idx="3478">
                  <c:v>74.56</c:v>
                </c:pt>
                <c:pt idx="3479">
                  <c:v>74.58</c:v>
                </c:pt>
                <c:pt idx="3480">
                  <c:v>74.599999999999994</c:v>
                </c:pt>
                <c:pt idx="3481">
                  <c:v>74.62</c:v>
                </c:pt>
                <c:pt idx="3482">
                  <c:v>74.64</c:v>
                </c:pt>
                <c:pt idx="3483">
                  <c:v>74.66</c:v>
                </c:pt>
                <c:pt idx="3484">
                  <c:v>74.680000000000007</c:v>
                </c:pt>
                <c:pt idx="3485">
                  <c:v>74.7</c:v>
                </c:pt>
                <c:pt idx="3486">
                  <c:v>74.72</c:v>
                </c:pt>
                <c:pt idx="3487">
                  <c:v>74.739999999999995</c:v>
                </c:pt>
                <c:pt idx="3488">
                  <c:v>74.760000000000005</c:v>
                </c:pt>
                <c:pt idx="3489">
                  <c:v>74.78</c:v>
                </c:pt>
                <c:pt idx="3490">
                  <c:v>74.8</c:v>
                </c:pt>
                <c:pt idx="3491">
                  <c:v>74.819999999999993</c:v>
                </c:pt>
                <c:pt idx="3492">
                  <c:v>74.84</c:v>
                </c:pt>
                <c:pt idx="3493">
                  <c:v>74.86</c:v>
                </c:pt>
                <c:pt idx="3494">
                  <c:v>74.88</c:v>
                </c:pt>
                <c:pt idx="3495">
                  <c:v>74.900000000000006</c:v>
                </c:pt>
                <c:pt idx="3496">
                  <c:v>74.92</c:v>
                </c:pt>
                <c:pt idx="3497">
                  <c:v>74.94</c:v>
                </c:pt>
                <c:pt idx="3498">
                  <c:v>74.959999999999994</c:v>
                </c:pt>
                <c:pt idx="3499">
                  <c:v>74.98</c:v>
                </c:pt>
                <c:pt idx="3500">
                  <c:v>75</c:v>
                </c:pt>
                <c:pt idx="3501">
                  <c:v>75.02</c:v>
                </c:pt>
                <c:pt idx="3502">
                  <c:v>75.040000000000006</c:v>
                </c:pt>
                <c:pt idx="3503">
                  <c:v>75.06</c:v>
                </c:pt>
                <c:pt idx="3504">
                  <c:v>75.08</c:v>
                </c:pt>
                <c:pt idx="3505">
                  <c:v>75.099999999999994</c:v>
                </c:pt>
                <c:pt idx="3506">
                  <c:v>75.12</c:v>
                </c:pt>
                <c:pt idx="3507">
                  <c:v>75.14</c:v>
                </c:pt>
                <c:pt idx="3508">
                  <c:v>75.16</c:v>
                </c:pt>
                <c:pt idx="3509">
                  <c:v>75.180000000000007</c:v>
                </c:pt>
                <c:pt idx="3510">
                  <c:v>75.2</c:v>
                </c:pt>
                <c:pt idx="3511">
                  <c:v>75.22</c:v>
                </c:pt>
                <c:pt idx="3512">
                  <c:v>75.239999999999995</c:v>
                </c:pt>
                <c:pt idx="3513">
                  <c:v>75.260000000000005</c:v>
                </c:pt>
                <c:pt idx="3514">
                  <c:v>75.28</c:v>
                </c:pt>
                <c:pt idx="3515">
                  <c:v>75.3</c:v>
                </c:pt>
                <c:pt idx="3516">
                  <c:v>75.319999999999993</c:v>
                </c:pt>
                <c:pt idx="3517">
                  <c:v>75.34</c:v>
                </c:pt>
                <c:pt idx="3518">
                  <c:v>75.36</c:v>
                </c:pt>
                <c:pt idx="3519">
                  <c:v>75.38</c:v>
                </c:pt>
                <c:pt idx="3520">
                  <c:v>75.400000000000006</c:v>
                </c:pt>
                <c:pt idx="3521">
                  <c:v>75.42</c:v>
                </c:pt>
                <c:pt idx="3522">
                  <c:v>75.44</c:v>
                </c:pt>
                <c:pt idx="3523">
                  <c:v>75.459999999999994</c:v>
                </c:pt>
                <c:pt idx="3524">
                  <c:v>75.48</c:v>
                </c:pt>
                <c:pt idx="3525">
                  <c:v>75.5</c:v>
                </c:pt>
                <c:pt idx="3526">
                  <c:v>75.52</c:v>
                </c:pt>
                <c:pt idx="3527">
                  <c:v>75.540000000000006</c:v>
                </c:pt>
                <c:pt idx="3528">
                  <c:v>75.56</c:v>
                </c:pt>
                <c:pt idx="3529">
                  <c:v>75.58</c:v>
                </c:pt>
                <c:pt idx="3530">
                  <c:v>75.599999999999994</c:v>
                </c:pt>
                <c:pt idx="3531">
                  <c:v>75.62</c:v>
                </c:pt>
                <c:pt idx="3532">
                  <c:v>75.64</c:v>
                </c:pt>
                <c:pt idx="3533">
                  <c:v>75.66</c:v>
                </c:pt>
                <c:pt idx="3534">
                  <c:v>75.680000000000007</c:v>
                </c:pt>
                <c:pt idx="3535">
                  <c:v>75.7</c:v>
                </c:pt>
                <c:pt idx="3536">
                  <c:v>75.72</c:v>
                </c:pt>
                <c:pt idx="3537">
                  <c:v>75.739999999999995</c:v>
                </c:pt>
                <c:pt idx="3538">
                  <c:v>75.760000000000005</c:v>
                </c:pt>
                <c:pt idx="3539">
                  <c:v>75.78</c:v>
                </c:pt>
                <c:pt idx="3540">
                  <c:v>75.8</c:v>
                </c:pt>
                <c:pt idx="3541">
                  <c:v>75.819999999999993</c:v>
                </c:pt>
                <c:pt idx="3542">
                  <c:v>75.84</c:v>
                </c:pt>
                <c:pt idx="3543">
                  <c:v>75.86</c:v>
                </c:pt>
                <c:pt idx="3544">
                  <c:v>75.88</c:v>
                </c:pt>
                <c:pt idx="3545">
                  <c:v>75.900000000000006</c:v>
                </c:pt>
                <c:pt idx="3546">
                  <c:v>75.92</c:v>
                </c:pt>
                <c:pt idx="3547">
                  <c:v>75.94</c:v>
                </c:pt>
                <c:pt idx="3548">
                  <c:v>75.959999999999994</c:v>
                </c:pt>
                <c:pt idx="3549">
                  <c:v>75.98</c:v>
                </c:pt>
                <c:pt idx="3550">
                  <c:v>76</c:v>
                </c:pt>
                <c:pt idx="3551">
                  <c:v>76.02</c:v>
                </c:pt>
                <c:pt idx="3552">
                  <c:v>76.040000000000006</c:v>
                </c:pt>
                <c:pt idx="3553">
                  <c:v>76.06</c:v>
                </c:pt>
                <c:pt idx="3554">
                  <c:v>76.08</c:v>
                </c:pt>
                <c:pt idx="3555">
                  <c:v>76.099999999999994</c:v>
                </c:pt>
                <c:pt idx="3556">
                  <c:v>76.12</c:v>
                </c:pt>
                <c:pt idx="3557">
                  <c:v>76.14</c:v>
                </c:pt>
                <c:pt idx="3558">
                  <c:v>76.16</c:v>
                </c:pt>
                <c:pt idx="3559">
                  <c:v>76.180000000000007</c:v>
                </c:pt>
                <c:pt idx="3560">
                  <c:v>76.2</c:v>
                </c:pt>
                <c:pt idx="3561">
                  <c:v>76.22</c:v>
                </c:pt>
                <c:pt idx="3562">
                  <c:v>76.239999999999995</c:v>
                </c:pt>
                <c:pt idx="3563">
                  <c:v>76.260000000000005</c:v>
                </c:pt>
                <c:pt idx="3564">
                  <c:v>76.28</c:v>
                </c:pt>
                <c:pt idx="3565">
                  <c:v>76.3</c:v>
                </c:pt>
                <c:pt idx="3566">
                  <c:v>76.319999999999993</c:v>
                </c:pt>
                <c:pt idx="3567">
                  <c:v>76.34</c:v>
                </c:pt>
                <c:pt idx="3568">
                  <c:v>76.36</c:v>
                </c:pt>
                <c:pt idx="3569">
                  <c:v>76.38</c:v>
                </c:pt>
                <c:pt idx="3570">
                  <c:v>76.400000000000006</c:v>
                </c:pt>
                <c:pt idx="3571">
                  <c:v>76.42</c:v>
                </c:pt>
                <c:pt idx="3572">
                  <c:v>76.44</c:v>
                </c:pt>
                <c:pt idx="3573">
                  <c:v>76.459999999999994</c:v>
                </c:pt>
                <c:pt idx="3574">
                  <c:v>76.48</c:v>
                </c:pt>
                <c:pt idx="3575">
                  <c:v>76.5</c:v>
                </c:pt>
                <c:pt idx="3576">
                  <c:v>76.52</c:v>
                </c:pt>
                <c:pt idx="3577">
                  <c:v>76.540000000000006</c:v>
                </c:pt>
                <c:pt idx="3578">
                  <c:v>76.56</c:v>
                </c:pt>
                <c:pt idx="3579">
                  <c:v>76.58</c:v>
                </c:pt>
                <c:pt idx="3580">
                  <c:v>76.599999999999994</c:v>
                </c:pt>
                <c:pt idx="3581">
                  <c:v>76.62</c:v>
                </c:pt>
                <c:pt idx="3582">
                  <c:v>76.64</c:v>
                </c:pt>
                <c:pt idx="3583">
                  <c:v>76.66</c:v>
                </c:pt>
                <c:pt idx="3584">
                  <c:v>76.680000000000007</c:v>
                </c:pt>
                <c:pt idx="3585">
                  <c:v>76.7</c:v>
                </c:pt>
                <c:pt idx="3586">
                  <c:v>76.72</c:v>
                </c:pt>
                <c:pt idx="3587">
                  <c:v>76.739999999999995</c:v>
                </c:pt>
                <c:pt idx="3588">
                  <c:v>76.760000000000005</c:v>
                </c:pt>
                <c:pt idx="3589">
                  <c:v>76.78</c:v>
                </c:pt>
                <c:pt idx="3590">
                  <c:v>76.8</c:v>
                </c:pt>
                <c:pt idx="3591">
                  <c:v>76.819999999999993</c:v>
                </c:pt>
                <c:pt idx="3592">
                  <c:v>76.84</c:v>
                </c:pt>
                <c:pt idx="3593">
                  <c:v>76.86</c:v>
                </c:pt>
                <c:pt idx="3594">
                  <c:v>76.88</c:v>
                </c:pt>
                <c:pt idx="3595">
                  <c:v>76.900000000000006</c:v>
                </c:pt>
                <c:pt idx="3596">
                  <c:v>76.92</c:v>
                </c:pt>
                <c:pt idx="3597">
                  <c:v>76.94</c:v>
                </c:pt>
                <c:pt idx="3598">
                  <c:v>76.959999999999994</c:v>
                </c:pt>
                <c:pt idx="3599">
                  <c:v>76.98</c:v>
                </c:pt>
                <c:pt idx="3600">
                  <c:v>77</c:v>
                </c:pt>
                <c:pt idx="3601">
                  <c:v>77.02</c:v>
                </c:pt>
                <c:pt idx="3602">
                  <c:v>77.040000000000006</c:v>
                </c:pt>
                <c:pt idx="3603">
                  <c:v>77.06</c:v>
                </c:pt>
                <c:pt idx="3604">
                  <c:v>77.08</c:v>
                </c:pt>
                <c:pt idx="3605">
                  <c:v>77.099999999999994</c:v>
                </c:pt>
                <c:pt idx="3606">
                  <c:v>77.12</c:v>
                </c:pt>
                <c:pt idx="3607">
                  <c:v>77.14</c:v>
                </c:pt>
                <c:pt idx="3608">
                  <c:v>77.16</c:v>
                </c:pt>
                <c:pt idx="3609">
                  <c:v>77.180000000000007</c:v>
                </c:pt>
                <c:pt idx="3610">
                  <c:v>77.2</c:v>
                </c:pt>
                <c:pt idx="3611">
                  <c:v>77.22</c:v>
                </c:pt>
                <c:pt idx="3612">
                  <c:v>77.239999999999995</c:v>
                </c:pt>
                <c:pt idx="3613">
                  <c:v>77.260000000000005</c:v>
                </c:pt>
                <c:pt idx="3614">
                  <c:v>77.28</c:v>
                </c:pt>
                <c:pt idx="3615">
                  <c:v>77.3</c:v>
                </c:pt>
                <c:pt idx="3616">
                  <c:v>77.319999999999993</c:v>
                </c:pt>
                <c:pt idx="3617">
                  <c:v>77.34</c:v>
                </c:pt>
                <c:pt idx="3618">
                  <c:v>77.36</c:v>
                </c:pt>
                <c:pt idx="3619">
                  <c:v>77.38</c:v>
                </c:pt>
                <c:pt idx="3620">
                  <c:v>77.400000000000006</c:v>
                </c:pt>
                <c:pt idx="3621">
                  <c:v>77.42</c:v>
                </c:pt>
                <c:pt idx="3622">
                  <c:v>77.44</c:v>
                </c:pt>
                <c:pt idx="3623">
                  <c:v>77.459999999999994</c:v>
                </c:pt>
                <c:pt idx="3624">
                  <c:v>77.48</c:v>
                </c:pt>
                <c:pt idx="3625">
                  <c:v>77.5</c:v>
                </c:pt>
                <c:pt idx="3626">
                  <c:v>77.52</c:v>
                </c:pt>
                <c:pt idx="3627">
                  <c:v>77.540000000000006</c:v>
                </c:pt>
                <c:pt idx="3628">
                  <c:v>77.56</c:v>
                </c:pt>
                <c:pt idx="3629">
                  <c:v>77.58</c:v>
                </c:pt>
                <c:pt idx="3630">
                  <c:v>77.599999999999994</c:v>
                </c:pt>
                <c:pt idx="3631">
                  <c:v>77.62</c:v>
                </c:pt>
                <c:pt idx="3632">
                  <c:v>77.64</c:v>
                </c:pt>
                <c:pt idx="3633">
                  <c:v>77.66</c:v>
                </c:pt>
                <c:pt idx="3634">
                  <c:v>77.680000000000007</c:v>
                </c:pt>
                <c:pt idx="3635">
                  <c:v>77.7</c:v>
                </c:pt>
                <c:pt idx="3636">
                  <c:v>77.72</c:v>
                </c:pt>
                <c:pt idx="3637">
                  <c:v>77.739999999999995</c:v>
                </c:pt>
                <c:pt idx="3638">
                  <c:v>77.760000000000005</c:v>
                </c:pt>
                <c:pt idx="3639">
                  <c:v>77.78</c:v>
                </c:pt>
                <c:pt idx="3640">
                  <c:v>77.8</c:v>
                </c:pt>
                <c:pt idx="3641">
                  <c:v>77.819999999999993</c:v>
                </c:pt>
                <c:pt idx="3642">
                  <c:v>77.84</c:v>
                </c:pt>
                <c:pt idx="3643">
                  <c:v>77.86</c:v>
                </c:pt>
                <c:pt idx="3644">
                  <c:v>77.88</c:v>
                </c:pt>
                <c:pt idx="3645">
                  <c:v>77.900000000000006</c:v>
                </c:pt>
                <c:pt idx="3646">
                  <c:v>77.92</c:v>
                </c:pt>
                <c:pt idx="3647">
                  <c:v>77.94</c:v>
                </c:pt>
                <c:pt idx="3648">
                  <c:v>77.959999999999994</c:v>
                </c:pt>
                <c:pt idx="3649">
                  <c:v>77.98</c:v>
                </c:pt>
                <c:pt idx="3650">
                  <c:v>78</c:v>
                </c:pt>
                <c:pt idx="3651">
                  <c:v>78.02</c:v>
                </c:pt>
                <c:pt idx="3652">
                  <c:v>78.040000000000006</c:v>
                </c:pt>
                <c:pt idx="3653">
                  <c:v>78.06</c:v>
                </c:pt>
                <c:pt idx="3654">
                  <c:v>78.08</c:v>
                </c:pt>
                <c:pt idx="3655">
                  <c:v>78.099999999999994</c:v>
                </c:pt>
                <c:pt idx="3656">
                  <c:v>78.12</c:v>
                </c:pt>
                <c:pt idx="3657">
                  <c:v>78.14</c:v>
                </c:pt>
                <c:pt idx="3658">
                  <c:v>78.16</c:v>
                </c:pt>
                <c:pt idx="3659">
                  <c:v>78.180000000000007</c:v>
                </c:pt>
                <c:pt idx="3660">
                  <c:v>78.2</c:v>
                </c:pt>
                <c:pt idx="3661">
                  <c:v>78.22</c:v>
                </c:pt>
                <c:pt idx="3662">
                  <c:v>78.239999999999995</c:v>
                </c:pt>
                <c:pt idx="3663">
                  <c:v>78.260000000000005</c:v>
                </c:pt>
                <c:pt idx="3664">
                  <c:v>78.28</c:v>
                </c:pt>
                <c:pt idx="3665">
                  <c:v>78.3</c:v>
                </c:pt>
                <c:pt idx="3666">
                  <c:v>78.319999999999993</c:v>
                </c:pt>
                <c:pt idx="3667">
                  <c:v>78.34</c:v>
                </c:pt>
                <c:pt idx="3668">
                  <c:v>78.36</c:v>
                </c:pt>
                <c:pt idx="3669">
                  <c:v>78.38</c:v>
                </c:pt>
                <c:pt idx="3670">
                  <c:v>78.400000000000006</c:v>
                </c:pt>
                <c:pt idx="3671">
                  <c:v>78.42</c:v>
                </c:pt>
                <c:pt idx="3672">
                  <c:v>78.44</c:v>
                </c:pt>
                <c:pt idx="3673">
                  <c:v>78.459999999999994</c:v>
                </c:pt>
                <c:pt idx="3674">
                  <c:v>78.48</c:v>
                </c:pt>
                <c:pt idx="3675">
                  <c:v>78.5</c:v>
                </c:pt>
                <c:pt idx="3676">
                  <c:v>78.52</c:v>
                </c:pt>
                <c:pt idx="3677">
                  <c:v>78.540000000000006</c:v>
                </c:pt>
                <c:pt idx="3678">
                  <c:v>78.56</c:v>
                </c:pt>
                <c:pt idx="3679">
                  <c:v>78.58</c:v>
                </c:pt>
                <c:pt idx="3680">
                  <c:v>78.599999999999994</c:v>
                </c:pt>
                <c:pt idx="3681">
                  <c:v>78.62</c:v>
                </c:pt>
                <c:pt idx="3682">
                  <c:v>78.64</c:v>
                </c:pt>
                <c:pt idx="3683">
                  <c:v>78.66</c:v>
                </c:pt>
                <c:pt idx="3684">
                  <c:v>78.680000000000007</c:v>
                </c:pt>
                <c:pt idx="3685">
                  <c:v>78.7</c:v>
                </c:pt>
                <c:pt idx="3686">
                  <c:v>78.72</c:v>
                </c:pt>
                <c:pt idx="3687">
                  <c:v>78.739999999999995</c:v>
                </c:pt>
                <c:pt idx="3688">
                  <c:v>78.760000000000005</c:v>
                </c:pt>
                <c:pt idx="3689">
                  <c:v>78.78</c:v>
                </c:pt>
                <c:pt idx="3690">
                  <c:v>78.8</c:v>
                </c:pt>
                <c:pt idx="3691">
                  <c:v>78.819999999999993</c:v>
                </c:pt>
                <c:pt idx="3692">
                  <c:v>78.84</c:v>
                </c:pt>
                <c:pt idx="3693">
                  <c:v>78.86</c:v>
                </c:pt>
                <c:pt idx="3694">
                  <c:v>78.88</c:v>
                </c:pt>
                <c:pt idx="3695">
                  <c:v>78.900000000000006</c:v>
                </c:pt>
                <c:pt idx="3696">
                  <c:v>78.92</c:v>
                </c:pt>
                <c:pt idx="3697">
                  <c:v>78.94</c:v>
                </c:pt>
                <c:pt idx="3698">
                  <c:v>78.959999999999994</c:v>
                </c:pt>
                <c:pt idx="3699">
                  <c:v>78.98</c:v>
                </c:pt>
                <c:pt idx="3700">
                  <c:v>79</c:v>
                </c:pt>
                <c:pt idx="3701">
                  <c:v>79.02</c:v>
                </c:pt>
                <c:pt idx="3702">
                  <c:v>79.040000000000006</c:v>
                </c:pt>
                <c:pt idx="3703">
                  <c:v>79.06</c:v>
                </c:pt>
                <c:pt idx="3704">
                  <c:v>79.08</c:v>
                </c:pt>
                <c:pt idx="3705">
                  <c:v>79.099999999999994</c:v>
                </c:pt>
                <c:pt idx="3706">
                  <c:v>79.12</c:v>
                </c:pt>
                <c:pt idx="3707">
                  <c:v>79.14</c:v>
                </c:pt>
                <c:pt idx="3708">
                  <c:v>79.16</c:v>
                </c:pt>
                <c:pt idx="3709">
                  <c:v>79.180000000000007</c:v>
                </c:pt>
                <c:pt idx="3710">
                  <c:v>79.2</c:v>
                </c:pt>
                <c:pt idx="3711">
                  <c:v>79.22</c:v>
                </c:pt>
                <c:pt idx="3712">
                  <c:v>79.239999999999995</c:v>
                </c:pt>
                <c:pt idx="3713">
                  <c:v>79.260000000000005</c:v>
                </c:pt>
                <c:pt idx="3714">
                  <c:v>79.28</c:v>
                </c:pt>
                <c:pt idx="3715">
                  <c:v>79.3</c:v>
                </c:pt>
                <c:pt idx="3716">
                  <c:v>79.319999999999993</c:v>
                </c:pt>
                <c:pt idx="3717">
                  <c:v>79.34</c:v>
                </c:pt>
                <c:pt idx="3718">
                  <c:v>79.36</c:v>
                </c:pt>
                <c:pt idx="3719">
                  <c:v>79.38</c:v>
                </c:pt>
                <c:pt idx="3720">
                  <c:v>79.400000000000006</c:v>
                </c:pt>
                <c:pt idx="3721">
                  <c:v>79.42</c:v>
                </c:pt>
                <c:pt idx="3722">
                  <c:v>79.44</c:v>
                </c:pt>
                <c:pt idx="3723">
                  <c:v>79.459999999999994</c:v>
                </c:pt>
                <c:pt idx="3724">
                  <c:v>79.48</c:v>
                </c:pt>
                <c:pt idx="3725">
                  <c:v>79.5</c:v>
                </c:pt>
                <c:pt idx="3726">
                  <c:v>79.52</c:v>
                </c:pt>
                <c:pt idx="3727">
                  <c:v>79.540000000000006</c:v>
                </c:pt>
                <c:pt idx="3728">
                  <c:v>79.56</c:v>
                </c:pt>
                <c:pt idx="3729">
                  <c:v>79.58</c:v>
                </c:pt>
                <c:pt idx="3730">
                  <c:v>79.599999999999994</c:v>
                </c:pt>
                <c:pt idx="3731">
                  <c:v>79.62</c:v>
                </c:pt>
                <c:pt idx="3732">
                  <c:v>79.64</c:v>
                </c:pt>
                <c:pt idx="3733">
                  <c:v>79.66</c:v>
                </c:pt>
                <c:pt idx="3734">
                  <c:v>79.680000000000007</c:v>
                </c:pt>
                <c:pt idx="3735">
                  <c:v>79.7</c:v>
                </c:pt>
                <c:pt idx="3736">
                  <c:v>79.72</c:v>
                </c:pt>
                <c:pt idx="3737">
                  <c:v>79.739999999999995</c:v>
                </c:pt>
                <c:pt idx="3738">
                  <c:v>79.760000000000005</c:v>
                </c:pt>
                <c:pt idx="3739">
                  <c:v>79.78</c:v>
                </c:pt>
                <c:pt idx="3740">
                  <c:v>79.8</c:v>
                </c:pt>
                <c:pt idx="3741">
                  <c:v>79.819999999999993</c:v>
                </c:pt>
                <c:pt idx="3742">
                  <c:v>79.84</c:v>
                </c:pt>
                <c:pt idx="3743">
                  <c:v>79.86</c:v>
                </c:pt>
                <c:pt idx="3744">
                  <c:v>79.88</c:v>
                </c:pt>
                <c:pt idx="3745">
                  <c:v>79.900000000000006</c:v>
                </c:pt>
                <c:pt idx="3746">
                  <c:v>79.92</c:v>
                </c:pt>
                <c:pt idx="3747">
                  <c:v>79.94</c:v>
                </c:pt>
                <c:pt idx="3748">
                  <c:v>79.959999999999994</c:v>
                </c:pt>
                <c:pt idx="3749">
                  <c:v>79.98</c:v>
                </c:pt>
                <c:pt idx="3750">
                  <c:v>80</c:v>
                </c:pt>
              </c:numCache>
            </c:numRef>
          </c:xVal>
          <c:yVal>
            <c:numRef>
              <c:f>'[Senior Thesis Work P2.xlsx]g-CD-KOH'!$U$2:$U$3752</c:f>
              <c:numCache>
                <c:formatCode>General</c:formatCode>
                <c:ptCount val="3751"/>
                <c:pt idx="0">
                  <c:v>2.364908503767492</c:v>
                </c:pt>
                <c:pt idx="1">
                  <c:v>2.3982777179763186</c:v>
                </c:pt>
                <c:pt idx="2">
                  <c:v>2.3792608539648366</c:v>
                </c:pt>
                <c:pt idx="3">
                  <c:v>2.351632579834948</c:v>
                </c:pt>
                <c:pt idx="4">
                  <c:v>2.346968066020811</c:v>
                </c:pt>
                <c:pt idx="5">
                  <c:v>2.3623968424829567</c:v>
                </c:pt>
                <c:pt idx="6">
                  <c:v>2.3659849300322926</c:v>
                </c:pt>
                <c:pt idx="7">
                  <c:v>2.351632579834948</c:v>
                </c:pt>
                <c:pt idx="8">
                  <c:v>2.3623968424829567</c:v>
                </c:pt>
                <c:pt idx="9">
                  <c:v>2.351632579834948</c:v>
                </c:pt>
                <c:pt idx="10">
                  <c:v>2.3326157158234659</c:v>
                </c:pt>
                <c:pt idx="11">
                  <c:v>2.351632579834948</c:v>
                </c:pt>
                <c:pt idx="12">
                  <c:v>2.3659849300322926</c:v>
                </c:pt>
                <c:pt idx="13">
                  <c:v>2.3444564047362757</c:v>
                </c:pt>
                <c:pt idx="14">
                  <c:v>2.3720846788661643</c:v>
                </c:pt>
                <c:pt idx="15">
                  <c:v>2.3505561535701469</c:v>
                </c:pt>
                <c:pt idx="16">
                  <c:v>2.3455328310010763</c:v>
                </c:pt>
                <c:pt idx="17">
                  <c:v>2.3684965913168279</c:v>
                </c:pt>
                <c:pt idx="18">
                  <c:v>2.3778256189451024</c:v>
                </c:pt>
                <c:pt idx="19">
                  <c:v>2.3613204162181556</c:v>
                </c:pt>
                <c:pt idx="20">
                  <c:v>2.3577323286688197</c:v>
                </c:pt>
                <c:pt idx="21">
                  <c:v>2.3634732687477573</c:v>
                </c:pt>
                <c:pt idx="22">
                  <c:v>2.3792608539648366</c:v>
                </c:pt>
                <c:pt idx="23">
                  <c:v>2.3946896304269822</c:v>
                </c:pt>
                <c:pt idx="24">
                  <c:v>2.3864370290635093</c:v>
                </c:pt>
                <c:pt idx="25">
                  <c:v>2.4115536419088626</c:v>
                </c:pt>
                <c:pt idx="26">
                  <c:v>2.388589881593111</c:v>
                </c:pt>
                <c:pt idx="27">
                  <c:v>2.3864370290635093</c:v>
                </c:pt>
                <c:pt idx="28">
                  <c:v>2.4269824183710083</c:v>
                </c:pt>
                <c:pt idx="29">
                  <c:v>2.4137064944384643</c:v>
                </c:pt>
                <c:pt idx="30">
                  <c:v>2.4172945819878007</c:v>
                </c:pt>
                <c:pt idx="31">
                  <c:v>2.4126300681736632</c:v>
                </c:pt>
                <c:pt idx="32">
                  <c:v>2.4316469321851453</c:v>
                </c:pt>
                <c:pt idx="33">
                  <c:v>2.4485109436670256</c:v>
                </c:pt>
                <c:pt idx="34">
                  <c:v>2.4495873699318262</c:v>
                </c:pt>
                <c:pt idx="35">
                  <c:v>2.4137064944384643</c:v>
                </c:pt>
                <c:pt idx="36">
                  <c:v>2.4079655543595262</c:v>
                </c:pt>
                <c:pt idx="37">
                  <c:v>2.3875134553283099</c:v>
                </c:pt>
                <c:pt idx="38">
                  <c:v>2.3613204162181556</c:v>
                </c:pt>
                <c:pt idx="39">
                  <c:v>2.3491209185504127</c:v>
                </c:pt>
                <c:pt idx="40">
                  <c:v>2.3254395407247936</c:v>
                </c:pt>
                <c:pt idx="41">
                  <c:v>2.3598851811984214</c:v>
                </c:pt>
                <c:pt idx="42">
                  <c:v>2.319339791890922</c:v>
                </c:pt>
                <c:pt idx="43">
                  <c:v>2.3229278794402584</c:v>
                </c:pt>
                <c:pt idx="44">
                  <c:v>2.324004305705059</c:v>
                </c:pt>
                <c:pt idx="45">
                  <c:v>2.3433799784714746</c:v>
                </c:pt>
                <c:pt idx="46">
                  <c:v>2.3254395407247936</c:v>
                </c:pt>
                <c:pt idx="47">
                  <c:v>2.3347685683530677</c:v>
                </c:pt>
                <c:pt idx="48">
                  <c:v>2.32902762827413</c:v>
                </c:pt>
                <c:pt idx="49">
                  <c:v>2.3085755292429138</c:v>
                </c:pt>
                <c:pt idx="50">
                  <c:v>2.324004305705059</c:v>
                </c:pt>
                <c:pt idx="51">
                  <c:v>2.3182633656261213</c:v>
                </c:pt>
                <c:pt idx="52">
                  <c:v>2.3204162181557231</c:v>
                </c:pt>
                <c:pt idx="53">
                  <c:v>2.2988876928597057</c:v>
                </c:pt>
                <c:pt idx="54">
                  <c:v>2.3455328310010763</c:v>
                </c:pt>
                <c:pt idx="55">
                  <c:v>2.333692142088267</c:v>
                </c:pt>
                <c:pt idx="56">
                  <c:v>2.324004305705059</c:v>
                </c:pt>
                <c:pt idx="57">
                  <c:v>2.3505561535701469</c:v>
                </c:pt>
                <c:pt idx="58">
                  <c:v>2.3527090060997486</c:v>
                </c:pt>
                <c:pt idx="59">
                  <c:v>2.3301040545389307</c:v>
                </c:pt>
                <c:pt idx="60">
                  <c:v>2.3085755292429138</c:v>
                </c:pt>
                <c:pt idx="61">
                  <c:v>2.337280229637603</c:v>
                </c:pt>
                <c:pt idx="62">
                  <c:v>2.34194474345174</c:v>
                </c:pt>
                <c:pt idx="63">
                  <c:v>2.3455328310010763</c:v>
                </c:pt>
                <c:pt idx="64">
                  <c:v>2.3433799784714746</c:v>
                </c:pt>
                <c:pt idx="65">
                  <c:v>2.3552206673842839</c:v>
                </c:pt>
                <c:pt idx="66">
                  <c:v>2.3480444922856116</c:v>
                </c:pt>
                <c:pt idx="67">
                  <c:v>2.3577323286688197</c:v>
                </c:pt>
                <c:pt idx="68">
                  <c:v>2.388589881593111</c:v>
                </c:pt>
                <c:pt idx="69">
                  <c:v>2.3792608539648366</c:v>
                </c:pt>
                <c:pt idx="70">
                  <c:v>2.406530319339792</c:v>
                </c:pt>
                <c:pt idx="71">
                  <c:v>2.3982777179763186</c:v>
                </c:pt>
                <c:pt idx="72">
                  <c:v>2.4079655543595262</c:v>
                </c:pt>
                <c:pt idx="73">
                  <c:v>2.4101184068891279</c:v>
                </c:pt>
                <c:pt idx="74">
                  <c:v>2.4269824183710083</c:v>
                </c:pt>
                <c:pt idx="75">
                  <c:v>2.4402583423035522</c:v>
                </c:pt>
                <c:pt idx="76">
                  <c:v>2.4388231072838176</c:v>
                </c:pt>
                <c:pt idx="77">
                  <c:v>2.4617868675995696</c:v>
                </c:pt>
                <c:pt idx="78">
                  <c:v>2.4617868675995696</c:v>
                </c:pt>
                <c:pt idx="79">
                  <c:v>2.5285252960172229</c:v>
                </c:pt>
                <c:pt idx="80">
                  <c:v>2.5335486185862934</c:v>
                </c:pt>
                <c:pt idx="81">
                  <c:v>2.5945461069250091</c:v>
                </c:pt>
                <c:pt idx="82">
                  <c:v>2.5945461069250091</c:v>
                </c:pt>
                <c:pt idx="83">
                  <c:v>2.6745604592752064</c:v>
                </c:pt>
                <c:pt idx="84">
                  <c:v>2.7021887334050954</c:v>
                </c:pt>
                <c:pt idx="85">
                  <c:v>2.6555435952637243</c:v>
                </c:pt>
                <c:pt idx="86">
                  <c:v>2.71654108360244</c:v>
                </c:pt>
                <c:pt idx="87">
                  <c:v>2.6864011481880157</c:v>
                </c:pt>
                <c:pt idx="88">
                  <c:v>2.6232508073196987</c:v>
                </c:pt>
                <c:pt idx="89">
                  <c:v>2.6864011481880157</c:v>
                </c:pt>
                <c:pt idx="90">
                  <c:v>2.662719770362397</c:v>
                </c:pt>
                <c:pt idx="91">
                  <c:v>2.635091496232508</c:v>
                </c:pt>
                <c:pt idx="92">
                  <c:v>2.689989235737352</c:v>
                </c:pt>
                <c:pt idx="93">
                  <c:v>2.6971654108360243</c:v>
                </c:pt>
                <c:pt idx="94">
                  <c:v>2.7294581987800504</c:v>
                </c:pt>
                <c:pt idx="95">
                  <c:v>2.8550412630068172</c:v>
                </c:pt>
                <c:pt idx="96">
                  <c:v>2.8837459634015072</c:v>
                </c:pt>
                <c:pt idx="97">
                  <c:v>2.9113742375313958</c:v>
                </c:pt>
                <c:pt idx="98">
                  <c:v>2.9626838894869034</c:v>
                </c:pt>
                <c:pt idx="99">
                  <c:v>2.9677072120559744</c:v>
                </c:pt>
                <c:pt idx="100">
                  <c:v>2.9483315392895588</c:v>
                </c:pt>
                <c:pt idx="101">
                  <c:v>2.8744169357732328</c:v>
                </c:pt>
                <c:pt idx="102">
                  <c:v>2.7595981341944742</c:v>
                </c:pt>
                <c:pt idx="103">
                  <c:v>2.6698959454610693</c:v>
                </c:pt>
                <c:pt idx="104">
                  <c:v>2.5823466092572658</c:v>
                </c:pt>
                <c:pt idx="105">
                  <c:v>2.4890563329745246</c:v>
                </c:pt>
                <c:pt idx="106">
                  <c:v>2.4689630426982418</c:v>
                </c:pt>
                <c:pt idx="107">
                  <c:v>2.4090419806243273</c:v>
                </c:pt>
                <c:pt idx="108">
                  <c:v>2.406530319339792</c:v>
                </c:pt>
                <c:pt idx="109">
                  <c:v>2.3505561535701469</c:v>
                </c:pt>
                <c:pt idx="110">
                  <c:v>2.3218514531754577</c:v>
                </c:pt>
                <c:pt idx="111">
                  <c:v>2.324004305705059</c:v>
                </c:pt>
                <c:pt idx="112">
                  <c:v>2.3132400430570508</c:v>
                </c:pt>
                <c:pt idx="113">
                  <c:v>2.3003229278794404</c:v>
                </c:pt>
                <c:pt idx="114">
                  <c:v>2.3265159669895947</c:v>
                </c:pt>
                <c:pt idx="115">
                  <c:v>2.2845353426623611</c:v>
                </c:pt>
                <c:pt idx="116">
                  <c:v>2.2988876928597057</c:v>
                </c:pt>
                <c:pt idx="117">
                  <c:v>2.2773591675636884</c:v>
                </c:pt>
                <c:pt idx="118">
                  <c:v>2.2988876928597057</c:v>
                </c:pt>
                <c:pt idx="119">
                  <c:v>2.3074991029781127</c:v>
                </c:pt>
                <c:pt idx="120">
                  <c:v>2.2870470039468964</c:v>
                </c:pt>
                <c:pt idx="121">
                  <c:v>2.3132400430570508</c:v>
                </c:pt>
                <c:pt idx="122">
                  <c:v>2.2762827412988877</c:v>
                </c:pt>
                <c:pt idx="123">
                  <c:v>2.3229278794402584</c:v>
                </c:pt>
                <c:pt idx="124">
                  <c:v>2.2845353426623611</c:v>
                </c:pt>
                <c:pt idx="125">
                  <c:v>2.3275923932543954</c:v>
                </c:pt>
                <c:pt idx="126">
                  <c:v>2.32902762827413</c:v>
                </c:pt>
                <c:pt idx="127">
                  <c:v>2.3229278794402584</c:v>
                </c:pt>
                <c:pt idx="128">
                  <c:v>2.3265159669895947</c:v>
                </c:pt>
                <c:pt idx="129">
                  <c:v>2.364908503767492</c:v>
                </c:pt>
                <c:pt idx="130">
                  <c:v>2.356297093649085</c:v>
                </c:pt>
                <c:pt idx="131">
                  <c:v>2.3433799784714746</c:v>
                </c:pt>
                <c:pt idx="132">
                  <c:v>2.3408683171869393</c:v>
                </c:pt>
                <c:pt idx="133">
                  <c:v>2.4043774668101903</c:v>
                </c:pt>
                <c:pt idx="134">
                  <c:v>2.3864370290635093</c:v>
                </c:pt>
                <c:pt idx="135">
                  <c:v>2.3946896304269822</c:v>
                </c:pt>
                <c:pt idx="136">
                  <c:v>2.4449228561176892</c:v>
                </c:pt>
                <c:pt idx="137">
                  <c:v>2.4581987800502332</c:v>
                </c:pt>
                <c:pt idx="138">
                  <c:v>2.4797273053462505</c:v>
                </c:pt>
                <c:pt idx="139">
                  <c:v>2.5177610333692142</c:v>
                </c:pt>
                <c:pt idx="140">
                  <c:v>2.5392895586652315</c:v>
                </c:pt>
                <c:pt idx="141">
                  <c:v>2.5622533189809831</c:v>
                </c:pt>
                <c:pt idx="142">
                  <c:v>2.5572299964119125</c:v>
                </c:pt>
                <c:pt idx="143">
                  <c:v>2.5536419088625761</c:v>
                </c:pt>
                <c:pt idx="144">
                  <c:v>2.602798708288482</c:v>
                </c:pt>
                <c:pt idx="145">
                  <c:v>2.5285252960172229</c:v>
                </c:pt>
                <c:pt idx="146">
                  <c:v>2.5095084320057408</c:v>
                </c:pt>
                <c:pt idx="147">
                  <c:v>2.5059203444564049</c:v>
                </c:pt>
                <c:pt idx="148">
                  <c:v>2.4628632938643702</c:v>
                </c:pt>
                <c:pt idx="149">
                  <c:v>2.4833153928955864</c:v>
                </c:pt>
                <c:pt idx="150">
                  <c:v>2.4366702547542158</c:v>
                </c:pt>
                <c:pt idx="151">
                  <c:v>2.4736275565123789</c:v>
                </c:pt>
                <c:pt idx="152">
                  <c:v>2.4581987800502332</c:v>
                </c:pt>
                <c:pt idx="153">
                  <c:v>2.4485109436670256</c:v>
                </c:pt>
                <c:pt idx="154">
                  <c:v>2.47470398277718</c:v>
                </c:pt>
                <c:pt idx="155">
                  <c:v>2.4915679942590598</c:v>
                </c:pt>
                <c:pt idx="156">
                  <c:v>2.5034086831718696</c:v>
                </c:pt>
                <c:pt idx="157">
                  <c:v>2.4653749551489055</c:v>
                </c:pt>
                <c:pt idx="158">
                  <c:v>2.4843918191603875</c:v>
                </c:pt>
                <c:pt idx="159">
                  <c:v>2.4879799067097239</c:v>
                </c:pt>
                <c:pt idx="160">
                  <c:v>2.401865805525655</c:v>
                </c:pt>
                <c:pt idx="161">
                  <c:v>2.374237531395766</c:v>
                </c:pt>
                <c:pt idx="162">
                  <c:v>2.3541442411194833</c:v>
                </c:pt>
                <c:pt idx="163">
                  <c:v>2.3024757804090421</c:v>
                </c:pt>
                <c:pt idx="164">
                  <c:v>2.2680301399354144</c:v>
                </c:pt>
                <c:pt idx="165">
                  <c:v>2.2594187298170074</c:v>
                </c:pt>
                <c:pt idx="166">
                  <c:v>2.2500897021887334</c:v>
                </c:pt>
                <c:pt idx="167">
                  <c:v>2.2500897021887334</c:v>
                </c:pt>
                <c:pt idx="168">
                  <c:v>2.2522425547183351</c:v>
                </c:pt>
                <c:pt idx="169">
                  <c:v>2.2404018658055258</c:v>
                </c:pt>
                <c:pt idx="170">
                  <c:v>2.2583423035522068</c:v>
                </c:pt>
                <c:pt idx="171">
                  <c:v>2.2414782920703265</c:v>
                </c:pt>
                <c:pt idx="172">
                  <c:v>2.2536777897380698</c:v>
                </c:pt>
                <c:pt idx="173">
                  <c:v>2.2536777897380698</c:v>
                </c:pt>
                <c:pt idx="174">
                  <c:v>2.2332256907068531</c:v>
                </c:pt>
                <c:pt idx="175">
                  <c:v>2.2271259418729819</c:v>
                </c:pt>
                <c:pt idx="176">
                  <c:v>2.2486544671689987</c:v>
                </c:pt>
                <c:pt idx="177">
                  <c:v>2.2737710800143525</c:v>
                </c:pt>
                <c:pt idx="178">
                  <c:v>2.2486544671689987</c:v>
                </c:pt>
                <c:pt idx="179">
                  <c:v>2.2701829924650161</c:v>
                </c:pt>
                <c:pt idx="180">
                  <c:v>2.2439899533548617</c:v>
                </c:pt>
                <c:pt idx="181">
                  <c:v>2.2644420523860784</c:v>
                </c:pt>
                <c:pt idx="182">
                  <c:v>2.2644420523860784</c:v>
                </c:pt>
                <c:pt idx="183">
                  <c:v>2.2680301399354144</c:v>
                </c:pt>
                <c:pt idx="184">
                  <c:v>2.2594187298170074</c:v>
                </c:pt>
                <c:pt idx="185">
                  <c:v>2.3003229278794404</c:v>
                </c:pt>
                <c:pt idx="186">
                  <c:v>2.2737710800143525</c:v>
                </c:pt>
                <c:pt idx="187">
                  <c:v>2.2773591675636884</c:v>
                </c:pt>
                <c:pt idx="188">
                  <c:v>2.2931467527807676</c:v>
                </c:pt>
                <c:pt idx="189">
                  <c:v>2.314675278076785</c:v>
                </c:pt>
                <c:pt idx="190">
                  <c:v>2.3265159669895947</c:v>
                </c:pt>
                <c:pt idx="191">
                  <c:v>2.3265159669895947</c:v>
                </c:pt>
                <c:pt idx="192">
                  <c:v>2.3218514531754577</c:v>
                </c:pt>
                <c:pt idx="193">
                  <c:v>2.3182633656261213</c:v>
                </c:pt>
                <c:pt idx="194">
                  <c:v>2.3074991029781127</c:v>
                </c:pt>
                <c:pt idx="195">
                  <c:v>2.314675278076785</c:v>
                </c:pt>
                <c:pt idx="196">
                  <c:v>2.28345891639756</c:v>
                </c:pt>
                <c:pt idx="197">
                  <c:v>2.2978112665949051</c:v>
                </c:pt>
                <c:pt idx="198">
                  <c:v>2.2665949049156797</c:v>
                </c:pt>
                <c:pt idx="199">
                  <c:v>2.2762827412988877</c:v>
                </c:pt>
                <c:pt idx="200">
                  <c:v>2.2917115177610334</c:v>
                </c:pt>
                <c:pt idx="201">
                  <c:v>2.2536777897380698</c:v>
                </c:pt>
                <c:pt idx="202">
                  <c:v>2.2619303911015427</c:v>
                </c:pt>
                <c:pt idx="203">
                  <c:v>2.2823824901327594</c:v>
                </c:pt>
                <c:pt idx="204">
                  <c:v>2.2691065662002154</c:v>
                </c:pt>
                <c:pt idx="205">
                  <c:v>2.2547542160028704</c:v>
                </c:pt>
                <c:pt idx="206">
                  <c:v>2.2296376031575171</c:v>
                </c:pt>
                <c:pt idx="207">
                  <c:v>2.2271259418729819</c:v>
                </c:pt>
                <c:pt idx="208">
                  <c:v>2.2439899533548617</c:v>
                </c:pt>
                <c:pt idx="209">
                  <c:v>2.2152852529601721</c:v>
                </c:pt>
                <c:pt idx="210">
                  <c:v>2.2070326515966991</c:v>
                </c:pt>
                <c:pt idx="211">
                  <c:v>2.2188733405095085</c:v>
                </c:pt>
                <c:pt idx="212">
                  <c:v>2.2009329027628275</c:v>
                </c:pt>
                <c:pt idx="213">
                  <c:v>2.1973448152134911</c:v>
                </c:pt>
                <c:pt idx="214">
                  <c:v>2.1998564764980264</c:v>
                </c:pt>
                <c:pt idx="215">
                  <c:v>2.2045209903121634</c:v>
                </c:pt>
                <c:pt idx="216">
                  <c:v>2.2034445640473628</c:v>
                </c:pt>
                <c:pt idx="217">
                  <c:v>2.2116971654108362</c:v>
                </c:pt>
                <c:pt idx="218">
                  <c:v>2.2081090778614998</c:v>
                </c:pt>
                <c:pt idx="219">
                  <c:v>2.2034445640473628</c:v>
                </c:pt>
                <c:pt idx="220">
                  <c:v>2.1948331539289558</c:v>
                </c:pt>
                <c:pt idx="221">
                  <c:v>2.1962683889486905</c:v>
                </c:pt>
                <c:pt idx="222">
                  <c:v>2.1937567276641552</c:v>
                </c:pt>
                <c:pt idx="223">
                  <c:v>2.2332256907068531</c:v>
                </c:pt>
                <c:pt idx="224">
                  <c:v>2.2116971654108362</c:v>
                </c:pt>
                <c:pt idx="225">
                  <c:v>2.2213850017940437</c:v>
                </c:pt>
                <c:pt idx="226">
                  <c:v>2.2260495156081808</c:v>
                </c:pt>
                <c:pt idx="227">
                  <c:v>2.1948331539289558</c:v>
                </c:pt>
                <c:pt idx="228">
                  <c:v>2.2224614280588448</c:v>
                </c:pt>
                <c:pt idx="229">
                  <c:v>2.2081090778614998</c:v>
                </c:pt>
                <c:pt idx="230">
                  <c:v>2.2271259418729819</c:v>
                </c:pt>
                <c:pt idx="231">
                  <c:v>2.2321492644420524</c:v>
                </c:pt>
                <c:pt idx="232">
                  <c:v>2.2199497667743091</c:v>
                </c:pt>
                <c:pt idx="233">
                  <c:v>2.2163616792249732</c:v>
                </c:pt>
                <c:pt idx="234">
                  <c:v>2.2500897021887334</c:v>
                </c:pt>
                <c:pt idx="235">
                  <c:v>2.2235378543236455</c:v>
                </c:pt>
                <c:pt idx="236">
                  <c:v>2.2224614280588448</c:v>
                </c:pt>
                <c:pt idx="237">
                  <c:v>2.2500897021887334</c:v>
                </c:pt>
                <c:pt idx="238">
                  <c:v>2.2752063150340867</c:v>
                </c:pt>
                <c:pt idx="239">
                  <c:v>2.2773591675636884</c:v>
                </c:pt>
                <c:pt idx="240">
                  <c:v>2.2716182274847507</c:v>
                </c:pt>
                <c:pt idx="241">
                  <c:v>2.2895586652314317</c:v>
                </c:pt>
                <c:pt idx="242">
                  <c:v>2.2931467527807676</c:v>
                </c:pt>
                <c:pt idx="243">
                  <c:v>2.3024757804090421</c:v>
                </c:pt>
                <c:pt idx="244">
                  <c:v>2.324004305705059</c:v>
                </c:pt>
                <c:pt idx="245">
                  <c:v>2.3096519555077144</c:v>
                </c:pt>
                <c:pt idx="246">
                  <c:v>2.3275923932543954</c:v>
                </c:pt>
                <c:pt idx="247">
                  <c:v>2.3074991029781127</c:v>
                </c:pt>
                <c:pt idx="248">
                  <c:v>2.2931467527807676</c:v>
                </c:pt>
                <c:pt idx="249">
                  <c:v>2.2917115177610334</c:v>
                </c:pt>
                <c:pt idx="250">
                  <c:v>2.2752063150340867</c:v>
                </c:pt>
                <c:pt idx="251">
                  <c:v>2.2737710800143525</c:v>
                </c:pt>
                <c:pt idx="252">
                  <c:v>2.2522425547183351</c:v>
                </c:pt>
                <c:pt idx="253">
                  <c:v>2.2188733405095085</c:v>
                </c:pt>
                <c:pt idx="254">
                  <c:v>2.2296376031575171</c:v>
                </c:pt>
                <c:pt idx="255">
                  <c:v>2.2343021169716542</c:v>
                </c:pt>
                <c:pt idx="256">
                  <c:v>2.2378902045209905</c:v>
                </c:pt>
                <c:pt idx="257">
                  <c:v>2.2213850017940437</c:v>
                </c:pt>
                <c:pt idx="258">
                  <c:v>2.2081090778614998</c:v>
                </c:pt>
                <c:pt idx="259">
                  <c:v>2.2307140294223178</c:v>
                </c:pt>
                <c:pt idx="260">
                  <c:v>2.2081090778614998</c:v>
                </c:pt>
                <c:pt idx="261">
                  <c:v>2.2332256907068531</c:v>
                </c:pt>
                <c:pt idx="262">
                  <c:v>2.2055974165769645</c:v>
                </c:pt>
                <c:pt idx="263">
                  <c:v>2.2142088266953714</c:v>
                </c:pt>
                <c:pt idx="264">
                  <c:v>2.2045209903121634</c:v>
                </c:pt>
                <c:pt idx="265">
                  <c:v>2.2045209903121634</c:v>
                </c:pt>
                <c:pt idx="266">
                  <c:v>2.2106207391460351</c:v>
                </c:pt>
                <c:pt idx="267">
                  <c:v>2.2213850017940437</c:v>
                </c:pt>
                <c:pt idx="268">
                  <c:v>2.2070326515966991</c:v>
                </c:pt>
                <c:pt idx="269">
                  <c:v>2.2127735916756368</c:v>
                </c:pt>
                <c:pt idx="270">
                  <c:v>2.2081090778614998</c:v>
                </c:pt>
                <c:pt idx="271">
                  <c:v>2.2045209903121634</c:v>
                </c:pt>
                <c:pt idx="272">
                  <c:v>2.1962683889486905</c:v>
                </c:pt>
                <c:pt idx="273">
                  <c:v>2.2152852529601721</c:v>
                </c:pt>
                <c:pt idx="274">
                  <c:v>2.2055974165769645</c:v>
                </c:pt>
                <c:pt idx="275">
                  <c:v>2.2070326515966991</c:v>
                </c:pt>
                <c:pt idx="276">
                  <c:v>2.2106207391460351</c:v>
                </c:pt>
                <c:pt idx="277">
                  <c:v>2.2368137782561894</c:v>
                </c:pt>
                <c:pt idx="278">
                  <c:v>2.2199497667743091</c:v>
                </c:pt>
                <c:pt idx="279">
                  <c:v>2.2213850017940437</c:v>
                </c:pt>
                <c:pt idx="280">
                  <c:v>2.2106207391460351</c:v>
                </c:pt>
                <c:pt idx="281">
                  <c:v>2.2045209903121634</c:v>
                </c:pt>
                <c:pt idx="282">
                  <c:v>2.2199497667743091</c:v>
                </c:pt>
                <c:pt idx="283">
                  <c:v>2.2163616792249732</c:v>
                </c:pt>
                <c:pt idx="284">
                  <c:v>2.2249730893433801</c:v>
                </c:pt>
                <c:pt idx="285">
                  <c:v>2.2307140294223178</c:v>
                </c:pt>
                <c:pt idx="286">
                  <c:v>2.2429135270900611</c:v>
                </c:pt>
                <c:pt idx="287">
                  <c:v>2.2486544671689987</c:v>
                </c:pt>
                <c:pt idx="288">
                  <c:v>2.246501614639397</c:v>
                </c:pt>
                <c:pt idx="289">
                  <c:v>2.2404018658055258</c:v>
                </c:pt>
                <c:pt idx="290">
                  <c:v>2.2522425547183351</c:v>
                </c:pt>
                <c:pt idx="291">
                  <c:v>2.2260495156081808</c:v>
                </c:pt>
                <c:pt idx="292">
                  <c:v>2.2249730893433801</c:v>
                </c:pt>
                <c:pt idx="293">
                  <c:v>2.2249730893433801</c:v>
                </c:pt>
                <c:pt idx="294">
                  <c:v>2.2152852529601721</c:v>
                </c:pt>
                <c:pt idx="295">
                  <c:v>2.2321492644420524</c:v>
                </c:pt>
                <c:pt idx="296">
                  <c:v>2.2307140294223178</c:v>
                </c:pt>
                <c:pt idx="297">
                  <c:v>2.2235378543236455</c:v>
                </c:pt>
                <c:pt idx="298">
                  <c:v>2.2393254395407247</c:v>
                </c:pt>
                <c:pt idx="299">
                  <c:v>2.2368137782561894</c:v>
                </c:pt>
                <c:pt idx="300">
                  <c:v>2.2547542160028704</c:v>
                </c:pt>
                <c:pt idx="301">
                  <c:v>2.2773591675636884</c:v>
                </c:pt>
                <c:pt idx="302">
                  <c:v>2.2737710800143525</c:v>
                </c:pt>
                <c:pt idx="303">
                  <c:v>2.2486544671689987</c:v>
                </c:pt>
                <c:pt idx="304">
                  <c:v>2.2809472551130248</c:v>
                </c:pt>
                <c:pt idx="305">
                  <c:v>2.2762827412988877</c:v>
                </c:pt>
                <c:pt idx="306">
                  <c:v>2.2895586652314317</c:v>
                </c:pt>
                <c:pt idx="307">
                  <c:v>2.3408683171869393</c:v>
                </c:pt>
                <c:pt idx="308">
                  <c:v>2.3265159669895947</c:v>
                </c:pt>
                <c:pt idx="309">
                  <c:v>2.3444564047362757</c:v>
                </c:pt>
                <c:pt idx="310">
                  <c:v>2.3598851811984214</c:v>
                </c:pt>
                <c:pt idx="311">
                  <c:v>2.3936132041621816</c:v>
                </c:pt>
                <c:pt idx="312">
                  <c:v>2.3814137064944383</c:v>
                </c:pt>
                <c:pt idx="313">
                  <c:v>2.4115536419088626</c:v>
                </c:pt>
                <c:pt idx="314">
                  <c:v>2.3993541442411193</c:v>
                </c:pt>
                <c:pt idx="315">
                  <c:v>2.3946896304269822</c:v>
                </c:pt>
                <c:pt idx="316">
                  <c:v>2.3792608539648366</c:v>
                </c:pt>
                <c:pt idx="317">
                  <c:v>2.3684965913168279</c:v>
                </c:pt>
                <c:pt idx="318">
                  <c:v>2.3598851811984214</c:v>
                </c:pt>
                <c:pt idx="319">
                  <c:v>2.3265159669895947</c:v>
                </c:pt>
                <c:pt idx="320">
                  <c:v>2.2917115177610334</c:v>
                </c:pt>
                <c:pt idx="321">
                  <c:v>2.2762827412988877</c:v>
                </c:pt>
                <c:pt idx="322">
                  <c:v>2.246501614639397</c:v>
                </c:pt>
                <c:pt idx="323">
                  <c:v>2.2378902045209905</c:v>
                </c:pt>
                <c:pt idx="324">
                  <c:v>2.2343021169716542</c:v>
                </c:pt>
                <c:pt idx="325">
                  <c:v>2.2486544671689987</c:v>
                </c:pt>
                <c:pt idx="326">
                  <c:v>2.2343021169716542</c:v>
                </c:pt>
                <c:pt idx="327">
                  <c:v>2.2404018658055258</c:v>
                </c:pt>
                <c:pt idx="328">
                  <c:v>2.2296376031575171</c:v>
                </c:pt>
                <c:pt idx="329">
                  <c:v>2.2307140294223178</c:v>
                </c:pt>
                <c:pt idx="330">
                  <c:v>2.2404018658055258</c:v>
                </c:pt>
                <c:pt idx="331">
                  <c:v>2.2271259418729819</c:v>
                </c:pt>
                <c:pt idx="332">
                  <c:v>2.2296376031575171</c:v>
                </c:pt>
                <c:pt idx="333">
                  <c:v>2.2701829924650161</c:v>
                </c:pt>
                <c:pt idx="334">
                  <c:v>2.2737710800143525</c:v>
                </c:pt>
                <c:pt idx="335">
                  <c:v>2.2644420523860784</c:v>
                </c:pt>
                <c:pt idx="336">
                  <c:v>2.2644420523860784</c:v>
                </c:pt>
                <c:pt idx="337">
                  <c:v>2.2691065662002154</c:v>
                </c:pt>
                <c:pt idx="338">
                  <c:v>2.2859705776820953</c:v>
                </c:pt>
                <c:pt idx="339">
                  <c:v>2.2978112665949051</c:v>
                </c:pt>
                <c:pt idx="340">
                  <c:v>2.2701829924650161</c:v>
                </c:pt>
                <c:pt idx="341">
                  <c:v>2.2572658772874057</c:v>
                </c:pt>
                <c:pt idx="342">
                  <c:v>2.2511661284535345</c:v>
                </c:pt>
                <c:pt idx="343">
                  <c:v>2.246501614639397</c:v>
                </c:pt>
                <c:pt idx="344">
                  <c:v>2.2536777897380698</c:v>
                </c:pt>
                <c:pt idx="345">
                  <c:v>2.2608539648367421</c:v>
                </c:pt>
                <c:pt idx="346">
                  <c:v>2.2583423035522068</c:v>
                </c:pt>
                <c:pt idx="347">
                  <c:v>2.2368137782561894</c:v>
                </c:pt>
                <c:pt idx="348">
                  <c:v>2.2608539648367421</c:v>
                </c:pt>
                <c:pt idx="349">
                  <c:v>2.2691065662002154</c:v>
                </c:pt>
                <c:pt idx="350">
                  <c:v>2.2762827412988877</c:v>
                </c:pt>
                <c:pt idx="351">
                  <c:v>2.2536777897380698</c:v>
                </c:pt>
                <c:pt idx="352">
                  <c:v>2.2952996053103698</c:v>
                </c:pt>
                <c:pt idx="353">
                  <c:v>2.2870470039468964</c:v>
                </c:pt>
                <c:pt idx="354">
                  <c:v>2.278794402583423</c:v>
                </c:pt>
                <c:pt idx="355">
                  <c:v>2.2608539648367421</c:v>
                </c:pt>
                <c:pt idx="356">
                  <c:v>2.2522425547183351</c:v>
                </c:pt>
                <c:pt idx="357">
                  <c:v>2.2701829924650161</c:v>
                </c:pt>
                <c:pt idx="358">
                  <c:v>2.2475780409041981</c:v>
                </c:pt>
                <c:pt idx="359">
                  <c:v>2.2773591675636884</c:v>
                </c:pt>
                <c:pt idx="360">
                  <c:v>2.2680301399354144</c:v>
                </c:pt>
                <c:pt idx="361">
                  <c:v>2.2594187298170074</c:v>
                </c:pt>
                <c:pt idx="362">
                  <c:v>2.2619303911015427</c:v>
                </c:pt>
                <c:pt idx="363">
                  <c:v>2.2475780409041981</c:v>
                </c:pt>
                <c:pt idx="364">
                  <c:v>2.2414782920703265</c:v>
                </c:pt>
                <c:pt idx="365">
                  <c:v>2.2321492644420524</c:v>
                </c:pt>
                <c:pt idx="366">
                  <c:v>2.2307140294223178</c:v>
                </c:pt>
                <c:pt idx="367">
                  <c:v>2.2393254395407247</c:v>
                </c:pt>
                <c:pt idx="368">
                  <c:v>2.2332256907068531</c:v>
                </c:pt>
                <c:pt idx="369">
                  <c:v>2.2321492644420524</c:v>
                </c:pt>
                <c:pt idx="370">
                  <c:v>2.2536777897380698</c:v>
                </c:pt>
                <c:pt idx="371">
                  <c:v>2.2475780409041981</c:v>
                </c:pt>
                <c:pt idx="372">
                  <c:v>2.28345891639756</c:v>
                </c:pt>
                <c:pt idx="373">
                  <c:v>2.2439899533548617</c:v>
                </c:pt>
                <c:pt idx="374">
                  <c:v>2.2665949049156797</c:v>
                </c:pt>
                <c:pt idx="375">
                  <c:v>2.2511661284535345</c:v>
                </c:pt>
                <c:pt idx="376">
                  <c:v>2.246501614639397</c:v>
                </c:pt>
                <c:pt idx="377">
                  <c:v>2.2630068173663438</c:v>
                </c:pt>
                <c:pt idx="378">
                  <c:v>2.2522425547183351</c:v>
                </c:pt>
                <c:pt idx="379">
                  <c:v>2.2691065662002154</c:v>
                </c:pt>
                <c:pt idx="380">
                  <c:v>2.2691065662002154</c:v>
                </c:pt>
                <c:pt idx="381">
                  <c:v>2.2906350914962323</c:v>
                </c:pt>
                <c:pt idx="382">
                  <c:v>2.2895586652314317</c:v>
                </c:pt>
                <c:pt idx="383">
                  <c:v>2.3204162181557231</c:v>
                </c:pt>
                <c:pt idx="384">
                  <c:v>2.3408683171869393</c:v>
                </c:pt>
                <c:pt idx="385">
                  <c:v>2.3505561535701469</c:v>
                </c:pt>
                <c:pt idx="386">
                  <c:v>2.3731611051309653</c:v>
                </c:pt>
                <c:pt idx="387">
                  <c:v>2.3957660566917833</c:v>
                </c:pt>
                <c:pt idx="388">
                  <c:v>2.388589881593111</c:v>
                </c:pt>
                <c:pt idx="389">
                  <c:v>2.3946896304269822</c:v>
                </c:pt>
                <c:pt idx="390">
                  <c:v>2.3982777179763186</c:v>
                </c:pt>
                <c:pt idx="391">
                  <c:v>2.4187298170075349</c:v>
                </c:pt>
                <c:pt idx="392">
                  <c:v>2.3778256189451024</c:v>
                </c:pt>
                <c:pt idx="393">
                  <c:v>2.34194474345174</c:v>
                </c:pt>
                <c:pt idx="394">
                  <c:v>2.2988876928597057</c:v>
                </c:pt>
                <c:pt idx="395">
                  <c:v>2.3085755292429138</c:v>
                </c:pt>
                <c:pt idx="396">
                  <c:v>2.2845353426623611</c:v>
                </c:pt>
                <c:pt idx="397">
                  <c:v>2.2798708288482237</c:v>
                </c:pt>
                <c:pt idx="398">
                  <c:v>2.2823824901327594</c:v>
                </c:pt>
                <c:pt idx="399">
                  <c:v>2.3003229278794404</c:v>
                </c:pt>
                <c:pt idx="400">
                  <c:v>2.2823824901327594</c:v>
                </c:pt>
                <c:pt idx="401">
                  <c:v>2.319339791890922</c:v>
                </c:pt>
                <c:pt idx="402">
                  <c:v>2.3049874416935774</c:v>
                </c:pt>
                <c:pt idx="403">
                  <c:v>2.2978112665949051</c:v>
                </c:pt>
                <c:pt idx="404">
                  <c:v>2.3444564047362757</c:v>
                </c:pt>
                <c:pt idx="405">
                  <c:v>2.3362038033728023</c:v>
                </c:pt>
                <c:pt idx="406">
                  <c:v>2.3588087549336203</c:v>
                </c:pt>
                <c:pt idx="407">
                  <c:v>2.401865805525655</c:v>
                </c:pt>
                <c:pt idx="408">
                  <c:v>2.383925367778974</c:v>
                </c:pt>
                <c:pt idx="409">
                  <c:v>2.4043774668101903</c:v>
                </c:pt>
                <c:pt idx="410">
                  <c:v>2.4474345174022245</c:v>
                </c:pt>
                <c:pt idx="411">
                  <c:v>2.4951560818083962</c:v>
                </c:pt>
                <c:pt idx="412">
                  <c:v>2.5238607822030859</c:v>
                </c:pt>
                <c:pt idx="413">
                  <c:v>2.5202726946537495</c:v>
                </c:pt>
                <c:pt idx="414">
                  <c:v>2.635091496232508</c:v>
                </c:pt>
                <c:pt idx="415">
                  <c:v>2.6397560100466451</c:v>
                </c:pt>
                <c:pt idx="416">
                  <c:v>2.6648726228919983</c:v>
                </c:pt>
                <c:pt idx="417">
                  <c:v>2.657696447793326</c:v>
                </c:pt>
                <c:pt idx="418">
                  <c:v>2.6914244707570862</c:v>
                </c:pt>
                <c:pt idx="419">
                  <c:v>2.6842482956584139</c:v>
                </c:pt>
                <c:pt idx="420">
                  <c:v>2.6996770721205596</c:v>
                </c:pt>
                <c:pt idx="421">
                  <c:v>2.7129529960531036</c:v>
                </c:pt>
                <c:pt idx="422">
                  <c:v>2.6889128094725514</c:v>
                </c:pt>
                <c:pt idx="423">
                  <c:v>2.6734840330104053</c:v>
                </c:pt>
                <c:pt idx="424">
                  <c:v>2.6555435952637243</c:v>
                </c:pt>
                <c:pt idx="425">
                  <c:v>2.5407247936849657</c:v>
                </c:pt>
                <c:pt idx="426">
                  <c:v>2.5285252960172229</c:v>
                </c:pt>
                <c:pt idx="427">
                  <c:v>2.4316469321851453</c:v>
                </c:pt>
                <c:pt idx="428">
                  <c:v>2.3659849300322926</c:v>
                </c:pt>
                <c:pt idx="429">
                  <c:v>2.333692142088267</c:v>
                </c:pt>
                <c:pt idx="430">
                  <c:v>2.3039110154287763</c:v>
                </c:pt>
                <c:pt idx="431">
                  <c:v>2.2809472551130248</c:v>
                </c:pt>
                <c:pt idx="432">
                  <c:v>2.2691065662002154</c:v>
                </c:pt>
                <c:pt idx="433">
                  <c:v>2.2522425547183351</c:v>
                </c:pt>
                <c:pt idx="434">
                  <c:v>2.2547542160028704</c:v>
                </c:pt>
                <c:pt idx="435">
                  <c:v>2.2511661284535345</c:v>
                </c:pt>
                <c:pt idx="436">
                  <c:v>2.2343021169716542</c:v>
                </c:pt>
                <c:pt idx="437">
                  <c:v>2.2357373519913888</c:v>
                </c:pt>
                <c:pt idx="438">
                  <c:v>2.2378902045209905</c:v>
                </c:pt>
                <c:pt idx="439">
                  <c:v>2.2404018658055258</c:v>
                </c:pt>
                <c:pt idx="440">
                  <c:v>2.2404018658055258</c:v>
                </c:pt>
                <c:pt idx="441">
                  <c:v>2.2522425547183351</c:v>
                </c:pt>
                <c:pt idx="442">
                  <c:v>2.2558306422676715</c:v>
                </c:pt>
                <c:pt idx="443">
                  <c:v>2.2630068173663438</c:v>
                </c:pt>
                <c:pt idx="444">
                  <c:v>2.2701829924650161</c:v>
                </c:pt>
                <c:pt idx="445">
                  <c:v>2.2393254395407247</c:v>
                </c:pt>
                <c:pt idx="446">
                  <c:v>2.2536777897380698</c:v>
                </c:pt>
                <c:pt idx="447">
                  <c:v>2.2619303911015427</c:v>
                </c:pt>
                <c:pt idx="448">
                  <c:v>2.2500897021887334</c:v>
                </c:pt>
                <c:pt idx="449">
                  <c:v>2.2429135270900611</c:v>
                </c:pt>
                <c:pt idx="450">
                  <c:v>2.2343021169716542</c:v>
                </c:pt>
                <c:pt idx="451">
                  <c:v>2.2260495156081808</c:v>
                </c:pt>
                <c:pt idx="452">
                  <c:v>2.2439899533548617</c:v>
                </c:pt>
                <c:pt idx="453">
                  <c:v>2.2199497667743091</c:v>
                </c:pt>
                <c:pt idx="454">
                  <c:v>2.2142088266953714</c:v>
                </c:pt>
                <c:pt idx="455">
                  <c:v>2.2142088266953714</c:v>
                </c:pt>
                <c:pt idx="456">
                  <c:v>2.2224614280588448</c:v>
                </c:pt>
                <c:pt idx="457">
                  <c:v>2.2188733405095085</c:v>
                </c:pt>
                <c:pt idx="458">
                  <c:v>2.2070326515966991</c:v>
                </c:pt>
                <c:pt idx="459">
                  <c:v>2.2116971654108362</c:v>
                </c:pt>
                <c:pt idx="460">
                  <c:v>2.1926803013993541</c:v>
                </c:pt>
                <c:pt idx="461">
                  <c:v>2.1926803013993541</c:v>
                </c:pt>
                <c:pt idx="462">
                  <c:v>2.1926803013993541</c:v>
                </c:pt>
                <c:pt idx="463">
                  <c:v>2.1937567276641552</c:v>
                </c:pt>
                <c:pt idx="464">
                  <c:v>2.2152852529601721</c:v>
                </c:pt>
                <c:pt idx="465">
                  <c:v>2.2070326515966991</c:v>
                </c:pt>
                <c:pt idx="466">
                  <c:v>2.2116971654108362</c:v>
                </c:pt>
                <c:pt idx="467">
                  <c:v>2.2163616792249732</c:v>
                </c:pt>
                <c:pt idx="468">
                  <c:v>2.2307140294223178</c:v>
                </c:pt>
                <c:pt idx="469">
                  <c:v>2.2163616792249732</c:v>
                </c:pt>
                <c:pt idx="470">
                  <c:v>2.2020093290276281</c:v>
                </c:pt>
                <c:pt idx="471">
                  <c:v>2.2163616792249732</c:v>
                </c:pt>
                <c:pt idx="472">
                  <c:v>2.1998564764980264</c:v>
                </c:pt>
                <c:pt idx="473">
                  <c:v>2.2199497667743091</c:v>
                </c:pt>
                <c:pt idx="474">
                  <c:v>2.1926803013993541</c:v>
                </c:pt>
                <c:pt idx="475">
                  <c:v>2.2116971654108362</c:v>
                </c:pt>
                <c:pt idx="476">
                  <c:v>2.2070326515966991</c:v>
                </c:pt>
                <c:pt idx="477">
                  <c:v>2.2034445640473628</c:v>
                </c:pt>
                <c:pt idx="478">
                  <c:v>2.2378902045209905</c:v>
                </c:pt>
                <c:pt idx="479">
                  <c:v>2.2414782920703265</c:v>
                </c:pt>
                <c:pt idx="480">
                  <c:v>2.2271259418729819</c:v>
                </c:pt>
                <c:pt idx="481">
                  <c:v>2.2249730893433801</c:v>
                </c:pt>
                <c:pt idx="482">
                  <c:v>2.2307140294223178</c:v>
                </c:pt>
                <c:pt idx="483">
                  <c:v>2.2152852529601721</c:v>
                </c:pt>
                <c:pt idx="484">
                  <c:v>2.2199497667743091</c:v>
                </c:pt>
                <c:pt idx="485">
                  <c:v>2.2235378543236455</c:v>
                </c:pt>
                <c:pt idx="486">
                  <c:v>2.2188733405095085</c:v>
                </c:pt>
                <c:pt idx="487">
                  <c:v>2.2213850017940437</c:v>
                </c:pt>
                <c:pt idx="488">
                  <c:v>2.2091855041263009</c:v>
                </c:pt>
                <c:pt idx="489">
                  <c:v>2.2009329027628275</c:v>
                </c:pt>
                <c:pt idx="490">
                  <c:v>2.2116971654108362</c:v>
                </c:pt>
                <c:pt idx="491">
                  <c:v>2.228561176892716</c:v>
                </c:pt>
                <c:pt idx="492">
                  <c:v>2.2260495156081808</c:v>
                </c:pt>
                <c:pt idx="493">
                  <c:v>2.2500897021887334</c:v>
                </c:pt>
                <c:pt idx="494">
                  <c:v>2.2009329027628275</c:v>
                </c:pt>
                <c:pt idx="495">
                  <c:v>2.2091855041263009</c:v>
                </c:pt>
                <c:pt idx="496">
                  <c:v>2.2357373519913888</c:v>
                </c:pt>
                <c:pt idx="497">
                  <c:v>2.2332256907068531</c:v>
                </c:pt>
                <c:pt idx="498">
                  <c:v>2.2271259418729819</c:v>
                </c:pt>
                <c:pt idx="499">
                  <c:v>2.2378902045209905</c:v>
                </c:pt>
                <c:pt idx="500">
                  <c:v>2.2142088266953714</c:v>
                </c:pt>
                <c:pt idx="501">
                  <c:v>2.2486544671689987</c:v>
                </c:pt>
                <c:pt idx="502">
                  <c:v>2.2414782920703265</c:v>
                </c:pt>
                <c:pt idx="503">
                  <c:v>2.2404018658055258</c:v>
                </c:pt>
                <c:pt idx="504">
                  <c:v>2.2450663796196628</c:v>
                </c:pt>
                <c:pt idx="505">
                  <c:v>2.2859705776820953</c:v>
                </c:pt>
                <c:pt idx="506">
                  <c:v>2.2619303911015427</c:v>
                </c:pt>
                <c:pt idx="507">
                  <c:v>2.2404018658055258</c:v>
                </c:pt>
                <c:pt idx="508">
                  <c:v>2.2630068173663438</c:v>
                </c:pt>
                <c:pt idx="509">
                  <c:v>2.2608539648367421</c:v>
                </c:pt>
                <c:pt idx="510">
                  <c:v>2.2762827412988877</c:v>
                </c:pt>
                <c:pt idx="511">
                  <c:v>2.2619303911015427</c:v>
                </c:pt>
                <c:pt idx="512">
                  <c:v>2.2536777897380698</c:v>
                </c:pt>
                <c:pt idx="513">
                  <c:v>2.2691065662002154</c:v>
                </c:pt>
                <c:pt idx="514">
                  <c:v>2.2655184786508791</c:v>
                </c:pt>
                <c:pt idx="515">
                  <c:v>2.2701829924650161</c:v>
                </c:pt>
                <c:pt idx="516">
                  <c:v>2.2644420523860784</c:v>
                </c:pt>
                <c:pt idx="517">
                  <c:v>2.2691065662002154</c:v>
                </c:pt>
                <c:pt idx="518">
                  <c:v>2.2931467527807676</c:v>
                </c:pt>
                <c:pt idx="519">
                  <c:v>2.2988876928597057</c:v>
                </c:pt>
                <c:pt idx="520">
                  <c:v>2.3168281306063867</c:v>
                </c:pt>
                <c:pt idx="521">
                  <c:v>2.3311804808037317</c:v>
                </c:pt>
                <c:pt idx="522">
                  <c:v>2.346968066020811</c:v>
                </c:pt>
                <c:pt idx="523">
                  <c:v>2.3455328310010763</c:v>
                </c:pt>
                <c:pt idx="524">
                  <c:v>2.3756727664155006</c:v>
                </c:pt>
                <c:pt idx="525">
                  <c:v>2.3527090060997486</c:v>
                </c:pt>
                <c:pt idx="526">
                  <c:v>2.3706494438464301</c:v>
                </c:pt>
                <c:pt idx="527">
                  <c:v>2.3778256189451024</c:v>
                </c:pt>
                <c:pt idx="528">
                  <c:v>2.4043774668101903</c:v>
                </c:pt>
                <c:pt idx="529">
                  <c:v>2.4567635450304985</c:v>
                </c:pt>
                <c:pt idx="530">
                  <c:v>2.4592752063150343</c:v>
                </c:pt>
                <c:pt idx="531">
                  <c:v>2.5012558306422674</c:v>
                </c:pt>
                <c:pt idx="532">
                  <c:v>2.5166846071044136</c:v>
                </c:pt>
                <c:pt idx="533">
                  <c:v>2.5586652314316467</c:v>
                </c:pt>
                <c:pt idx="534">
                  <c:v>2.5730175816289917</c:v>
                </c:pt>
                <c:pt idx="535">
                  <c:v>2.620739146035163</c:v>
                </c:pt>
                <c:pt idx="536">
                  <c:v>2.5920344456404738</c:v>
                </c:pt>
                <c:pt idx="537">
                  <c:v>2.5873699318263368</c:v>
                </c:pt>
                <c:pt idx="538">
                  <c:v>2.5945461069250091</c:v>
                </c:pt>
                <c:pt idx="539">
                  <c:v>2.5705059203444565</c:v>
                </c:pt>
                <c:pt idx="540">
                  <c:v>2.5730175816289917</c:v>
                </c:pt>
                <c:pt idx="541">
                  <c:v>2.5812701829924651</c:v>
                </c:pt>
                <c:pt idx="542">
                  <c:v>2.5730175816289917</c:v>
                </c:pt>
                <c:pt idx="543">
                  <c:v>2.5776820954431288</c:v>
                </c:pt>
                <c:pt idx="544">
                  <c:v>2.5787585217079299</c:v>
                </c:pt>
                <c:pt idx="545">
                  <c:v>2.5177610333692142</c:v>
                </c:pt>
                <c:pt idx="546">
                  <c:v>2.5658414065303194</c:v>
                </c:pt>
                <c:pt idx="547">
                  <c:v>2.5464657337639038</c:v>
                </c:pt>
                <c:pt idx="548">
                  <c:v>2.5177610333692142</c:v>
                </c:pt>
                <c:pt idx="549">
                  <c:v>2.5407247936849657</c:v>
                </c:pt>
                <c:pt idx="550">
                  <c:v>2.5202726946537495</c:v>
                </c:pt>
                <c:pt idx="551">
                  <c:v>2.5166846071044136</c:v>
                </c:pt>
                <c:pt idx="552">
                  <c:v>2.4987441693577321</c:v>
                </c:pt>
                <c:pt idx="553">
                  <c:v>2.5141729458198778</c:v>
                </c:pt>
                <c:pt idx="554">
                  <c:v>2.5141729458198778</c:v>
                </c:pt>
                <c:pt idx="555">
                  <c:v>2.5177610333692142</c:v>
                </c:pt>
                <c:pt idx="556">
                  <c:v>2.5730175816289917</c:v>
                </c:pt>
                <c:pt idx="557">
                  <c:v>2.5812701829924651</c:v>
                </c:pt>
                <c:pt idx="558">
                  <c:v>2.5705059203444565</c:v>
                </c:pt>
                <c:pt idx="559">
                  <c:v>2.5895227843559381</c:v>
                </c:pt>
                <c:pt idx="560">
                  <c:v>2.6268388948690347</c:v>
                </c:pt>
                <c:pt idx="561">
                  <c:v>2.6361679224973091</c:v>
                </c:pt>
                <c:pt idx="562">
                  <c:v>2.6555435952637243</c:v>
                </c:pt>
                <c:pt idx="563">
                  <c:v>2.6673842841765341</c:v>
                </c:pt>
                <c:pt idx="564">
                  <c:v>2.6817366343738787</c:v>
                </c:pt>
                <c:pt idx="565">
                  <c:v>2.6591316828130607</c:v>
                </c:pt>
                <c:pt idx="566">
                  <c:v>2.7057768209544313</c:v>
                </c:pt>
                <c:pt idx="567">
                  <c:v>2.657696447793326</c:v>
                </c:pt>
                <c:pt idx="568">
                  <c:v>2.6541083602439901</c:v>
                </c:pt>
                <c:pt idx="569">
                  <c:v>2.6289917473986364</c:v>
                </c:pt>
                <c:pt idx="570">
                  <c:v>2.602798708288482</c:v>
                </c:pt>
                <c:pt idx="571">
                  <c:v>2.6135629709364907</c:v>
                </c:pt>
                <c:pt idx="572">
                  <c:v>2.6279153211338357</c:v>
                </c:pt>
                <c:pt idx="573">
                  <c:v>2.6422676713311803</c:v>
                </c:pt>
                <c:pt idx="574">
                  <c:v>2.6494438464298531</c:v>
                </c:pt>
                <c:pt idx="575">
                  <c:v>2.7007534983853607</c:v>
                </c:pt>
                <c:pt idx="576">
                  <c:v>2.7678507355579476</c:v>
                </c:pt>
                <c:pt idx="577">
                  <c:v>2.7570864729099389</c:v>
                </c:pt>
                <c:pt idx="578">
                  <c:v>2.7452457839971296</c:v>
                </c:pt>
                <c:pt idx="579">
                  <c:v>2.8360243989953355</c:v>
                </c:pt>
                <c:pt idx="580">
                  <c:v>2.808396124865447</c:v>
                </c:pt>
                <c:pt idx="581">
                  <c:v>2.9282382490132761</c:v>
                </c:pt>
                <c:pt idx="582">
                  <c:v>2.9770362396842485</c:v>
                </c:pt>
                <c:pt idx="583">
                  <c:v>2.9519196268388948</c:v>
                </c:pt>
                <c:pt idx="584">
                  <c:v>3</c:v>
                </c:pt>
                <c:pt idx="585">
                  <c:v>2.9723717258701114</c:v>
                </c:pt>
                <c:pt idx="586">
                  <c:v>2.9329027628274131</c:v>
                </c:pt>
                <c:pt idx="587">
                  <c:v>2.9483315392895588</c:v>
                </c:pt>
                <c:pt idx="588">
                  <c:v>3</c:v>
                </c:pt>
                <c:pt idx="589">
                  <c:v>2.9354144241119484</c:v>
                </c:pt>
                <c:pt idx="590">
                  <c:v>2.9067097237172588</c:v>
                </c:pt>
                <c:pt idx="591">
                  <c:v>2.8909221385001795</c:v>
                </c:pt>
                <c:pt idx="592">
                  <c:v>2.8780050233225691</c:v>
                </c:pt>
                <c:pt idx="593">
                  <c:v>2.8744169357732328</c:v>
                </c:pt>
                <c:pt idx="594">
                  <c:v>2.8719052744886975</c:v>
                </c:pt>
                <c:pt idx="595">
                  <c:v>2.8647290993900252</c:v>
                </c:pt>
                <c:pt idx="596">
                  <c:v>2.8622174381054899</c:v>
                </c:pt>
                <c:pt idx="597">
                  <c:v>2.8313598851811985</c:v>
                </c:pt>
                <c:pt idx="598">
                  <c:v>2.8241837100825258</c:v>
                </c:pt>
                <c:pt idx="599">
                  <c:v>2.8360243989953355</c:v>
                </c:pt>
                <c:pt idx="600">
                  <c:v>2.8144958736993182</c:v>
                </c:pt>
                <c:pt idx="601">
                  <c:v>2.7990670972371725</c:v>
                </c:pt>
                <c:pt idx="602">
                  <c:v>2.7308934337997846</c:v>
                </c:pt>
                <c:pt idx="603">
                  <c:v>2.6889128094725514</c:v>
                </c:pt>
                <c:pt idx="604">
                  <c:v>2.6469321851453174</c:v>
                </c:pt>
                <c:pt idx="605">
                  <c:v>2.607463222102619</c:v>
                </c:pt>
                <c:pt idx="606">
                  <c:v>2.5945461069250091</c:v>
                </c:pt>
                <c:pt idx="607">
                  <c:v>2.5679942590599212</c:v>
                </c:pt>
                <c:pt idx="608">
                  <c:v>2.5428776462145679</c:v>
                </c:pt>
                <c:pt idx="609">
                  <c:v>2.5227843559382848</c:v>
                </c:pt>
                <c:pt idx="610">
                  <c:v>2.5572299964119125</c:v>
                </c:pt>
                <c:pt idx="611">
                  <c:v>2.5776820954431288</c:v>
                </c:pt>
                <c:pt idx="612">
                  <c:v>2.5407247936849657</c:v>
                </c:pt>
                <c:pt idx="613">
                  <c:v>2.5407247936849657</c:v>
                </c:pt>
                <c:pt idx="614">
                  <c:v>2.4904915679942592</c:v>
                </c:pt>
                <c:pt idx="615">
                  <c:v>2.4818801578758523</c:v>
                </c:pt>
                <c:pt idx="616">
                  <c:v>2.4628632938643702</c:v>
                </c:pt>
                <c:pt idx="617">
                  <c:v>2.4926444205238609</c:v>
                </c:pt>
                <c:pt idx="618">
                  <c:v>2.4976677430929315</c:v>
                </c:pt>
                <c:pt idx="619">
                  <c:v>2.4592752063150343</c:v>
                </c:pt>
                <c:pt idx="620">
                  <c:v>2.4689630426982418</c:v>
                </c:pt>
                <c:pt idx="621">
                  <c:v>2.4459992823824903</c:v>
                </c:pt>
                <c:pt idx="622">
                  <c:v>2.4567635450304985</c:v>
                </c:pt>
                <c:pt idx="623">
                  <c:v>2.4617868675995696</c:v>
                </c:pt>
                <c:pt idx="624">
                  <c:v>2.4725511302475782</c:v>
                </c:pt>
                <c:pt idx="625">
                  <c:v>2.4449228561176892</c:v>
                </c:pt>
                <c:pt idx="626">
                  <c:v>2.4223179045568712</c:v>
                </c:pt>
                <c:pt idx="627">
                  <c:v>2.3936132041621816</c:v>
                </c:pt>
                <c:pt idx="628">
                  <c:v>2.401865805525655</c:v>
                </c:pt>
                <c:pt idx="629">
                  <c:v>2.4043774668101903</c:v>
                </c:pt>
                <c:pt idx="630">
                  <c:v>2.388589881593111</c:v>
                </c:pt>
                <c:pt idx="631">
                  <c:v>2.4043774668101903</c:v>
                </c:pt>
                <c:pt idx="632">
                  <c:v>2.3778256189451024</c:v>
                </c:pt>
                <c:pt idx="633">
                  <c:v>2.3670613562970937</c:v>
                </c:pt>
                <c:pt idx="634">
                  <c:v>2.401865805525655</c:v>
                </c:pt>
                <c:pt idx="635">
                  <c:v>2.3684965913168279</c:v>
                </c:pt>
                <c:pt idx="636">
                  <c:v>2.3767491926803013</c:v>
                </c:pt>
                <c:pt idx="637">
                  <c:v>2.3756727664155006</c:v>
                </c:pt>
                <c:pt idx="638">
                  <c:v>2.3455328310010763</c:v>
                </c:pt>
                <c:pt idx="639">
                  <c:v>2.3527090060997486</c:v>
                </c:pt>
                <c:pt idx="640">
                  <c:v>2.3767491926803013</c:v>
                </c:pt>
                <c:pt idx="641">
                  <c:v>2.374237531395766</c:v>
                </c:pt>
                <c:pt idx="642">
                  <c:v>2.3505561535701469</c:v>
                </c:pt>
                <c:pt idx="643">
                  <c:v>2.369573017581629</c:v>
                </c:pt>
                <c:pt idx="644">
                  <c:v>2.3634732687477573</c:v>
                </c:pt>
                <c:pt idx="645">
                  <c:v>2.351632579834948</c:v>
                </c:pt>
                <c:pt idx="646">
                  <c:v>2.3455328310010763</c:v>
                </c:pt>
                <c:pt idx="647">
                  <c:v>2.3634732687477573</c:v>
                </c:pt>
                <c:pt idx="648">
                  <c:v>2.3347685683530677</c:v>
                </c:pt>
                <c:pt idx="649">
                  <c:v>2.324004305705059</c:v>
                </c:pt>
                <c:pt idx="650">
                  <c:v>2.324004305705059</c:v>
                </c:pt>
                <c:pt idx="651">
                  <c:v>2.32902762827413</c:v>
                </c:pt>
                <c:pt idx="652">
                  <c:v>2.311087190527449</c:v>
                </c:pt>
                <c:pt idx="653">
                  <c:v>2.3024757804090421</c:v>
                </c:pt>
                <c:pt idx="654">
                  <c:v>2.346968066020811</c:v>
                </c:pt>
                <c:pt idx="655">
                  <c:v>2.3229278794402584</c:v>
                </c:pt>
                <c:pt idx="656">
                  <c:v>2.3408683171869393</c:v>
                </c:pt>
                <c:pt idx="657">
                  <c:v>2.311087190527449</c:v>
                </c:pt>
                <c:pt idx="658">
                  <c:v>2.2906350914962323</c:v>
                </c:pt>
                <c:pt idx="659">
                  <c:v>2.3204162181557231</c:v>
                </c:pt>
                <c:pt idx="660">
                  <c:v>2.3229278794402584</c:v>
                </c:pt>
                <c:pt idx="661">
                  <c:v>2.3182633656261213</c:v>
                </c:pt>
                <c:pt idx="662">
                  <c:v>2.324004305705059</c:v>
                </c:pt>
                <c:pt idx="663">
                  <c:v>2.2917115177610334</c:v>
                </c:pt>
                <c:pt idx="664">
                  <c:v>2.3096519555077144</c:v>
                </c:pt>
                <c:pt idx="665">
                  <c:v>2.2978112665949051</c:v>
                </c:pt>
                <c:pt idx="666">
                  <c:v>2.3096519555077144</c:v>
                </c:pt>
                <c:pt idx="667">
                  <c:v>2.2906350914962323</c:v>
                </c:pt>
                <c:pt idx="668">
                  <c:v>2.3229278794402584</c:v>
                </c:pt>
                <c:pt idx="669">
                  <c:v>2.319339791890922</c:v>
                </c:pt>
                <c:pt idx="670">
                  <c:v>2.3218514531754577</c:v>
                </c:pt>
                <c:pt idx="671">
                  <c:v>2.3613204162181556</c:v>
                </c:pt>
                <c:pt idx="672">
                  <c:v>2.346968066020811</c:v>
                </c:pt>
                <c:pt idx="673">
                  <c:v>2.324004305705059</c:v>
                </c:pt>
                <c:pt idx="674">
                  <c:v>2.3577323286688197</c:v>
                </c:pt>
                <c:pt idx="675">
                  <c:v>2.3864370290635093</c:v>
                </c:pt>
                <c:pt idx="676">
                  <c:v>2.3778256189451024</c:v>
                </c:pt>
                <c:pt idx="677">
                  <c:v>2.392177969142447</c:v>
                </c:pt>
                <c:pt idx="678">
                  <c:v>2.406530319339792</c:v>
                </c:pt>
                <c:pt idx="679">
                  <c:v>2.4208826695371366</c:v>
                </c:pt>
                <c:pt idx="680">
                  <c:v>2.406530319339792</c:v>
                </c:pt>
                <c:pt idx="681">
                  <c:v>2.4424111948331539</c:v>
                </c:pt>
                <c:pt idx="682">
                  <c:v>2.4341585934696806</c:v>
                </c:pt>
                <c:pt idx="683">
                  <c:v>2.4495873699318262</c:v>
                </c:pt>
                <c:pt idx="684">
                  <c:v>2.4567635450304985</c:v>
                </c:pt>
                <c:pt idx="685">
                  <c:v>2.4305705059203446</c:v>
                </c:pt>
                <c:pt idx="686">
                  <c:v>2.4592752063150343</c:v>
                </c:pt>
                <c:pt idx="687">
                  <c:v>2.4664513814137066</c:v>
                </c:pt>
                <c:pt idx="688">
                  <c:v>2.4438464298528886</c:v>
                </c:pt>
                <c:pt idx="689">
                  <c:v>2.4510226049515609</c:v>
                </c:pt>
                <c:pt idx="690">
                  <c:v>2.4833153928955864</c:v>
                </c:pt>
                <c:pt idx="691">
                  <c:v>2.4474345174022245</c:v>
                </c:pt>
                <c:pt idx="692">
                  <c:v>2.4424111948331539</c:v>
                </c:pt>
                <c:pt idx="693">
                  <c:v>2.424470757086473</c:v>
                </c:pt>
                <c:pt idx="694">
                  <c:v>2.4043774668101903</c:v>
                </c:pt>
                <c:pt idx="695">
                  <c:v>2.4126300681736632</c:v>
                </c:pt>
                <c:pt idx="696">
                  <c:v>2.4054538930749909</c:v>
                </c:pt>
                <c:pt idx="697">
                  <c:v>2.406530319339792</c:v>
                </c:pt>
                <c:pt idx="698">
                  <c:v>2.3541442411194833</c:v>
                </c:pt>
                <c:pt idx="699">
                  <c:v>2.34194474345174</c:v>
                </c:pt>
                <c:pt idx="700">
                  <c:v>2.3588087549336203</c:v>
                </c:pt>
                <c:pt idx="701">
                  <c:v>2.3311804808037317</c:v>
                </c:pt>
                <c:pt idx="702">
                  <c:v>2.3311804808037317</c:v>
                </c:pt>
                <c:pt idx="703">
                  <c:v>2.356297093649085</c:v>
                </c:pt>
                <c:pt idx="704">
                  <c:v>2.3121636167922497</c:v>
                </c:pt>
                <c:pt idx="705">
                  <c:v>2.351632579834948</c:v>
                </c:pt>
                <c:pt idx="706">
                  <c:v>2.3408683171869393</c:v>
                </c:pt>
                <c:pt idx="707">
                  <c:v>2.3182633656261213</c:v>
                </c:pt>
                <c:pt idx="708">
                  <c:v>2.3347685683530677</c:v>
                </c:pt>
                <c:pt idx="709">
                  <c:v>2.3444564047362757</c:v>
                </c:pt>
                <c:pt idx="710">
                  <c:v>2.3254395407247936</c:v>
                </c:pt>
                <c:pt idx="711">
                  <c:v>2.3301040545389307</c:v>
                </c:pt>
                <c:pt idx="712">
                  <c:v>2.3527090060997486</c:v>
                </c:pt>
                <c:pt idx="713">
                  <c:v>2.3326157158234659</c:v>
                </c:pt>
                <c:pt idx="714">
                  <c:v>2.3577323286688197</c:v>
                </c:pt>
                <c:pt idx="715">
                  <c:v>2.337280229637603</c:v>
                </c:pt>
                <c:pt idx="716">
                  <c:v>2.3864370290635093</c:v>
                </c:pt>
                <c:pt idx="717">
                  <c:v>2.3706494438464301</c:v>
                </c:pt>
                <c:pt idx="718">
                  <c:v>2.3993541442411193</c:v>
                </c:pt>
                <c:pt idx="719">
                  <c:v>2.419806243272336</c:v>
                </c:pt>
                <c:pt idx="720">
                  <c:v>2.4029422317904556</c:v>
                </c:pt>
                <c:pt idx="721">
                  <c:v>2.3684965913168279</c:v>
                </c:pt>
                <c:pt idx="722">
                  <c:v>2.3659849300322926</c:v>
                </c:pt>
                <c:pt idx="723">
                  <c:v>2.4172945819878007</c:v>
                </c:pt>
                <c:pt idx="724">
                  <c:v>2.383925367778974</c:v>
                </c:pt>
                <c:pt idx="725">
                  <c:v>2.3875134553283099</c:v>
                </c:pt>
                <c:pt idx="726">
                  <c:v>2.3850017940437747</c:v>
                </c:pt>
                <c:pt idx="727">
                  <c:v>2.3613204162181556</c:v>
                </c:pt>
                <c:pt idx="728">
                  <c:v>2.3767491926803013</c:v>
                </c:pt>
                <c:pt idx="729">
                  <c:v>2.3397918909221387</c:v>
                </c:pt>
                <c:pt idx="730">
                  <c:v>2.3480444922856116</c:v>
                </c:pt>
                <c:pt idx="731">
                  <c:v>2.3598851811984214</c:v>
                </c:pt>
                <c:pt idx="732">
                  <c:v>2.3706494438464301</c:v>
                </c:pt>
                <c:pt idx="733">
                  <c:v>2.356297093649085</c:v>
                </c:pt>
                <c:pt idx="734">
                  <c:v>2.3803372802296376</c:v>
                </c:pt>
                <c:pt idx="735">
                  <c:v>2.3670613562970937</c:v>
                </c:pt>
                <c:pt idx="736">
                  <c:v>2.3850017940437747</c:v>
                </c:pt>
                <c:pt idx="737">
                  <c:v>2.3864370290635093</c:v>
                </c:pt>
                <c:pt idx="738">
                  <c:v>2.383925367778974</c:v>
                </c:pt>
                <c:pt idx="739">
                  <c:v>2.3936132041621816</c:v>
                </c:pt>
                <c:pt idx="740">
                  <c:v>2.4090419806243273</c:v>
                </c:pt>
                <c:pt idx="741">
                  <c:v>2.401865805525655</c:v>
                </c:pt>
                <c:pt idx="742">
                  <c:v>2.4628632938643702</c:v>
                </c:pt>
                <c:pt idx="743">
                  <c:v>2.4377466810190169</c:v>
                </c:pt>
                <c:pt idx="744">
                  <c:v>2.4413347685683533</c:v>
                </c:pt>
                <c:pt idx="745">
                  <c:v>2.4546106925008973</c:v>
                </c:pt>
                <c:pt idx="746">
                  <c:v>2.4438464298528886</c:v>
                </c:pt>
                <c:pt idx="747">
                  <c:v>2.4843918191603875</c:v>
                </c:pt>
                <c:pt idx="748">
                  <c:v>2.4725511302475782</c:v>
                </c:pt>
                <c:pt idx="749">
                  <c:v>2.4556871187656979</c:v>
                </c:pt>
                <c:pt idx="750">
                  <c:v>2.5120200932902765</c:v>
                </c:pt>
                <c:pt idx="751">
                  <c:v>2.5357014711158952</c:v>
                </c:pt>
                <c:pt idx="752">
                  <c:v>2.5550771438823108</c:v>
                </c:pt>
                <c:pt idx="753">
                  <c:v>2.5263724434876211</c:v>
                </c:pt>
                <c:pt idx="754">
                  <c:v>2.5622533189809831</c:v>
                </c:pt>
                <c:pt idx="755">
                  <c:v>2.5479009687836385</c:v>
                </c:pt>
                <c:pt idx="756">
                  <c:v>2.5597416576964478</c:v>
                </c:pt>
                <c:pt idx="757">
                  <c:v>2.5489773950484391</c:v>
                </c:pt>
                <c:pt idx="758">
                  <c:v>2.5500538213132398</c:v>
                </c:pt>
                <c:pt idx="759">
                  <c:v>2.4818801578758523</c:v>
                </c:pt>
                <c:pt idx="760">
                  <c:v>2.5012558306422674</c:v>
                </c:pt>
                <c:pt idx="761">
                  <c:v>2.4854682454251882</c:v>
                </c:pt>
                <c:pt idx="762">
                  <c:v>2.4653749551489055</c:v>
                </c:pt>
                <c:pt idx="763">
                  <c:v>2.4567635450304985</c:v>
                </c:pt>
                <c:pt idx="764">
                  <c:v>2.4474345174022245</c:v>
                </c:pt>
                <c:pt idx="765">
                  <c:v>2.4904915679942592</c:v>
                </c:pt>
                <c:pt idx="766">
                  <c:v>2.4520990312163615</c:v>
                </c:pt>
                <c:pt idx="767">
                  <c:v>2.4592752063150343</c:v>
                </c:pt>
                <c:pt idx="768">
                  <c:v>2.4438464298528886</c:v>
                </c:pt>
                <c:pt idx="769">
                  <c:v>2.4725511302475782</c:v>
                </c:pt>
                <c:pt idx="770">
                  <c:v>2.4280588446358093</c:v>
                </c:pt>
                <c:pt idx="771">
                  <c:v>2.4341585934696806</c:v>
                </c:pt>
                <c:pt idx="772">
                  <c:v>2.4833153928955864</c:v>
                </c:pt>
                <c:pt idx="773">
                  <c:v>2.4628632938643702</c:v>
                </c:pt>
                <c:pt idx="774">
                  <c:v>2.4581987800502332</c:v>
                </c:pt>
                <c:pt idx="775">
                  <c:v>2.4689630426982418</c:v>
                </c:pt>
                <c:pt idx="776">
                  <c:v>2.4711158952278436</c:v>
                </c:pt>
                <c:pt idx="777">
                  <c:v>2.4818801578758523</c:v>
                </c:pt>
                <c:pt idx="778">
                  <c:v>2.5023322569070685</c:v>
                </c:pt>
                <c:pt idx="779">
                  <c:v>2.5274488697524218</c:v>
                </c:pt>
                <c:pt idx="780">
                  <c:v>2.5357014711158952</c:v>
                </c:pt>
                <c:pt idx="781">
                  <c:v>2.5120200932902765</c:v>
                </c:pt>
                <c:pt idx="782">
                  <c:v>2.5048439181916038</c:v>
                </c:pt>
                <c:pt idx="783">
                  <c:v>2.5048439181916038</c:v>
                </c:pt>
                <c:pt idx="784">
                  <c:v>2.4987441693577321</c:v>
                </c:pt>
                <c:pt idx="785">
                  <c:v>2.5321133835665588</c:v>
                </c:pt>
                <c:pt idx="786">
                  <c:v>2.5166846071044136</c:v>
                </c:pt>
                <c:pt idx="787">
                  <c:v>2.5489773950484391</c:v>
                </c:pt>
                <c:pt idx="788">
                  <c:v>2.5156081808396125</c:v>
                </c:pt>
                <c:pt idx="789">
                  <c:v>2.5407247936849657</c:v>
                </c:pt>
                <c:pt idx="790">
                  <c:v>2.5202726946537495</c:v>
                </c:pt>
                <c:pt idx="791">
                  <c:v>2.5321133835665588</c:v>
                </c:pt>
                <c:pt idx="792">
                  <c:v>2.5299605310369575</c:v>
                </c:pt>
                <c:pt idx="793">
                  <c:v>2.4843918191603875</c:v>
                </c:pt>
                <c:pt idx="794">
                  <c:v>2.4546106925008973</c:v>
                </c:pt>
                <c:pt idx="795">
                  <c:v>2.4510226049515609</c:v>
                </c:pt>
                <c:pt idx="796">
                  <c:v>2.4459992823824903</c:v>
                </c:pt>
                <c:pt idx="797">
                  <c:v>2.4352350197344816</c:v>
                </c:pt>
                <c:pt idx="798">
                  <c:v>2.4115536419088626</c:v>
                </c:pt>
                <c:pt idx="799">
                  <c:v>2.4233943308216719</c:v>
                </c:pt>
                <c:pt idx="800">
                  <c:v>2.4388231072838176</c:v>
                </c:pt>
                <c:pt idx="801">
                  <c:v>2.4043774668101903</c:v>
                </c:pt>
                <c:pt idx="802">
                  <c:v>2.4413347685683533</c:v>
                </c:pt>
                <c:pt idx="803">
                  <c:v>2.4531754574811626</c:v>
                </c:pt>
                <c:pt idx="804">
                  <c:v>2.406530319339792</c:v>
                </c:pt>
                <c:pt idx="805">
                  <c:v>2.4567635450304985</c:v>
                </c:pt>
                <c:pt idx="806">
                  <c:v>2.4330821672048799</c:v>
                </c:pt>
                <c:pt idx="807">
                  <c:v>2.4459992823824903</c:v>
                </c:pt>
                <c:pt idx="808">
                  <c:v>2.4449228561176892</c:v>
                </c:pt>
                <c:pt idx="809">
                  <c:v>2.4653749551489055</c:v>
                </c:pt>
                <c:pt idx="810">
                  <c:v>2.4294940796555435</c:v>
                </c:pt>
                <c:pt idx="811">
                  <c:v>2.4531754574811626</c:v>
                </c:pt>
                <c:pt idx="812">
                  <c:v>2.4459992823824903</c:v>
                </c:pt>
                <c:pt idx="813">
                  <c:v>2.4280588446358093</c:v>
                </c:pt>
                <c:pt idx="814">
                  <c:v>2.4280588446358093</c:v>
                </c:pt>
                <c:pt idx="815">
                  <c:v>2.4316469321851453</c:v>
                </c:pt>
                <c:pt idx="816">
                  <c:v>2.4485109436670256</c:v>
                </c:pt>
                <c:pt idx="817">
                  <c:v>2.401865805525655</c:v>
                </c:pt>
                <c:pt idx="818">
                  <c:v>2.419806243272336</c:v>
                </c:pt>
                <c:pt idx="819">
                  <c:v>2.3936132041621816</c:v>
                </c:pt>
                <c:pt idx="820">
                  <c:v>2.406530319339792</c:v>
                </c:pt>
                <c:pt idx="821">
                  <c:v>2.401865805525655</c:v>
                </c:pt>
                <c:pt idx="822">
                  <c:v>2.3982777179763186</c:v>
                </c:pt>
                <c:pt idx="823">
                  <c:v>2.406530319339792</c:v>
                </c:pt>
                <c:pt idx="824">
                  <c:v>2.392177969142447</c:v>
                </c:pt>
                <c:pt idx="825">
                  <c:v>2.388589881593111</c:v>
                </c:pt>
                <c:pt idx="826">
                  <c:v>2.4126300681736632</c:v>
                </c:pt>
                <c:pt idx="827">
                  <c:v>2.4187298170075349</c:v>
                </c:pt>
                <c:pt idx="828">
                  <c:v>2.388589881593111</c:v>
                </c:pt>
                <c:pt idx="829">
                  <c:v>2.4126300681736632</c:v>
                </c:pt>
                <c:pt idx="830">
                  <c:v>2.4162181557229996</c:v>
                </c:pt>
                <c:pt idx="831">
                  <c:v>2.4043774668101903</c:v>
                </c:pt>
                <c:pt idx="832">
                  <c:v>2.4151417294581989</c:v>
                </c:pt>
                <c:pt idx="833">
                  <c:v>2.419806243272336</c:v>
                </c:pt>
                <c:pt idx="834">
                  <c:v>2.4388231072838176</c:v>
                </c:pt>
                <c:pt idx="835">
                  <c:v>2.4330821672048799</c:v>
                </c:pt>
                <c:pt idx="836">
                  <c:v>2.4029422317904556</c:v>
                </c:pt>
                <c:pt idx="837">
                  <c:v>2.4316469321851453</c:v>
                </c:pt>
                <c:pt idx="838">
                  <c:v>2.4137064944384643</c:v>
                </c:pt>
                <c:pt idx="839">
                  <c:v>2.419806243272336</c:v>
                </c:pt>
                <c:pt idx="840">
                  <c:v>2.4402583423035522</c:v>
                </c:pt>
                <c:pt idx="841">
                  <c:v>2.4628632938643702</c:v>
                </c:pt>
                <c:pt idx="842">
                  <c:v>2.4546106925008973</c:v>
                </c:pt>
                <c:pt idx="843">
                  <c:v>2.4581987800502332</c:v>
                </c:pt>
                <c:pt idx="844">
                  <c:v>2.4377466810190169</c:v>
                </c:pt>
                <c:pt idx="845">
                  <c:v>2.4233943308216719</c:v>
                </c:pt>
                <c:pt idx="846">
                  <c:v>2.4208826695371366</c:v>
                </c:pt>
                <c:pt idx="847">
                  <c:v>2.401865805525655</c:v>
                </c:pt>
                <c:pt idx="848">
                  <c:v>2.419806243272336</c:v>
                </c:pt>
                <c:pt idx="849">
                  <c:v>2.4079655543595262</c:v>
                </c:pt>
                <c:pt idx="850">
                  <c:v>2.4208826695371366</c:v>
                </c:pt>
                <c:pt idx="851">
                  <c:v>2.4402583423035522</c:v>
                </c:pt>
                <c:pt idx="852">
                  <c:v>2.3803372802296376</c:v>
                </c:pt>
                <c:pt idx="853">
                  <c:v>2.3936132041621816</c:v>
                </c:pt>
                <c:pt idx="854">
                  <c:v>2.392177969142447</c:v>
                </c:pt>
                <c:pt idx="855">
                  <c:v>2.4172945819878007</c:v>
                </c:pt>
                <c:pt idx="856">
                  <c:v>2.406530319339792</c:v>
                </c:pt>
                <c:pt idx="857">
                  <c:v>2.4223179045568712</c:v>
                </c:pt>
                <c:pt idx="858">
                  <c:v>2.4029422317904556</c:v>
                </c:pt>
                <c:pt idx="859">
                  <c:v>2.401865805525655</c:v>
                </c:pt>
                <c:pt idx="860">
                  <c:v>2.4592752063150343</c:v>
                </c:pt>
                <c:pt idx="861">
                  <c:v>2.4305705059203446</c:v>
                </c:pt>
                <c:pt idx="862">
                  <c:v>2.4546106925008973</c:v>
                </c:pt>
                <c:pt idx="863">
                  <c:v>2.4424111948331539</c:v>
                </c:pt>
                <c:pt idx="864">
                  <c:v>2.4581987800502332</c:v>
                </c:pt>
                <c:pt idx="865">
                  <c:v>2.4546106925008973</c:v>
                </c:pt>
                <c:pt idx="866">
                  <c:v>2.4567635450304985</c:v>
                </c:pt>
                <c:pt idx="867">
                  <c:v>2.5274488697524218</c:v>
                </c:pt>
                <c:pt idx="868">
                  <c:v>2.4951560818083962</c:v>
                </c:pt>
                <c:pt idx="869">
                  <c:v>2.5464657337639038</c:v>
                </c:pt>
                <c:pt idx="870">
                  <c:v>2.5679942590599212</c:v>
                </c:pt>
                <c:pt idx="871">
                  <c:v>2.5909580193756727</c:v>
                </c:pt>
                <c:pt idx="872">
                  <c:v>2.6232508073196987</c:v>
                </c:pt>
                <c:pt idx="873">
                  <c:v>2.6325798349479728</c:v>
                </c:pt>
                <c:pt idx="874">
                  <c:v>2.67097237172587</c:v>
                </c:pt>
                <c:pt idx="875">
                  <c:v>2.7524219590958019</c:v>
                </c:pt>
                <c:pt idx="876">
                  <c:v>2.7129529960531036</c:v>
                </c:pt>
                <c:pt idx="877">
                  <c:v>2.7273053462504486</c:v>
                </c:pt>
                <c:pt idx="878">
                  <c:v>2.7416576964477932</c:v>
                </c:pt>
                <c:pt idx="879">
                  <c:v>2.7689271618227487</c:v>
                </c:pt>
                <c:pt idx="880">
                  <c:v>2.7954790096878366</c:v>
                </c:pt>
                <c:pt idx="881">
                  <c:v>2.8001435235019736</c:v>
                </c:pt>
                <c:pt idx="882">
                  <c:v>2.8467886616433442</c:v>
                </c:pt>
                <c:pt idx="883">
                  <c:v>2.8729817007534981</c:v>
                </c:pt>
                <c:pt idx="884">
                  <c:v>2.8467886616433442</c:v>
                </c:pt>
                <c:pt idx="885">
                  <c:v>2.8442770003588089</c:v>
                </c:pt>
                <c:pt idx="886">
                  <c:v>2.8406889128094726</c:v>
                </c:pt>
                <c:pt idx="887">
                  <c:v>2.8493003229278795</c:v>
                </c:pt>
                <c:pt idx="888">
                  <c:v>2.8826695371367062</c:v>
                </c:pt>
                <c:pt idx="889">
                  <c:v>2.8600645855758882</c:v>
                </c:pt>
                <c:pt idx="890">
                  <c:v>2.8421241478292072</c:v>
                </c:pt>
                <c:pt idx="891">
                  <c:v>2.8062432723358448</c:v>
                </c:pt>
                <c:pt idx="892">
                  <c:v>2.8299246501614639</c:v>
                </c:pt>
                <c:pt idx="893">
                  <c:v>2.7822030857552926</c:v>
                </c:pt>
                <c:pt idx="894">
                  <c:v>2.7775385719411556</c:v>
                </c:pt>
                <c:pt idx="895">
                  <c:v>2.7703623968424829</c:v>
                </c:pt>
                <c:pt idx="896">
                  <c:v>2.7703623968424829</c:v>
                </c:pt>
                <c:pt idx="897">
                  <c:v>2.7739504843918192</c:v>
                </c:pt>
                <c:pt idx="898">
                  <c:v>2.7822030857552926</c:v>
                </c:pt>
                <c:pt idx="899">
                  <c:v>2.7653390742734123</c:v>
                </c:pt>
                <c:pt idx="900">
                  <c:v>2.776103336921421</c:v>
                </c:pt>
                <c:pt idx="901">
                  <c:v>2.7642626480086117</c:v>
                </c:pt>
                <c:pt idx="902">
                  <c:v>2.7796914244707569</c:v>
                </c:pt>
                <c:pt idx="903">
                  <c:v>2.8012199497667742</c:v>
                </c:pt>
                <c:pt idx="904">
                  <c:v>2.7534983853606025</c:v>
                </c:pt>
                <c:pt idx="905">
                  <c:v>2.7976318622174379</c:v>
                </c:pt>
                <c:pt idx="906">
                  <c:v>2.8037316110513095</c:v>
                </c:pt>
                <c:pt idx="907">
                  <c:v>2.7689271618227487</c:v>
                </c:pt>
                <c:pt idx="908">
                  <c:v>2.7667743092931465</c:v>
                </c:pt>
                <c:pt idx="909">
                  <c:v>2.7796914244707569</c:v>
                </c:pt>
                <c:pt idx="910">
                  <c:v>2.7416576964477932</c:v>
                </c:pt>
                <c:pt idx="911">
                  <c:v>2.7595981341944742</c:v>
                </c:pt>
                <c:pt idx="912">
                  <c:v>2.7273053462504486</c:v>
                </c:pt>
                <c:pt idx="913">
                  <c:v>2.7416576964477932</c:v>
                </c:pt>
                <c:pt idx="914">
                  <c:v>2.6889128094725514</c:v>
                </c:pt>
                <c:pt idx="915">
                  <c:v>2.6745604592752064</c:v>
                </c:pt>
                <c:pt idx="916">
                  <c:v>2.6541083602439901</c:v>
                </c:pt>
                <c:pt idx="917">
                  <c:v>2.6817366343738787</c:v>
                </c:pt>
                <c:pt idx="918">
                  <c:v>2.6842482956584139</c:v>
                </c:pt>
                <c:pt idx="919">
                  <c:v>2.67097237172587</c:v>
                </c:pt>
                <c:pt idx="920">
                  <c:v>2.635091496232508</c:v>
                </c:pt>
                <c:pt idx="921">
                  <c:v>2.657696447793326</c:v>
                </c:pt>
                <c:pt idx="922">
                  <c:v>2.635091496232508</c:v>
                </c:pt>
                <c:pt idx="923">
                  <c:v>2.6566200215285254</c:v>
                </c:pt>
                <c:pt idx="924">
                  <c:v>2.6566200215285254</c:v>
                </c:pt>
                <c:pt idx="925">
                  <c:v>2.6099748833871548</c:v>
                </c:pt>
                <c:pt idx="926">
                  <c:v>2.6519555077143884</c:v>
                </c:pt>
                <c:pt idx="927">
                  <c:v>2.6232508073196987</c:v>
                </c:pt>
                <c:pt idx="928">
                  <c:v>2.5992106207391461</c:v>
                </c:pt>
                <c:pt idx="929">
                  <c:v>2.6376031575170433</c:v>
                </c:pt>
                <c:pt idx="930">
                  <c:v>2.5740940078937928</c:v>
                </c:pt>
                <c:pt idx="931">
                  <c:v>2.6232508073196987</c:v>
                </c:pt>
                <c:pt idx="932">
                  <c:v>2.5931108719052745</c:v>
                </c:pt>
                <c:pt idx="933">
                  <c:v>2.5694294940796558</c:v>
                </c:pt>
                <c:pt idx="934">
                  <c:v>2.5837818442770004</c:v>
                </c:pt>
                <c:pt idx="935">
                  <c:v>2.5608180839612489</c:v>
                </c:pt>
                <c:pt idx="936">
                  <c:v>2.5597416576964478</c:v>
                </c:pt>
                <c:pt idx="937">
                  <c:v>2.5644061715105848</c:v>
                </c:pt>
                <c:pt idx="938">
                  <c:v>2.5740940078937928</c:v>
                </c:pt>
                <c:pt idx="939">
                  <c:v>2.5453893074991027</c:v>
                </c:pt>
                <c:pt idx="940">
                  <c:v>2.5633297452457837</c:v>
                </c:pt>
                <c:pt idx="941">
                  <c:v>2.5873699318263368</c:v>
                </c:pt>
                <c:pt idx="942">
                  <c:v>2.5679942590599212</c:v>
                </c:pt>
                <c:pt idx="943">
                  <c:v>2.5357014711158952</c:v>
                </c:pt>
                <c:pt idx="944">
                  <c:v>2.5561535701471119</c:v>
                </c:pt>
                <c:pt idx="945">
                  <c:v>2.5514890563329744</c:v>
                </c:pt>
                <c:pt idx="946">
                  <c:v>2.5536419088625761</c:v>
                </c:pt>
                <c:pt idx="947">
                  <c:v>2.5823466092572658</c:v>
                </c:pt>
                <c:pt idx="948">
                  <c:v>2.5202726946537495</c:v>
                </c:pt>
                <c:pt idx="949">
                  <c:v>2.5740940078937928</c:v>
                </c:pt>
                <c:pt idx="950">
                  <c:v>2.580193756727664</c:v>
                </c:pt>
                <c:pt idx="951">
                  <c:v>2.5694294940796558</c:v>
                </c:pt>
                <c:pt idx="952">
                  <c:v>2.5873699318263368</c:v>
                </c:pt>
                <c:pt idx="953">
                  <c:v>2.5730175816289917</c:v>
                </c:pt>
                <c:pt idx="954">
                  <c:v>2.5191962683889488</c:v>
                </c:pt>
                <c:pt idx="955">
                  <c:v>2.5428776462145679</c:v>
                </c:pt>
                <c:pt idx="956">
                  <c:v>2.5382131324004304</c:v>
                </c:pt>
                <c:pt idx="957">
                  <c:v>2.5443128812343021</c:v>
                </c:pt>
                <c:pt idx="958">
                  <c:v>2.5299605310369575</c:v>
                </c:pt>
                <c:pt idx="959">
                  <c:v>2.4904915679942592</c:v>
                </c:pt>
                <c:pt idx="960">
                  <c:v>2.4976677430929315</c:v>
                </c:pt>
                <c:pt idx="961">
                  <c:v>2.4998205956225332</c:v>
                </c:pt>
                <c:pt idx="962">
                  <c:v>2.4869034804449228</c:v>
                </c:pt>
                <c:pt idx="963">
                  <c:v>2.47470398277718</c:v>
                </c:pt>
                <c:pt idx="964">
                  <c:v>2.5048439181916038</c:v>
                </c:pt>
                <c:pt idx="965">
                  <c:v>2.4653749551489055</c:v>
                </c:pt>
                <c:pt idx="966">
                  <c:v>2.4675278076785072</c:v>
                </c:pt>
                <c:pt idx="967">
                  <c:v>2.4592752063150343</c:v>
                </c:pt>
                <c:pt idx="968">
                  <c:v>2.4869034804449228</c:v>
                </c:pt>
                <c:pt idx="969">
                  <c:v>2.4531754574811626</c:v>
                </c:pt>
                <c:pt idx="970">
                  <c:v>2.4438464298528886</c:v>
                </c:pt>
                <c:pt idx="971">
                  <c:v>2.4474345174022245</c:v>
                </c:pt>
                <c:pt idx="972">
                  <c:v>2.4711158952278436</c:v>
                </c:pt>
                <c:pt idx="973">
                  <c:v>2.4330821672048799</c:v>
                </c:pt>
                <c:pt idx="974">
                  <c:v>2.4628632938643702</c:v>
                </c:pt>
                <c:pt idx="975">
                  <c:v>2.4689630426982418</c:v>
                </c:pt>
                <c:pt idx="976">
                  <c:v>2.4772156440617152</c:v>
                </c:pt>
                <c:pt idx="977">
                  <c:v>2.4725511302475782</c:v>
                </c:pt>
                <c:pt idx="978">
                  <c:v>2.4617868675995696</c:v>
                </c:pt>
                <c:pt idx="979">
                  <c:v>2.4402583423035522</c:v>
                </c:pt>
                <c:pt idx="980">
                  <c:v>2.4581987800502332</c:v>
                </c:pt>
                <c:pt idx="981">
                  <c:v>2.4890563329745246</c:v>
                </c:pt>
                <c:pt idx="982">
                  <c:v>2.4797273053462505</c:v>
                </c:pt>
                <c:pt idx="983">
                  <c:v>2.4940796555435951</c:v>
                </c:pt>
                <c:pt idx="984">
                  <c:v>2.47470398277718</c:v>
                </c:pt>
                <c:pt idx="985">
                  <c:v>2.4890563329745246</c:v>
                </c:pt>
                <c:pt idx="986">
                  <c:v>2.4675278076785072</c:v>
                </c:pt>
                <c:pt idx="987">
                  <c:v>2.4413347685683533</c:v>
                </c:pt>
                <c:pt idx="988">
                  <c:v>2.4603516325798349</c:v>
                </c:pt>
                <c:pt idx="989">
                  <c:v>2.4603516325798349</c:v>
                </c:pt>
                <c:pt idx="990">
                  <c:v>2.4424111948331539</c:v>
                </c:pt>
                <c:pt idx="991">
                  <c:v>2.4940796555435951</c:v>
                </c:pt>
                <c:pt idx="992">
                  <c:v>2.4556871187656979</c:v>
                </c:pt>
                <c:pt idx="993">
                  <c:v>2.4520990312163615</c:v>
                </c:pt>
                <c:pt idx="994">
                  <c:v>2.5156081808396125</c:v>
                </c:pt>
                <c:pt idx="995">
                  <c:v>2.4592752063150343</c:v>
                </c:pt>
                <c:pt idx="996">
                  <c:v>2.4474345174022245</c:v>
                </c:pt>
                <c:pt idx="997">
                  <c:v>2.4736275565123789</c:v>
                </c:pt>
                <c:pt idx="998">
                  <c:v>2.4843918191603875</c:v>
                </c:pt>
                <c:pt idx="999">
                  <c:v>2.4628632938643702</c:v>
                </c:pt>
                <c:pt idx="1000">
                  <c:v>2.4675278076785072</c:v>
                </c:pt>
                <c:pt idx="1001">
                  <c:v>2.4854682454251882</c:v>
                </c:pt>
                <c:pt idx="1002">
                  <c:v>2.4761392177969141</c:v>
                </c:pt>
                <c:pt idx="1003">
                  <c:v>2.4592752063150343</c:v>
                </c:pt>
                <c:pt idx="1004">
                  <c:v>2.4653749551489055</c:v>
                </c:pt>
                <c:pt idx="1005">
                  <c:v>2.4567635450304985</c:v>
                </c:pt>
                <c:pt idx="1006">
                  <c:v>2.4567635450304985</c:v>
                </c:pt>
                <c:pt idx="1007">
                  <c:v>2.4424111948331539</c:v>
                </c:pt>
                <c:pt idx="1008">
                  <c:v>2.4700394689630425</c:v>
                </c:pt>
                <c:pt idx="1009">
                  <c:v>2.4581987800502332</c:v>
                </c:pt>
                <c:pt idx="1010">
                  <c:v>2.4581987800502332</c:v>
                </c:pt>
                <c:pt idx="1011">
                  <c:v>2.4603516325798349</c:v>
                </c:pt>
                <c:pt idx="1012">
                  <c:v>2.4617868675995696</c:v>
                </c:pt>
                <c:pt idx="1013">
                  <c:v>2.4294940796555435</c:v>
                </c:pt>
                <c:pt idx="1014">
                  <c:v>2.4567635450304985</c:v>
                </c:pt>
                <c:pt idx="1015">
                  <c:v>2.4546106925008973</c:v>
                </c:pt>
                <c:pt idx="1016">
                  <c:v>2.4208826695371366</c:v>
                </c:pt>
                <c:pt idx="1017">
                  <c:v>2.4675278076785072</c:v>
                </c:pt>
                <c:pt idx="1018">
                  <c:v>2.4603516325798349</c:v>
                </c:pt>
                <c:pt idx="1019">
                  <c:v>2.4485109436670256</c:v>
                </c:pt>
                <c:pt idx="1020">
                  <c:v>2.4736275565123789</c:v>
                </c:pt>
                <c:pt idx="1021">
                  <c:v>2.4700394689630425</c:v>
                </c:pt>
                <c:pt idx="1022">
                  <c:v>2.4474345174022245</c:v>
                </c:pt>
                <c:pt idx="1023">
                  <c:v>2.4926444205238609</c:v>
                </c:pt>
                <c:pt idx="1024">
                  <c:v>2.4711158952278436</c:v>
                </c:pt>
                <c:pt idx="1025">
                  <c:v>2.4843918191603875</c:v>
                </c:pt>
                <c:pt idx="1026">
                  <c:v>2.4761392177969141</c:v>
                </c:pt>
                <c:pt idx="1027">
                  <c:v>2.4700394689630425</c:v>
                </c:pt>
                <c:pt idx="1028">
                  <c:v>2.5095084320057408</c:v>
                </c:pt>
                <c:pt idx="1029">
                  <c:v>2.5069967707212055</c:v>
                </c:pt>
                <c:pt idx="1030">
                  <c:v>2.4890563329745246</c:v>
                </c:pt>
                <c:pt idx="1031">
                  <c:v>2.5263724434876211</c:v>
                </c:pt>
                <c:pt idx="1032">
                  <c:v>2.4951560818083962</c:v>
                </c:pt>
                <c:pt idx="1033">
                  <c:v>2.5023322569070685</c:v>
                </c:pt>
                <c:pt idx="1034">
                  <c:v>2.5191962683889488</c:v>
                </c:pt>
                <c:pt idx="1035">
                  <c:v>2.5263724434876211</c:v>
                </c:pt>
                <c:pt idx="1036">
                  <c:v>2.5658414065303194</c:v>
                </c:pt>
                <c:pt idx="1037">
                  <c:v>2.5464657337639038</c:v>
                </c:pt>
                <c:pt idx="1038">
                  <c:v>2.5561535701471119</c:v>
                </c:pt>
                <c:pt idx="1039">
                  <c:v>2.5608180839612489</c:v>
                </c:pt>
                <c:pt idx="1040">
                  <c:v>2.5550771438823108</c:v>
                </c:pt>
                <c:pt idx="1041">
                  <c:v>2.5658414065303194</c:v>
                </c:pt>
                <c:pt idx="1042">
                  <c:v>2.5669178327951201</c:v>
                </c:pt>
                <c:pt idx="1043">
                  <c:v>2.5644061715105848</c:v>
                </c:pt>
                <c:pt idx="1044">
                  <c:v>2.6063867958378184</c:v>
                </c:pt>
                <c:pt idx="1045">
                  <c:v>2.602798708288482</c:v>
                </c:pt>
                <c:pt idx="1046">
                  <c:v>2.5730175816289917</c:v>
                </c:pt>
                <c:pt idx="1047">
                  <c:v>2.5464657337639038</c:v>
                </c:pt>
                <c:pt idx="1048">
                  <c:v>2.5715823466092571</c:v>
                </c:pt>
                <c:pt idx="1049">
                  <c:v>2.5730175816289917</c:v>
                </c:pt>
                <c:pt idx="1050">
                  <c:v>2.5335486185862934</c:v>
                </c:pt>
                <c:pt idx="1051">
                  <c:v>2.5371367061356298</c:v>
                </c:pt>
                <c:pt idx="1052">
                  <c:v>2.5227843559382848</c:v>
                </c:pt>
                <c:pt idx="1053">
                  <c:v>2.5084320057409402</c:v>
                </c:pt>
                <c:pt idx="1054">
                  <c:v>2.5120200932902765</c:v>
                </c:pt>
                <c:pt idx="1055">
                  <c:v>2.5489773950484391</c:v>
                </c:pt>
                <c:pt idx="1056">
                  <c:v>2.5500538213132398</c:v>
                </c:pt>
                <c:pt idx="1057">
                  <c:v>2.5453893074991027</c:v>
                </c:pt>
                <c:pt idx="1058">
                  <c:v>2.5550771438823108</c:v>
                </c:pt>
                <c:pt idx="1059">
                  <c:v>2.5514890563329744</c:v>
                </c:pt>
                <c:pt idx="1060">
                  <c:v>2.5489773950484391</c:v>
                </c:pt>
                <c:pt idx="1061">
                  <c:v>2.5992106207391461</c:v>
                </c:pt>
                <c:pt idx="1062">
                  <c:v>2.5514890563329744</c:v>
                </c:pt>
                <c:pt idx="1063">
                  <c:v>2.5812701829924651</c:v>
                </c:pt>
                <c:pt idx="1064">
                  <c:v>2.5536419088625761</c:v>
                </c:pt>
                <c:pt idx="1065">
                  <c:v>2.5873699318263368</c:v>
                </c:pt>
                <c:pt idx="1066">
                  <c:v>2.5884463580911374</c:v>
                </c:pt>
                <c:pt idx="1067">
                  <c:v>2.5608180839612489</c:v>
                </c:pt>
                <c:pt idx="1068">
                  <c:v>2.5608180839612489</c:v>
                </c:pt>
                <c:pt idx="1069">
                  <c:v>2.5644061715105848</c:v>
                </c:pt>
                <c:pt idx="1070">
                  <c:v>2.5514890563329744</c:v>
                </c:pt>
                <c:pt idx="1071">
                  <c:v>2.5443128812343021</c:v>
                </c:pt>
                <c:pt idx="1072">
                  <c:v>2.5679942590599212</c:v>
                </c:pt>
                <c:pt idx="1073">
                  <c:v>2.5428776462145679</c:v>
                </c:pt>
                <c:pt idx="1074">
                  <c:v>2.5227843559382848</c:v>
                </c:pt>
                <c:pt idx="1075">
                  <c:v>2.5285252960172229</c:v>
                </c:pt>
                <c:pt idx="1076">
                  <c:v>2.5263724434876211</c:v>
                </c:pt>
                <c:pt idx="1077">
                  <c:v>2.5418012199497668</c:v>
                </c:pt>
                <c:pt idx="1078">
                  <c:v>2.5227843559382848</c:v>
                </c:pt>
                <c:pt idx="1079">
                  <c:v>2.5166846071044136</c:v>
                </c:pt>
                <c:pt idx="1080">
                  <c:v>2.5059203444564049</c:v>
                </c:pt>
                <c:pt idx="1081">
                  <c:v>2.5249372084678865</c:v>
                </c:pt>
                <c:pt idx="1082">
                  <c:v>2.5130965195550772</c:v>
                </c:pt>
                <c:pt idx="1083">
                  <c:v>2.5095084320057408</c:v>
                </c:pt>
                <c:pt idx="1084">
                  <c:v>2.4940796555435951</c:v>
                </c:pt>
                <c:pt idx="1085">
                  <c:v>2.4725511302475782</c:v>
                </c:pt>
                <c:pt idx="1086">
                  <c:v>2.4854682454251882</c:v>
                </c:pt>
                <c:pt idx="1087">
                  <c:v>2.5023322569070685</c:v>
                </c:pt>
                <c:pt idx="1088">
                  <c:v>2.4711158952278436</c:v>
                </c:pt>
                <c:pt idx="1089">
                  <c:v>2.4869034804449228</c:v>
                </c:pt>
                <c:pt idx="1090">
                  <c:v>2.4700394689630425</c:v>
                </c:pt>
                <c:pt idx="1091">
                  <c:v>2.4711158952278436</c:v>
                </c:pt>
                <c:pt idx="1092">
                  <c:v>2.4962325080731969</c:v>
                </c:pt>
                <c:pt idx="1093">
                  <c:v>2.4890563329745246</c:v>
                </c:pt>
                <c:pt idx="1094">
                  <c:v>2.4772156440617152</c:v>
                </c:pt>
                <c:pt idx="1095">
                  <c:v>2.4424111948331539</c:v>
                </c:pt>
                <c:pt idx="1096">
                  <c:v>2.4879799067097239</c:v>
                </c:pt>
                <c:pt idx="1097">
                  <c:v>2.4772156440617152</c:v>
                </c:pt>
                <c:pt idx="1098">
                  <c:v>2.4546106925008973</c:v>
                </c:pt>
                <c:pt idx="1099">
                  <c:v>2.4833153928955864</c:v>
                </c:pt>
                <c:pt idx="1100">
                  <c:v>2.4869034804449228</c:v>
                </c:pt>
                <c:pt idx="1101">
                  <c:v>2.4581987800502332</c:v>
                </c:pt>
                <c:pt idx="1102">
                  <c:v>2.5059203444564049</c:v>
                </c:pt>
                <c:pt idx="1103">
                  <c:v>2.4904915679942592</c:v>
                </c:pt>
                <c:pt idx="1104">
                  <c:v>2.4520990312163615</c:v>
                </c:pt>
                <c:pt idx="1105">
                  <c:v>2.4951560818083962</c:v>
                </c:pt>
                <c:pt idx="1106">
                  <c:v>2.5048439181916038</c:v>
                </c:pt>
                <c:pt idx="1107">
                  <c:v>2.4700394689630425</c:v>
                </c:pt>
                <c:pt idx="1108">
                  <c:v>2.5095084320057408</c:v>
                </c:pt>
                <c:pt idx="1109">
                  <c:v>2.4761392177969141</c:v>
                </c:pt>
                <c:pt idx="1110">
                  <c:v>2.5069967707212055</c:v>
                </c:pt>
                <c:pt idx="1111">
                  <c:v>2.4761392177969141</c:v>
                </c:pt>
                <c:pt idx="1112">
                  <c:v>2.4879799067097239</c:v>
                </c:pt>
                <c:pt idx="1113">
                  <c:v>2.4639397201291713</c:v>
                </c:pt>
                <c:pt idx="1114">
                  <c:v>2.4976677430929315</c:v>
                </c:pt>
                <c:pt idx="1115">
                  <c:v>2.4926444205238609</c:v>
                </c:pt>
                <c:pt idx="1116">
                  <c:v>2.5059203444564049</c:v>
                </c:pt>
                <c:pt idx="1117">
                  <c:v>2.5059203444564049</c:v>
                </c:pt>
                <c:pt idx="1118">
                  <c:v>2.5299605310369575</c:v>
                </c:pt>
                <c:pt idx="1119">
                  <c:v>2.4904915679942592</c:v>
                </c:pt>
                <c:pt idx="1120">
                  <c:v>2.4772156440617152</c:v>
                </c:pt>
                <c:pt idx="1121">
                  <c:v>2.4833153928955864</c:v>
                </c:pt>
                <c:pt idx="1122">
                  <c:v>2.4998205956225332</c:v>
                </c:pt>
                <c:pt idx="1123">
                  <c:v>2.4700394689630425</c:v>
                </c:pt>
                <c:pt idx="1124">
                  <c:v>2.4879799067097239</c:v>
                </c:pt>
                <c:pt idx="1125">
                  <c:v>2.4854682454251882</c:v>
                </c:pt>
                <c:pt idx="1126">
                  <c:v>2.4581987800502332</c:v>
                </c:pt>
                <c:pt idx="1127">
                  <c:v>2.4736275565123789</c:v>
                </c:pt>
                <c:pt idx="1128">
                  <c:v>2.4664513814137066</c:v>
                </c:pt>
                <c:pt idx="1129">
                  <c:v>2.5095084320057408</c:v>
                </c:pt>
                <c:pt idx="1130">
                  <c:v>2.4603516325798349</c:v>
                </c:pt>
                <c:pt idx="1131">
                  <c:v>2.4675278076785072</c:v>
                </c:pt>
                <c:pt idx="1132">
                  <c:v>2.4976677430929315</c:v>
                </c:pt>
                <c:pt idx="1133">
                  <c:v>2.4653749551489055</c:v>
                </c:pt>
                <c:pt idx="1134">
                  <c:v>2.4402583423035522</c:v>
                </c:pt>
                <c:pt idx="1135">
                  <c:v>2.4869034804449228</c:v>
                </c:pt>
                <c:pt idx="1136">
                  <c:v>2.4352350197344816</c:v>
                </c:pt>
                <c:pt idx="1137">
                  <c:v>2.4854682454251882</c:v>
                </c:pt>
                <c:pt idx="1138">
                  <c:v>2.424470757086473</c:v>
                </c:pt>
                <c:pt idx="1139">
                  <c:v>2.4639397201291713</c:v>
                </c:pt>
                <c:pt idx="1140">
                  <c:v>2.4761392177969141</c:v>
                </c:pt>
                <c:pt idx="1141">
                  <c:v>2.4700394689630425</c:v>
                </c:pt>
                <c:pt idx="1142">
                  <c:v>2.4628632938643702</c:v>
                </c:pt>
                <c:pt idx="1143">
                  <c:v>2.4700394689630425</c:v>
                </c:pt>
                <c:pt idx="1144">
                  <c:v>2.4316469321851453</c:v>
                </c:pt>
                <c:pt idx="1145">
                  <c:v>2.5069967707212055</c:v>
                </c:pt>
                <c:pt idx="1146">
                  <c:v>2.4556871187656979</c:v>
                </c:pt>
                <c:pt idx="1147">
                  <c:v>2.4567635450304985</c:v>
                </c:pt>
                <c:pt idx="1148">
                  <c:v>2.4843918191603875</c:v>
                </c:pt>
                <c:pt idx="1149">
                  <c:v>2.4976677430929315</c:v>
                </c:pt>
                <c:pt idx="1150">
                  <c:v>2.4689630426982418</c:v>
                </c:pt>
                <c:pt idx="1151">
                  <c:v>2.5012558306422674</c:v>
                </c:pt>
                <c:pt idx="1152">
                  <c:v>2.5023322569070685</c:v>
                </c:pt>
                <c:pt idx="1153">
                  <c:v>2.4879799067097239</c:v>
                </c:pt>
                <c:pt idx="1154">
                  <c:v>2.4987441693577321</c:v>
                </c:pt>
                <c:pt idx="1155">
                  <c:v>2.5213491209185506</c:v>
                </c:pt>
                <c:pt idx="1156">
                  <c:v>2.5105848582705419</c:v>
                </c:pt>
                <c:pt idx="1157">
                  <c:v>2.5012558306422674</c:v>
                </c:pt>
                <c:pt idx="1158">
                  <c:v>2.5048439181916038</c:v>
                </c:pt>
                <c:pt idx="1159">
                  <c:v>2.4976677430929315</c:v>
                </c:pt>
                <c:pt idx="1160">
                  <c:v>2.4854682454251882</c:v>
                </c:pt>
                <c:pt idx="1161">
                  <c:v>2.5069967707212055</c:v>
                </c:pt>
                <c:pt idx="1162">
                  <c:v>2.5012558306422674</c:v>
                </c:pt>
                <c:pt idx="1163">
                  <c:v>2.4987441693577321</c:v>
                </c:pt>
                <c:pt idx="1164">
                  <c:v>2.4940796555435951</c:v>
                </c:pt>
                <c:pt idx="1165">
                  <c:v>2.4879799067097239</c:v>
                </c:pt>
                <c:pt idx="1166">
                  <c:v>2.5034086831718696</c:v>
                </c:pt>
                <c:pt idx="1167">
                  <c:v>2.4926444205238609</c:v>
                </c:pt>
                <c:pt idx="1168">
                  <c:v>2.4940796555435951</c:v>
                </c:pt>
                <c:pt idx="1169">
                  <c:v>2.5238607822030859</c:v>
                </c:pt>
                <c:pt idx="1170">
                  <c:v>2.5156081808396125</c:v>
                </c:pt>
                <c:pt idx="1171">
                  <c:v>2.5156081808396125</c:v>
                </c:pt>
                <c:pt idx="1172">
                  <c:v>2.4869034804449228</c:v>
                </c:pt>
                <c:pt idx="1173">
                  <c:v>2.4976677430929315</c:v>
                </c:pt>
                <c:pt idx="1174">
                  <c:v>2.5084320057409402</c:v>
                </c:pt>
                <c:pt idx="1175">
                  <c:v>2.4797273053462505</c:v>
                </c:pt>
                <c:pt idx="1176">
                  <c:v>2.5166846071044136</c:v>
                </c:pt>
                <c:pt idx="1177">
                  <c:v>2.4711158952278436</c:v>
                </c:pt>
                <c:pt idx="1178">
                  <c:v>2.4843918191603875</c:v>
                </c:pt>
                <c:pt idx="1179">
                  <c:v>2.5177610333692142</c:v>
                </c:pt>
                <c:pt idx="1180">
                  <c:v>2.5012558306422674</c:v>
                </c:pt>
                <c:pt idx="1181">
                  <c:v>2.5095084320057408</c:v>
                </c:pt>
                <c:pt idx="1182">
                  <c:v>2.4854682454251882</c:v>
                </c:pt>
                <c:pt idx="1183">
                  <c:v>2.4782920703265159</c:v>
                </c:pt>
                <c:pt idx="1184">
                  <c:v>2.4962325080731969</c:v>
                </c:pt>
                <c:pt idx="1185">
                  <c:v>2.5105848582705419</c:v>
                </c:pt>
                <c:pt idx="1186">
                  <c:v>2.5141729458198778</c:v>
                </c:pt>
                <c:pt idx="1187">
                  <c:v>2.4843918191603875</c:v>
                </c:pt>
                <c:pt idx="1188">
                  <c:v>2.4890563329745246</c:v>
                </c:pt>
                <c:pt idx="1189">
                  <c:v>2.5166846071044136</c:v>
                </c:pt>
                <c:pt idx="1190">
                  <c:v>2.5191962683889488</c:v>
                </c:pt>
                <c:pt idx="1191">
                  <c:v>2.4926444205238609</c:v>
                </c:pt>
                <c:pt idx="1192">
                  <c:v>2.4843918191603875</c:v>
                </c:pt>
                <c:pt idx="1193">
                  <c:v>2.4818801578758523</c:v>
                </c:pt>
                <c:pt idx="1194">
                  <c:v>2.4869034804449228</c:v>
                </c:pt>
                <c:pt idx="1195">
                  <c:v>2.4926444205238609</c:v>
                </c:pt>
                <c:pt idx="1196">
                  <c:v>2.4926444205238609</c:v>
                </c:pt>
                <c:pt idx="1197">
                  <c:v>2.4736275565123789</c:v>
                </c:pt>
                <c:pt idx="1198">
                  <c:v>2.4603516325798349</c:v>
                </c:pt>
                <c:pt idx="1199">
                  <c:v>2.4725511302475782</c:v>
                </c:pt>
                <c:pt idx="1200">
                  <c:v>2.4628632938643702</c:v>
                </c:pt>
                <c:pt idx="1201">
                  <c:v>2.4581987800502332</c:v>
                </c:pt>
                <c:pt idx="1202">
                  <c:v>2.4581987800502332</c:v>
                </c:pt>
                <c:pt idx="1203">
                  <c:v>2.4424111948331539</c:v>
                </c:pt>
                <c:pt idx="1204">
                  <c:v>2.4879799067097239</c:v>
                </c:pt>
                <c:pt idx="1205">
                  <c:v>2.4485109436670256</c:v>
                </c:pt>
                <c:pt idx="1206">
                  <c:v>2.4761392177969141</c:v>
                </c:pt>
                <c:pt idx="1207">
                  <c:v>2.4520990312163615</c:v>
                </c:pt>
                <c:pt idx="1208">
                  <c:v>2.4653749551489055</c:v>
                </c:pt>
                <c:pt idx="1209">
                  <c:v>2.4761392177969141</c:v>
                </c:pt>
                <c:pt idx="1210">
                  <c:v>2.4510226049515609</c:v>
                </c:pt>
                <c:pt idx="1211">
                  <c:v>2.4531754574811626</c:v>
                </c:pt>
                <c:pt idx="1212">
                  <c:v>2.4987441693577321</c:v>
                </c:pt>
                <c:pt idx="1213">
                  <c:v>2.5069967707212055</c:v>
                </c:pt>
                <c:pt idx="1214">
                  <c:v>2.4736275565123789</c:v>
                </c:pt>
                <c:pt idx="1215">
                  <c:v>2.4711158952278436</c:v>
                </c:pt>
                <c:pt idx="1216">
                  <c:v>2.4976677430929315</c:v>
                </c:pt>
                <c:pt idx="1217">
                  <c:v>2.4689630426982418</c:v>
                </c:pt>
                <c:pt idx="1218">
                  <c:v>2.4639397201291713</c:v>
                </c:pt>
                <c:pt idx="1219">
                  <c:v>2.4675278076785072</c:v>
                </c:pt>
                <c:pt idx="1220">
                  <c:v>2.4653749551489055</c:v>
                </c:pt>
                <c:pt idx="1221">
                  <c:v>2.4377466810190169</c:v>
                </c:pt>
                <c:pt idx="1222">
                  <c:v>2.4797273053462505</c:v>
                </c:pt>
                <c:pt idx="1223">
                  <c:v>2.4474345174022245</c:v>
                </c:pt>
                <c:pt idx="1224">
                  <c:v>2.4675278076785072</c:v>
                </c:pt>
                <c:pt idx="1225">
                  <c:v>2.4761392177969141</c:v>
                </c:pt>
                <c:pt idx="1226">
                  <c:v>2.4782920703265159</c:v>
                </c:pt>
                <c:pt idx="1227">
                  <c:v>2.4772156440617152</c:v>
                </c:pt>
                <c:pt idx="1228">
                  <c:v>2.4700394689630425</c:v>
                </c:pt>
                <c:pt idx="1229">
                  <c:v>2.4617868675995696</c:v>
                </c:pt>
                <c:pt idx="1230">
                  <c:v>2.4546106925008973</c:v>
                </c:pt>
                <c:pt idx="1231">
                  <c:v>2.4495873699318262</c:v>
                </c:pt>
                <c:pt idx="1232">
                  <c:v>2.4782920703265159</c:v>
                </c:pt>
                <c:pt idx="1233">
                  <c:v>2.4424111948331539</c:v>
                </c:pt>
                <c:pt idx="1234">
                  <c:v>2.4438464298528886</c:v>
                </c:pt>
                <c:pt idx="1235">
                  <c:v>2.4869034804449228</c:v>
                </c:pt>
                <c:pt idx="1236">
                  <c:v>2.4772156440617152</c:v>
                </c:pt>
                <c:pt idx="1237">
                  <c:v>2.4366702547542158</c:v>
                </c:pt>
                <c:pt idx="1238">
                  <c:v>2.4341585934696806</c:v>
                </c:pt>
                <c:pt idx="1239">
                  <c:v>2.4639397201291713</c:v>
                </c:pt>
                <c:pt idx="1240">
                  <c:v>2.4269824183710083</c:v>
                </c:pt>
                <c:pt idx="1241">
                  <c:v>2.47470398277718</c:v>
                </c:pt>
                <c:pt idx="1242">
                  <c:v>2.4388231072838176</c:v>
                </c:pt>
                <c:pt idx="1243">
                  <c:v>2.4341585934696806</c:v>
                </c:pt>
                <c:pt idx="1244">
                  <c:v>2.4546106925008973</c:v>
                </c:pt>
                <c:pt idx="1245">
                  <c:v>2.4546106925008973</c:v>
                </c:pt>
                <c:pt idx="1246">
                  <c:v>2.4592752063150343</c:v>
                </c:pt>
                <c:pt idx="1247">
                  <c:v>2.4639397201291713</c:v>
                </c:pt>
                <c:pt idx="1248">
                  <c:v>2.4833153928955864</c:v>
                </c:pt>
                <c:pt idx="1249">
                  <c:v>2.4761392177969141</c:v>
                </c:pt>
                <c:pt idx="1250">
                  <c:v>2.4653749551489055</c:v>
                </c:pt>
                <c:pt idx="1251">
                  <c:v>2.4854682454251882</c:v>
                </c:pt>
                <c:pt idx="1252">
                  <c:v>2.4736275565123789</c:v>
                </c:pt>
                <c:pt idx="1253">
                  <c:v>2.4700394689630425</c:v>
                </c:pt>
                <c:pt idx="1254">
                  <c:v>2.4689630426982418</c:v>
                </c:pt>
                <c:pt idx="1255">
                  <c:v>2.5095084320057408</c:v>
                </c:pt>
                <c:pt idx="1256">
                  <c:v>2.4567635450304985</c:v>
                </c:pt>
                <c:pt idx="1257">
                  <c:v>2.4998205956225332</c:v>
                </c:pt>
                <c:pt idx="1258">
                  <c:v>2.4843918191603875</c:v>
                </c:pt>
                <c:pt idx="1259">
                  <c:v>2.4987441693577321</c:v>
                </c:pt>
                <c:pt idx="1260">
                  <c:v>2.5034086831718696</c:v>
                </c:pt>
                <c:pt idx="1261">
                  <c:v>2.5084320057409402</c:v>
                </c:pt>
                <c:pt idx="1262">
                  <c:v>2.4664513814137066</c:v>
                </c:pt>
                <c:pt idx="1263">
                  <c:v>2.4761392177969141</c:v>
                </c:pt>
                <c:pt idx="1264">
                  <c:v>2.4736275565123789</c:v>
                </c:pt>
                <c:pt idx="1265">
                  <c:v>2.4904915679942592</c:v>
                </c:pt>
                <c:pt idx="1266">
                  <c:v>2.47470398277718</c:v>
                </c:pt>
                <c:pt idx="1267">
                  <c:v>2.4926444205238609</c:v>
                </c:pt>
                <c:pt idx="1268">
                  <c:v>2.47470398277718</c:v>
                </c:pt>
                <c:pt idx="1269">
                  <c:v>2.4797273053462505</c:v>
                </c:pt>
                <c:pt idx="1270">
                  <c:v>2.5227843559382848</c:v>
                </c:pt>
                <c:pt idx="1271">
                  <c:v>2.5238607822030859</c:v>
                </c:pt>
                <c:pt idx="1272">
                  <c:v>2.47470398277718</c:v>
                </c:pt>
                <c:pt idx="1273">
                  <c:v>2.4869034804449228</c:v>
                </c:pt>
                <c:pt idx="1274">
                  <c:v>2.4689630426982418</c:v>
                </c:pt>
                <c:pt idx="1275">
                  <c:v>2.4854682454251882</c:v>
                </c:pt>
                <c:pt idx="1276">
                  <c:v>2.4951560818083962</c:v>
                </c:pt>
                <c:pt idx="1277">
                  <c:v>2.4664513814137066</c:v>
                </c:pt>
                <c:pt idx="1278">
                  <c:v>2.4879799067097239</c:v>
                </c:pt>
                <c:pt idx="1279">
                  <c:v>2.4890563329745246</c:v>
                </c:pt>
                <c:pt idx="1280">
                  <c:v>2.5012558306422674</c:v>
                </c:pt>
                <c:pt idx="1281">
                  <c:v>2.4869034804449228</c:v>
                </c:pt>
                <c:pt idx="1282">
                  <c:v>2.4725511302475782</c:v>
                </c:pt>
                <c:pt idx="1283">
                  <c:v>2.4567635450304985</c:v>
                </c:pt>
                <c:pt idx="1284">
                  <c:v>2.4797273053462505</c:v>
                </c:pt>
                <c:pt idx="1285">
                  <c:v>2.4808037316110512</c:v>
                </c:pt>
                <c:pt idx="1286">
                  <c:v>2.4869034804449228</c:v>
                </c:pt>
                <c:pt idx="1287">
                  <c:v>2.4818801578758523</c:v>
                </c:pt>
                <c:pt idx="1288">
                  <c:v>2.4879799067097239</c:v>
                </c:pt>
                <c:pt idx="1289">
                  <c:v>2.4797273053462505</c:v>
                </c:pt>
                <c:pt idx="1290">
                  <c:v>2.4998205956225332</c:v>
                </c:pt>
                <c:pt idx="1291">
                  <c:v>2.4987441693577321</c:v>
                </c:pt>
                <c:pt idx="1292">
                  <c:v>2.5034086831718696</c:v>
                </c:pt>
                <c:pt idx="1293">
                  <c:v>2.5550771438823108</c:v>
                </c:pt>
                <c:pt idx="1294">
                  <c:v>2.5274488697524218</c:v>
                </c:pt>
                <c:pt idx="1295">
                  <c:v>2.5156081808396125</c:v>
                </c:pt>
                <c:pt idx="1296">
                  <c:v>2.5299605310369575</c:v>
                </c:pt>
                <c:pt idx="1297">
                  <c:v>2.5371367061356298</c:v>
                </c:pt>
                <c:pt idx="1298">
                  <c:v>2.5428776462145679</c:v>
                </c:pt>
                <c:pt idx="1299">
                  <c:v>2.5392895586652315</c:v>
                </c:pt>
                <c:pt idx="1300">
                  <c:v>2.5310369573017582</c:v>
                </c:pt>
                <c:pt idx="1301">
                  <c:v>2.5572299964119125</c:v>
                </c:pt>
                <c:pt idx="1302">
                  <c:v>2.5023322569070685</c:v>
                </c:pt>
                <c:pt idx="1303">
                  <c:v>2.5371367061356298</c:v>
                </c:pt>
                <c:pt idx="1304">
                  <c:v>2.5428776462145679</c:v>
                </c:pt>
                <c:pt idx="1305">
                  <c:v>2.5346250448510945</c:v>
                </c:pt>
                <c:pt idx="1306">
                  <c:v>2.5120200932902765</c:v>
                </c:pt>
                <c:pt idx="1307">
                  <c:v>2.5130965195550772</c:v>
                </c:pt>
                <c:pt idx="1308">
                  <c:v>2.4926444205238609</c:v>
                </c:pt>
                <c:pt idx="1309">
                  <c:v>2.4689630426982418</c:v>
                </c:pt>
                <c:pt idx="1310">
                  <c:v>2.5177610333692142</c:v>
                </c:pt>
                <c:pt idx="1311">
                  <c:v>2.4653749551489055</c:v>
                </c:pt>
                <c:pt idx="1312">
                  <c:v>2.4926444205238609</c:v>
                </c:pt>
                <c:pt idx="1313">
                  <c:v>2.47470398277718</c:v>
                </c:pt>
                <c:pt idx="1314">
                  <c:v>2.4818801578758523</c:v>
                </c:pt>
                <c:pt idx="1315">
                  <c:v>2.4485109436670256</c:v>
                </c:pt>
                <c:pt idx="1316">
                  <c:v>2.4843918191603875</c:v>
                </c:pt>
                <c:pt idx="1317">
                  <c:v>2.4904915679942592</c:v>
                </c:pt>
                <c:pt idx="1318">
                  <c:v>2.4485109436670256</c:v>
                </c:pt>
                <c:pt idx="1319">
                  <c:v>2.4976677430929315</c:v>
                </c:pt>
                <c:pt idx="1320">
                  <c:v>2.4854682454251882</c:v>
                </c:pt>
                <c:pt idx="1321">
                  <c:v>2.4689630426982418</c:v>
                </c:pt>
                <c:pt idx="1322">
                  <c:v>2.4725511302475782</c:v>
                </c:pt>
                <c:pt idx="1323">
                  <c:v>2.4531754574811626</c:v>
                </c:pt>
                <c:pt idx="1324">
                  <c:v>2.4581987800502332</c:v>
                </c:pt>
                <c:pt idx="1325">
                  <c:v>2.4772156440617152</c:v>
                </c:pt>
                <c:pt idx="1326">
                  <c:v>2.5191962683889488</c:v>
                </c:pt>
                <c:pt idx="1327">
                  <c:v>2.5141729458198778</c:v>
                </c:pt>
                <c:pt idx="1328">
                  <c:v>2.5048439181916038</c:v>
                </c:pt>
                <c:pt idx="1329">
                  <c:v>2.4700394689630425</c:v>
                </c:pt>
                <c:pt idx="1330">
                  <c:v>2.4639397201291713</c:v>
                </c:pt>
                <c:pt idx="1331">
                  <c:v>2.4653749551489055</c:v>
                </c:pt>
                <c:pt idx="1332">
                  <c:v>2.47470398277718</c:v>
                </c:pt>
                <c:pt idx="1333">
                  <c:v>2.5084320057409402</c:v>
                </c:pt>
                <c:pt idx="1334">
                  <c:v>2.4951560818083962</c:v>
                </c:pt>
                <c:pt idx="1335">
                  <c:v>2.5299605310369575</c:v>
                </c:pt>
                <c:pt idx="1336">
                  <c:v>2.4833153928955864</c:v>
                </c:pt>
                <c:pt idx="1337">
                  <c:v>2.4869034804449228</c:v>
                </c:pt>
                <c:pt idx="1338">
                  <c:v>2.4890563329745246</c:v>
                </c:pt>
                <c:pt idx="1339">
                  <c:v>2.5202726946537495</c:v>
                </c:pt>
                <c:pt idx="1340">
                  <c:v>2.4915679942590598</c:v>
                </c:pt>
                <c:pt idx="1341">
                  <c:v>2.4890563329745246</c:v>
                </c:pt>
                <c:pt idx="1342">
                  <c:v>2.5012558306422674</c:v>
                </c:pt>
                <c:pt idx="1343">
                  <c:v>2.5084320057409402</c:v>
                </c:pt>
                <c:pt idx="1344">
                  <c:v>2.4890563329745246</c:v>
                </c:pt>
                <c:pt idx="1345">
                  <c:v>2.4890563329745246</c:v>
                </c:pt>
                <c:pt idx="1346">
                  <c:v>2.4915679942590598</c:v>
                </c:pt>
                <c:pt idx="1347">
                  <c:v>2.5141729458198778</c:v>
                </c:pt>
                <c:pt idx="1348">
                  <c:v>2.4940796555435951</c:v>
                </c:pt>
                <c:pt idx="1349">
                  <c:v>2.4833153928955864</c:v>
                </c:pt>
                <c:pt idx="1350">
                  <c:v>2.4976677430929315</c:v>
                </c:pt>
                <c:pt idx="1351">
                  <c:v>2.4976677430929315</c:v>
                </c:pt>
                <c:pt idx="1352">
                  <c:v>2.4711158952278436</c:v>
                </c:pt>
                <c:pt idx="1353">
                  <c:v>2.4904915679942592</c:v>
                </c:pt>
                <c:pt idx="1354">
                  <c:v>2.5120200932902765</c:v>
                </c:pt>
                <c:pt idx="1355">
                  <c:v>2.4772156440617152</c:v>
                </c:pt>
                <c:pt idx="1356">
                  <c:v>2.4725511302475782</c:v>
                </c:pt>
                <c:pt idx="1357">
                  <c:v>2.5023322569070685</c:v>
                </c:pt>
                <c:pt idx="1358">
                  <c:v>2.4879799067097239</c:v>
                </c:pt>
                <c:pt idx="1359">
                  <c:v>2.4797273053462505</c:v>
                </c:pt>
                <c:pt idx="1360">
                  <c:v>2.4818801578758523</c:v>
                </c:pt>
                <c:pt idx="1361">
                  <c:v>2.4843918191603875</c:v>
                </c:pt>
                <c:pt idx="1362">
                  <c:v>2.4352350197344816</c:v>
                </c:pt>
                <c:pt idx="1363">
                  <c:v>2.4653749551489055</c:v>
                </c:pt>
                <c:pt idx="1364">
                  <c:v>2.4520990312163615</c:v>
                </c:pt>
                <c:pt idx="1365">
                  <c:v>2.4664513814137066</c:v>
                </c:pt>
                <c:pt idx="1366">
                  <c:v>2.5120200932902765</c:v>
                </c:pt>
                <c:pt idx="1367">
                  <c:v>2.4915679942590598</c:v>
                </c:pt>
                <c:pt idx="1368">
                  <c:v>2.4797273053462505</c:v>
                </c:pt>
                <c:pt idx="1369">
                  <c:v>2.4761392177969141</c:v>
                </c:pt>
                <c:pt idx="1370">
                  <c:v>2.47470398277718</c:v>
                </c:pt>
                <c:pt idx="1371">
                  <c:v>2.4782920703265159</c:v>
                </c:pt>
                <c:pt idx="1372">
                  <c:v>2.4879799067097239</c:v>
                </c:pt>
                <c:pt idx="1373">
                  <c:v>2.4592752063150343</c:v>
                </c:pt>
                <c:pt idx="1374">
                  <c:v>2.4940796555435951</c:v>
                </c:pt>
                <c:pt idx="1375">
                  <c:v>2.4653749551489055</c:v>
                </c:pt>
                <c:pt idx="1376">
                  <c:v>2.4639397201291713</c:v>
                </c:pt>
                <c:pt idx="1377">
                  <c:v>2.4951560818083962</c:v>
                </c:pt>
                <c:pt idx="1378">
                  <c:v>2.4940796555435951</c:v>
                </c:pt>
                <c:pt idx="1379">
                  <c:v>2.4413347685683533</c:v>
                </c:pt>
                <c:pt idx="1380">
                  <c:v>2.4592752063150343</c:v>
                </c:pt>
                <c:pt idx="1381">
                  <c:v>2.5069967707212055</c:v>
                </c:pt>
                <c:pt idx="1382">
                  <c:v>2.5141729458198778</c:v>
                </c:pt>
                <c:pt idx="1383">
                  <c:v>2.4485109436670256</c:v>
                </c:pt>
                <c:pt idx="1384">
                  <c:v>2.4592752063150343</c:v>
                </c:pt>
                <c:pt idx="1385">
                  <c:v>2.5012558306422674</c:v>
                </c:pt>
                <c:pt idx="1386">
                  <c:v>2.4854682454251882</c:v>
                </c:pt>
                <c:pt idx="1387">
                  <c:v>2.4617868675995696</c:v>
                </c:pt>
                <c:pt idx="1388">
                  <c:v>2.4987441693577321</c:v>
                </c:pt>
                <c:pt idx="1389">
                  <c:v>2.4818801578758523</c:v>
                </c:pt>
                <c:pt idx="1390">
                  <c:v>2.4962325080731969</c:v>
                </c:pt>
                <c:pt idx="1391">
                  <c:v>2.5023322569070685</c:v>
                </c:pt>
                <c:pt idx="1392">
                  <c:v>2.5177610333692142</c:v>
                </c:pt>
                <c:pt idx="1393">
                  <c:v>2.4904915679942592</c:v>
                </c:pt>
                <c:pt idx="1394">
                  <c:v>2.5012558306422674</c:v>
                </c:pt>
                <c:pt idx="1395">
                  <c:v>2.5525654825977755</c:v>
                </c:pt>
                <c:pt idx="1396">
                  <c:v>2.5130965195550772</c:v>
                </c:pt>
                <c:pt idx="1397">
                  <c:v>2.5227843559382848</c:v>
                </c:pt>
                <c:pt idx="1398">
                  <c:v>2.5130965195550772</c:v>
                </c:pt>
                <c:pt idx="1399">
                  <c:v>2.5572299964119125</c:v>
                </c:pt>
                <c:pt idx="1400">
                  <c:v>2.4782920703265159</c:v>
                </c:pt>
                <c:pt idx="1401">
                  <c:v>2.5141729458198778</c:v>
                </c:pt>
                <c:pt idx="1402">
                  <c:v>2.4869034804449228</c:v>
                </c:pt>
                <c:pt idx="1403">
                  <c:v>2.5156081808396125</c:v>
                </c:pt>
                <c:pt idx="1404">
                  <c:v>2.4818801578758523</c:v>
                </c:pt>
                <c:pt idx="1405">
                  <c:v>2.5095084320057408</c:v>
                </c:pt>
                <c:pt idx="1406">
                  <c:v>2.4700394689630425</c:v>
                </c:pt>
                <c:pt idx="1407">
                  <c:v>2.5120200932902765</c:v>
                </c:pt>
                <c:pt idx="1408">
                  <c:v>2.5105848582705419</c:v>
                </c:pt>
                <c:pt idx="1409">
                  <c:v>2.4736275565123789</c:v>
                </c:pt>
                <c:pt idx="1410">
                  <c:v>2.4998205956225332</c:v>
                </c:pt>
                <c:pt idx="1411">
                  <c:v>2.5156081808396125</c:v>
                </c:pt>
                <c:pt idx="1412">
                  <c:v>2.5371367061356298</c:v>
                </c:pt>
                <c:pt idx="1413">
                  <c:v>2.5177610333692142</c:v>
                </c:pt>
                <c:pt idx="1414">
                  <c:v>2.4998205956225332</c:v>
                </c:pt>
                <c:pt idx="1415">
                  <c:v>2.5156081808396125</c:v>
                </c:pt>
                <c:pt idx="1416">
                  <c:v>2.5464657337639038</c:v>
                </c:pt>
                <c:pt idx="1417">
                  <c:v>2.5059203444564049</c:v>
                </c:pt>
                <c:pt idx="1418">
                  <c:v>2.5525654825977755</c:v>
                </c:pt>
                <c:pt idx="1419">
                  <c:v>2.5023322569070685</c:v>
                </c:pt>
                <c:pt idx="1420">
                  <c:v>2.5321133835665588</c:v>
                </c:pt>
                <c:pt idx="1421">
                  <c:v>2.5622533189809831</c:v>
                </c:pt>
                <c:pt idx="1422">
                  <c:v>2.5407247936849657</c:v>
                </c:pt>
                <c:pt idx="1423">
                  <c:v>2.5084320057409402</c:v>
                </c:pt>
                <c:pt idx="1424">
                  <c:v>2.5787585217079299</c:v>
                </c:pt>
                <c:pt idx="1425">
                  <c:v>2.5644061715105848</c:v>
                </c:pt>
                <c:pt idx="1426">
                  <c:v>2.5669178327951201</c:v>
                </c:pt>
                <c:pt idx="1427">
                  <c:v>2.5177610333692142</c:v>
                </c:pt>
                <c:pt idx="1428">
                  <c:v>2.5238607822030859</c:v>
                </c:pt>
                <c:pt idx="1429">
                  <c:v>2.5299605310369575</c:v>
                </c:pt>
                <c:pt idx="1430">
                  <c:v>2.5310369573017582</c:v>
                </c:pt>
                <c:pt idx="1431">
                  <c:v>2.5084320057409402</c:v>
                </c:pt>
                <c:pt idx="1432">
                  <c:v>2.5263724434876211</c:v>
                </c:pt>
                <c:pt idx="1433">
                  <c:v>2.4998205956225332</c:v>
                </c:pt>
                <c:pt idx="1434">
                  <c:v>2.4940796555435951</c:v>
                </c:pt>
                <c:pt idx="1435">
                  <c:v>2.5084320057409402</c:v>
                </c:pt>
                <c:pt idx="1436">
                  <c:v>2.47470398277718</c:v>
                </c:pt>
                <c:pt idx="1437">
                  <c:v>2.5023322569070685</c:v>
                </c:pt>
                <c:pt idx="1438">
                  <c:v>2.5166846071044136</c:v>
                </c:pt>
                <c:pt idx="1439">
                  <c:v>2.5130965195550772</c:v>
                </c:pt>
                <c:pt idx="1440">
                  <c:v>2.4592752063150343</c:v>
                </c:pt>
                <c:pt idx="1441">
                  <c:v>2.4879799067097239</c:v>
                </c:pt>
                <c:pt idx="1442">
                  <c:v>2.4951560818083962</c:v>
                </c:pt>
                <c:pt idx="1443">
                  <c:v>2.5177610333692142</c:v>
                </c:pt>
                <c:pt idx="1444">
                  <c:v>2.5443128812343021</c:v>
                </c:pt>
                <c:pt idx="1445">
                  <c:v>2.5335486185862934</c:v>
                </c:pt>
                <c:pt idx="1446">
                  <c:v>2.5213491209185506</c:v>
                </c:pt>
                <c:pt idx="1447">
                  <c:v>2.5012558306422674</c:v>
                </c:pt>
                <c:pt idx="1448">
                  <c:v>2.4940796555435951</c:v>
                </c:pt>
                <c:pt idx="1449">
                  <c:v>2.5202726946537495</c:v>
                </c:pt>
                <c:pt idx="1450">
                  <c:v>2.4951560818083962</c:v>
                </c:pt>
                <c:pt idx="1451">
                  <c:v>2.5346250448510945</c:v>
                </c:pt>
                <c:pt idx="1452">
                  <c:v>2.5357014711158952</c:v>
                </c:pt>
                <c:pt idx="1453">
                  <c:v>2.5371367061356298</c:v>
                </c:pt>
                <c:pt idx="1454">
                  <c:v>2.5166846071044136</c:v>
                </c:pt>
                <c:pt idx="1455">
                  <c:v>2.5263724434876211</c:v>
                </c:pt>
                <c:pt idx="1456">
                  <c:v>2.5357014711158952</c:v>
                </c:pt>
                <c:pt idx="1457">
                  <c:v>2.5238607822030859</c:v>
                </c:pt>
                <c:pt idx="1458">
                  <c:v>2.5285252960172229</c:v>
                </c:pt>
                <c:pt idx="1459">
                  <c:v>2.5299605310369575</c:v>
                </c:pt>
                <c:pt idx="1460">
                  <c:v>2.5321133835665588</c:v>
                </c:pt>
                <c:pt idx="1461">
                  <c:v>2.5156081808396125</c:v>
                </c:pt>
                <c:pt idx="1462">
                  <c:v>2.5418012199497668</c:v>
                </c:pt>
                <c:pt idx="1463">
                  <c:v>2.5084320057409402</c:v>
                </c:pt>
                <c:pt idx="1464">
                  <c:v>2.4998205956225332</c:v>
                </c:pt>
                <c:pt idx="1465">
                  <c:v>2.4818801578758523</c:v>
                </c:pt>
                <c:pt idx="1466">
                  <c:v>2.5263724434876211</c:v>
                </c:pt>
                <c:pt idx="1467">
                  <c:v>2.5156081808396125</c:v>
                </c:pt>
                <c:pt idx="1468">
                  <c:v>2.5156081808396125</c:v>
                </c:pt>
                <c:pt idx="1469">
                  <c:v>2.5346250448510945</c:v>
                </c:pt>
                <c:pt idx="1470">
                  <c:v>2.5371367061356298</c:v>
                </c:pt>
                <c:pt idx="1471">
                  <c:v>2.4843918191603875</c:v>
                </c:pt>
                <c:pt idx="1472">
                  <c:v>2.4772156440617152</c:v>
                </c:pt>
                <c:pt idx="1473">
                  <c:v>2.5141729458198778</c:v>
                </c:pt>
                <c:pt idx="1474">
                  <c:v>2.4531754574811626</c:v>
                </c:pt>
                <c:pt idx="1475">
                  <c:v>2.4951560818083962</c:v>
                </c:pt>
                <c:pt idx="1476">
                  <c:v>2.5213491209185506</c:v>
                </c:pt>
                <c:pt idx="1477">
                  <c:v>2.4818801578758523</c:v>
                </c:pt>
                <c:pt idx="1478">
                  <c:v>2.4869034804449228</c:v>
                </c:pt>
                <c:pt idx="1479">
                  <c:v>2.4833153928955864</c:v>
                </c:pt>
                <c:pt idx="1480">
                  <c:v>2.5156081808396125</c:v>
                </c:pt>
                <c:pt idx="1481">
                  <c:v>2.4904915679942592</c:v>
                </c:pt>
                <c:pt idx="1482">
                  <c:v>2.4904915679942592</c:v>
                </c:pt>
                <c:pt idx="1483">
                  <c:v>2.4940796555435951</c:v>
                </c:pt>
                <c:pt idx="1484">
                  <c:v>2.5213491209185506</c:v>
                </c:pt>
                <c:pt idx="1485">
                  <c:v>2.4951560818083962</c:v>
                </c:pt>
                <c:pt idx="1486">
                  <c:v>2.5191962683889488</c:v>
                </c:pt>
                <c:pt idx="1487">
                  <c:v>2.5048439181916038</c:v>
                </c:pt>
                <c:pt idx="1488">
                  <c:v>2.4833153928955864</c:v>
                </c:pt>
                <c:pt idx="1489">
                  <c:v>2.4879799067097239</c:v>
                </c:pt>
                <c:pt idx="1490">
                  <c:v>2.4833153928955864</c:v>
                </c:pt>
                <c:pt idx="1491">
                  <c:v>2.5059203444564049</c:v>
                </c:pt>
                <c:pt idx="1492">
                  <c:v>2.5130965195550772</c:v>
                </c:pt>
                <c:pt idx="1493">
                  <c:v>2.5202726946537495</c:v>
                </c:pt>
                <c:pt idx="1494">
                  <c:v>2.4998205956225332</c:v>
                </c:pt>
                <c:pt idx="1495">
                  <c:v>2.4951560818083962</c:v>
                </c:pt>
                <c:pt idx="1496">
                  <c:v>2.47470398277718</c:v>
                </c:pt>
                <c:pt idx="1497">
                  <c:v>2.5084320057409402</c:v>
                </c:pt>
                <c:pt idx="1498">
                  <c:v>2.4653749551489055</c:v>
                </c:pt>
                <c:pt idx="1499">
                  <c:v>2.5034086831718696</c:v>
                </c:pt>
                <c:pt idx="1500">
                  <c:v>2.5084320057409402</c:v>
                </c:pt>
                <c:pt idx="1501">
                  <c:v>2.4711158952278436</c:v>
                </c:pt>
                <c:pt idx="1502">
                  <c:v>2.4976677430929315</c:v>
                </c:pt>
                <c:pt idx="1503">
                  <c:v>2.4998205956225332</c:v>
                </c:pt>
                <c:pt idx="1504">
                  <c:v>2.4951560818083962</c:v>
                </c:pt>
                <c:pt idx="1505">
                  <c:v>2.4926444205238609</c:v>
                </c:pt>
                <c:pt idx="1506">
                  <c:v>2.5084320057409402</c:v>
                </c:pt>
                <c:pt idx="1507">
                  <c:v>2.4940796555435951</c:v>
                </c:pt>
                <c:pt idx="1508">
                  <c:v>2.5034086831718696</c:v>
                </c:pt>
                <c:pt idx="1509">
                  <c:v>2.4854682454251882</c:v>
                </c:pt>
                <c:pt idx="1510">
                  <c:v>2.4675278076785072</c:v>
                </c:pt>
                <c:pt idx="1511">
                  <c:v>2.4926444205238609</c:v>
                </c:pt>
                <c:pt idx="1512">
                  <c:v>2.4879799067097239</c:v>
                </c:pt>
                <c:pt idx="1513">
                  <c:v>2.4904915679942592</c:v>
                </c:pt>
                <c:pt idx="1514">
                  <c:v>2.4581987800502332</c:v>
                </c:pt>
                <c:pt idx="1515">
                  <c:v>2.4998205956225332</c:v>
                </c:pt>
                <c:pt idx="1516">
                  <c:v>2.4782920703265159</c:v>
                </c:pt>
                <c:pt idx="1517">
                  <c:v>2.5274488697524218</c:v>
                </c:pt>
                <c:pt idx="1518">
                  <c:v>2.4664513814137066</c:v>
                </c:pt>
                <c:pt idx="1519">
                  <c:v>2.4531754574811626</c:v>
                </c:pt>
                <c:pt idx="1520">
                  <c:v>2.4761392177969141</c:v>
                </c:pt>
                <c:pt idx="1521">
                  <c:v>2.4700394689630425</c:v>
                </c:pt>
                <c:pt idx="1522">
                  <c:v>2.4833153928955864</c:v>
                </c:pt>
                <c:pt idx="1523">
                  <c:v>2.4330821672048799</c:v>
                </c:pt>
                <c:pt idx="1524">
                  <c:v>2.5105848582705419</c:v>
                </c:pt>
                <c:pt idx="1525">
                  <c:v>2.47470398277718</c:v>
                </c:pt>
                <c:pt idx="1526">
                  <c:v>2.4736275565123789</c:v>
                </c:pt>
                <c:pt idx="1527">
                  <c:v>2.4782920703265159</c:v>
                </c:pt>
                <c:pt idx="1528">
                  <c:v>2.4520990312163615</c:v>
                </c:pt>
                <c:pt idx="1529">
                  <c:v>2.4904915679942592</c:v>
                </c:pt>
                <c:pt idx="1530">
                  <c:v>2.4474345174022245</c:v>
                </c:pt>
                <c:pt idx="1531">
                  <c:v>2.4531754574811626</c:v>
                </c:pt>
                <c:pt idx="1532">
                  <c:v>2.4843918191603875</c:v>
                </c:pt>
                <c:pt idx="1533">
                  <c:v>2.4603516325798349</c:v>
                </c:pt>
                <c:pt idx="1534">
                  <c:v>2.4675278076785072</c:v>
                </c:pt>
                <c:pt idx="1535">
                  <c:v>2.4581987800502332</c:v>
                </c:pt>
                <c:pt idx="1536">
                  <c:v>2.4459992823824903</c:v>
                </c:pt>
                <c:pt idx="1537">
                  <c:v>2.4546106925008973</c:v>
                </c:pt>
                <c:pt idx="1538">
                  <c:v>2.4495873699318262</c:v>
                </c:pt>
                <c:pt idx="1539">
                  <c:v>2.4761392177969141</c:v>
                </c:pt>
                <c:pt idx="1540">
                  <c:v>2.4700394689630425</c:v>
                </c:pt>
                <c:pt idx="1541">
                  <c:v>2.4459992823824903</c:v>
                </c:pt>
                <c:pt idx="1542">
                  <c:v>2.4366702547542158</c:v>
                </c:pt>
                <c:pt idx="1543">
                  <c:v>2.4449228561176892</c:v>
                </c:pt>
                <c:pt idx="1544">
                  <c:v>2.4675278076785072</c:v>
                </c:pt>
                <c:pt idx="1545">
                  <c:v>2.4520990312163615</c:v>
                </c:pt>
                <c:pt idx="1546">
                  <c:v>2.4761392177969141</c:v>
                </c:pt>
                <c:pt idx="1547">
                  <c:v>2.4603516325798349</c:v>
                </c:pt>
                <c:pt idx="1548">
                  <c:v>2.4546106925008973</c:v>
                </c:pt>
                <c:pt idx="1549">
                  <c:v>2.4388231072838176</c:v>
                </c:pt>
                <c:pt idx="1550">
                  <c:v>2.4305705059203446</c:v>
                </c:pt>
                <c:pt idx="1551">
                  <c:v>2.4603516325798349</c:v>
                </c:pt>
                <c:pt idx="1552">
                  <c:v>2.4782920703265159</c:v>
                </c:pt>
                <c:pt idx="1553">
                  <c:v>2.4366702547542158</c:v>
                </c:pt>
                <c:pt idx="1554">
                  <c:v>2.4711158952278436</c:v>
                </c:pt>
                <c:pt idx="1555">
                  <c:v>2.4617868675995696</c:v>
                </c:pt>
                <c:pt idx="1556">
                  <c:v>2.4581987800502332</c:v>
                </c:pt>
                <c:pt idx="1557">
                  <c:v>2.4639397201291713</c:v>
                </c:pt>
                <c:pt idx="1558">
                  <c:v>2.4377466810190169</c:v>
                </c:pt>
                <c:pt idx="1559">
                  <c:v>2.4556871187656979</c:v>
                </c:pt>
                <c:pt idx="1560">
                  <c:v>2.4366702547542158</c:v>
                </c:pt>
                <c:pt idx="1561">
                  <c:v>2.4869034804449228</c:v>
                </c:pt>
                <c:pt idx="1562">
                  <c:v>2.4581987800502332</c:v>
                </c:pt>
                <c:pt idx="1563">
                  <c:v>2.4280588446358093</c:v>
                </c:pt>
                <c:pt idx="1564">
                  <c:v>2.4675278076785072</c:v>
                </c:pt>
                <c:pt idx="1565">
                  <c:v>2.4761392177969141</c:v>
                </c:pt>
                <c:pt idx="1566">
                  <c:v>2.4639397201291713</c:v>
                </c:pt>
                <c:pt idx="1567">
                  <c:v>2.4689630426982418</c:v>
                </c:pt>
                <c:pt idx="1568">
                  <c:v>2.4280588446358093</c:v>
                </c:pt>
                <c:pt idx="1569">
                  <c:v>2.4581987800502332</c:v>
                </c:pt>
                <c:pt idx="1570">
                  <c:v>2.4424111948331539</c:v>
                </c:pt>
                <c:pt idx="1571">
                  <c:v>2.4316469321851453</c:v>
                </c:pt>
                <c:pt idx="1572">
                  <c:v>2.4208826695371366</c:v>
                </c:pt>
                <c:pt idx="1573">
                  <c:v>2.4772156440617152</c:v>
                </c:pt>
                <c:pt idx="1574">
                  <c:v>2.4603516325798349</c:v>
                </c:pt>
                <c:pt idx="1575">
                  <c:v>2.4546106925008973</c:v>
                </c:pt>
                <c:pt idx="1576">
                  <c:v>2.4761392177969141</c:v>
                </c:pt>
                <c:pt idx="1577">
                  <c:v>2.5059203444564049</c:v>
                </c:pt>
                <c:pt idx="1578">
                  <c:v>2.5105848582705419</c:v>
                </c:pt>
                <c:pt idx="1579">
                  <c:v>2.4833153928955864</c:v>
                </c:pt>
                <c:pt idx="1580">
                  <c:v>2.4987441693577321</c:v>
                </c:pt>
                <c:pt idx="1581">
                  <c:v>2.4869034804449228</c:v>
                </c:pt>
                <c:pt idx="1582">
                  <c:v>2.4664513814137066</c:v>
                </c:pt>
                <c:pt idx="1583">
                  <c:v>2.4976677430929315</c:v>
                </c:pt>
                <c:pt idx="1584">
                  <c:v>2.4890563329745246</c:v>
                </c:pt>
                <c:pt idx="1585">
                  <c:v>2.4782920703265159</c:v>
                </c:pt>
                <c:pt idx="1586">
                  <c:v>2.4797273053462505</c:v>
                </c:pt>
                <c:pt idx="1587">
                  <c:v>2.4556871187656979</c:v>
                </c:pt>
                <c:pt idx="1588">
                  <c:v>2.4854682454251882</c:v>
                </c:pt>
                <c:pt idx="1589">
                  <c:v>2.4639397201291713</c:v>
                </c:pt>
                <c:pt idx="1590">
                  <c:v>2.4890563329745246</c:v>
                </c:pt>
                <c:pt idx="1591">
                  <c:v>2.4617868675995696</c:v>
                </c:pt>
                <c:pt idx="1592">
                  <c:v>2.4818801578758523</c:v>
                </c:pt>
                <c:pt idx="1593">
                  <c:v>2.4711158952278436</c:v>
                </c:pt>
                <c:pt idx="1594">
                  <c:v>2.4424111948331539</c:v>
                </c:pt>
                <c:pt idx="1595">
                  <c:v>2.4485109436670256</c:v>
                </c:pt>
                <c:pt idx="1596">
                  <c:v>2.4495873699318262</c:v>
                </c:pt>
                <c:pt idx="1597">
                  <c:v>2.4388231072838176</c:v>
                </c:pt>
                <c:pt idx="1598">
                  <c:v>2.4592752063150343</c:v>
                </c:pt>
                <c:pt idx="1599">
                  <c:v>2.4402583423035522</c:v>
                </c:pt>
                <c:pt idx="1600">
                  <c:v>2.4675278076785072</c:v>
                </c:pt>
                <c:pt idx="1601">
                  <c:v>2.4617868675995696</c:v>
                </c:pt>
                <c:pt idx="1602">
                  <c:v>2.4495873699318262</c:v>
                </c:pt>
                <c:pt idx="1603">
                  <c:v>2.4233943308216719</c:v>
                </c:pt>
                <c:pt idx="1604">
                  <c:v>2.4280588446358093</c:v>
                </c:pt>
                <c:pt idx="1605">
                  <c:v>2.4639397201291713</c:v>
                </c:pt>
                <c:pt idx="1606">
                  <c:v>2.4639397201291713</c:v>
                </c:pt>
                <c:pt idx="1607">
                  <c:v>2.4711158952278436</c:v>
                </c:pt>
                <c:pt idx="1608">
                  <c:v>2.4531754574811626</c:v>
                </c:pt>
                <c:pt idx="1609">
                  <c:v>2.4951560818083962</c:v>
                </c:pt>
                <c:pt idx="1610">
                  <c:v>2.4782920703265159</c:v>
                </c:pt>
                <c:pt idx="1611">
                  <c:v>2.4294940796555435</c:v>
                </c:pt>
                <c:pt idx="1612">
                  <c:v>2.4377466810190169</c:v>
                </c:pt>
                <c:pt idx="1613">
                  <c:v>2.4628632938643702</c:v>
                </c:pt>
                <c:pt idx="1614">
                  <c:v>2.4449228561176892</c:v>
                </c:pt>
                <c:pt idx="1615">
                  <c:v>2.4413347685683533</c:v>
                </c:pt>
                <c:pt idx="1616">
                  <c:v>2.4581987800502332</c:v>
                </c:pt>
                <c:pt idx="1617">
                  <c:v>2.4711158952278436</c:v>
                </c:pt>
                <c:pt idx="1618">
                  <c:v>2.4808037316110512</c:v>
                </c:pt>
                <c:pt idx="1619">
                  <c:v>2.4940796555435951</c:v>
                </c:pt>
                <c:pt idx="1620">
                  <c:v>2.4700394689630425</c:v>
                </c:pt>
                <c:pt idx="1621">
                  <c:v>2.4998205956225332</c:v>
                </c:pt>
                <c:pt idx="1622">
                  <c:v>2.4725511302475782</c:v>
                </c:pt>
                <c:pt idx="1623">
                  <c:v>2.4869034804449228</c:v>
                </c:pt>
                <c:pt idx="1624">
                  <c:v>2.4879799067097239</c:v>
                </c:pt>
                <c:pt idx="1625">
                  <c:v>2.4940796555435951</c:v>
                </c:pt>
                <c:pt idx="1626">
                  <c:v>2.4639397201291713</c:v>
                </c:pt>
                <c:pt idx="1627">
                  <c:v>2.4915679942590598</c:v>
                </c:pt>
                <c:pt idx="1628">
                  <c:v>2.4833153928955864</c:v>
                </c:pt>
                <c:pt idx="1629">
                  <c:v>2.4782920703265159</c:v>
                </c:pt>
                <c:pt idx="1630">
                  <c:v>2.5012558306422674</c:v>
                </c:pt>
                <c:pt idx="1631">
                  <c:v>2.4664513814137066</c:v>
                </c:pt>
                <c:pt idx="1632">
                  <c:v>2.4951560818083962</c:v>
                </c:pt>
                <c:pt idx="1633">
                  <c:v>2.5084320057409402</c:v>
                </c:pt>
                <c:pt idx="1634">
                  <c:v>2.4843918191603875</c:v>
                </c:pt>
                <c:pt idx="1635">
                  <c:v>2.4761392177969141</c:v>
                </c:pt>
                <c:pt idx="1636">
                  <c:v>2.5346250448510945</c:v>
                </c:pt>
                <c:pt idx="1637">
                  <c:v>2.5238607822030859</c:v>
                </c:pt>
                <c:pt idx="1638">
                  <c:v>2.5285252960172229</c:v>
                </c:pt>
                <c:pt idx="1639">
                  <c:v>2.5285252960172229</c:v>
                </c:pt>
                <c:pt idx="1640">
                  <c:v>2.5321133835665588</c:v>
                </c:pt>
                <c:pt idx="1641">
                  <c:v>2.5572299964119125</c:v>
                </c:pt>
                <c:pt idx="1642">
                  <c:v>2.5166846071044136</c:v>
                </c:pt>
                <c:pt idx="1643">
                  <c:v>2.5453893074991027</c:v>
                </c:pt>
                <c:pt idx="1644">
                  <c:v>2.5321133835665588</c:v>
                </c:pt>
                <c:pt idx="1645">
                  <c:v>2.5285252960172229</c:v>
                </c:pt>
                <c:pt idx="1646">
                  <c:v>2.5105848582705419</c:v>
                </c:pt>
                <c:pt idx="1647">
                  <c:v>2.5669178327951201</c:v>
                </c:pt>
                <c:pt idx="1648">
                  <c:v>2.5453893074991027</c:v>
                </c:pt>
                <c:pt idx="1649">
                  <c:v>2.5407247936849657</c:v>
                </c:pt>
                <c:pt idx="1650">
                  <c:v>2.5428776462145679</c:v>
                </c:pt>
                <c:pt idx="1651">
                  <c:v>2.5561535701471119</c:v>
                </c:pt>
                <c:pt idx="1652">
                  <c:v>2.5407247936849657</c:v>
                </c:pt>
                <c:pt idx="1653">
                  <c:v>2.5274488697524218</c:v>
                </c:pt>
                <c:pt idx="1654">
                  <c:v>2.5177610333692142</c:v>
                </c:pt>
                <c:pt idx="1655">
                  <c:v>2.5213491209185506</c:v>
                </c:pt>
                <c:pt idx="1656">
                  <c:v>2.5392895586652315</c:v>
                </c:pt>
                <c:pt idx="1657">
                  <c:v>2.5141729458198778</c:v>
                </c:pt>
                <c:pt idx="1658">
                  <c:v>2.5141729458198778</c:v>
                </c:pt>
                <c:pt idx="1659">
                  <c:v>2.4915679942590598</c:v>
                </c:pt>
                <c:pt idx="1660">
                  <c:v>2.5227843559382848</c:v>
                </c:pt>
                <c:pt idx="1661">
                  <c:v>2.5034086831718696</c:v>
                </c:pt>
                <c:pt idx="1662">
                  <c:v>2.5274488697524218</c:v>
                </c:pt>
                <c:pt idx="1663">
                  <c:v>2.4940796555435951</c:v>
                </c:pt>
                <c:pt idx="1664">
                  <c:v>2.5141729458198778</c:v>
                </c:pt>
                <c:pt idx="1665">
                  <c:v>2.5105848582705419</c:v>
                </c:pt>
                <c:pt idx="1666">
                  <c:v>2.4915679942590598</c:v>
                </c:pt>
                <c:pt idx="1667">
                  <c:v>2.4843918191603875</c:v>
                </c:pt>
                <c:pt idx="1668">
                  <c:v>2.4904915679942592</c:v>
                </c:pt>
                <c:pt idx="1669">
                  <c:v>2.4366702547542158</c:v>
                </c:pt>
                <c:pt idx="1670">
                  <c:v>2.4843918191603875</c:v>
                </c:pt>
                <c:pt idx="1671">
                  <c:v>2.4808037316110512</c:v>
                </c:pt>
                <c:pt idx="1672">
                  <c:v>2.4987441693577321</c:v>
                </c:pt>
                <c:pt idx="1673">
                  <c:v>2.4330821672048799</c:v>
                </c:pt>
                <c:pt idx="1674">
                  <c:v>2.47470398277718</c:v>
                </c:pt>
                <c:pt idx="1675">
                  <c:v>2.4915679942590598</c:v>
                </c:pt>
                <c:pt idx="1676">
                  <c:v>2.4833153928955864</c:v>
                </c:pt>
                <c:pt idx="1677">
                  <c:v>2.4890563329745246</c:v>
                </c:pt>
                <c:pt idx="1678">
                  <c:v>2.5105848582705419</c:v>
                </c:pt>
                <c:pt idx="1679">
                  <c:v>2.4510226049515609</c:v>
                </c:pt>
                <c:pt idx="1680">
                  <c:v>2.4495873699318262</c:v>
                </c:pt>
                <c:pt idx="1681">
                  <c:v>2.4617868675995696</c:v>
                </c:pt>
                <c:pt idx="1682">
                  <c:v>2.4449228561176892</c:v>
                </c:pt>
                <c:pt idx="1683">
                  <c:v>2.4366702547542158</c:v>
                </c:pt>
                <c:pt idx="1684">
                  <c:v>2.4388231072838176</c:v>
                </c:pt>
                <c:pt idx="1685">
                  <c:v>2.4689630426982418</c:v>
                </c:pt>
                <c:pt idx="1686">
                  <c:v>2.4424111948331539</c:v>
                </c:pt>
                <c:pt idx="1687">
                  <c:v>2.4556871187656979</c:v>
                </c:pt>
                <c:pt idx="1688">
                  <c:v>2.4269824183710083</c:v>
                </c:pt>
                <c:pt idx="1689">
                  <c:v>2.4495873699318262</c:v>
                </c:pt>
                <c:pt idx="1690">
                  <c:v>2.4366702547542158</c:v>
                </c:pt>
                <c:pt idx="1691">
                  <c:v>2.4079655543595262</c:v>
                </c:pt>
                <c:pt idx="1692">
                  <c:v>2.4079655543595262</c:v>
                </c:pt>
                <c:pt idx="1693">
                  <c:v>2.4388231072838176</c:v>
                </c:pt>
                <c:pt idx="1694">
                  <c:v>2.4280588446358093</c:v>
                </c:pt>
                <c:pt idx="1695">
                  <c:v>2.4294940796555435</c:v>
                </c:pt>
                <c:pt idx="1696">
                  <c:v>2.4151417294581989</c:v>
                </c:pt>
                <c:pt idx="1697">
                  <c:v>2.4628632938643702</c:v>
                </c:pt>
                <c:pt idx="1698">
                  <c:v>2.4233943308216719</c:v>
                </c:pt>
                <c:pt idx="1699">
                  <c:v>2.3993541442411193</c:v>
                </c:pt>
                <c:pt idx="1700">
                  <c:v>2.4029422317904556</c:v>
                </c:pt>
                <c:pt idx="1701">
                  <c:v>2.4510226049515609</c:v>
                </c:pt>
                <c:pt idx="1702">
                  <c:v>2.3864370290635093</c:v>
                </c:pt>
                <c:pt idx="1703">
                  <c:v>2.4305705059203446</c:v>
                </c:pt>
                <c:pt idx="1704">
                  <c:v>2.4187298170075349</c:v>
                </c:pt>
                <c:pt idx="1705">
                  <c:v>2.419806243272336</c:v>
                </c:pt>
                <c:pt idx="1706">
                  <c:v>2.4259059921062072</c:v>
                </c:pt>
                <c:pt idx="1707">
                  <c:v>2.4126300681736632</c:v>
                </c:pt>
                <c:pt idx="1708">
                  <c:v>2.4079655543595262</c:v>
                </c:pt>
                <c:pt idx="1709">
                  <c:v>2.4090419806243273</c:v>
                </c:pt>
                <c:pt idx="1710">
                  <c:v>2.4330821672048799</c:v>
                </c:pt>
                <c:pt idx="1711">
                  <c:v>2.4007893792608539</c:v>
                </c:pt>
                <c:pt idx="1712">
                  <c:v>2.4172945819878007</c:v>
                </c:pt>
                <c:pt idx="1713">
                  <c:v>2.4151417294581989</c:v>
                </c:pt>
                <c:pt idx="1714">
                  <c:v>2.424470757086473</c:v>
                </c:pt>
                <c:pt idx="1715">
                  <c:v>2.388589881593111</c:v>
                </c:pt>
                <c:pt idx="1716">
                  <c:v>2.401865805525655</c:v>
                </c:pt>
                <c:pt idx="1717">
                  <c:v>2.4101184068891279</c:v>
                </c:pt>
                <c:pt idx="1718">
                  <c:v>2.3767491926803013</c:v>
                </c:pt>
                <c:pt idx="1719">
                  <c:v>2.401865805525655</c:v>
                </c:pt>
                <c:pt idx="1720">
                  <c:v>2.406530319339792</c:v>
                </c:pt>
                <c:pt idx="1721">
                  <c:v>2.4029422317904556</c:v>
                </c:pt>
                <c:pt idx="1722">
                  <c:v>2.4054538930749909</c:v>
                </c:pt>
                <c:pt idx="1723">
                  <c:v>2.397201291711518</c:v>
                </c:pt>
                <c:pt idx="1724">
                  <c:v>2.3936132041621816</c:v>
                </c:pt>
                <c:pt idx="1725">
                  <c:v>2.4043774668101903</c:v>
                </c:pt>
                <c:pt idx="1726">
                  <c:v>2.406530319339792</c:v>
                </c:pt>
                <c:pt idx="1727">
                  <c:v>2.397201291711518</c:v>
                </c:pt>
                <c:pt idx="1728">
                  <c:v>2.3957660566917833</c:v>
                </c:pt>
                <c:pt idx="1729">
                  <c:v>2.3946896304269822</c:v>
                </c:pt>
                <c:pt idx="1730">
                  <c:v>2.3875134553283099</c:v>
                </c:pt>
                <c:pt idx="1731">
                  <c:v>2.4079655543595262</c:v>
                </c:pt>
                <c:pt idx="1732">
                  <c:v>2.3684965913168279</c:v>
                </c:pt>
                <c:pt idx="1733">
                  <c:v>2.401865805525655</c:v>
                </c:pt>
                <c:pt idx="1734">
                  <c:v>2.4029422317904556</c:v>
                </c:pt>
                <c:pt idx="1735">
                  <c:v>2.401865805525655</c:v>
                </c:pt>
                <c:pt idx="1736">
                  <c:v>2.406530319339792</c:v>
                </c:pt>
                <c:pt idx="1737">
                  <c:v>2.3993541442411193</c:v>
                </c:pt>
                <c:pt idx="1738">
                  <c:v>2.3850017940437747</c:v>
                </c:pt>
                <c:pt idx="1739">
                  <c:v>2.3957660566917833</c:v>
                </c:pt>
                <c:pt idx="1740">
                  <c:v>2.4115536419088626</c:v>
                </c:pt>
                <c:pt idx="1741">
                  <c:v>2.3778256189451024</c:v>
                </c:pt>
                <c:pt idx="1742">
                  <c:v>2.3957660566917833</c:v>
                </c:pt>
                <c:pt idx="1743">
                  <c:v>2.3814137064944383</c:v>
                </c:pt>
                <c:pt idx="1744">
                  <c:v>2.3946896304269822</c:v>
                </c:pt>
                <c:pt idx="1745">
                  <c:v>2.4079655543595262</c:v>
                </c:pt>
                <c:pt idx="1746">
                  <c:v>2.4079655543595262</c:v>
                </c:pt>
                <c:pt idx="1747">
                  <c:v>2.364908503767492</c:v>
                </c:pt>
                <c:pt idx="1748">
                  <c:v>2.3875134553283099</c:v>
                </c:pt>
                <c:pt idx="1749">
                  <c:v>2.392177969142447</c:v>
                </c:pt>
                <c:pt idx="1750">
                  <c:v>2.3900251166128452</c:v>
                </c:pt>
                <c:pt idx="1751">
                  <c:v>2.392177969142447</c:v>
                </c:pt>
                <c:pt idx="1752">
                  <c:v>2.3828489415141729</c:v>
                </c:pt>
                <c:pt idx="1753">
                  <c:v>2.401865805525655</c:v>
                </c:pt>
                <c:pt idx="1754">
                  <c:v>2.3993541442411193</c:v>
                </c:pt>
                <c:pt idx="1755">
                  <c:v>2.3982777179763186</c:v>
                </c:pt>
                <c:pt idx="1756">
                  <c:v>2.401865805525655</c:v>
                </c:pt>
                <c:pt idx="1757">
                  <c:v>2.3828489415141729</c:v>
                </c:pt>
                <c:pt idx="1758">
                  <c:v>2.4208826695371366</c:v>
                </c:pt>
                <c:pt idx="1759">
                  <c:v>2.3911015428776463</c:v>
                </c:pt>
                <c:pt idx="1760">
                  <c:v>2.4259059921062072</c:v>
                </c:pt>
                <c:pt idx="1761">
                  <c:v>2.419806243272336</c:v>
                </c:pt>
                <c:pt idx="1762">
                  <c:v>2.419806243272336</c:v>
                </c:pt>
                <c:pt idx="1763">
                  <c:v>2.4054538930749909</c:v>
                </c:pt>
                <c:pt idx="1764">
                  <c:v>2.397201291711518</c:v>
                </c:pt>
                <c:pt idx="1765">
                  <c:v>2.4259059921062072</c:v>
                </c:pt>
                <c:pt idx="1766">
                  <c:v>2.4101184068891279</c:v>
                </c:pt>
                <c:pt idx="1767">
                  <c:v>2.419806243272336</c:v>
                </c:pt>
                <c:pt idx="1768">
                  <c:v>2.4352350197344816</c:v>
                </c:pt>
                <c:pt idx="1769">
                  <c:v>2.4341585934696806</c:v>
                </c:pt>
                <c:pt idx="1770">
                  <c:v>2.4115536419088626</c:v>
                </c:pt>
                <c:pt idx="1771">
                  <c:v>2.3613204162181556</c:v>
                </c:pt>
                <c:pt idx="1772">
                  <c:v>2.3936132041621816</c:v>
                </c:pt>
                <c:pt idx="1773">
                  <c:v>2.4495873699318262</c:v>
                </c:pt>
                <c:pt idx="1774">
                  <c:v>2.388589881593111</c:v>
                </c:pt>
                <c:pt idx="1775">
                  <c:v>2.4223179045568712</c:v>
                </c:pt>
                <c:pt idx="1776">
                  <c:v>2.4259059921062072</c:v>
                </c:pt>
                <c:pt idx="1777">
                  <c:v>2.3982777179763186</c:v>
                </c:pt>
                <c:pt idx="1778">
                  <c:v>2.4233943308216719</c:v>
                </c:pt>
                <c:pt idx="1779">
                  <c:v>2.4259059921062072</c:v>
                </c:pt>
                <c:pt idx="1780">
                  <c:v>2.4090419806243273</c:v>
                </c:pt>
                <c:pt idx="1781">
                  <c:v>2.4115536419088626</c:v>
                </c:pt>
                <c:pt idx="1782">
                  <c:v>2.4377466810190169</c:v>
                </c:pt>
                <c:pt idx="1783">
                  <c:v>2.4101184068891279</c:v>
                </c:pt>
                <c:pt idx="1784">
                  <c:v>2.369573017581629</c:v>
                </c:pt>
                <c:pt idx="1785">
                  <c:v>2.3828489415141729</c:v>
                </c:pt>
                <c:pt idx="1786">
                  <c:v>2.3936132041621816</c:v>
                </c:pt>
                <c:pt idx="1787">
                  <c:v>2.4223179045568712</c:v>
                </c:pt>
                <c:pt idx="1788">
                  <c:v>2.4007893792608539</c:v>
                </c:pt>
                <c:pt idx="1789">
                  <c:v>2.3814137064944383</c:v>
                </c:pt>
                <c:pt idx="1790">
                  <c:v>2.4054538930749909</c:v>
                </c:pt>
                <c:pt idx="1791">
                  <c:v>2.3911015428776463</c:v>
                </c:pt>
                <c:pt idx="1792">
                  <c:v>2.4233943308216719</c:v>
                </c:pt>
                <c:pt idx="1793">
                  <c:v>2.392177969142447</c:v>
                </c:pt>
                <c:pt idx="1794">
                  <c:v>2.4137064944384643</c:v>
                </c:pt>
                <c:pt idx="1795">
                  <c:v>2.4007893792608539</c:v>
                </c:pt>
                <c:pt idx="1796">
                  <c:v>2.369573017581629</c:v>
                </c:pt>
                <c:pt idx="1797">
                  <c:v>2.419806243272336</c:v>
                </c:pt>
                <c:pt idx="1798">
                  <c:v>2.364908503767492</c:v>
                </c:pt>
                <c:pt idx="1799">
                  <c:v>2.4043774668101903</c:v>
                </c:pt>
                <c:pt idx="1800">
                  <c:v>2.3670613562970937</c:v>
                </c:pt>
                <c:pt idx="1801">
                  <c:v>2.3634732687477573</c:v>
                </c:pt>
                <c:pt idx="1802">
                  <c:v>2.401865805525655</c:v>
                </c:pt>
                <c:pt idx="1803">
                  <c:v>2.4029422317904556</c:v>
                </c:pt>
                <c:pt idx="1804">
                  <c:v>2.3850017940437747</c:v>
                </c:pt>
                <c:pt idx="1805">
                  <c:v>2.3900251166128452</c:v>
                </c:pt>
                <c:pt idx="1806">
                  <c:v>2.3864370290635093</c:v>
                </c:pt>
                <c:pt idx="1807">
                  <c:v>2.3731611051309653</c:v>
                </c:pt>
                <c:pt idx="1808">
                  <c:v>2.3993541442411193</c:v>
                </c:pt>
                <c:pt idx="1809">
                  <c:v>2.3900251166128452</c:v>
                </c:pt>
                <c:pt idx="1810">
                  <c:v>2.3792608539648366</c:v>
                </c:pt>
                <c:pt idx="1811">
                  <c:v>2.3527090060997486</c:v>
                </c:pt>
                <c:pt idx="1812">
                  <c:v>2.392177969142447</c:v>
                </c:pt>
                <c:pt idx="1813">
                  <c:v>2.4090419806243273</c:v>
                </c:pt>
                <c:pt idx="1814">
                  <c:v>2.3720846788661643</c:v>
                </c:pt>
                <c:pt idx="1815">
                  <c:v>2.3957660566917833</c:v>
                </c:pt>
                <c:pt idx="1816">
                  <c:v>2.3828489415141729</c:v>
                </c:pt>
                <c:pt idx="1817">
                  <c:v>2.3946896304269822</c:v>
                </c:pt>
                <c:pt idx="1818">
                  <c:v>2.3946896304269822</c:v>
                </c:pt>
                <c:pt idx="1819">
                  <c:v>2.3598851811984214</c:v>
                </c:pt>
                <c:pt idx="1820">
                  <c:v>2.364908503767492</c:v>
                </c:pt>
                <c:pt idx="1821">
                  <c:v>2.4007893792608539</c:v>
                </c:pt>
                <c:pt idx="1822">
                  <c:v>2.3792608539648366</c:v>
                </c:pt>
                <c:pt idx="1823">
                  <c:v>2.424470757086473</c:v>
                </c:pt>
                <c:pt idx="1824">
                  <c:v>2.3946896304269822</c:v>
                </c:pt>
                <c:pt idx="1825">
                  <c:v>2.3778256189451024</c:v>
                </c:pt>
                <c:pt idx="1826">
                  <c:v>2.3720846788661643</c:v>
                </c:pt>
                <c:pt idx="1827">
                  <c:v>2.3864370290635093</c:v>
                </c:pt>
                <c:pt idx="1828">
                  <c:v>2.4007893792608539</c:v>
                </c:pt>
                <c:pt idx="1829">
                  <c:v>2.3720846788661643</c:v>
                </c:pt>
                <c:pt idx="1830">
                  <c:v>2.3911015428776463</c:v>
                </c:pt>
                <c:pt idx="1831">
                  <c:v>2.3792608539648366</c:v>
                </c:pt>
                <c:pt idx="1832">
                  <c:v>2.3767491926803013</c:v>
                </c:pt>
                <c:pt idx="1833">
                  <c:v>2.3864370290635093</c:v>
                </c:pt>
                <c:pt idx="1834">
                  <c:v>2.3706494438464301</c:v>
                </c:pt>
                <c:pt idx="1835">
                  <c:v>2.388589881593111</c:v>
                </c:pt>
                <c:pt idx="1836">
                  <c:v>2.3911015428776463</c:v>
                </c:pt>
                <c:pt idx="1837">
                  <c:v>2.4007893792608539</c:v>
                </c:pt>
                <c:pt idx="1838">
                  <c:v>2.3900251166128452</c:v>
                </c:pt>
                <c:pt idx="1839">
                  <c:v>2.3598851811984214</c:v>
                </c:pt>
                <c:pt idx="1840">
                  <c:v>2.3936132041621816</c:v>
                </c:pt>
                <c:pt idx="1841">
                  <c:v>2.383925367778974</c:v>
                </c:pt>
                <c:pt idx="1842">
                  <c:v>2.3803372802296376</c:v>
                </c:pt>
                <c:pt idx="1843">
                  <c:v>2.4029422317904556</c:v>
                </c:pt>
                <c:pt idx="1844">
                  <c:v>2.4126300681736632</c:v>
                </c:pt>
                <c:pt idx="1845">
                  <c:v>2.383925367778974</c:v>
                </c:pt>
                <c:pt idx="1846">
                  <c:v>2.4101184068891279</c:v>
                </c:pt>
                <c:pt idx="1847">
                  <c:v>2.3814137064944383</c:v>
                </c:pt>
                <c:pt idx="1848">
                  <c:v>2.4043774668101903</c:v>
                </c:pt>
                <c:pt idx="1849">
                  <c:v>2.3577323286688197</c:v>
                </c:pt>
                <c:pt idx="1850">
                  <c:v>2.419806243272336</c:v>
                </c:pt>
                <c:pt idx="1851">
                  <c:v>2.3850017940437747</c:v>
                </c:pt>
                <c:pt idx="1852">
                  <c:v>2.369573017581629</c:v>
                </c:pt>
                <c:pt idx="1853">
                  <c:v>2.3803372802296376</c:v>
                </c:pt>
                <c:pt idx="1854">
                  <c:v>2.3803372802296376</c:v>
                </c:pt>
                <c:pt idx="1855">
                  <c:v>2.3577323286688197</c:v>
                </c:pt>
                <c:pt idx="1856">
                  <c:v>2.3778256189451024</c:v>
                </c:pt>
                <c:pt idx="1857">
                  <c:v>2.4029422317904556</c:v>
                </c:pt>
                <c:pt idx="1858">
                  <c:v>2.374237531395766</c:v>
                </c:pt>
                <c:pt idx="1859">
                  <c:v>2.3911015428776463</c:v>
                </c:pt>
                <c:pt idx="1860">
                  <c:v>2.3875134553283099</c:v>
                </c:pt>
                <c:pt idx="1861">
                  <c:v>2.4007893792608539</c:v>
                </c:pt>
                <c:pt idx="1862">
                  <c:v>2.3527090060997486</c:v>
                </c:pt>
                <c:pt idx="1863">
                  <c:v>2.3814137064944383</c:v>
                </c:pt>
                <c:pt idx="1864">
                  <c:v>2.4054538930749909</c:v>
                </c:pt>
                <c:pt idx="1865">
                  <c:v>2.3684965913168279</c:v>
                </c:pt>
                <c:pt idx="1866">
                  <c:v>2.3982777179763186</c:v>
                </c:pt>
                <c:pt idx="1867">
                  <c:v>2.383925367778974</c:v>
                </c:pt>
                <c:pt idx="1868">
                  <c:v>2.3505561535701469</c:v>
                </c:pt>
                <c:pt idx="1869">
                  <c:v>2.3778256189451024</c:v>
                </c:pt>
                <c:pt idx="1870">
                  <c:v>2.374237531395766</c:v>
                </c:pt>
                <c:pt idx="1871">
                  <c:v>2.3577323286688197</c:v>
                </c:pt>
                <c:pt idx="1872">
                  <c:v>2.3756727664155006</c:v>
                </c:pt>
                <c:pt idx="1873">
                  <c:v>2.369573017581629</c:v>
                </c:pt>
                <c:pt idx="1874">
                  <c:v>2.3505561535701469</c:v>
                </c:pt>
                <c:pt idx="1875">
                  <c:v>2.3527090060997486</c:v>
                </c:pt>
                <c:pt idx="1876">
                  <c:v>2.369573017581629</c:v>
                </c:pt>
                <c:pt idx="1877">
                  <c:v>2.351632579834948</c:v>
                </c:pt>
                <c:pt idx="1878">
                  <c:v>2.3767491926803013</c:v>
                </c:pt>
                <c:pt idx="1879">
                  <c:v>2.351632579834948</c:v>
                </c:pt>
                <c:pt idx="1880">
                  <c:v>2.3613204162181556</c:v>
                </c:pt>
                <c:pt idx="1881">
                  <c:v>2.351632579834948</c:v>
                </c:pt>
                <c:pt idx="1882">
                  <c:v>2.369573017581629</c:v>
                </c:pt>
                <c:pt idx="1883">
                  <c:v>2.338356655902404</c:v>
                </c:pt>
                <c:pt idx="1884">
                  <c:v>2.3455328310010763</c:v>
                </c:pt>
                <c:pt idx="1885">
                  <c:v>2.3408683171869393</c:v>
                </c:pt>
                <c:pt idx="1886">
                  <c:v>2.3659849300322926</c:v>
                </c:pt>
                <c:pt idx="1887">
                  <c:v>2.356297093649085</c:v>
                </c:pt>
                <c:pt idx="1888">
                  <c:v>2.3634732687477573</c:v>
                </c:pt>
                <c:pt idx="1889">
                  <c:v>2.346968066020811</c:v>
                </c:pt>
                <c:pt idx="1890">
                  <c:v>2.351632579834948</c:v>
                </c:pt>
                <c:pt idx="1891">
                  <c:v>2.3362038033728023</c:v>
                </c:pt>
                <c:pt idx="1892">
                  <c:v>2.364908503767492</c:v>
                </c:pt>
                <c:pt idx="1893">
                  <c:v>2.338356655902404</c:v>
                </c:pt>
                <c:pt idx="1894">
                  <c:v>2.3731611051309653</c:v>
                </c:pt>
                <c:pt idx="1895">
                  <c:v>2.351632579834948</c:v>
                </c:pt>
                <c:pt idx="1896">
                  <c:v>2.3552206673842839</c:v>
                </c:pt>
                <c:pt idx="1897">
                  <c:v>2.3265159669895947</c:v>
                </c:pt>
                <c:pt idx="1898">
                  <c:v>2.3491209185504127</c:v>
                </c:pt>
                <c:pt idx="1899">
                  <c:v>2.3541442411194833</c:v>
                </c:pt>
                <c:pt idx="1900">
                  <c:v>2.3613204162181556</c:v>
                </c:pt>
                <c:pt idx="1901">
                  <c:v>2.351632579834948</c:v>
                </c:pt>
                <c:pt idx="1902">
                  <c:v>2.3455328310010763</c:v>
                </c:pt>
                <c:pt idx="1903">
                  <c:v>2.3634732687477573</c:v>
                </c:pt>
                <c:pt idx="1904">
                  <c:v>2.3670613562970937</c:v>
                </c:pt>
                <c:pt idx="1905">
                  <c:v>2.3397918909221387</c:v>
                </c:pt>
                <c:pt idx="1906">
                  <c:v>2.3362038033728023</c:v>
                </c:pt>
                <c:pt idx="1907">
                  <c:v>2.324004305705059</c:v>
                </c:pt>
                <c:pt idx="1908">
                  <c:v>2.3598851811984214</c:v>
                </c:pt>
                <c:pt idx="1909">
                  <c:v>2.34194474345174</c:v>
                </c:pt>
                <c:pt idx="1910">
                  <c:v>2.337280229637603</c:v>
                </c:pt>
                <c:pt idx="1911">
                  <c:v>2.351632579834948</c:v>
                </c:pt>
                <c:pt idx="1912">
                  <c:v>2.3541442411194833</c:v>
                </c:pt>
                <c:pt idx="1913">
                  <c:v>2.3362038033728023</c:v>
                </c:pt>
                <c:pt idx="1914">
                  <c:v>2.337280229637603</c:v>
                </c:pt>
                <c:pt idx="1915">
                  <c:v>2.3505561535701469</c:v>
                </c:pt>
                <c:pt idx="1916">
                  <c:v>2.3347685683530677</c:v>
                </c:pt>
                <c:pt idx="1917">
                  <c:v>2.3408683171869393</c:v>
                </c:pt>
                <c:pt idx="1918">
                  <c:v>2.337280229637603</c:v>
                </c:pt>
                <c:pt idx="1919">
                  <c:v>2.3598851811984214</c:v>
                </c:pt>
                <c:pt idx="1920">
                  <c:v>2.3182633656261213</c:v>
                </c:pt>
                <c:pt idx="1921">
                  <c:v>2.338356655902404</c:v>
                </c:pt>
                <c:pt idx="1922">
                  <c:v>2.3444564047362757</c:v>
                </c:pt>
                <c:pt idx="1923">
                  <c:v>2.3480444922856116</c:v>
                </c:pt>
                <c:pt idx="1924">
                  <c:v>2.3577323286688197</c:v>
                </c:pt>
                <c:pt idx="1925">
                  <c:v>2.3455328310010763</c:v>
                </c:pt>
                <c:pt idx="1926">
                  <c:v>2.3121636167922497</c:v>
                </c:pt>
                <c:pt idx="1927">
                  <c:v>2.351632579834948</c:v>
                </c:pt>
                <c:pt idx="1928">
                  <c:v>2.3408683171869393</c:v>
                </c:pt>
                <c:pt idx="1929">
                  <c:v>2.3254395407247936</c:v>
                </c:pt>
                <c:pt idx="1930">
                  <c:v>2.346968066020811</c:v>
                </c:pt>
                <c:pt idx="1931">
                  <c:v>2.3756727664155006</c:v>
                </c:pt>
                <c:pt idx="1932">
                  <c:v>2.3850017940437747</c:v>
                </c:pt>
                <c:pt idx="1933">
                  <c:v>2.34194474345174</c:v>
                </c:pt>
                <c:pt idx="1934">
                  <c:v>2.3347685683530677</c:v>
                </c:pt>
                <c:pt idx="1935">
                  <c:v>2.346968066020811</c:v>
                </c:pt>
                <c:pt idx="1936">
                  <c:v>2.346968066020811</c:v>
                </c:pt>
                <c:pt idx="1937">
                  <c:v>2.364908503767492</c:v>
                </c:pt>
                <c:pt idx="1938">
                  <c:v>2.3792608539648366</c:v>
                </c:pt>
                <c:pt idx="1939">
                  <c:v>2.3778256189451024</c:v>
                </c:pt>
                <c:pt idx="1940">
                  <c:v>2.3778256189451024</c:v>
                </c:pt>
                <c:pt idx="1941">
                  <c:v>2.392177969142447</c:v>
                </c:pt>
                <c:pt idx="1942">
                  <c:v>2.3875134553283099</c:v>
                </c:pt>
                <c:pt idx="1943">
                  <c:v>2.4043774668101903</c:v>
                </c:pt>
                <c:pt idx="1944">
                  <c:v>2.4126300681736632</c:v>
                </c:pt>
                <c:pt idx="1945">
                  <c:v>2.4101184068891279</c:v>
                </c:pt>
                <c:pt idx="1946">
                  <c:v>2.4137064944384643</c:v>
                </c:pt>
                <c:pt idx="1947">
                  <c:v>2.4090419806243273</c:v>
                </c:pt>
                <c:pt idx="1948">
                  <c:v>2.4294940796555435</c:v>
                </c:pt>
                <c:pt idx="1949">
                  <c:v>2.3936132041621816</c:v>
                </c:pt>
                <c:pt idx="1950">
                  <c:v>2.406530319339792</c:v>
                </c:pt>
                <c:pt idx="1951">
                  <c:v>2.3993541442411193</c:v>
                </c:pt>
                <c:pt idx="1952">
                  <c:v>2.3731611051309653</c:v>
                </c:pt>
                <c:pt idx="1953">
                  <c:v>2.3864370290635093</c:v>
                </c:pt>
                <c:pt idx="1954">
                  <c:v>2.3756727664155006</c:v>
                </c:pt>
                <c:pt idx="1955">
                  <c:v>2.3613204162181556</c:v>
                </c:pt>
                <c:pt idx="1956">
                  <c:v>2.3803372802296376</c:v>
                </c:pt>
                <c:pt idx="1957">
                  <c:v>2.3182633656261213</c:v>
                </c:pt>
                <c:pt idx="1958">
                  <c:v>2.3311804808037317</c:v>
                </c:pt>
                <c:pt idx="1959">
                  <c:v>2.333692142088267</c:v>
                </c:pt>
                <c:pt idx="1960">
                  <c:v>2.3326157158234659</c:v>
                </c:pt>
                <c:pt idx="1961">
                  <c:v>2.3218514531754577</c:v>
                </c:pt>
                <c:pt idx="1962">
                  <c:v>2.337280229637603</c:v>
                </c:pt>
                <c:pt idx="1963">
                  <c:v>2.3311804808037317</c:v>
                </c:pt>
                <c:pt idx="1964">
                  <c:v>2.3408683171869393</c:v>
                </c:pt>
                <c:pt idx="1965">
                  <c:v>2.3168281306063867</c:v>
                </c:pt>
                <c:pt idx="1966">
                  <c:v>2.3049874416935774</c:v>
                </c:pt>
                <c:pt idx="1967">
                  <c:v>2.3039110154287763</c:v>
                </c:pt>
                <c:pt idx="1968">
                  <c:v>2.3541442411194833</c:v>
                </c:pt>
                <c:pt idx="1969">
                  <c:v>2.3275923932543954</c:v>
                </c:pt>
                <c:pt idx="1970">
                  <c:v>2.3254395407247936</c:v>
                </c:pt>
                <c:pt idx="1971">
                  <c:v>2.3182633656261213</c:v>
                </c:pt>
                <c:pt idx="1972">
                  <c:v>2.3096519555077144</c:v>
                </c:pt>
                <c:pt idx="1973">
                  <c:v>2.3182633656261213</c:v>
                </c:pt>
                <c:pt idx="1974">
                  <c:v>2.296734840330104</c:v>
                </c:pt>
                <c:pt idx="1975">
                  <c:v>2.3096519555077144</c:v>
                </c:pt>
                <c:pt idx="1976">
                  <c:v>2.3074991029781127</c:v>
                </c:pt>
                <c:pt idx="1977">
                  <c:v>2.34194474345174</c:v>
                </c:pt>
                <c:pt idx="1978">
                  <c:v>2.3408683171869393</c:v>
                </c:pt>
                <c:pt idx="1979">
                  <c:v>2.3204162181557231</c:v>
                </c:pt>
                <c:pt idx="1980">
                  <c:v>2.301399354144241</c:v>
                </c:pt>
                <c:pt idx="1981">
                  <c:v>2.3182633656261213</c:v>
                </c:pt>
                <c:pt idx="1982">
                  <c:v>2.3121636167922497</c:v>
                </c:pt>
                <c:pt idx="1983">
                  <c:v>2.333692142088267</c:v>
                </c:pt>
                <c:pt idx="1984">
                  <c:v>2.3024757804090421</c:v>
                </c:pt>
                <c:pt idx="1985">
                  <c:v>2.3182633656261213</c:v>
                </c:pt>
                <c:pt idx="1986">
                  <c:v>2.2942231790455687</c:v>
                </c:pt>
                <c:pt idx="1987">
                  <c:v>2.319339791890922</c:v>
                </c:pt>
                <c:pt idx="1988">
                  <c:v>2.3024757804090421</c:v>
                </c:pt>
                <c:pt idx="1989">
                  <c:v>2.2988876928597057</c:v>
                </c:pt>
                <c:pt idx="1990">
                  <c:v>2.3074991029781127</c:v>
                </c:pt>
                <c:pt idx="1991">
                  <c:v>2.3096519555077144</c:v>
                </c:pt>
                <c:pt idx="1992">
                  <c:v>2.3433799784714746</c:v>
                </c:pt>
                <c:pt idx="1993">
                  <c:v>2.3254395407247936</c:v>
                </c:pt>
                <c:pt idx="1994">
                  <c:v>2.3301040545389307</c:v>
                </c:pt>
                <c:pt idx="1995">
                  <c:v>2.3003229278794404</c:v>
                </c:pt>
                <c:pt idx="1996">
                  <c:v>2.3311804808037317</c:v>
                </c:pt>
                <c:pt idx="1997">
                  <c:v>2.32902762827413</c:v>
                </c:pt>
                <c:pt idx="1998">
                  <c:v>2.3182633656261213</c:v>
                </c:pt>
                <c:pt idx="1999">
                  <c:v>2.2988876928597057</c:v>
                </c:pt>
                <c:pt idx="2000">
                  <c:v>2.3085755292429138</c:v>
                </c:pt>
                <c:pt idx="2001">
                  <c:v>2.3049874416935774</c:v>
                </c:pt>
                <c:pt idx="2002">
                  <c:v>2.2931467527807676</c:v>
                </c:pt>
                <c:pt idx="2003">
                  <c:v>2.2988876928597057</c:v>
                </c:pt>
                <c:pt idx="2004">
                  <c:v>2.296734840330104</c:v>
                </c:pt>
                <c:pt idx="2005">
                  <c:v>2.3168281306063867</c:v>
                </c:pt>
                <c:pt idx="2006">
                  <c:v>2.3085755292429138</c:v>
                </c:pt>
                <c:pt idx="2007">
                  <c:v>2.3003229278794404</c:v>
                </c:pt>
                <c:pt idx="2008">
                  <c:v>2.2931467527807676</c:v>
                </c:pt>
                <c:pt idx="2009">
                  <c:v>2.311087190527449</c:v>
                </c:pt>
                <c:pt idx="2010">
                  <c:v>2.306063867958378</c:v>
                </c:pt>
                <c:pt idx="2011">
                  <c:v>2.2988876928597057</c:v>
                </c:pt>
                <c:pt idx="2012">
                  <c:v>2.2942231790455687</c:v>
                </c:pt>
                <c:pt idx="2013">
                  <c:v>2.3085755292429138</c:v>
                </c:pt>
                <c:pt idx="2014">
                  <c:v>2.301399354144241</c:v>
                </c:pt>
                <c:pt idx="2015">
                  <c:v>2.2870470039468964</c:v>
                </c:pt>
                <c:pt idx="2016">
                  <c:v>2.296734840330104</c:v>
                </c:pt>
                <c:pt idx="2017">
                  <c:v>2.2942231790455687</c:v>
                </c:pt>
                <c:pt idx="2018">
                  <c:v>2.3049874416935774</c:v>
                </c:pt>
                <c:pt idx="2019">
                  <c:v>2.314675278076785</c:v>
                </c:pt>
                <c:pt idx="2020">
                  <c:v>2.314675278076785</c:v>
                </c:pt>
                <c:pt idx="2021">
                  <c:v>2.278794402583423</c:v>
                </c:pt>
                <c:pt idx="2022">
                  <c:v>2.3074991029781127</c:v>
                </c:pt>
                <c:pt idx="2023">
                  <c:v>2.3049874416935774</c:v>
                </c:pt>
                <c:pt idx="2024">
                  <c:v>2.2906350914962323</c:v>
                </c:pt>
                <c:pt idx="2025">
                  <c:v>2.2931467527807676</c:v>
                </c:pt>
                <c:pt idx="2026">
                  <c:v>2.2881234302116971</c:v>
                </c:pt>
                <c:pt idx="2027">
                  <c:v>2.306063867958378</c:v>
                </c:pt>
                <c:pt idx="2028">
                  <c:v>2.2809472551130248</c:v>
                </c:pt>
                <c:pt idx="2029">
                  <c:v>2.2773591675636884</c:v>
                </c:pt>
                <c:pt idx="2030">
                  <c:v>2.2942231790455687</c:v>
                </c:pt>
                <c:pt idx="2031">
                  <c:v>2.2942231790455687</c:v>
                </c:pt>
                <c:pt idx="2032">
                  <c:v>2.3085755292429138</c:v>
                </c:pt>
                <c:pt idx="2033">
                  <c:v>2.301399354144241</c:v>
                </c:pt>
                <c:pt idx="2034">
                  <c:v>2.2931467527807676</c:v>
                </c:pt>
                <c:pt idx="2035">
                  <c:v>2.2942231790455687</c:v>
                </c:pt>
                <c:pt idx="2036">
                  <c:v>2.2773591675636884</c:v>
                </c:pt>
                <c:pt idx="2037">
                  <c:v>2.3132400430570508</c:v>
                </c:pt>
                <c:pt idx="2038">
                  <c:v>2.3074991029781127</c:v>
                </c:pt>
                <c:pt idx="2039">
                  <c:v>2.2762827412988877</c:v>
                </c:pt>
                <c:pt idx="2040">
                  <c:v>2.2823824901327594</c:v>
                </c:pt>
                <c:pt idx="2041">
                  <c:v>2.296734840330104</c:v>
                </c:pt>
                <c:pt idx="2042">
                  <c:v>2.3229278794402584</c:v>
                </c:pt>
                <c:pt idx="2043">
                  <c:v>2.2952996053103698</c:v>
                </c:pt>
                <c:pt idx="2044">
                  <c:v>2.3168281306063867</c:v>
                </c:pt>
                <c:pt idx="2045">
                  <c:v>2.2798708288482237</c:v>
                </c:pt>
                <c:pt idx="2046">
                  <c:v>2.3003229278794404</c:v>
                </c:pt>
                <c:pt idx="2047">
                  <c:v>2.314675278076785</c:v>
                </c:pt>
                <c:pt idx="2048">
                  <c:v>2.3182633656261213</c:v>
                </c:pt>
                <c:pt idx="2049">
                  <c:v>2.2752063150340867</c:v>
                </c:pt>
                <c:pt idx="2050">
                  <c:v>2.2859705776820953</c:v>
                </c:pt>
                <c:pt idx="2051">
                  <c:v>2.319339791890922</c:v>
                </c:pt>
                <c:pt idx="2052">
                  <c:v>2.2988876928597057</c:v>
                </c:pt>
                <c:pt idx="2053">
                  <c:v>2.3254395407247936</c:v>
                </c:pt>
                <c:pt idx="2054">
                  <c:v>2.3311804808037317</c:v>
                </c:pt>
                <c:pt idx="2055">
                  <c:v>2.311087190527449</c:v>
                </c:pt>
                <c:pt idx="2056">
                  <c:v>2.2737710800143525</c:v>
                </c:pt>
                <c:pt idx="2057">
                  <c:v>2.2978112665949051</c:v>
                </c:pt>
                <c:pt idx="2058">
                  <c:v>2.2952996053103698</c:v>
                </c:pt>
                <c:pt idx="2059">
                  <c:v>2.296734840330104</c:v>
                </c:pt>
                <c:pt idx="2060">
                  <c:v>2.2931467527807676</c:v>
                </c:pt>
                <c:pt idx="2061">
                  <c:v>2.311087190527449</c:v>
                </c:pt>
                <c:pt idx="2062">
                  <c:v>2.2931467527807676</c:v>
                </c:pt>
                <c:pt idx="2063">
                  <c:v>2.2881234302116971</c:v>
                </c:pt>
                <c:pt idx="2064">
                  <c:v>2.2881234302116971</c:v>
                </c:pt>
                <c:pt idx="2065">
                  <c:v>2.3157517043415861</c:v>
                </c:pt>
                <c:pt idx="2066">
                  <c:v>2.324004305705059</c:v>
                </c:pt>
                <c:pt idx="2067">
                  <c:v>2.296734840330104</c:v>
                </c:pt>
                <c:pt idx="2068">
                  <c:v>2.306063867958378</c:v>
                </c:pt>
                <c:pt idx="2069">
                  <c:v>2.2988876928597057</c:v>
                </c:pt>
                <c:pt idx="2070">
                  <c:v>2.2859705776820953</c:v>
                </c:pt>
                <c:pt idx="2071">
                  <c:v>2.2988876928597057</c:v>
                </c:pt>
                <c:pt idx="2072">
                  <c:v>2.2952996053103698</c:v>
                </c:pt>
                <c:pt idx="2073">
                  <c:v>2.2752063150340867</c:v>
                </c:pt>
                <c:pt idx="2074">
                  <c:v>2.3085755292429138</c:v>
                </c:pt>
                <c:pt idx="2075">
                  <c:v>2.296734840330104</c:v>
                </c:pt>
                <c:pt idx="2076">
                  <c:v>2.2798708288482237</c:v>
                </c:pt>
                <c:pt idx="2077">
                  <c:v>2.2823824901327594</c:v>
                </c:pt>
                <c:pt idx="2078">
                  <c:v>2.3132400430570508</c:v>
                </c:pt>
                <c:pt idx="2079">
                  <c:v>2.3074991029781127</c:v>
                </c:pt>
                <c:pt idx="2080">
                  <c:v>2.2895586652314317</c:v>
                </c:pt>
                <c:pt idx="2081">
                  <c:v>2.301399354144241</c:v>
                </c:pt>
                <c:pt idx="2082">
                  <c:v>2.2773591675636884</c:v>
                </c:pt>
                <c:pt idx="2083">
                  <c:v>2.2716182274847507</c:v>
                </c:pt>
                <c:pt idx="2084">
                  <c:v>2.2823824901327594</c:v>
                </c:pt>
                <c:pt idx="2085">
                  <c:v>2.2737710800143525</c:v>
                </c:pt>
                <c:pt idx="2086">
                  <c:v>2.2845353426623611</c:v>
                </c:pt>
                <c:pt idx="2087">
                  <c:v>2.278794402583423</c:v>
                </c:pt>
                <c:pt idx="2088">
                  <c:v>2.3096519555077144</c:v>
                </c:pt>
                <c:pt idx="2089">
                  <c:v>2.2809472551130248</c:v>
                </c:pt>
                <c:pt idx="2090">
                  <c:v>2.2881234302116971</c:v>
                </c:pt>
                <c:pt idx="2091">
                  <c:v>2.3074991029781127</c:v>
                </c:pt>
                <c:pt idx="2092">
                  <c:v>2.2691065662002154</c:v>
                </c:pt>
                <c:pt idx="2093">
                  <c:v>2.2931467527807676</c:v>
                </c:pt>
                <c:pt idx="2094">
                  <c:v>2.296734840330104</c:v>
                </c:pt>
                <c:pt idx="2095">
                  <c:v>2.2906350914962323</c:v>
                </c:pt>
                <c:pt idx="2096">
                  <c:v>2.2536777897380698</c:v>
                </c:pt>
                <c:pt idx="2097">
                  <c:v>2.2762827412988877</c:v>
                </c:pt>
                <c:pt idx="2098">
                  <c:v>2.2895586652314317</c:v>
                </c:pt>
                <c:pt idx="2099">
                  <c:v>2.2870470039468964</c:v>
                </c:pt>
                <c:pt idx="2100">
                  <c:v>2.28345891639756</c:v>
                </c:pt>
                <c:pt idx="2101">
                  <c:v>2.2608539648367421</c:v>
                </c:pt>
                <c:pt idx="2102">
                  <c:v>2.2798708288482237</c:v>
                </c:pt>
                <c:pt idx="2103">
                  <c:v>2.2952996053103698</c:v>
                </c:pt>
                <c:pt idx="2104">
                  <c:v>2.2511661284535345</c:v>
                </c:pt>
                <c:pt idx="2105">
                  <c:v>2.2572658772874057</c:v>
                </c:pt>
                <c:pt idx="2106">
                  <c:v>2.2752063150340867</c:v>
                </c:pt>
                <c:pt idx="2107">
                  <c:v>2.2917115177610334</c:v>
                </c:pt>
                <c:pt idx="2108">
                  <c:v>2.2608539648367421</c:v>
                </c:pt>
                <c:pt idx="2109">
                  <c:v>2.2823824901327594</c:v>
                </c:pt>
                <c:pt idx="2110">
                  <c:v>2.2845353426623611</c:v>
                </c:pt>
                <c:pt idx="2111">
                  <c:v>2.2859705776820953</c:v>
                </c:pt>
                <c:pt idx="2112">
                  <c:v>2.2870470039468964</c:v>
                </c:pt>
                <c:pt idx="2113">
                  <c:v>2.2665949049156797</c:v>
                </c:pt>
                <c:pt idx="2114">
                  <c:v>2.28345891639756</c:v>
                </c:pt>
                <c:pt idx="2115">
                  <c:v>2.2630068173663438</c:v>
                </c:pt>
                <c:pt idx="2116">
                  <c:v>2.2737710800143525</c:v>
                </c:pt>
                <c:pt idx="2117">
                  <c:v>2.2630068173663438</c:v>
                </c:pt>
                <c:pt idx="2118">
                  <c:v>2.2895586652314317</c:v>
                </c:pt>
                <c:pt idx="2119">
                  <c:v>2.278794402583423</c:v>
                </c:pt>
                <c:pt idx="2120">
                  <c:v>2.2942231790455687</c:v>
                </c:pt>
                <c:pt idx="2121">
                  <c:v>2.2630068173663438</c:v>
                </c:pt>
                <c:pt idx="2122">
                  <c:v>2.2906350914962323</c:v>
                </c:pt>
                <c:pt idx="2123">
                  <c:v>2.278794402583423</c:v>
                </c:pt>
                <c:pt idx="2124">
                  <c:v>2.2737710800143525</c:v>
                </c:pt>
                <c:pt idx="2125">
                  <c:v>2.2547542160028704</c:v>
                </c:pt>
                <c:pt idx="2126">
                  <c:v>2.2691065662002154</c:v>
                </c:pt>
                <c:pt idx="2127">
                  <c:v>2.2655184786508791</c:v>
                </c:pt>
                <c:pt idx="2128">
                  <c:v>2.2762827412988877</c:v>
                </c:pt>
                <c:pt idx="2129">
                  <c:v>2.3003229278794404</c:v>
                </c:pt>
                <c:pt idx="2130">
                  <c:v>2.2619303911015427</c:v>
                </c:pt>
                <c:pt idx="2131">
                  <c:v>2.2701829924650161</c:v>
                </c:pt>
                <c:pt idx="2132">
                  <c:v>2.2572658772874057</c:v>
                </c:pt>
                <c:pt idx="2133">
                  <c:v>2.2845353426623611</c:v>
                </c:pt>
                <c:pt idx="2134">
                  <c:v>2.2762827412988877</c:v>
                </c:pt>
                <c:pt idx="2135">
                  <c:v>2.2859705776820953</c:v>
                </c:pt>
                <c:pt idx="2136">
                  <c:v>2.2655184786508791</c:v>
                </c:pt>
                <c:pt idx="2137">
                  <c:v>2.2701829924650161</c:v>
                </c:pt>
                <c:pt idx="2138">
                  <c:v>2.2619303911015427</c:v>
                </c:pt>
                <c:pt idx="2139">
                  <c:v>2.2429135270900611</c:v>
                </c:pt>
                <c:pt idx="2140">
                  <c:v>2.2716182274847507</c:v>
                </c:pt>
                <c:pt idx="2141">
                  <c:v>2.2716182274847507</c:v>
                </c:pt>
                <c:pt idx="2142">
                  <c:v>2.2368137782561894</c:v>
                </c:pt>
                <c:pt idx="2143">
                  <c:v>2.2691065662002154</c:v>
                </c:pt>
                <c:pt idx="2144">
                  <c:v>2.2522425547183351</c:v>
                </c:pt>
                <c:pt idx="2145">
                  <c:v>2.2271259418729819</c:v>
                </c:pt>
                <c:pt idx="2146">
                  <c:v>2.2536777897380698</c:v>
                </c:pt>
                <c:pt idx="2147">
                  <c:v>2.2691065662002154</c:v>
                </c:pt>
                <c:pt idx="2148">
                  <c:v>2.2547542160028704</c:v>
                </c:pt>
                <c:pt idx="2149">
                  <c:v>2.2500897021887334</c:v>
                </c:pt>
                <c:pt idx="2150">
                  <c:v>2.2536777897380698</c:v>
                </c:pt>
                <c:pt idx="2151">
                  <c:v>2.2572658772874057</c:v>
                </c:pt>
                <c:pt idx="2152">
                  <c:v>2.2536777897380698</c:v>
                </c:pt>
                <c:pt idx="2153">
                  <c:v>2.28345891639756</c:v>
                </c:pt>
                <c:pt idx="2154">
                  <c:v>2.2368137782561894</c:v>
                </c:pt>
                <c:pt idx="2155">
                  <c:v>2.2701829924650161</c:v>
                </c:pt>
                <c:pt idx="2156">
                  <c:v>2.2404018658055258</c:v>
                </c:pt>
                <c:pt idx="2157">
                  <c:v>2.2414782920703265</c:v>
                </c:pt>
                <c:pt idx="2158">
                  <c:v>2.2439899533548617</c:v>
                </c:pt>
                <c:pt idx="2159">
                  <c:v>2.2142088266953714</c:v>
                </c:pt>
                <c:pt idx="2160">
                  <c:v>2.2511661284535345</c:v>
                </c:pt>
                <c:pt idx="2161">
                  <c:v>2.2378902045209905</c:v>
                </c:pt>
                <c:pt idx="2162">
                  <c:v>2.2343021169716542</c:v>
                </c:pt>
                <c:pt idx="2163">
                  <c:v>2.2450663796196628</c:v>
                </c:pt>
                <c:pt idx="2164">
                  <c:v>2.2655184786508791</c:v>
                </c:pt>
                <c:pt idx="2165">
                  <c:v>2.2429135270900611</c:v>
                </c:pt>
                <c:pt idx="2166">
                  <c:v>2.2271259418729819</c:v>
                </c:pt>
                <c:pt idx="2167">
                  <c:v>2.2414782920703265</c:v>
                </c:pt>
                <c:pt idx="2168">
                  <c:v>2.2429135270900611</c:v>
                </c:pt>
                <c:pt idx="2169">
                  <c:v>2.2393254395407247</c:v>
                </c:pt>
                <c:pt idx="2170">
                  <c:v>2.2213850017940437</c:v>
                </c:pt>
                <c:pt idx="2171">
                  <c:v>2.2450663796196628</c:v>
                </c:pt>
                <c:pt idx="2172">
                  <c:v>2.2368137782561894</c:v>
                </c:pt>
                <c:pt idx="2173">
                  <c:v>2.2357373519913888</c:v>
                </c:pt>
                <c:pt idx="2174">
                  <c:v>2.2439899533548617</c:v>
                </c:pt>
                <c:pt idx="2175">
                  <c:v>2.2429135270900611</c:v>
                </c:pt>
                <c:pt idx="2176">
                  <c:v>2.2404018658055258</c:v>
                </c:pt>
                <c:pt idx="2177">
                  <c:v>2.2260495156081808</c:v>
                </c:pt>
                <c:pt idx="2178">
                  <c:v>2.2414782920703265</c:v>
                </c:pt>
                <c:pt idx="2179">
                  <c:v>2.246501614639397</c:v>
                </c:pt>
                <c:pt idx="2180">
                  <c:v>2.2404018658055258</c:v>
                </c:pt>
                <c:pt idx="2181">
                  <c:v>2.2199497667743091</c:v>
                </c:pt>
                <c:pt idx="2182">
                  <c:v>2.2357373519913888</c:v>
                </c:pt>
                <c:pt idx="2183">
                  <c:v>2.2343021169716542</c:v>
                </c:pt>
                <c:pt idx="2184">
                  <c:v>2.2332256907068531</c:v>
                </c:pt>
                <c:pt idx="2185">
                  <c:v>2.2378902045209905</c:v>
                </c:pt>
                <c:pt idx="2186">
                  <c:v>2.2522425547183351</c:v>
                </c:pt>
                <c:pt idx="2187">
                  <c:v>2.2608539648367421</c:v>
                </c:pt>
                <c:pt idx="2188">
                  <c:v>2.2321492644420524</c:v>
                </c:pt>
                <c:pt idx="2189">
                  <c:v>2.2296376031575171</c:v>
                </c:pt>
                <c:pt idx="2190">
                  <c:v>2.2271259418729819</c:v>
                </c:pt>
                <c:pt idx="2191">
                  <c:v>2.2321492644420524</c:v>
                </c:pt>
                <c:pt idx="2192">
                  <c:v>2.2500897021887334</c:v>
                </c:pt>
                <c:pt idx="2193">
                  <c:v>2.2332256907068531</c:v>
                </c:pt>
                <c:pt idx="2194">
                  <c:v>2.2378902045209905</c:v>
                </c:pt>
                <c:pt idx="2195">
                  <c:v>2.2357373519913888</c:v>
                </c:pt>
                <c:pt idx="2196">
                  <c:v>2.2260495156081808</c:v>
                </c:pt>
                <c:pt idx="2197">
                  <c:v>2.228561176892716</c:v>
                </c:pt>
                <c:pt idx="2198">
                  <c:v>2.2357373519913888</c:v>
                </c:pt>
                <c:pt idx="2199">
                  <c:v>2.2583423035522068</c:v>
                </c:pt>
                <c:pt idx="2200">
                  <c:v>2.2450663796196628</c:v>
                </c:pt>
                <c:pt idx="2201">
                  <c:v>2.2321492644420524</c:v>
                </c:pt>
                <c:pt idx="2202">
                  <c:v>2.2307140294223178</c:v>
                </c:pt>
                <c:pt idx="2203">
                  <c:v>2.2752063150340867</c:v>
                </c:pt>
                <c:pt idx="2204">
                  <c:v>2.2332256907068531</c:v>
                </c:pt>
                <c:pt idx="2205">
                  <c:v>2.2522425547183351</c:v>
                </c:pt>
                <c:pt idx="2206">
                  <c:v>2.2368137782561894</c:v>
                </c:pt>
                <c:pt idx="2207">
                  <c:v>2.246501614639397</c:v>
                </c:pt>
                <c:pt idx="2208">
                  <c:v>2.2547542160028704</c:v>
                </c:pt>
                <c:pt idx="2209">
                  <c:v>2.2343021169716542</c:v>
                </c:pt>
                <c:pt idx="2210">
                  <c:v>2.2321492644420524</c:v>
                </c:pt>
                <c:pt idx="2211">
                  <c:v>2.2271259418729819</c:v>
                </c:pt>
                <c:pt idx="2212">
                  <c:v>2.2260495156081808</c:v>
                </c:pt>
                <c:pt idx="2213">
                  <c:v>2.2558306422676715</c:v>
                </c:pt>
                <c:pt idx="2214">
                  <c:v>2.2393254395407247</c:v>
                </c:pt>
                <c:pt idx="2215">
                  <c:v>2.2249730893433801</c:v>
                </c:pt>
                <c:pt idx="2216">
                  <c:v>2.2522425547183351</c:v>
                </c:pt>
                <c:pt idx="2217">
                  <c:v>2.2655184786508791</c:v>
                </c:pt>
                <c:pt idx="2218">
                  <c:v>2.2429135270900611</c:v>
                </c:pt>
                <c:pt idx="2219">
                  <c:v>2.246501614639397</c:v>
                </c:pt>
                <c:pt idx="2220">
                  <c:v>2.2404018658055258</c:v>
                </c:pt>
                <c:pt idx="2221">
                  <c:v>2.2235378543236455</c:v>
                </c:pt>
                <c:pt idx="2222">
                  <c:v>2.2271259418729819</c:v>
                </c:pt>
                <c:pt idx="2223">
                  <c:v>2.2213850017940437</c:v>
                </c:pt>
                <c:pt idx="2224">
                  <c:v>2.2321492644420524</c:v>
                </c:pt>
                <c:pt idx="2225">
                  <c:v>2.2393254395407247</c:v>
                </c:pt>
                <c:pt idx="2226">
                  <c:v>2.2321492644420524</c:v>
                </c:pt>
                <c:pt idx="2227">
                  <c:v>2.2081090778614998</c:v>
                </c:pt>
                <c:pt idx="2228">
                  <c:v>2.2378902045209905</c:v>
                </c:pt>
                <c:pt idx="2229">
                  <c:v>2.2343021169716542</c:v>
                </c:pt>
                <c:pt idx="2230">
                  <c:v>2.2332256907068531</c:v>
                </c:pt>
                <c:pt idx="2231">
                  <c:v>2.2213850017940437</c:v>
                </c:pt>
                <c:pt idx="2232">
                  <c:v>2.2486544671689987</c:v>
                </c:pt>
                <c:pt idx="2233">
                  <c:v>2.2343021169716542</c:v>
                </c:pt>
                <c:pt idx="2234">
                  <c:v>2.2260495156081808</c:v>
                </c:pt>
                <c:pt idx="2235">
                  <c:v>2.2357373519913888</c:v>
                </c:pt>
                <c:pt idx="2236">
                  <c:v>2.2116971654108362</c:v>
                </c:pt>
                <c:pt idx="2237">
                  <c:v>2.2536777897380698</c:v>
                </c:pt>
                <c:pt idx="2238">
                  <c:v>2.2116971654108362</c:v>
                </c:pt>
                <c:pt idx="2239">
                  <c:v>2.2152852529601721</c:v>
                </c:pt>
                <c:pt idx="2240">
                  <c:v>2.2142088266953714</c:v>
                </c:pt>
                <c:pt idx="2241">
                  <c:v>2.2429135270900611</c:v>
                </c:pt>
                <c:pt idx="2242">
                  <c:v>2.2450663796196628</c:v>
                </c:pt>
                <c:pt idx="2243">
                  <c:v>2.2235378543236455</c:v>
                </c:pt>
                <c:pt idx="2244">
                  <c:v>2.2163616792249732</c:v>
                </c:pt>
                <c:pt idx="2245">
                  <c:v>2.228561176892716</c:v>
                </c:pt>
                <c:pt idx="2246">
                  <c:v>2.2249730893433801</c:v>
                </c:pt>
                <c:pt idx="2247">
                  <c:v>2.2296376031575171</c:v>
                </c:pt>
                <c:pt idx="2248">
                  <c:v>2.2393254395407247</c:v>
                </c:pt>
                <c:pt idx="2249">
                  <c:v>2.2260495156081808</c:v>
                </c:pt>
                <c:pt idx="2250">
                  <c:v>2.2296376031575171</c:v>
                </c:pt>
                <c:pt idx="2251">
                  <c:v>2.228561176892716</c:v>
                </c:pt>
                <c:pt idx="2252">
                  <c:v>2.2163616792249732</c:v>
                </c:pt>
                <c:pt idx="2253">
                  <c:v>2.2188733405095085</c:v>
                </c:pt>
                <c:pt idx="2254">
                  <c:v>2.2106207391460351</c:v>
                </c:pt>
                <c:pt idx="2255">
                  <c:v>2.2213850017940437</c:v>
                </c:pt>
                <c:pt idx="2256">
                  <c:v>2.2296376031575171</c:v>
                </c:pt>
                <c:pt idx="2257">
                  <c:v>2.2091855041263009</c:v>
                </c:pt>
                <c:pt idx="2258">
                  <c:v>2.2224614280588448</c:v>
                </c:pt>
                <c:pt idx="2259">
                  <c:v>2.2260495156081808</c:v>
                </c:pt>
                <c:pt idx="2260">
                  <c:v>2.2199497667743091</c:v>
                </c:pt>
                <c:pt idx="2261">
                  <c:v>2.2177969142447074</c:v>
                </c:pt>
                <c:pt idx="2262">
                  <c:v>2.2213850017940437</c:v>
                </c:pt>
                <c:pt idx="2263">
                  <c:v>2.2404018658055258</c:v>
                </c:pt>
                <c:pt idx="2264">
                  <c:v>2.2393254395407247</c:v>
                </c:pt>
                <c:pt idx="2265">
                  <c:v>2.2106207391460351</c:v>
                </c:pt>
                <c:pt idx="2266">
                  <c:v>2.2224614280588448</c:v>
                </c:pt>
                <c:pt idx="2267">
                  <c:v>2.2213850017940437</c:v>
                </c:pt>
                <c:pt idx="2268">
                  <c:v>2.2357373519913888</c:v>
                </c:pt>
                <c:pt idx="2269">
                  <c:v>2.2188733405095085</c:v>
                </c:pt>
                <c:pt idx="2270">
                  <c:v>2.2368137782561894</c:v>
                </c:pt>
                <c:pt idx="2271">
                  <c:v>2.2070326515966991</c:v>
                </c:pt>
                <c:pt idx="2272">
                  <c:v>2.1926803013993541</c:v>
                </c:pt>
                <c:pt idx="2273">
                  <c:v>2.228561176892716</c:v>
                </c:pt>
                <c:pt idx="2274">
                  <c:v>2.2163616792249732</c:v>
                </c:pt>
                <c:pt idx="2275">
                  <c:v>2.2249730893433801</c:v>
                </c:pt>
                <c:pt idx="2276">
                  <c:v>2.2142088266953714</c:v>
                </c:pt>
                <c:pt idx="2277">
                  <c:v>2.2116971654108362</c:v>
                </c:pt>
                <c:pt idx="2278">
                  <c:v>2.2188733405095085</c:v>
                </c:pt>
                <c:pt idx="2279">
                  <c:v>2.2235378543236455</c:v>
                </c:pt>
                <c:pt idx="2280">
                  <c:v>2.2142088266953714</c:v>
                </c:pt>
                <c:pt idx="2281">
                  <c:v>2.2177969142447074</c:v>
                </c:pt>
                <c:pt idx="2282">
                  <c:v>2.2081090778614998</c:v>
                </c:pt>
                <c:pt idx="2283">
                  <c:v>2.2368137782561894</c:v>
                </c:pt>
                <c:pt idx="2284">
                  <c:v>2.228561176892716</c:v>
                </c:pt>
                <c:pt idx="2285">
                  <c:v>2.2249730893433801</c:v>
                </c:pt>
                <c:pt idx="2286">
                  <c:v>2.2091855041263009</c:v>
                </c:pt>
                <c:pt idx="2287">
                  <c:v>2.2034445640473628</c:v>
                </c:pt>
                <c:pt idx="2288">
                  <c:v>2.2357373519913888</c:v>
                </c:pt>
                <c:pt idx="2289">
                  <c:v>2.2357373519913888</c:v>
                </c:pt>
                <c:pt idx="2290">
                  <c:v>2.2188733405095085</c:v>
                </c:pt>
                <c:pt idx="2291">
                  <c:v>2.1912450663796195</c:v>
                </c:pt>
                <c:pt idx="2292">
                  <c:v>2.228561176892716</c:v>
                </c:pt>
                <c:pt idx="2293">
                  <c:v>2.1973448152134911</c:v>
                </c:pt>
                <c:pt idx="2294">
                  <c:v>2.2127735916756368</c:v>
                </c:pt>
                <c:pt idx="2295">
                  <c:v>2.2188733405095085</c:v>
                </c:pt>
                <c:pt idx="2296">
                  <c:v>2.2249730893433801</c:v>
                </c:pt>
                <c:pt idx="2297">
                  <c:v>2.2235378543236455</c:v>
                </c:pt>
                <c:pt idx="2298">
                  <c:v>2.1973448152134911</c:v>
                </c:pt>
                <c:pt idx="2299">
                  <c:v>2.2332256907068531</c:v>
                </c:pt>
                <c:pt idx="2300">
                  <c:v>2.2249730893433801</c:v>
                </c:pt>
                <c:pt idx="2301">
                  <c:v>2.2235378543236455</c:v>
                </c:pt>
                <c:pt idx="2302">
                  <c:v>2.2235378543236455</c:v>
                </c:pt>
                <c:pt idx="2303">
                  <c:v>2.2034445640473628</c:v>
                </c:pt>
                <c:pt idx="2304">
                  <c:v>2.2091855041263009</c:v>
                </c:pt>
                <c:pt idx="2305">
                  <c:v>2.2091855041263009</c:v>
                </c:pt>
                <c:pt idx="2306">
                  <c:v>2.2307140294223178</c:v>
                </c:pt>
                <c:pt idx="2307">
                  <c:v>2.2116971654108362</c:v>
                </c:pt>
                <c:pt idx="2308">
                  <c:v>2.1926803013993541</c:v>
                </c:pt>
                <c:pt idx="2309">
                  <c:v>2.1926803013993541</c:v>
                </c:pt>
                <c:pt idx="2310">
                  <c:v>2.2152852529601721</c:v>
                </c:pt>
                <c:pt idx="2311">
                  <c:v>2.2127735916756368</c:v>
                </c:pt>
                <c:pt idx="2312">
                  <c:v>2.2009329027628275</c:v>
                </c:pt>
                <c:pt idx="2313">
                  <c:v>2.2091855041263009</c:v>
                </c:pt>
                <c:pt idx="2314">
                  <c:v>2.2414782920703265</c:v>
                </c:pt>
                <c:pt idx="2315">
                  <c:v>2.2106207391460351</c:v>
                </c:pt>
                <c:pt idx="2316">
                  <c:v>2.2321492644420524</c:v>
                </c:pt>
                <c:pt idx="2317">
                  <c:v>2.2034445640473628</c:v>
                </c:pt>
                <c:pt idx="2318">
                  <c:v>2.2213850017940437</c:v>
                </c:pt>
                <c:pt idx="2319">
                  <c:v>2.2106207391460351</c:v>
                </c:pt>
                <c:pt idx="2320">
                  <c:v>2.1876569788302835</c:v>
                </c:pt>
                <c:pt idx="2321">
                  <c:v>2.2034445640473628</c:v>
                </c:pt>
                <c:pt idx="2322">
                  <c:v>2.2091855041263009</c:v>
                </c:pt>
                <c:pt idx="2323">
                  <c:v>2.1890922138500182</c:v>
                </c:pt>
                <c:pt idx="2324">
                  <c:v>2.2177969142447074</c:v>
                </c:pt>
                <c:pt idx="2325">
                  <c:v>2.2177969142447074</c:v>
                </c:pt>
                <c:pt idx="2326">
                  <c:v>2.2127735916756368</c:v>
                </c:pt>
                <c:pt idx="2327">
                  <c:v>2.2127735916756368</c:v>
                </c:pt>
                <c:pt idx="2328">
                  <c:v>2.2045209903121634</c:v>
                </c:pt>
                <c:pt idx="2329">
                  <c:v>2.1876569788302835</c:v>
                </c:pt>
                <c:pt idx="2330">
                  <c:v>2.1973448152134911</c:v>
                </c:pt>
                <c:pt idx="2331">
                  <c:v>2.1948331539289558</c:v>
                </c:pt>
                <c:pt idx="2332">
                  <c:v>2.2034445640473628</c:v>
                </c:pt>
                <c:pt idx="2333">
                  <c:v>2.2224614280588448</c:v>
                </c:pt>
                <c:pt idx="2334">
                  <c:v>2.1912450663796195</c:v>
                </c:pt>
                <c:pt idx="2335">
                  <c:v>2.2091855041263009</c:v>
                </c:pt>
                <c:pt idx="2336">
                  <c:v>2.2271259418729819</c:v>
                </c:pt>
                <c:pt idx="2337">
                  <c:v>2.1962683889486905</c:v>
                </c:pt>
                <c:pt idx="2338">
                  <c:v>2.2009329027628275</c:v>
                </c:pt>
                <c:pt idx="2339">
                  <c:v>2.2152852529601721</c:v>
                </c:pt>
                <c:pt idx="2340">
                  <c:v>2.2034445640473628</c:v>
                </c:pt>
                <c:pt idx="2341">
                  <c:v>2.2091855041263009</c:v>
                </c:pt>
                <c:pt idx="2342">
                  <c:v>2.2116971654108362</c:v>
                </c:pt>
                <c:pt idx="2343">
                  <c:v>2.2091855041263009</c:v>
                </c:pt>
                <c:pt idx="2344">
                  <c:v>2.2081090778614998</c:v>
                </c:pt>
                <c:pt idx="2345">
                  <c:v>2.2106207391460351</c:v>
                </c:pt>
                <c:pt idx="2346">
                  <c:v>2.2091855041263009</c:v>
                </c:pt>
                <c:pt idx="2347">
                  <c:v>2.2045209903121634</c:v>
                </c:pt>
                <c:pt idx="2348">
                  <c:v>2.2152852529601721</c:v>
                </c:pt>
                <c:pt idx="2349">
                  <c:v>2.2163616792249732</c:v>
                </c:pt>
                <c:pt idx="2350">
                  <c:v>2.2106207391460351</c:v>
                </c:pt>
                <c:pt idx="2351">
                  <c:v>2.2142088266953714</c:v>
                </c:pt>
                <c:pt idx="2352">
                  <c:v>2.1926803013993541</c:v>
                </c:pt>
                <c:pt idx="2353">
                  <c:v>2.2070326515966991</c:v>
                </c:pt>
                <c:pt idx="2354">
                  <c:v>2.2116971654108362</c:v>
                </c:pt>
                <c:pt idx="2355">
                  <c:v>2.1962683889486905</c:v>
                </c:pt>
                <c:pt idx="2356">
                  <c:v>2.2152852529601721</c:v>
                </c:pt>
                <c:pt idx="2357">
                  <c:v>2.2055974165769645</c:v>
                </c:pt>
                <c:pt idx="2358">
                  <c:v>2.2020093290276281</c:v>
                </c:pt>
                <c:pt idx="2359">
                  <c:v>2.2020093290276281</c:v>
                </c:pt>
                <c:pt idx="2360">
                  <c:v>2.2127735916756368</c:v>
                </c:pt>
                <c:pt idx="2361">
                  <c:v>2.1926803013993541</c:v>
                </c:pt>
                <c:pt idx="2362">
                  <c:v>2.2009329027628275</c:v>
                </c:pt>
                <c:pt idx="2363">
                  <c:v>2.1984212414782922</c:v>
                </c:pt>
                <c:pt idx="2364">
                  <c:v>2.2034445640473628</c:v>
                </c:pt>
                <c:pt idx="2365">
                  <c:v>2.2070326515966991</c:v>
                </c:pt>
                <c:pt idx="2366">
                  <c:v>2.1998564764980264</c:v>
                </c:pt>
                <c:pt idx="2367">
                  <c:v>2.1890922138500182</c:v>
                </c:pt>
                <c:pt idx="2368">
                  <c:v>2.1926803013993541</c:v>
                </c:pt>
                <c:pt idx="2369">
                  <c:v>2.1937567276641552</c:v>
                </c:pt>
                <c:pt idx="2370">
                  <c:v>2.2020093290276281</c:v>
                </c:pt>
                <c:pt idx="2371">
                  <c:v>2.1973448152134911</c:v>
                </c:pt>
                <c:pt idx="2372">
                  <c:v>2.1794043774668101</c:v>
                </c:pt>
                <c:pt idx="2373">
                  <c:v>2.2009329027628275</c:v>
                </c:pt>
                <c:pt idx="2374">
                  <c:v>2.1876569788302835</c:v>
                </c:pt>
                <c:pt idx="2375">
                  <c:v>2.1876569788302835</c:v>
                </c:pt>
                <c:pt idx="2376">
                  <c:v>2.1876569788302835</c:v>
                </c:pt>
                <c:pt idx="2377">
                  <c:v>2.1984212414782922</c:v>
                </c:pt>
                <c:pt idx="2378">
                  <c:v>2.2116971654108362</c:v>
                </c:pt>
                <c:pt idx="2379">
                  <c:v>2.1758162899174742</c:v>
                </c:pt>
                <c:pt idx="2380">
                  <c:v>2.2127735916756368</c:v>
                </c:pt>
                <c:pt idx="2381">
                  <c:v>2.1998564764980264</c:v>
                </c:pt>
                <c:pt idx="2382">
                  <c:v>2.2116971654108362</c:v>
                </c:pt>
                <c:pt idx="2383">
                  <c:v>2.1937567276641552</c:v>
                </c:pt>
                <c:pt idx="2384">
                  <c:v>2.1998564764980264</c:v>
                </c:pt>
                <c:pt idx="2385">
                  <c:v>2.2127735916756368</c:v>
                </c:pt>
                <c:pt idx="2386">
                  <c:v>2.1984212414782922</c:v>
                </c:pt>
                <c:pt idx="2387">
                  <c:v>2.1962683889486905</c:v>
                </c:pt>
                <c:pt idx="2388">
                  <c:v>2.2163616792249732</c:v>
                </c:pt>
                <c:pt idx="2389">
                  <c:v>2.2070326515966991</c:v>
                </c:pt>
                <c:pt idx="2390">
                  <c:v>2.1984212414782922</c:v>
                </c:pt>
                <c:pt idx="2391">
                  <c:v>2.1901686401148188</c:v>
                </c:pt>
                <c:pt idx="2392">
                  <c:v>2.1984212414782922</c:v>
                </c:pt>
                <c:pt idx="2393">
                  <c:v>2.1937567276641552</c:v>
                </c:pt>
                <c:pt idx="2394">
                  <c:v>2.1998564764980264</c:v>
                </c:pt>
                <c:pt idx="2395">
                  <c:v>2.1804808037316112</c:v>
                </c:pt>
                <c:pt idx="2396">
                  <c:v>2.1962683889486905</c:v>
                </c:pt>
                <c:pt idx="2397">
                  <c:v>2.2177969142447074</c:v>
                </c:pt>
                <c:pt idx="2398">
                  <c:v>2.1984212414782922</c:v>
                </c:pt>
                <c:pt idx="2399">
                  <c:v>2.1829924650161465</c:v>
                </c:pt>
                <c:pt idx="2400">
                  <c:v>2.1912450663796195</c:v>
                </c:pt>
                <c:pt idx="2401">
                  <c:v>2.1901686401148188</c:v>
                </c:pt>
                <c:pt idx="2402">
                  <c:v>2.1973448152134911</c:v>
                </c:pt>
                <c:pt idx="2403">
                  <c:v>2.1711517761033368</c:v>
                </c:pt>
                <c:pt idx="2404">
                  <c:v>2.1901686401148188</c:v>
                </c:pt>
                <c:pt idx="2405">
                  <c:v>2.1998564764980264</c:v>
                </c:pt>
                <c:pt idx="2406">
                  <c:v>2.1794043774668101</c:v>
                </c:pt>
                <c:pt idx="2407">
                  <c:v>2.2070326515966991</c:v>
                </c:pt>
                <c:pt idx="2408">
                  <c:v>2.2199497667743091</c:v>
                </c:pt>
                <c:pt idx="2409">
                  <c:v>2.2116971654108362</c:v>
                </c:pt>
                <c:pt idx="2410">
                  <c:v>2.1758162899174742</c:v>
                </c:pt>
                <c:pt idx="2411">
                  <c:v>2.1865805525654824</c:v>
                </c:pt>
                <c:pt idx="2412">
                  <c:v>2.1758162899174742</c:v>
                </c:pt>
                <c:pt idx="2413">
                  <c:v>2.1901686401148188</c:v>
                </c:pt>
                <c:pt idx="2414">
                  <c:v>2.2020093290276281</c:v>
                </c:pt>
                <c:pt idx="2415">
                  <c:v>2.1804808037316112</c:v>
                </c:pt>
                <c:pt idx="2416">
                  <c:v>2.1948331539289558</c:v>
                </c:pt>
                <c:pt idx="2417">
                  <c:v>2.1747398636526731</c:v>
                </c:pt>
                <c:pt idx="2418">
                  <c:v>2.2116971654108362</c:v>
                </c:pt>
                <c:pt idx="2419">
                  <c:v>2.1747398636526731</c:v>
                </c:pt>
                <c:pt idx="2420">
                  <c:v>2.2009329027628275</c:v>
                </c:pt>
                <c:pt idx="2421">
                  <c:v>2.1733046286329385</c:v>
                </c:pt>
                <c:pt idx="2422">
                  <c:v>2.1733046286329385</c:v>
                </c:pt>
                <c:pt idx="2423">
                  <c:v>2.1794043774668101</c:v>
                </c:pt>
                <c:pt idx="2424">
                  <c:v>2.1758162899174742</c:v>
                </c:pt>
                <c:pt idx="2425">
                  <c:v>2.2034445640473628</c:v>
                </c:pt>
                <c:pt idx="2426">
                  <c:v>2.1733046286329385</c:v>
                </c:pt>
                <c:pt idx="2427">
                  <c:v>2.1984212414782922</c:v>
                </c:pt>
                <c:pt idx="2428">
                  <c:v>2.1855041263006818</c:v>
                </c:pt>
                <c:pt idx="2429">
                  <c:v>2.1962683889486905</c:v>
                </c:pt>
                <c:pt idx="2430">
                  <c:v>2.1768927161822749</c:v>
                </c:pt>
                <c:pt idx="2431">
                  <c:v>2.1794043774668101</c:v>
                </c:pt>
                <c:pt idx="2432">
                  <c:v>2.1819160387513454</c:v>
                </c:pt>
                <c:pt idx="2433">
                  <c:v>2.1819160387513454</c:v>
                </c:pt>
                <c:pt idx="2434">
                  <c:v>2.1768927161822749</c:v>
                </c:pt>
                <c:pt idx="2435">
                  <c:v>2.1948331539289558</c:v>
                </c:pt>
                <c:pt idx="2436">
                  <c:v>2.1876569788302835</c:v>
                </c:pt>
                <c:pt idx="2437">
                  <c:v>2.1553641908862575</c:v>
                </c:pt>
                <c:pt idx="2438">
                  <c:v>2.1962683889486905</c:v>
                </c:pt>
                <c:pt idx="2439">
                  <c:v>2.1829924650161465</c:v>
                </c:pt>
                <c:pt idx="2440">
                  <c:v>2.2009329027628275</c:v>
                </c:pt>
                <c:pt idx="2441">
                  <c:v>2.1733046286329385</c:v>
                </c:pt>
                <c:pt idx="2442">
                  <c:v>2.1639756010046645</c:v>
                </c:pt>
                <c:pt idx="2443">
                  <c:v>2.1783279512020095</c:v>
                </c:pt>
                <c:pt idx="2444">
                  <c:v>2.1686401148188015</c:v>
                </c:pt>
                <c:pt idx="2445">
                  <c:v>2.1675636885540008</c:v>
                </c:pt>
                <c:pt idx="2446">
                  <c:v>2.1722282023681379</c:v>
                </c:pt>
                <c:pt idx="2447">
                  <c:v>2.1783279512020095</c:v>
                </c:pt>
                <c:pt idx="2448">
                  <c:v>2.1829924650161465</c:v>
                </c:pt>
                <c:pt idx="2449">
                  <c:v>2.1711517761033368</c:v>
                </c:pt>
                <c:pt idx="2450">
                  <c:v>2.1865805525654824</c:v>
                </c:pt>
                <c:pt idx="2451">
                  <c:v>2.1926803013993541</c:v>
                </c:pt>
                <c:pt idx="2452">
                  <c:v>2.1747398636526731</c:v>
                </c:pt>
                <c:pt idx="2453">
                  <c:v>2.1937567276641552</c:v>
                </c:pt>
                <c:pt idx="2454">
                  <c:v>2.1840688912809472</c:v>
                </c:pt>
                <c:pt idx="2455">
                  <c:v>2.1603875134553281</c:v>
                </c:pt>
                <c:pt idx="2456">
                  <c:v>2.1589522784355939</c:v>
                </c:pt>
                <c:pt idx="2457">
                  <c:v>2.1733046286329385</c:v>
                </c:pt>
                <c:pt idx="2458">
                  <c:v>2.1783279512020095</c:v>
                </c:pt>
                <c:pt idx="2459">
                  <c:v>2.1758162899174742</c:v>
                </c:pt>
                <c:pt idx="2460">
                  <c:v>2.1711517761033368</c:v>
                </c:pt>
                <c:pt idx="2461">
                  <c:v>2.1747398636526731</c:v>
                </c:pt>
                <c:pt idx="2462">
                  <c:v>2.1829924650161465</c:v>
                </c:pt>
                <c:pt idx="2463">
                  <c:v>2.1553641908862575</c:v>
                </c:pt>
                <c:pt idx="2464">
                  <c:v>2.1794043774668101</c:v>
                </c:pt>
                <c:pt idx="2465">
                  <c:v>2.1794043774668101</c:v>
                </c:pt>
                <c:pt idx="2466">
                  <c:v>2.1819160387513454</c:v>
                </c:pt>
                <c:pt idx="2467">
                  <c:v>2.1733046286329385</c:v>
                </c:pt>
                <c:pt idx="2468">
                  <c:v>2.1865805525654824</c:v>
                </c:pt>
                <c:pt idx="2469">
                  <c:v>2.1819160387513454</c:v>
                </c:pt>
                <c:pt idx="2470">
                  <c:v>2.1819160387513454</c:v>
                </c:pt>
                <c:pt idx="2471">
                  <c:v>2.1890922138500182</c:v>
                </c:pt>
                <c:pt idx="2472">
                  <c:v>2.1865805525654824</c:v>
                </c:pt>
                <c:pt idx="2473">
                  <c:v>2.1639756010046645</c:v>
                </c:pt>
                <c:pt idx="2474">
                  <c:v>2.1901686401148188</c:v>
                </c:pt>
                <c:pt idx="2475">
                  <c:v>2.1686401148188015</c:v>
                </c:pt>
                <c:pt idx="2476">
                  <c:v>2.1783279512020095</c:v>
                </c:pt>
                <c:pt idx="2477">
                  <c:v>2.1661284535342662</c:v>
                </c:pt>
                <c:pt idx="2478">
                  <c:v>2.1829924650161465</c:v>
                </c:pt>
                <c:pt idx="2479">
                  <c:v>2.1625403659849298</c:v>
                </c:pt>
                <c:pt idx="2480">
                  <c:v>2.1675636885540008</c:v>
                </c:pt>
                <c:pt idx="2481">
                  <c:v>2.1855041263006818</c:v>
                </c:pt>
                <c:pt idx="2482">
                  <c:v>2.1804808037316112</c:v>
                </c:pt>
                <c:pt idx="2483">
                  <c:v>2.1697165410836026</c:v>
                </c:pt>
                <c:pt idx="2484">
                  <c:v>2.1661284535342662</c:v>
                </c:pt>
                <c:pt idx="2485">
                  <c:v>2.1758162899174742</c:v>
                </c:pt>
                <c:pt idx="2486">
                  <c:v>2.1984212414782922</c:v>
                </c:pt>
                <c:pt idx="2487">
                  <c:v>2.1768927161822749</c:v>
                </c:pt>
                <c:pt idx="2488">
                  <c:v>2.1819160387513454</c:v>
                </c:pt>
                <c:pt idx="2489">
                  <c:v>2.1819160387513454</c:v>
                </c:pt>
                <c:pt idx="2490">
                  <c:v>2.1661284535342662</c:v>
                </c:pt>
                <c:pt idx="2491">
                  <c:v>2.1758162899174742</c:v>
                </c:pt>
                <c:pt idx="2492">
                  <c:v>2.1783279512020095</c:v>
                </c:pt>
                <c:pt idx="2493">
                  <c:v>2.1686401148188015</c:v>
                </c:pt>
                <c:pt idx="2494">
                  <c:v>2.1794043774668101</c:v>
                </c:pt>
                <c:pt idx="2495">
                  <c:v>2.1733046286329385</c:v>
                </c:pt>
                <c:pt idx="2496">
                  <c:v>2.1912450663796195</c:v>
                </c:pt>
                <c:pt idx="2497">
                  <c:v>2.1733046286329385</c:v>
                </c:pt>
                <c:pt idx="2498">
                  <c:v>2.1829924650161465</c:v>
                </c:pt>
                <c:pt idx="2499">
                  <c:v>2.1589522784355939</c:v>
                </c:pt>
                <c:pt idx="2500">
                  <c:v>2.1819160387513454</c:v>
                </c:pt>
                <c:pt idx="2501">
                  <c:v>2.1901686401148188</c:v>
                </c:pt>
                <c:pt idx="2502">
                  <c:v>2.1589522784355939</c:v>
                </c:pt>
                <c:pt idx="2503">
                  <c:v>2.1865805525654824</c:v>
                </c:pt>
                <c:pt idx="2504">
                  <c:v>2.1829924650161465</c:v>
                </c:pt>
                <c:pt idx="2505">
                  <c:v>2.1794043774668101</c:v>
                </c:pt>
                <c:pt idx="2506">
                  <c:v>2.1926803013993541</c:v>
                </c:pt>
                <c:pt idx="2507">
                  <c:v>2.1722282023681379</c:v>
                </c:pt>
                <c:pt idx="2508">
                  <c:v>2.1722282023681379</c:v>
                </c:pt>
                <c:pt idx="2509">
                  <c:v>2.1890922138500182</c:v>
                </c:pt>
                <c:pt idx="2510">
                  <c:v>2.1711517761033368</c:v>
                </c:pt>
                <c:pt idx="2511">
                  <c:v>2.1768927161822749</c:v>
                </c:pt>
                <c:pt idx="2512">
                  <c:v>2.1912450663796195</c:v>
                </c:pt>
                <c:pt idx="2513">
                  <c:v>2.1819160387513454</c:v>
                </c:pt>
                <c:pt idx="2514">
                  <c:v>2.1625403659849298</c:v>
                </c:pt>
                <c:pt idx="2515">
                  <c:v>2.1614639397201292</c:v>
                </c:pt>
                <c:pt idx="2516">
                  <c:v>2.1829924650161465</c:v>
                </c:pt>
                <c:pt idx="2517">
                  <c:v>2.1553641908862575</c:v>
                </c:pt>
                <c:pt idx="2518">
                  <c:v>2.1675636885540008</c:v>
                </c:pt>
                <c:pt idx="2519">
                  <c:v>2.1650520272694656</c:v>
                </c:pt>
                <c:pt idx="2520">
                  <c:v>2.1783279512020095</c:v>
                </c:pt>
                <c:pt idx="2521">
                  <c:v>2.1855041263006818</c:v>
                </c:pt>
                <c:pt idx="2522">
                  <c:v>2.1840688912809472</c:v>
                </c:pt>
                <c:pt idx="2523">
                  <c:v>2.1697165410836026</c:v>
                </c:pt>
                <c:pt idx="2524">
                  <c:v>2.1758162899174742</c:v>
                </c:pt>
                <c:pt idx="2525">
                  <c:v>2.1768927161822749</c:v>
                </c:pt>
                <c:pt idx="2526">
                  <c:v>2.1783279512020095</c:v>
                </c:pt>
                <c:pt idx="2527">
                  <c:v>2.1819160387513454</c:v>
                </c:pt>
                <c:pt idx="2528">
                  <c:v>2.1614639397201292</c:v>
                </c:pt>
                <c:pt idx="2529">
                  <c:v>2.1733046286329385</c:v>
                </c:pt>
                <c:pt idx="2530">
                  <c:v>2.1804808037316112</c:v>
                </c:pt>
                <c:pt idx="2531">
                  <c:v>2.1661284535342662</c:v>
                </c:pt>
                <c:pt idx="2532">
                  <c:v>2.1589522784355939</c:v>
                </c:pt>
                <c:pt idx="2533">
                  <c:v>2.1758162899174742</c:v>
                </c:pt>
                <c:pt idx="2534">
                  <c:v>2.1553641908862575</c:v>
                </c:pt>
                <c:pt idx="2535">
                  <c:v>2.1589522784355939</c:v>
                </c:pt>
                <c:pt idx="2536">
                  <c:v>2.1794043774668101</c:v>
                </c:pt>
                <c:pt idx="2537">
                  <c:v>2.1733046286329385</c:v>
                </c:pt>
                <c:pt idx="2538">
                  <c:v>2.1614639397201292</c:v>
                </c:pt>
                <c:pt idx="2539">
                  <c:v>2.1496232508073199</c:v>
                </c:pt>
                <c:pt idx="2540">
                  <c:v>2.1890922138500182</c:v>
                </c:pt>
                <c:pt idx="2541">
                  <c:v>2.1697165410836026</c:v>
                </c:pt>
                <c:pt idx="2542">
                  <c:v>2.1876569788302835</c:v>
                </c:pt>
                <c:pt idx="2543">
                  <c:v>2.1722282023681379</c:v>
                </c:pt>
                <c:pt idx="2544">
                  <c:v>2.1661284535342662</c:v>
                </c:pt>
                <c:pt idx="2545">
                  <c:v>2.1912450663796195</c:v>
                </c:pt>
                <c:pt idx="2546">
                  <c:v>2.1603875134553281</c:v>
                </c:pt>
                <c:pt idx="2547">
                  <c:v>2.1686401148188015</c:v>
                </c:pt>
                <c:pt idx="2548">
                  <c:v>2.1650520272694656</c:v>
                </c:pt>
                <c:pt idx="2549">
                  <c:v>2.1711517761033368</c:v>
                </c:pt>
                <c:pt idx="2550">
                  <c:v>2.1733046286329385</c:v>
                </c:pt>
                <c:pt idx="2551">
                  <c:v>2.1747398636526731</c:v>
                </c:pt>
                <c:pt idx="2552">
                  <c:v>2.1532113383566558</c:v>
                </c:pt>
                <c:pt idx="2553">
                  <c:v>2.1578758521707928</c:v>
                </c:pt>
                <c:pt idx="2554">
                  <c:v>2.1542877646214569</c:v>
                </c:pt>
                <c:pt idx="2555">
                  <c:v>2.1625403659849298</c:v>
                </c:pt>
                <c:pt idx="2556">
                  <c:v>2.1460351632579835</c:v>
                </c:pt>
                <c:pt idx="2557">
                  <c:v>2.1747398636526731</c:v>
                </c:pt>
                <c:pt idx="2558">
                  <c:v>2.1840688912809472</c:v>
                </c:pt>
                <c:pt idx="2559">
                  <c:v>2.1399354144241118</c:v>
                </c:pt>
                <c:pt idx="2560">
                  <c:v>2.1603875134553281</c:v>
                </c:pt>
                <c:pt idx="2561">
                  <c:v>2.1686401148188015</c:v>
                </c:pt>
                <c:pt idx="2562">
                  <c:v>2.1578758521707928</c:v>
                </c:pt>
                <c:pt idx="2563">
                  <c:v>2.1733046286329385</c:v>
                </c:pt>
                <c:pt idx="2564">
                  <c:v>2.1733046286329385</c:v>
                </c:pt>
                <c:pt idx="2565">
                  <c:v>2.1517761033369216</c:v>
                </c:pt>
                <c:pt idx="2566">
                  <c:v>2.1697165410836026</c:v>
                </c:pt>
                <c:pt idx="2567">
                  <c:v>2.1650520272694656</c:v>
                </c:pt>
                <c:pt idx="2568">
                  <c:v>2.1697165410836026</c:v>
                </c:pt>
                <c:pt idx="2569">
                  <c:v>2.1768927161822749</c:v>
                </c:pt>
                <c:pt idx="2570">
                  <c:v>2.1747398636526731</c:v>
                </c:pt>
                <c:pt idx="2571">
                  <c:v>2.1650520272694656</c:v>
                </c:pt>
                <c:pt idx="2572">
                  <c:v>2.1747398636526731</c:v>
                </c:pt>
                <c:pt idx="2573">
                  <c:v>2.1639756010046645</c:v>
                </c:pt>
                <c:pt idx="2574">
                  <c:v>2.1804808037316112</c:v>
                </c:pt>
                <c:pt idx="2575">
                  <c:v>2.1686401148188015</c:v>
                </c:pt>
                <c:pt idx="2576">
                  <c:v>2.1639756010046645</c:v>
                </c:pt>
                <c:pt idx="2577">
                  <c:v>2.1639756010046645</c:v>
                </c:pt>
                <c:pt idx="2578">
                  <c:v>2.1589522784355939</c:v>
                </c:pt>
                <c:pt idx="2579">
                  <c:v>2.1794043774668101</c:v>
                </c:pt>
                <c:pt idx="2580">
                  <c:v>2.1614639397201292</c:v>
                </c:pt>
                <c:pt idx="2581">
                  <c:v>2.1855041263006818</c:v>
                </c:pt>
                <c:pt idx="2582">
                  <c:v>2.1733046286329385</c:v>
                </c:pt>
                <c:pt idx="2583">
                  <c:v>2.1542877646214569</c:v>
                </c:pt>
                <c:pt idx="2584">
                  <c:v>2.1506996770721205</c:v>
                </c:pt>
                <c:pt idx="2585">
                  <c:v>2.1794043774668101</c:v>
                </c:pt>
                <c:pt idx="2586">
                  <c:v>2.1661284535342662</c:v>
                </c:pt>
                <c:pt idx="2587">
                  <c:v>2.1650520272694656</c:v>
                </c:pt>
                <c:pt idx="2588">
                  <c:v>2.1675636885540008</c:v>
                </c:pt>
                <c:pt idx="2589">
                  <c:v>2.1567994259059922</c:v>
                </c:pt>
                <c:pt idx="2590">
                  <c:v>2.1614639397201292</c:v>
                </c:pt>
                <c:pt idx="2591">
                  <c:v>2.1686401148188015</c:v>
                </c:pt>
                <c:pt idx="2592">
                  <c:v>2.1783279512020095</c:v>
                </c:pt>
                <c:pt idx="2593">
                  <c:v>2.1639756010046645</c:v>
                </c:pt>
                <c:pt idx="2594">
                  <c:v>2.1819160387513454</c:v>
                </c:pt>
                <c:pt idx="2595">
                  <c:v>2.1711517761033368</c:v>
                </c:pt>
                <c:pt idx="2596">
                  <c:v>2.1517761033369216</c:v>
                </c:pt>
                <c:pt idx="2597">
                  <c:v>2.1532113383566558</c:v>
                </c:pt>
                <c:pt idx="2598">
                  <c:v>2.1758162899174742</c:v>
                </c:pt>
                <c:pt idx="2599">
                  <c:v>2.1517761033369216</c:v>
                </c:pt>
                <c:pt idx="2600">
                  <c:v>2.1697165410836026</c:v>
                </c:pt>
                <c:pt idx="2601">
                  <c:v>2.1661284535342662</c:v>
                </c:pt>
                <c:pt idx="2602">
                  <c:v>2.1650520272694656</c:v>
                </c:pt>
                <c:pt idx="2603">
                  <c:v>2.1639756010046645</c:v>
                </c:pt>
                <c:pt idx="2604">
                  <c:v>2.1675636885540008</c:v>
                </c:pt>
                <c:pt idx="2605">
                  <c:v>2.1639756010046645</c:v>
                </c:pt>
                <c:pt idx="2606">
                  <c:v>2.1819160387513454</c:v>
                </c:pt>
                <c:pt idx="2607">
                  <c:v>2.1553641908862575</c:v>
                </c:pt>
                <c:pt idx="2608">
                  <c:v>2.1603875134553281</c:v>
                </c:pt>
                <c:pt idx="2609">
                  <c:v>2.1794043774668101</c:v>
                </c:pt>
                <c:pt idx="2610">
                  <c:v>2.1876569788302835</c:v>
                </c:pt>
                <c:pt idx="2611">
                  <c:v>2.1650520272694656</c:v>
                </c:pt>
                <c:pt idx="2612">
                  <c:v>2.1625403659849298</c:v>
                </c:pt>
                <c:pt idx="2613">
                  <c:v>2.1496232508073199</c:v>
                </c:pt>
                <c:pt idx="2614">
                  <c:v>2.1542877646214569</c:v>
                </c:pt>
                <c:pt idx="2615">
                  <c:v>2.1722282023681379</c:v>
                </c:pt>
                <c:pt idx="2616">
                  <c:v>2.1722282023681379</c:v>
                </c:pt>
                <c:pt idx="2617">
                  <c:v>2.1532113383566558</c:v>
                </c:pt>
                <c:pt idx="2618">
                  <c:v>2.1697165410836026</c:v>
                </c:pt>
                <c:pt idx="2619">
                  <c:v>2.1542877646214569</c:v>
                </c:pt>
                <c:pt idx="2620">
                  <c:v>2.1614639397201292</c:v>
                </c:pt>
                <c:pt idx="2621">
                  <c:v>2.1722282023681379</c:v>
                </c:pt>
                <c:pt idx="2622">
                  <c:v>2.1517761033369216</c:v>
                </c:pt>
                <c:pt idx="2623">
                  <c:v>2.1661284535342662</c:v>
                </c:pt>
                <c:pt idx="2624">
                  <c:v>2.1661284535342662</c:v>
                </c:pt>
                <c:pt idx="2625">
                  <c:v>2.1697165410836026</c:v>
                </c:pt>
                <c:pt idx="2626">
                  <c:v>2.1542877646214569</c:v>
                </c:pt>
                <c:pt idx="2627">
                  <c:v>2.1625403659849298</c:v>
                </c:pt>
                <c:pt idx="2628">
                  <c:v>2.1733046286329385</c:v>
                </c:pt>
                <c:pt idx="2629">
                  <c:v>2.1603875134553281</c:v>
                </c:pt>
                <c:pt idx="2630">
                  <c:v>2.1542877646214569</c:v>
                </c:pt>
                <c:pt idx="2631">
                  <c:v>2.1686401148188015</c:v>
                </c:pt>
                <c:pt idx="2632">
                  <c:v>2.1567994259059922</c:v>
                </c:pt>
                <c:pt idx="2633">
                  <c:v>2.1840688912809472</c:v>
                </c:pt>
                <c:pt idx="2634">
                  <c:v>2.1733046286329385</c:v>
                </c:pt>
                <c:pt idx="2635">
                  <c:v>2.1435235019734482</c:v>
                </c:pt>
                <c:pt idx="2636">
                  <c:v>2.1783279512020095</c:v>
                </c:pt>
                <c:pt idx="2637">
                  <c:v>2.1481880157875852</c:v>
                </c:pt>
                <c:pt idx="2638">
                  <c:v>2.1481880157875852</c:v>
                </c:pt>
                <c:pt idx="2639">
                  <c:v>2.1747398636526731</c:v>
                </c:pt>
                <c:pt idx="2640">
                  <c:v>2.1614639397201292</c:v>
                </c:pt>
                <c:pt idx="2641">
                  <c:v>2.1661284535342662</c:v>
                </c:pt>
                <c:pt idx="2642">
                  <c:v>2.1697165410836026</c:v>
                </c:pt>
                <c:pt idx="2643">
                  <c:v>2.1661284535342662</c:v>
                </c:pt>
                <c:pt idx="2644">
                  <c:v>2.1410118406889129</c:v>
                </c:pt>
                <c:pt idx="2645">
                  <c:v>2.1553641908862575</c:v>
                </c:pt>
                <c:pt idx="2646">
                  <c:v>2.1542877646214569</c:v>
                </c:pt>
                <c:pt idx="2647">
                  <c:v>2.1614639397201292</c:v>
                </c:pt>
                <c:pt idx="2648">
                  <c:v>2.1578758521707928</c:v>
                </c:pt>
                <c:pt idx="2649">
                  <c:v>2.1542877646214569</c:v>
                </c:pt>
                <c:pt idx="2650">
                  <c:v>2.1481880157875852</c:v>
                </c:pt>
                <c:pt idx="2651">
                  <c:v>2.1661284535342662</c:v>
                </c:pt>
                <c:pt idx="2652">
                  <c:v>2.1424470757086471</c:v>
                </c:pt>
                <c:pt idx="2653">
                  <c:v>2.1650520272694656</c:v>
                </c:pt>
                <c:pt idx="2654">
                  <c:v>2.1675636885540008</c:v>
                </c:pt>
                <c:pt idx="2655">
                  <c:v>2.1661284535342662</c:v>
                </c:pt>
                <c:pt idx="2656">
                  <c:v>2.1661284535342662</c:v>
                </c:pt>
                <c:pt idx="2657">
                  <c:v>2.1517761033369216</c:v>
                </c:pt>
                <c:pt idx="2658">
                  <c:v>2.1675636885540008</c:v>
                </c:pt>
                <c:pt idx="2659">
                  <c:v>2.1589522784355939</c:v>
                </c:pt>
                <c:pt idx="2660">
                  <c:v>2.1471115895227841</c:v>
                </c:pt>
                <c:pt idx="2661">
                  <c:v>2.1578758521707928</c:v>
                </c:pt>
                <c:pt idx="2662">
                  <c:v>2.1399354144241118</c:v>
                </c:pt>
                <c:pt idx="2663">
                  <c:v>2.1532113383566558</c:v>
                </c:pt>
                <c:pt idx="2664">
                  <c:v>2.1542877646214569</c:v>
                </c:pt>
                <c:pt idx="2665">
                  <c:v>2.1506996770721205</c:v>
                </c:pt>
                <c:pt idx="2666">
                  <c:v>2.1445999282382489</c:v>
                </c:pt>
                <c:pt idx="2667">
                  <c:v>2.1722282023681379</c:v>
                </c:pt>
                <c:pt idx="2668">
                  <c:v>2.1542877646214569</c:v>
                </c:pt>
                <c:pt idx="2669">
                  <c:v>2.1496232508073199</c:v>
                </c:pt>
                <c:pt idx="2670">
                  <c:v>2.1625403659849298</c:v>
                </c:pt>
                <c:pt idx="2671">
                  <c:v>2.1639756010046645</c:v>
                </c:pt>
                <c:pt idx="2672">
                  <c:v>2.1711517761033368</c:v>
                </c:pt>
                <c:pt idx="2673">
                  <c:v>2.1697165410836026</c:v>
                </c:pt>
                <c:pt idx="2674">
                  <c:v>2.1733046286329385</c:v>
                </c:pt>
                <c:pt idx="2675">
                  <c:v>2.1542877646214569</c:v>
                </c:pt>
                <c:pt idx="2676">
                  <c:v>2.1352709006099748</c:v>
                </c:pt>
                <c:pt idx="2677">
                  <c:v>2.1481880157875852</c:v>
                </c:pt>
                <c:pt idx="2678">
                  <c:v>2.1578758521707928</c:v>
                </c:pt>
                <c:pt idx="2679">
                  <c:v>2.1650520272694656</c:v>
                </c:pt>
                <c:pt idx="2680">
                  <c:v>2.1460351632579835</c:v>
                </c:pt>
                <c:pt idx="2681">
                  <c:v>2.1542877646214569</c:v>
                </c:pt>
                <c:pt idx="2682">
                  <c:v>2.1625403659849298</c:v>
                </c:pt>
                <c:pt idx="2683">
                  <c:v>2.1410118406889129</c:v>
                </c:pt>
                <c:pt idx="2684">
                  <c:v>2.1553641908862575</c:v>
                </c:pt>
                <c:pt idx="2685">
                  <c:v>2.1471115895227841</c:v>
                </c:pt>
                <c:pt idx="2686">
                  <c:v>2.1625403659849298</c:v>
                </c:pt>
                <c:pt idx="2687">
                  <c:v>2.1553641908862575</c:v>
                </c:pt>
                <c:pt idx="2688">
                  <c:v>2.1445999282382489</c:v>
                </c:pt>
                <c:pt idx="2689">
                  <c:v>2.1639756010046645</c:v>
                </c:pt>
                <c:pt idx="2690">
                  <c:v>2.1603875134553281</c:v>
                </c:pt>
                <c:pt idx="2691">
                  <c:v>2.1352709006099748</c:v>
                </c:pt>
                <c:pt idx="2692">
                  <c:v>2.1445999282382489</c:v>
                </c:pt>
                <c:pt idx="2693">
                  <c:v>2.1614639397201292</c:v>
                </c:pt>
                <c:pt idx="2694">
                  <c:v>2.1542877646214569</c:v>
                </c:pt>
                <c:pt idx="2695">
                  <c:v>2.1496232508073199</c:v>
                </c:pt>
                <c:pt idx="2696">
                  <c:v>2.1471115895227841</c:v>
                </c:pt>
                <c:pt idx="2697">
                  <c:v>2.1578758521707928</c:v>
                </c:pt>
                <c:pt idx="2698">
                  <c:v>2.1675636885540008</c:v>
                </c:pt>
                <c:pt idx="2699">
                  <c:v>2.1481880157875852</c:v>
                </c:pt>
                <c:pt idx="2700">
                  <c:v>2.1542877646214569</c:v>
                </c:pt>
                <c:pt idx="2701">
                  <c:v>2.1589522784355939</c:v>
                </c:pt>
                <c:pt idx="2702">
                  <c:v>2.1625403659849298</c:v>
                </c:pt>
                <c:pt idx="2703">
                  <c:v>2.1625403659849298</c:v>
                </c:pt>
                <c:pt idx="2704">
                  <c:v>2.1567994259059922</c:v>
                </c:pt>
                <c:pt idx="2705">
                  <c:v>2.1481880157875852</c:v>
                </c:pt>
                <c:pt idx="2706">
                  <c:v>2.1553641908862575</c:v>
                </c:pt>
                <c:pt idx="2707">
                  <c:v>2.1327592393254395</c:v>
                </c:pt>
                <c:pt idx="2708">
                  <c:v>2.1783279512020095</c:v>
                </c:pt>
                <c:pt idx="2709">
                  <c:v>2.1589522784355939</c:v>
                </c:pt>
                <c:pt idx="2710">
                  <c:v>2.1553641908862575</c:v>
                </c:pt>
                <c:pt idx="2711">
                  <c:v>2.1675636885540008</c:v>
                </c:pt>
                <c:pt idx="2712">
                  <c:v>2.1614639397201292</c:v>
                </c:pt>
                <c:pt idx="2713">
                  <c:v>2.1603875134553281</c:v>
                </c:pt>
                <c:pt idx="2714">
                  <c:v>2.1435235019734482</c:v>
                </c:pt>
                <c:pt idx="2715">
                  <c:v>2.1388589881593112</c:v>
                </c:pt>
                <c:pt idx="2716">
                  <c:v>2.1388589881593112</c:v>
                </c:pt>
                <c:pt idx="2717">
                  <c:v>2.1410118406889129</c:v>
                </c:pt>
                <c:pt idx="2718">
                  <c:v>2.1496232508073199</c:v>
                </c:pt>
                <c:pt idx="2719">
                  <c:v>2.1460351632579835</c:v>
                </c:pt>
                <c:pt idx="2720">
                  <c:v>2.1711517761033368</c:v>
                </c:pt>
                <c:pt idx="2721">
                  <c:v>2.1445999282382489</c:v>
                </c:pt>
                <c:pt idx="2722">
                  <c:v>2.1603875134553281</c:v>
                </c:pt>
                <c:pt idx="2723">
                  <c:v>2.1506996770721205</c:v>
                </c:pt>
                <c:pt idx="2724">
                  <c:v>2.1567994259059922</c:v>
                </c:pt>
                <c:pt idx="2725">
                  <c:v>2.1435235019734482</c:v>
                </c:pt>
                <c:pt idx="2726">
                  <c:v>2.1374237531395766</c:v>
                </c:pt>
                <c:pt idx="2727">
                  <c:v>2.1517761033369216</c:v>
                </c:pt>
                <c:pt idx="2728">
                  <c:v>2.1553641908862575</c:v>
                </c:pt>
                <c:pt idx="2729">
                  <c:v>2.1327592393254395</c:v>
                </c:pt>
                <c:pt idx="2730">
                  <c:v>2.1399354144241118</c:v>
                </c:pt>
                <c:pt idx="2731">
                  <c:v>2.1460351632579835</c:v>
                </c:pt>
                <c:pt idx="2732">
                  <c:v>2.1481880157875852</c:v>
                </c:pt>
                <c:pt idx="2733">
                  <c:v>2.1578758521707928</c:v>
                </c:pt>
                <c:pt idx="2734">
                  <c:v>2.1661284535342662</c:v>
                </c:pt>
                <c:pt idx="2735">
                  <c:v>2.1711517761033368</c:v>
                </c:pt>
                <c:pt idx="2736">
                  <c:v>2.1481880157875852</c:v>
                </c:pt>
                <c:pt idx="2737">
                  <c:v>2.1517761033369216</c:v>
                </c:pt>
                <c:pt idx="2738">
                  <c:v>2.1603875134553281</c:v>
                </c:pt>
                <c:pt idx="2739">
                  <c:v>2.1506996770721205</c:v>
                </c:pt>
                <c:pt idx="2740">
                  <c:v>2.1517761033369216</c:v>
                </c:pt>
                <c:pt idx="2741">
                  <c:v>2.1445999282382489</c:v>
                </c:pt>
                <c:pt idx="2742">
                  <c:v>2.1471115895227841</c:v>
                </c:pt>
                <c:pt idx="2743">
                  <c:v>2.1506996770721205</c:v>
                </c:pt>
                <c:pt idx="2744">
                  <c:v>2.1424470757086471</c:v>
                </c:pt>
                <c:pt idx="2745">
                  <c:v>2.1614639397201292</c:v>
                </c:pt>
                <c:pt idx="2746">
                  <c:v>2.1471115895227841</c:v>
                </c:pt>
                <c:pt idx="2747">
                  <c:v>2.1445999282382489</c:v>
                </c:pt>
                <c:pt idx="2748">
                  <c:v>2.1471115895227841</c:v>
                </c:pt>
                <c:pt idx="2749">
                  <c:v>2.1603875134553281</c:v>
                </c:pt>
                <c:pt idx="2750">
                  <c:v>2.1352709006099748</c:v>
                </c:pt>
                <c:pt idx="2751">
                  <c:v>2.1374237531395766</c:v>
                </c:pt>
                <c:pt idx="2752">
                  <c:v>2.1578758521707928</c:v>
                </c:pt>
                <c:pt idx="2753">
                  <c:v>2.1410118406889129</c:v>
                </c:pt>
                <c:pt idx="2754">
                  <c:v>2.1255830642267672</c:v>
                </c:pt>
                <c:pt idx="2755">
                  <c:v>2.1625403659849298</c:v>
                </c:pt>
                <c:pt idx="2756">
                  <c:v>2.1517761033369216</c:v>
                </c:pt>
                <c:pt idx="2757">
                  <c:v>2.1517761033369216</c:v>
                </c:pt>
                <c:pt idx="2758">
                  <c:v>2.1460351632579835</c:v>
                </c:pt>
                <c:pt idx="2759">
                  <c:v>2.1517761033369216</c:v>
                </c:pt>
                <c:pt idx="2760">
                  <c:v>2.1768927161822749</c:v>
                </c:pt>
                <c:pt idx="2761">
                  <c:v>2.1460351632579835</c:v>
                </c:pt>
                <c:pt idx="2762">
                  <c:v>2.1506996770721205</c:v>
                </c:pt>
                <c:pt idx="2763">
                  <c:v>2.1338356655902402</c:v>
                </c:pt>
                <c:pt idx="2764">
                  <c:v>2.1460351632579835</c:v>
                </c:pt>
                <c:pt idx="2765">
                  <c:v>2.1506996770721205</c:v>
                </c:pt>
                <c:pt idx="2766">
                  <c:v>2.1363473268747759</c:v>
                </c:pt>
                <c:pt idx="2767">
                  <c:v>2.1460351632579835</c:v>
                </c:pt>
                <c:pt idx="2768">
                  <c:v>2.1255830642267672</c:v>
                </c:pt>
                <c:pt idx="2769">
                  <c:v>2.1399354144241118</c:v>
                </c:pt>
                <c:pt idx="2770">
                  <c:v>2.1445999282382489</c:v>
                </c:pt>
                <c:pt idx="2771">
                  <c:v>2.1471115895227841</c:v>
                </c:pt>
                <c:pt idx="2772">
                  <c:v>2.1388589881593112</c:v>
                </c:pt>
                <c:pt idx="2773">
                  <c:v>2.1542877646214569</c:v>
                </c:pt>
                <c:pt idx="2774">
                  <c:v>2.1352709006099748</c:v>
                </c:pt>
                <c:pt idx="2775">
                  <c:v>2.1460351632579835</c:v>
                </c:pt>
                <c:pt idx="2776">
                  <c:v>2.1471115895227841</c:v>
                </c:pt>
                <c:pt idx="2777">
                  <c:v>2.1374237531395766</c:v>
                </c:pt>
                <c:pt idx="2778">
                  <c:v>2.1506996770721205</c:v>
                </c:pt>
                <c:pt idx="2779">
                  <c:v>2.1280947255113025</c:v>
                </c:pt>
                <c:pt idx="2780">
                  <c:v>2.1435235019734482</c:v>
                </c:pt>
                <c:pt idx="2781">
                  <c:v>2.1481880157875852</c:v>
                </c:pt>
                <c:pt idx="2782">
                  <c:v>2.1589522784355939</c:v>
                </c:pt>
                <c:pt idx="2783">
                  <c:v>2.1589522784355939</c:v>
                </c:pt>
                <c:pt idx="2784">
                  <c:v>2.1614639397201292</c:v>
                </c:pt>
                <c:pt idx="2785">
                  <c:v>2.1327592393254395</c:v>
                </c:pt>
                <c:pt idx="2786">
                  <c:v>2.1291711517761032</c:v>
                </c:pt>
                <c:pt idx="2787">
                  <c:v>2.1517761033369216</c:v>
                </c:pt>
                <c:pt idx="2788">
                  <c:v>2.1363473268747759</c:v>
                </c:pt>
                <c:pt idx="2789">
                  <c:v>2.1506996770721205</c:v>
                </c:pt>
                <c:pt idx="2790">
                  <c:v>2.1388589881593112</c:v>
                </c:pt>
                <c:pt idx="2791">
                  <c:v>2.1424470757086471</c:v>
                </c:pt>
                <c:pt idx="2792">
                  <c:v>2.1496232508073199</c:v>
                </c:pt>
                <c:pt idx="2793">
                  <c:v>2.1445999282382489</c:v>
                </c:pt>
                <c:pt idx="2794">
                  <c:v>2.1316828130606389</c:v>
                </c:pt>
                <c:pt idx="2795">
                  <c:v>2.1410118406889129</c:v>
                </c:pt>
                <c:pt idx="2796">
                  <c:v>2.1589522784355939</c:v>
                </c:pt>
                <c:pt idx="2797">
                  <c:v>2.1435235019734482</c:v>
                </c:pt>
                <c:pt idx="2798">
                  <c:v>2.1567994259059922</c:v>
                </c:pt>
                <c:pt idx="2799">
                  <c:v>2.1661284535342662</c:v>
                </c:pt>
                <c:pt idx="2800">
                  <c:v>2.1435235019734482</c:v>
                </c:pt>
                <c:pt idx="2801">
                  <c:v>2.1532113383566558</c:v>
                </c:pt>
                <c:pt idx="2802">
                  <c:v>2.1316828130606389</c:v>
                </c:pt>
                <c:pt idx="2803">
                  <c:v>2.1352709006099748</c:v>
                </c:pt>
                <c:pt idx="2804">
                  <c:v>2.1388589881593112</c:v>
                </c:pt>
                <c:pt idx="2805">
                  <c:v>2.1399354144241118</c:v>
                </c:pt>
                <c:pt idx="2806">
                  <c:v>2.1481880157875852</c:v>
                </c:pt>
                <c:pt idx="2807">
                  <c:v>2.1399354144241118</c:v>
                </c:pt>
                <c:pt idx="2808">
                  <c:v>2.1496232508073199</c:v>
                </c:pt>
                <c:pt idx="2809">
                  <c:v>2.1280947255113025</c:v>
                </c:pt>
                <c:pt idx="2810">
                  <c:v>2.1435235019734482</c:v>
                </c:pt>
                <c:pt idx="2811">
                  <c:v>2.1471115895227841</c:v>
                </c:pt>
                <c:pt idx="2812">
                  <c:v>2.1410118406889129</c:v>
                </c:pt>
                <c:pt idx="2813">
                  <c:v>2.1363473268747759</c:v>
                </c:pt>
                <c:pt idx="2814">
                  <c:v>2.1481880157875852</c:v>
                </c:pt>
                <c:pt idx="2815">
                  <c:v>2.1363473268747759</c:v>
                </c:pt>
                <c:pt idx="2816">
                  <c:v>2.1399354144241118</c:v>
                </c:pt>
                <c:pt idx="2817">
                  <c:v>2.1445999282382489</c:v>
                </c:pt>
                <c:pt idx="2818">
                  <c:v>2.1424470757086471</c:v>
                </c:pt>
                <c:pt idx="2819">
                  <c:v>2.1338356655902402</c:v>
                </c:pt>
                <c:pt idx="2820">
                  <c:v>2.1209185504126302</c:v>
                </c:pt>
                <c:pt idx="2821">
                  <c:v>2.1614639397201292</c:v>
                </c:pt>
                <c:pt idx="2822">
                  <c:v>2.1374237531395766</c:v>
                </c:pt>
                <c:pt idx="2823">
                  <c:v>2.1245066379619661</c:v>
                </c:pt>
                <c:pt idx="2824">
                  <c:v>2.1481880157875852</c:v>
                </c:pt>
                <c:pt idx="2825">
                  <c:v>2.1410118406889129</c:v>
                </c:pt>
                <c:pt idx="2826">
                  <c:v>2.1424470757086471</c:v>
                </c:pt>
                <c:pt idx="2827">
                  <c:v>2.1460351632579835</c:v>
                </c:pt>
                <c:pt idx="2828">
                  <c:v>2.1374237531395766</c:v>
                </c:pt>
                <c:pt idx="2829">
                  <c:v>2.1352709006099748</c:v>
                </c:pt>
                <c:pt idx="2830">
                  <c:v>2.1424470757086471</c:v>
                </c:pt>
                <c:pt idx="2831">
                  <c:v>2.1327592393254395</c:v>
                </c:pt>
                <c:pt idx="2832">
                  <c:v>2.1471115895227841</c:v>
                </c:pt>
                <c:pt idx="2833">
                  <c:v>2.1410118406889129</c:v>
                </c:pt>
                <c:pt idx="2834">
                  <c:v>2.1532113383566558</c:v>
                </c:pt>
                <c:pt idx="2835">
                  <c:v>2.1496232508073199</c:v>
                </c:pt>
                <c:pt idx="2836">
                  <c:v>2.1481880157875852</c:v>
                </c:pt>
                <c:pt idx="2837">
                  <c:v>2.1316828130606389</c:v>
                </c:pt>
                <c:pt idx="2838">
                  <c:v>2.1352709006099748</c:v>
                </c:pt>
                <c:pt idx="2839">
                  <c:v>2.1424470757086471</c:v>
                </c:pt>
                <c:pt idx="2840">
                  <c:v>2.1388589881593112</c:v>
                </c:pt>
                <c:pt idx="2841">
                  <c:v>2.1374237531395766</c:v>
                </c:pt>
                <c:pt idx="2842">
                  <c:v>2.1374237531395766</c:v>
                </c:pt>
                <c:pt idx="2843">
                  <c:v>2.1424470757086471</c:v>
                </c:pt>
                <c:pt idx="2844">
                  <c:v>2.1496232508073199</c:v>
                </c:pt>
                <c:pt idx="2845">
                  <c:v>2.1399354144241118</c:v>
                </c:pt>
                <c:pt idx="2846">
                  <c:v>2.1424470757086471</c:v>
                </c:pt>
                <c:pt idx="2847">
                  <c:v>2.1496232508073199</c:v>
                </c:pt>
                <c:pt idx="2848">
                  <c:v>2.1388589881593112</c:v>
                </c:pt>
                <c:pt idx="2849">
                  <c:v>2.1280947255113025</c:v>
                </c:pt>
                <c:pt idx="2850">
                  <c:v>2.1338356655902402</c:v>
                </c:pt>
                <c:pt idx="2851">
                  <c:v>2.1460351632579835</c:v>
                </c:pt>
                <c:pt idx="2852">
                  <c:v>2.1302475780409043</c:v>
                </c:pt>
                <c:pt idx="2853">
                  <c:v>2.1471115895227841</c:v>
                </c:pt>
                <c:pt idx="2854">
                  <c:v>2.1471115895227841</c:v>
                </c:pt>
                <c:pt idx="2855">
                  <c:v>2.1255830642267672</c:v>
                </c:pt>
                <c:pt idx="2856">
                  <c:v>2.1435235019734482</c:v>
                </c:pt>
                <c:pt idx="2857">
                  <c:v>2.1567994259059922</c:v>
                </c:pt>
                <c:pt idx="2858">
                  <c:v>2.1374237531395766</c:v>
                </c:pt>
                <c:pt idx="2859">
                  <c:v>2.1460351632579835</c:v>
                </c:pt>
                <c:pt idx="2860">
                  <c:v>2.1388589881593112</c:v>
                </c:pt>
                <c:pt idx="2861">
                  <c:v>2.1327592393254395</c:v>
                </c:pt>
                <c:pt idx="2862">
                  <c:v>2.1173304628632938</c:v>
                </c:pt>
                <c:pt idx="2863">
                  <c:v>2.1435235019734482</c:v>
                </c:pt>
                <c:pt idx="2864">
                  <c:v>2.1410118406889129</c:v>
                </c:pt>
                <c:pt idx="2865">
                  <c:v>2.1327592393254395</c:v>
                </c:pt>
                <c:pt idx="2866">
                  <c:v>2.1280947255113025</c:v>
                </c:pt>
                <c:pt idx="2867">
                  <c:v>2.1424470757086471</c:v>
                </c:pt>
                <c:pt idx="2868">
                  <c:v>2.1460351632579835</c:v>
                </c:pt>
                <c:pt idx="2869">
                  <c:v>2.1445999282382489</c:v>
                </c:pt>
                <c:pt idx="2870">
                  <c:v>2.1506996770721205</c:v>
                </c:pt>
                <c:pt idx="2871">
                  <c:v>2.1388589881593112</c:v>
                </c:pt>
                <c:pt idx="2872">
                  <c:v>2.1280947255113025</c:v>
                </c:pt>
                <c:pt idx="2873">
                  <c:v>2.1506996770721205</c:v>
                </c:pt>
                <c:pt idx="2874">
                  <c:v>2.1374237531395766</c:v>
                </c:pt>
                <c:pt idx="2875">
                  <c:v>2.1517761033369216</c:v>
                </c:pt>
                <c:pt idx="2876">
                  <c:v>2.1567994259059922</c:v>
                </c:pt>
                <c:pt idx="2877">
                  <c:v>2.1603875134553281</c:v>
                </c:pt>
                <c:pt idx="2878">
                  <c:v>2.1280947255113025</c:v>
                </c:pt>
                <c:pt idx="2879">
                  <c:v>2.1424470757086471</c:v>
                </c:pt>
                <c:pt idx="2880">
                  <c:v>2.1567994259059922</c:v>
                </c:pt>
                <c:pt idx="2881">
                  <c:v>2.1255830642267672</c:v>
                </c:pt>
                <c:pt idx="2882">
                  <c:v>2.1410118406889129</c:v>
                </c:pt>
                <c:pt idx="2883">
                  <c:v>2.1460351632579835</c:v>
                </c:pt>
                <c:pt idx="2884">
                  <c:v>2.1363473268747759</c:v>
                </c:pt>
                <c:pt idx="2885">
                  <c:v>2.1245066379619661</c:v>
                </c:pt>
                <c:pt idx="2886">
                  <c:v>2.1445999282382489</c:v>
                </c:pt>
                <c:pt idx="2887">
                  <c:v>2.1327592393254395</c:v>
                </c:pt>
                <c:pt idx="2888">
                  <c:v>2.123071402942232</c:v>
                </c:pt>
                <c:pt idx="2889">
                  <c:v>2.1388589881593112</c:v>
                </c:pt>
                <c:pt idx="2890">
                  <c:v>2.1327592393254395</c:v>
                </c:pt>
                <c:pt idx="2891">
                  <c:v>2.1399354144241118</c:v>
                </c:pt>
                <c:pt idx="2892">
                  <c:v>2.1302475780409043</c:v>
                </c:pt>
                <c:pt idx="2893">
                  <c:v>2.1445999282382489</c:v>
                </c:pt>
                <c:pt idx="2894">
                  <c:v>2.1460351632579835</c:v>
                </c:pt>
                <c:pt idx="2895">
                  <c:v>2.1327592393254395</c:v>
                </c:pt>
                <c:pt idx="2896">
                  <c:v>2.1363473268747759</c:v>
                </c:pt>
                <c:pt idx="2897">
                  <c:v>2.1327592393254395</c:v>
                </c:pt>
                <c:pt idx="2898">
                  <c:v>2.1481880157875852</c:v>
                </c:pt>
                <c:pt idx="2899">
                  <c:v>2.1327592393254395</c:v>
                </c:pt>
                <c:pt idx="2900">
                  <c:v>2.1435235019734482</c:v>
                </c:pt>
                <c:pt idx="2901">
                  <c:v>2.1363473268747759</c:v>
                </c:pt>
                <c:pt idx="2902">
                  <c:v>2.1424470757086471</c:v>
                </c:pt>
                <c:pt idx="2903">
                  <c:v>2.1316828130606389</c:v>
                </c:pt>
                <c:pt idx="2904">
                  <c:v>2.1496232508073199</c:v>
                </c:pt>
                <c:pt idx="2905">
                  <c:v>2.1435235019734482</c:v>
                </c:pt>
                <c:pt idx="2906">
                  <c:v>2.1388589881593112</c:v>
                </c:pt>
                <c:pt idx="2907">
                  <c:v>2.1194833153928956</c:v>
                </c:pt>
                <c:pt idx="2908">
                  <c:v>2.1352709006099748</c:v>
                </c:pt>
                <c:pt idx="2909">
                  <c:v>2.1542877646214569</c:v>
                </c:pt>
                <c:pt idx="2910">
                  <c:v>2.1496232508073199</c:v>
                </c:pt>
                <c:pt idx="2911">
                  <c:v>2.1219949766774309</c:v>
                </c:pt>
                <c:pt idx="2912">
                  <c:v>2.1255830642267672</c:v>
                </c:pt>
                <c:pt idx="2913">
                  <c:v>2.1374237531395766</c:v>
                </c:pt>
                <c:pt idx="2914">
                  <c:v>2.1578758521707928</c:v>
                </c:pt>
                <c:pt idx="2915">
                  <c:v>2.1481880157875852</c:v>
                </c:pt>
                <c:pt idx="2916">
                  <c:v>2.1352709006099748</c:v>
                </c:pt>
                <c:pt idx="2917">
                  <c:v>2.1481880157875852</c:v>
                </c:pt>
                <c:pt idx="2918">
                  <c:v>2.1435235019734482</c:v>
                </c:pt>
                <c:pt idx="2919">
                  <c:v>2.1460351632579835</c:v>
                </c:pt>
                <c:pt idx="2920">
                  <c:v>2.1481880157875852</c:v>
                </c:pt>
                <c:pt idx="2921">
                  <c:v>2.1245066379619661</c:v>
                </c:pt>
                <c:pt idx="2922">
                  <c:v>2.1410118406889129</c:v>
                </c:pt>
                <c:pt idx="2923">
                  <c:v>2.1363473268747759</c:v>
                </c:pt>
                <c:pt idx="2924">
                  <c:v>2.1445999282382489</c:v>
                </c:pt>
                <c:pt idx="2925">
                  <c:v>2.1374237531395766</c:v>
                </c:pt>
                <c:pt idx="2926">
                  <c:v>2.1219949766774309</c:v>
                </c:pt>
                <c:pt idx="2927">
                  <c:v>2.1517761033369216</c:v>
                </c:pt>
                <c:pt idx="2928">
                  <c:v>2.1388589881593112</c:v>
                </c:pt>
                <c:pt idx="2929">
                  <c:v>2.1291711517761032</c:v>
                </c:pt>
                <c:pt idx="2930">
                  <c:v>2.1338356655902402</c:v>
                </c:pt>
                <c:pt idx="2931">
                  <c:v>2.1363473268747759</c:v>
                </c:pt>
                <c:pt idx="2932">
                  <c:v>2.1173304628632938</c:v>
                </c:pt>
                <c:pt idx="2933">
                  <c:v>2.1445999282382489</c:v>
                </c:pt>
                <c:pt idx="2934">
                  <c:v>2.1352709006099748</c:v>
                </c:pt>
                <c:pt idx="2935">
                  <c:v>2.1302475780409043</c:v>
                </c:pt>
                <c:pt idx="2936">
                  <c:v>2.1209185504126302</c:v>
                </c:pt>
                <c:pt idx="2937">
                  <c:v>2.1316828130606389</c:v>
                </c:pt>
                <c:pt idx="2938">
                  <c:v>2.1280947255113025</c:v>
                </c:pt>
                <c:pt idx="2939">
                  <c:v>2.1388589881593112</c:v>
                </c:pt>
                <c:pt idx="2940">
                  <c:v>2.1650520272694656</c:v>
                </c:pt>
                <c:pt idx="2941">
                  <c:v>2.1471115895227841</c:v>
                </c:pt>
                <c:pt idx="2942">
                  <c:v>2.1399354144241118</c:v>
                </c:pt>
                <c:pt idx="2943">
                  <c:v>2.1316828130606389</c:v>
                </c:pt>
                <c:pt idx="2944">
                  <c:v>2.1532113383566558</c:v>
                </c:pt>
                <c:pt idx="2945">
                  <c:v>2.1542877646214569</c:v>
                </c:pt>
                <c:pt idx="2946">
                  <c:v>2.1209185504126302</c:v>
                </c:pt>
                <c:pt idx="2947">
                  <c:v>2.1410118406889129</c:v>
                </c:pt>
                <c:pt idx="2948">
                  <c:v>2.1471115895227841</c:v>
                </c:pt>
                <c:pt idx="2949">
                  <c:v>2.1496232508073199</c:v>
                </c:pt>
                <c:pt idx="2950">
                  <c:v>2.1399354144241118</c:v>
                </c:pt>
                <c:pt idx="2951">
                  <c:v>2.1711517761033368</c:v>
                </c:pt>
                <c:pt idx="2952">
                  <c:v>2.1567994259059922</c:v>
                </c:pt>
                <c:pt idx="2953">
                  <c:v>2.1567994259059922</c:v>
                </c:pt>
                <c:pt idx="2954">
                  <c:v>2.1578758521707928</c:v>
                </c:pt>
                <c:pt idx="2955">
                  <c:v>2.1829924650161465</c:v>
                </c:pt>
                <c:pt idx="2956">
                  <c:v>2.1783279512020095</c:v>
                </c:pt>
                <c:pt idx="2957">
                  <c:v>2.1998564764980264</c:v>
                </c:pt>
                <c:pt idx="2958">
                  <c:v>2.1937567276641552</c:v>
                </c:pt>
                <c:pt idx="2959">
                  <c:v>2.1984212414782922</c:v>
                </c:pt>
                <c:pt idx="2960">
                  <c:v>2.2572658772874057</c:v>
                </c:pt>
                <c:pt idx="2961">
                  <c:v>2.2762827412988877</c:v>
                </c:pt>
                <c:pt idx="2962">
                  <c:v>2.3085755292429138</c:v>
                </c:pt>
                <c:pt idx="2963">
                  <c:v>2.2978112665949051</c:v>
                </c:pt>
                <c:pt idx="2964">
                  <c:v>2.2870470039468964</c:v>
                </c:pt>
                <c:pt idx="2965">
                  <c:v>2.2870470039468964</c:v>
                </c:pt>
                <c:pt idx="2966">
                  <c:v>2.2665949049156797</c:v>
                </c:pt>
                <c:pt idx="2967">
                  <c:v>2.2701829924650161</c:v>
                </c:pt>
                <c:pt idx="2968">
                  <c:v>2.2680301399354144</c:v>
                </c:pt>
                <c:pt idx="2969">
                  <c:v>2.228561176892716</c:v>
                </c:pt>
                <c:pt idx="2970">
                  <c:v>2.2414782920703265</c:v>
                </c:pt>
                <c:pt idx="2971">
                  <c:v>2.2321492644420524</c:v>
                </c:pt>
                <c:pt idx="2972">
                  <c:v>2.2163616792249732</c:v>
                </c:pt>
                <c:pt idx="2973">
                  <c:v>2.2260495156081808</c:v>
                </c:pt>
                <c:pt idx="2974">
                  <c:v>2.2142088266953714</c:v>
                </c:pt>
                <c:pt idx="2975">
                  <c:v>2.1912450663796195</c:v>
                </c:pt>
                <c:pt idx="2976">
                  <c:v>2.1855041263006818</c:v>
                </c:pt>
                <c:pt idx="2977">
                  <c:v>2.1962683889486905</c:v>
                </c:pt>
                <c:pt idx="2978">
                  <c:v>2.1829924650161465</c:v>
                </c:pt>
                <c:pt idx="2979">
                  <c:v>2.1973448152134911</c:v>
                </c:pt>
                <c:pt idx="2980">
                  <c:v>2.1532113383566558</c:v>
                </c:pt>
                <c:pt idx="2981">
                  <c:v>2.1553641908862575</c:v>
                </c:pt>
                <c:pt idx="2982">
                  <c:v>2.1625403659849298</c:v>
                </c:pt>
                <c:pt idx="2983">
                  <c:v>2.1435235019734482</c:v>
                </c:pt>
                <c:pt idx="2984">
                  <c:v>2.1410118406889129</c:v>
                </c:pt>
                <c:pt idx="2985">
                  <c:v>2.1532113383566558</c:v>
                </c:pt>
                <c:pt idx="2986">
                  <c:v>2.1445999282382489</c:v>
                </c:pt>
                <c:pt idx="2987">
                  <c:v>2.1460351632579835</c:v>
                </c:pt>
                <c:pt idx="2988">
                  <c:v>2.1338356655902402</c:v>
                </c:pt>
                <c:pt idx="2989">
                  <c:v>2.1445999282382489</c:v>
                </c:pt>
                <c:pt idx="2990">
                  <c:v>2.1291711517761032</c:v>
                </c:pt>
                <c:pt idx="2991">
                  <c:v>2.1435235019734482</c:v>
                </c:pt>
                <c:pt idx="2992">
                  <c:v>2.1291711517761032</c:v>
                </c:pt>
                <c:pt idx="2993">
                  <c:v>2.123071402942232</c:v>
                </c:pt>
                <c:pt idx="2994">
                  <c:v>2.1410118406889129</c:v>
                </c:pt>
                <c:pt idx="2995">
                  <c:v>2.1363473268747759</c:v>
                </c:pt>
                <c:pt idx="2996">
                  <c:v>2.1388589881593112</c:v>
                </c:pt>
                <c:pt idx="2997">
                  <c:v>2.1471115895227841</c:v>
                </c:pt>
                <c:pt idx="2998">
                  <c:v>2.1245066379619661</c:v>
                </c:pt>
                <c:pt idx="2999">
                  <c:v>2.1327592393254395</c:v>
                </c:pt>
                <c:pt idx="3000">
                  <c:v>2.1410118406889129</c:v>
                </c:pt>
                <c:pt idx="3001">
                  <c:v>2.1291711517761032</c:v>
                </c:pt>
                <c:pt idx="3002">
                  <c:v>2.1266594904915679</c:v>
                </c:pt>
                <c:pt idx="3003">
                  <c:v>2.1399354144241118</c:v>
                </c:pt>
                <c:pt idx="3004">
                  <c:v>2.1352709006099748</c:v>
                </c:pt>
                <c:pt idx="3005">
                  <c:v>2.1352709006099748</c:v>
                </c:pt>
                <c:pt idx="3006">
                  <c:v>2.123071402942232</c:v>
                </c:pt>
                <c:pt idx="3007">
                  <c:v>2.1302475780409043</c:v>
                </c:pt>
                <c:pt idx="3008">
                  <c:v>2.1363473268747759</c:v>
                </c:pt>
                <c:pt idx="3009">
                  <c:v>2.1302475780409043</c:v>
                </c:pt>
                <c:pt idx="3010">
                  <c:v>2.1352709006099748</c:v>
                </c:pt>
                <c:pt idx="3011">
                  <c:v>2.1255830642267672</c:v>
                </c:pt>
                <c:pt idx="3012">
                  <c:v>2.1517761033369216</c:v>
                </c:pt>
                <c:pt idx="3013">
                  <c:v>2.1255830642267672</c:v>
                </c:pt>
                <c:pt idx="3014">
                  <c:v>2.1209185504126302</c:v>
                </c:pt>
                <c:pt idx="3015">
                  <c:v>2.1410118406889129</c:v>
                </c:pt>
                <c:pt idx="3016">
                  <c:v>2.123071402942232</c:v>
                </c:pt>
                <c:pt idx="3017">
                  <c:v>2.1338356655902402</c:v>
                </c:pt>
                <c:pt idx="3018">
                  <c:v>2.1291711517761032</c:v>
                </c:pt>
                <c:pt idx="3019">
                  <c:v>2.1352709006099748</c:v>
                </c:pt>
                <c:pt idx="3020">
                  <c:v>2.1291711517761032</c:v>
                </c:pt>
                <c:pt idx="3021">
                  <c:v>2.1245066379619661</c:v>
                </c:pt>
                <c:pt idx="3022">
                  <c:v>2.1280947255113025</c:v>
                </c:pt>
                <c:pt idx="3023">
                  <c:v>2.1460351632579835</c:v>
                </c:pt>
                <c:pt idx="3024">
                  <c:v>2.1327592393254395</c:v>
                </c:pt>
                <c:pt idx="3025">
                  <c:v>2.1266594904915679</c:v>
                </c:pt>
                <c:pt idx="3026">
                  <c:v>2.1424470757086471</c:v>
                </c:pt>
                <c:pt idx="3027">
                  <c:v>2.123071402942232</c:v>
                </c:pt>
                <c:pt idx="3028">
                  <c:v>2.1280947255113025</c:v>
                </c:pt>
                <c:pt idx="3029">
                  <c:v>2.1280947255113025</c:v>
                </c:pt>
                <c:pt idx="3030">
                  <c:v>2.1158952278435592</c:v>
                </c:pt>
                <c:pt idx="3031">
                  <c:v>2.1209185504126302</c:v>
                </c:pt>
                <c:pt idx="3032">
                  <c:v>2.1445999282382489</c:v>
                </c:pt>
                <c:pt idx="3033">
                  <c:v>2.1280947255113025</c:v>
                </c:pt>
                <c:pt idx="3034">
                  <c:v>2.1338356655902402</c:v>
                </c:pt>
                <c:pt idx="3035">
                  <c:v>2.1280947255113025</c:v>
                </c:pt>
                <c:pt idx="3036">
                  <c:v>2.1327592393254395</c:v>
                </c:pt>
                <c:pt idx="3037">
                  <c:v>2.1245066379619661</c:v>
                </c:pt>
                <c:pt idx="3038">
                  <c:v>2.1327592393254395</c:v>
                </c:pt>
                <c:pt idx="3039">
                  <c:v>2.1352709006099748</c:v>
                </c:pt>
                <c:pt idx="3040">
                  <c:v>2.1424470757086471</c:v>
                </c:pt>
                <c:pt idx="3041">
                  <c:v>2.1363473268747759</c:v>
                </c:pt>
                <c:pt idx="3042">
                  <c:v>2.1280947255113025</c:v>
                </c:pt>
                <c:pt idx="3043">
                  <c:v>2.1338356655902402</c:v>
                </c:pt>
                <c:pt idx="3044">
                  <c:v>2.1209185504126302</c:v>
                </c:pt>
                <c:pt idx="3045">
                  <c:v>2.1219949766774309</c:v>
                </c:pt>
                <c:pt idx="3046">
                  <c:v>2.1471115895227841</c:v>
                </c:pt>
                <c:pt idx="3047">
                  <c:v>2.1137423753139575</c:v>
                </c:pt>
                <c:pt idx="3048">
                  <c:v>2.1352709006099748</c:v>
                </c:pt>
                <c:pt idx="3049">
                  <c:v>2.1374237531395766</c:v>
                </c:pt>
                <c:pt idx="3050">
                  <c:v>2.1388589881593112</c:v>
                </c:pt>
                <c:pt idx="3051">
                  <c:v>2.1209185504126302</c:v>
                </c:pt>
                <c:pt idx="3052">
                  <c:v>2.1219949766774309</c:v>
                </c:pt>
                <c:pt idx="3053">
                  <c:v>2.1374237531395766</c:v>
                </c:pt>
                <c:pt idx="3054">
                  <c:v>2.1280947255113025</c:v>
                </c:pt>
                <c:pt idx="3055">
                  <c:v>2.1388589881593112</c:v>
                </c:pt>
                <c:pt idx="3056">
                  <c:v>2.123071402942232</c:v>
                </c:pt>
                <c:pt idx="3057">
                  <c:v>2.1280947255113025</c:v>
                </c:pt>
                <c:pt idx="3058">
                  <c:v>2.123071402942232</c:v>
                </c:pt>
                <c:pt idx="3059">
                  <c:v>2.1352709006099748</c:v>
                </c:pt>
                <c:pt idx="3060">
                  <c:v>2.1410118406889129</c:v>
                </c:pt>
                <c:pt idx="3061">
                  <c:v>2.1302475780409043</c:v>
                </c:pt>
                <c:pt idx="3062">
                  <c:v>2.1280947255113025</c:v>
                </c:pt>
                <c:pt idx="3063">
                  <c:v>2.1316828130606389</c:v>
                </c:pt>
                <c:pt idx="3064">
                  <c:v>2.1291711517761032</c:v>
                </c:pt>
                <c:pt idx="3065">
                  <c:v>2.1460351632579835</c:v>
                </c:pt>
                <c:pt idx="3066">
                  <c:v>2.1184068891280949</c:v>
                </c:pt>
                <c:pt idx="3067">
                  <c:v>2.1137423753139575</c:v>
                </c:pt>
                <c:pt idx="3068">
                  <c:v>2.1338356655902402</c:v>
                </c:pt>
                <c:pt idx="3069">
                  <c:v>2.1316828130606389</c:v>
                </c:pt>
                <c:pt idx="3070">
                  <c:v>2.1266594904915679</c:v>
                </c:pt>
                <c:pt idx="3071">
                  <c:v>2.1255830642267672</c:v>
                </c:pt>
                <c:pt idx="3072">
                  <c:v>2.1460351632579835</c:v>
                </c:pt>
                <c:pt idx="3073">
                  <c:v>2.1255830642267672</c:v>
                </c:pt>
                <c:pt idx="3074">
                  <c:v>2.1194833153928956</c:v>
                </c:pt>
                <c:pt idx="3075">
                  <c:v>2.1219949766774309</c:v>
                </c:pt>
                <c:pt idx="3076">
                  <c:v>2.1374237531395766</c:v>
                </c:pt>
                <c:pt idx="3077">
                  <c:v>2.1219949766774309</c:v>
                </c:pt>
                <c:pt idx="3078">
                  <c:v>2.1424470757086471</c:v>
                </c:pt>
                <c:pt idx="3079">
                  <c:v>2.1266594904915679</c:v>
                </c:pt>
                <c:pt idx="3080">
                  <c:v>2.1352709006099748</c:v>
                </c:pt>
                <c:pt idx="3081">
                  <c:v>2.1280947255113025</c:v>
                </c:pt>
                <c:pt idx="3082">
                  <c:v>2.1374237531395766</c:v>
                </c:pt>
                <c:pt idx="3083">
                  <c:v>2.1316828130606389</c:v>
                </c:pt>
                <c:pt idx="3084">
                  <c:v>2.1255830642267672</c:v>
                </c:pt>
                <c:pt idx="3085">
                  <c:v>2.1209185504126302</c:v>
                </c:pt>
                <c:pt idx="3086">
                  <c:v>2.1327592393254395</c:v>
                </c:pt>
                <c:pt idx="3087">
                  <c:v>2.1255830642267672</c:v>
                </c:pt>
                <c:pt idx="3088">
                  <c:v>2.1266594904915679</c:v>
                </c:pt>
                <c:pt idx="3089">
                  <c:v>2.1158952278435592</c:v>
                </c:pt>
                <c:pt idx="3090">
                  <c:v>2.1194833153928956</c:v>
                </c:pt>
                <c:pt idx="3091">
                  <c:v>2.1399354144241118</c:v>
                </c:pt>
                <c:pt idx="3092">
                  <c:v>2.1410118406889129</c:v>
                </c:pt>
                <c:pt idx="3093">
                  <c:v>2.1338356655902402</c:v>
                </c:pt>
                <c:pt idx="3094">
                  <c:v>2.1363473268747759</c:v>
                </c:pt>
                <c:pt idx="3095">
                  <c:v>2.123071402942232</c:v>
                </c:pt>
                <c:pt idx="3096">
                  <c:v>2.1291711517761032</c:v>
                </c:pt>
                <c:pt idx="3097">
                  <c:v>2.1445999282382489</c:v>
                </c:pt>
                <c:pt idx="3098">
                  <c:v>2.1219949766774309</c:v>
                </c:pt>
                <c:pt idx="3099">
                  <c:v>2.1302475780409043</c:v>
                </c:pt>
                <c:pt idx="3100">
                  <c:v>2.1280947255113025</c:v>
                </c:pt>
                <c:pt idx="3101">
                  <c:v>2.123071402942232</c:v>
                </c:pt>
                <c:pt idx="3102">
                  <c:v>2.1123071402942233</c:v>
                </c:pt>
                <c:pt idx="3103">
                  <c:v>2.1338356655902402</c:v>
                </c:pt>
                <c:pt idx="3104">
                  <c:v>2.1352709006099748</c:v>
                </c:pt>
                <c:pt idx="3105">
                  <c:v>2.1302475780409043</c:v>
                </c:pt>
                <c:pt idx="3106">
                  <c:v>2.1184068891280949</c:v>
                </c:pt>
                <c:pt idx="3107">
                  <c:v>2.1255830642267672</c:v>
                </c:pt>
                <c:pt idx="3108">
                  <c:v>2.1471115895227841</c:v>
                </c:pt>
                <c:pt idx="3109">
                  <c:v>2.1374237531395766</c:v>
                </c:pt>
                <c:pt idx="3110">
                  <c:v>2.1194833153928956</c:v>
                </c:pt>
                <c:pt idx="3111">
                  <c:v>2.123071402942232</c:v>
                </c:pt>
                <c:pt idx="3112">
                  <c:v>2.1424470757086471</c:v>
                </c:pt>
                <c:pt idx="3113">
                  <c:v>2.1245066379619661</c:v>
                </c:pt>
                <c:pt idx="3114">
                  <c:v>2.123071402942232</c:v>
                </c:pt>
                <c:pt idx="3115">
                  <c:v>2.1219949766774309</c:v>
                </c:pt>
                <c:pt idx="3116">
                  <c:v>2.1245066379619661</c:v>
                </c:pt>
                <c:pt idx="3117">
                  <c:v>2.1209185504126302</c:v>
                </c:pt>
                <c:pt idx="3118">
                  <c:v>2.1280947255113025</c:v>
                </c:pt>
                <c:pt idx="3119">
                  <c:v>2.1352709006099748</c:v>
                </c:pt>
                <c:pt idx="3120">
                  <c:v>2.1460351632579835</c:v>
                </c:pt>
                <c:pt idx="3121">
                  <c:v>2.1266594904915679</c:v>
                </c:pt>
                <c:pt idx="3122">
                  <c:v>2.1435235019734482</c:v>
                </c:pt>
                <c:pt idx="3123">
                  <c:v>2.1184068891280949</c:v>
                </c:pt>
                <c:pt idx="3124">
                  <c:v>2.1374237531395766</c:v>
                </c:pt>
                <c:pt idx="3125">
                  <c:v>2.1327592393254395</c:v>
                </c:pt>
                <c:pt idx="3126">
                  <c:v>2.1460351632579835</c:v>
                </c:pt>
                <c:pt idx="3127">
                  <c:v>2.1302475780409043</c:v>
                </c:pt>
                <c:pt idx="3128">
                  <c:v>2.1388589881593112</c:v>
                </c:pt>
                <c:pt idx="3129">
                  <c:v>2.1209185504126302</c:v>
                </c:pt>
                <c:pt idx="3130">
                  <c:v>2.1327592393254395</c:v>
                </c:pt>
                <c:pt idx="3131">
                  <c:v>2.1137423753139575</c:v>
                </c:pt>
                <c:pt idx="3132">
                  <c:v>2.1137423753139575</c:v>
                </c:pt>
                <c:pt idx="3133">
                  <c:v>2.123071402942232</c:v>
                </c:pt>
                <c:pt idx="3134">
                  <c:v>2.1410118406889129</c:v>
                </c:pt>
                <c:pt idx="3135">
                  <c:v>2.1194833153928956</c:v>
                </c:pt>
                <c:pt idx="3136">
                  <c:v>2.1352709006099748</c:v>
                </c:pt>
                <c:pt idx="3137">
                  <c:v>2.1255830642267672</c:v>
                </c:pt>
                <c:pt idx="3138">
                  <c:v>2.1255830642267672</c:v>
                </c:pt>
                <c:pt idx="3139">
                  <c:v>2.1245066379619661</c:v>
                </c:pt>
                <c:pt idx="3140">
                  <c:v>2.1338356655902402</c:v>
                </c:pt>
                <c:pt idx="3141">
                  <c:v>2.1123071402942233</c:v>
                </c:pt>
                <c:pt idx="3142">
                  <c:v>2.1137423753139575</c:v>
                </c:pt>
                <c:pt idx="3143">
                  <c:v>2.1291711517761032</c:v>
                </c:pt>
                <c:pt idx="3144">
                  <c:v>2.1158952278435592</c:v>
                </c:pt>
                <c:pt idx="3145">
                  <c:v>2.1266594904915679</c:v>
                </c:pt>
                <c:pt idx="3146">
                  <c:v>2.1209185504126302</c:v>
                </c:pt>
                <c:pt idx="3147">
                  <c:v>2.1280947255113025</c:v>
                </c:pt>
                <c:pt idx="3148">
                  <c:v>2.1245066379619661</c:v>
                </c:pt>
                <c:pt idx="3149">
                  <c:v>2.1184068891280949</c:v>
                </c:pt>
                <c:pt idx="3150">
                  <c:v>2.1255830642267672</c:v>
                </c:pt>
                <c:pt idx="3151">
                  <c:v>2.1280947255113025</c:v>
                </c:pt>
                <c:pt idx="3152">
                  <c:v>2.1302475780409043</c:v>
                </c:pt>
                <c:pt idx="3153">
                  <c:v>2.1327592393254395</c:v>
                </c:pt>
                <c:pt idx="3154">
                  <c:v>2.1245066379619661</c:v>
                </c:pt>
                <c:pt idx="3155">
                  <c:v>2.1316828130606389</c:v>
                </c:pt>
                <c:pt idx="3156">
                  <c:v>2.1316828130606389</c:v>
                </c:pt>
                <c:pt idx="3157">
                  <c:v>2.123071402942232</c:v>
                </c:pt>
                <c:pt idx="3158">
                  <c:v>2.1245066379619661</c:v>
                </c:pt>
                <c:pt idx="3159">
                  <c:v>2.1255830642267672</c:v>
                </c:pt>
                <c:pt idx="3160">
                  <c:v>2.1015428776462146</c:v>
                </c:pt>
                <c:pt idx="3161">
                  <c:v>2.1424470757086471</c:v>
                </c:pt>
                <c:pt idx="3162">
                  <c:v>2.1302475780409043</c:v>
                </c:pt>
                <c:pt idx="3163">
                  <c:v>2.1266594904915679</c:v>
                </c:pt>
                <c:pt idx="3164">
                  <c:v>2.1399354144241118</c:v>
                </c:pt>
                <c:pt idx="3165">
                  <c:v>2.123071402942232</c:v>
                </c:pt>
                <c:pt idx="3166">
                  <c:v>2.1280947255113025</c:v>
                </c:pt>
                <c:pt idx="3167">
                  <c:v>2.1255830642267672</c:v>
                </c:pt>
                <c:pt idx="3168">
                  <c:v>2.1410118406889129</c:v>
                </c:pt>
                <c:pt idx="3169">
                  <c:v>2.1352709006099748</c:v>
                </c:pt>
                <c:pt idx="3170">
                  <c:v>2.1435235019734482</c:v>
                </c:pt>
                <c:pt idx="3171">
                  <c:v>2.1266594904915679</c:v>
                </c:pt>
                <c:pt idx="3172">
                  <c:v>2.1316828130606389</c:v>
                </c:pt>
                <c:pt idx="3173">
                  <c:v>2.1280947255113025</c:v>
                </c:pt>
                <c:pt idx="3174">
                  <c:v>2.1363473268747759</c:v>
                </c:pt>
                <c:pt idx="3175">
                  <c:v>2.1424470757086471</c:v>
                </c:pt>
                <c:pt idx="3176">
                  <c:v>2.1158952278435592</c:v>
                </c:pt>
                <c:pt idx="3177">
                  <c:v>2.1148188015787586</c:v>
                </c:pt>
                <c:pt idx="3178">
                  <c:v>2.123071402942232</c:v>
                </c:pt>
                <c:pt idx="3179">
                  <c:v>2.1219949766774309</c:v>
                </c:pt>
                <c:pt idx="3180">
                  <c:v>2.1158952278435592</c:v>
                </c:pt>
                <c:pt idx="3181">
                  <c:v>2.1148188015787586</c:v>
                </c:pt>
                <c:pt idx="3182">
                  <c:v>2.1209185504126302</c:v>
                </c:pt>
                <c:pt idx="3183">
                  <c:v>2.1280947255113025</c:v>
                </c:pt>
                <c:pt idx="3184">
                  <c:v>2.1173304628632938</c:v>
                </c:pt>
                <c:pt idx="3185">
                  <c:v>2.1302475780409043</c:v>
                </c:pt>
                <c:pt idx="3186">
                  <c:v>2.1374237531395766</c:v>
                </c:pt>
                <c:pt idx="3187">
                  <c:v>2.1148188015787586</c:v>
                </c:pt>
                <c:pt idx="3188">
                  <c:v>2.1302475780409043</c:v>
                </c:pt>
                <c:pt idx="3189">
                  <c:v>2.123071402942232</c:v>
                </c:pt>
                <c:pt idx="3190">
                  <c:v>2.1327592393254395</c:v>
                </c:pt>
                <c:pt idx="3191">
                  <c:v>2.1255830642267672</c:v>
                </c:pt>
                <c:pt idx="3192">
                  <c:v>2.1112307140294222</c:v>
                </c:pt>
                <c:pt idx="3193">
                  <c:v>2.1255830642267672</c:v>
                </c:pt>
                <c:pt idx="3194">
                  <c:v>2.1291711517761032</c:v>
                </c:pt>
                <c:pt idx="3195">
                  <c:v>2.1194833153928956</c:v>
                </c:pt>
                <c:pt idx="3196">
                  <c:v>2.1316828130606389</c:v>
                </c:pt>
                <c:pt idx="3197">
                  <c:v>2.1255830642267672</c:v>
                </c:pt>
                <c:pt idx="3198">
                  <c:v>2.1280947255113025</c:v>
                </c:pt>
                <c:pt idx="3199">
                  <c:v>2.1065662002152852</c:v>
                </c:pt>
                <c:pt idx="3200">
                  <c:v>2.1280947255113025</c:v>
                </c:pt>
                <c:pt idx="3201">
                  <c:v>2.1245066379619661</c:v>
                </c:pt>
                <c:pt idx="3202">
                  <c:v>2.1209185504126302</c:v>
                </c:pt>
                <c:pt idx="3203">
                  <c:v>2.1219949766774309</c:v>
                </c:pt>
                <c:pt idx="3204">
                  <c:v>2.1327592393254395</c:v>
                </c:pt>
                <c:pt idx="3205">
                  <c:v>2.123071402942232</c:v>
                </c:pt>
                <c:pt idx="3206">
                  <c:v>2.123071402942232</c:v>
                </c:pt>
                <c:pt idx="3207">
                  <c:v>2.1184068891280949</c:v>
                </c:pt>
                <c:pt idx="3208">
                  <c:v>2.1399354144241118</c:v>
                </c:pt>
                <c:pt idx="3209">
                  <c:v>2.1245066379619661</c:v>
                </c:pt>
                <c:pt idx="3210">
                  <c:v>2.1173304628632938</c:v>
                </c:pt>
                <c:pt idx="3211">
                  <c:v>2.1338356655902402</c:v>
                </c:pt>
                <c:pt idx="3212">
                  <c:v>2.1209185504126302</c:v>
                </c:pt>
                <c:pt idx="3213">
                  <c:v>2.1245066379619661</c:v>
                </c:pt>
                <c:pt idx="3214">
                  <c:v>2.1173304628632938</c:v>
                </c:pt>
                <c:pt idx="3215">
                  <c:v>2.1280947255113025</c:v>
                </c:pt>
                <c:pt idx="3216">
                  <c:v>2.1517761033369216</c:v>
                </c:pt>
                <c:pt idx="3217">
                  <c:v>2.1363473268747759</c:v>
                </c:pt>
                <c:pt idx="3218">
                  <c:v>2.1266594904915679</c:v>
                </c:pt>
                <c:pt idx="3219">
                  <c:v>2.1219949766774309</c:v>
                </c:pt>
                <c:pt idx="3220">
                  <c:v>2.1291711517761032</c:v>
                </c:pt>
                <c:pt idx="3221">
                  <c:v>2.1137423753139575</c:v>
                </c:pt>
                <c:pt idx="3222">
                  <c:v>2.1266594904915679</c:v>
                </c:pt>
                <c:pt idx="3223">
                  <c:v>2.1291711517761032</c:v>
                </c:pt>
                <c:pt idx="3224">
                  <c:v>2.1194833153928956</c:v>
                </c:pt>
                <c:pt idx="3225">
                  <c:v>2.1338356655902402</c:v>
                </c:pt>
                <c:pt idx="3226">
                  <c:v>2.1388589881593112</c:v>
                </c:pt>
                <c:pt idx="3227">
                  <c:v>2.1209185504126302</c:v>
                </c:pt>
                <c:pt idx="3228">
                  <c:v>2.1158952278435592</c:v>
                </c:pt>
                <c:pt idx="3229">
                  <c:v>2.1137423753139575</c:v>
                </c:pt>
                <c:pt idx="3230">
                  <c:v>2.1266594904915679</c:v>
                </c:pt>
                <c:pt idx="3231">
                  <c:v>2.1184068891280949</c:v>
                </c:pt>
                <c:pt idx="3232">
                  <c:v>2.1245066379619661</c:v>
                </c:pt>
                <c:pt idx="3233">
                  <c:v>2.1194833153928956</c:v>
                </c:pt>
                <c:pt idx="3234">
                  <c:v>2.1302475780409043</c:v>
                </c:pt>
                <c:pt idx="3235">
                  <c:v>2.1338356655902402</c:v>
                </c:pt>
                <c:pt idx="3236">
                  <c:v>2.1194833153928956</c:v>
                </c:pt>
                <c:pt idx="3237">
                  <c:v>2.1245066379619661</c:v>
                </c:pt>
                <c:pt idx="3238">
                  <c:v>2.1255830642267672</c:v>
                </c:pt>
                <c:pt idx="3239">
                  <c:v>2.1219949766774309</c:v>
                </c:pt>
                <c:pt idx="3240">
                  <c:v>2.1184068891280949</c:v>
                </c:pt>
                <c:pt idx="3241">
                  <c:v>2.1158952278435592</c:v>
                </c:pt>
                <c:pt idx="3242">
                  <c:v>2.1137423753139575</c:v>
                </c:pt>
                <c:pt idx="3243">
                  <c:v>2.1076426264800863</c:v>
                </c:pt>
                <c:pt idx="3244">
                  <c:v>2.1112307140294222</c:v>
                </c:pt>
                <c:pt idx="3245">
                  <c:v>2.1255830642267672</c:v>
                </c:pt>
                <c:pt idx="3246">
                  <c:v>2.1137423753139575</c:v>
                </c:pt>
                <c:pt idx="3247">
                  <c:v>2.1291711517761032</c:v>
                </c:pt>
                <c:pt idx="3248">
                  <c:v>2.1280947255113025</c:v>
                </c:pt>
                <c:pt idx="3249">
                  <c:v>2.1137423753139575</c:v>
                </c:pt>
                <c:pt idx="3250">
                  <c:v>2.1302475780409043</c:v>
                </c:pt>
                <c:pt idx="3251">
                  <c:v>2.123071402942232</c:v>
                </c:pt>
                <c:pt idx="3252">
                  <c:v>2.1280947255113025</c:v>
                </c:pt>
                <c:pt idx="3253">
                  <c:v>2.1302475780409043</c:v>
                </c:pt>
                <c:pt idx="3254">
                  <c:v>2.1266594904915679</c:v>
                </c:pt>
                <c:pt idx="3255">
                  <c:v>2.1338356655902402</c:v>
                </c:pt>
                <c:pt idx="3256">
                  <c:v>2.1291711517761032</c:v>
                </c:pt>
                <c:pt idx="3257">
                  <c:v>2.1209185504126302</c:v>
                </c:pt>
                <c:pt idx="3258">
                  <c:v>2.1266594904915679</c:v>
                </c:pt>
                <c:pt idx="3259">
                  <c:v>2.1184068891280949</c:v>
                </c:pt>
                <c:pt idx="3260">
                  <c:v>2.1266594904915679</c:v>
                </c:pt>
                <c:pt idx="3261">
                  <c:v>2.1352709006099748</c:v>
                </c:pt>
                <c:pt idx="3262">
                  <c:v>2.1087190527448869</c:v>
                </c:pt>
                <c:pt idx="3263">
                  <c:v>2.1542877646214569</c:v>
                </c:pt>
                <c:pt idx="3264">
                  <c:v>2.123071402942232</c:v>
                </c:pt>
                <c:pt idx="3265">
                  <c:v>2.1209185504126302</c:v>
                </c:pt>
                <c:pt idx="3266">
                  <c:v>2.1327592393254395</c:v>
                </c:pt>
                <c:pt idx="3267">
                  <c:v>2.1173304628632938</c:v>
                </c:pt>
                <c:pt idx="3268">
                  <c:v>2.123071402942232</c:v>
                </c:pt>
                <c:pt idx="3269">
                  <c:v>2.1266594904915679</c:v>
                </c:pt>
                <c:pt idx="3270">
                  <c:v>2.1194833153928956</c:v>
                </c:pt>
                <c:pt idx="3271">
                  <c:v>2.1194833153928956</c:v>
                </c:pt>
                <c:pt idx="3272">
                  <c:v>2.1302475780409043</c:v>
                </c:pt>
                <c:pt idx="3273">
                  <c:v>2.1148188015787586</c:v>
                </c:pt>
                <c:pt idx="3274">
                  <c:v>2.1245066379619661</c:v>
                </c:pt>
                <c:pt idx="3275">
                  <c:v>2.1137423753139575</c:v>
                </c:pt>
                <c:pt idx="3276">
                  <c:v>2.1280947255113025</c:v>
                </c:pt>
                <c:pt idx="3277">
                  <c:v>2.1158952278435592</c:v>
                </c:pt>
                <c:pt idx="3278">
                  <c:v>2.1280947255113025</c:v>
                </c:pt>
                <c:pt idx="3279">
                  <c:v>2.105130965195551</c:v>
                </c:pt>
                <c:pt idx="3280">
                  <c:v>2.1112307140294222</c:v>
                </c:pt>
                <c:pt idx="3281">
                  <c:v>2.1194833153928956</c:v>
                </c:pt>
                <c:pt idx="3282">
                  <c:v>2.1424470757086471</c:v>
                </c:pt>
                <c:pt idx="3283">
                  <c:v>2.1209185504126302</c:v>
                </c:pt>
                <c:pt idx="3284">
                  <c:v>2.1245066379619661</c:v>
                </c:pt>
                <c:pt idx="3285">
                  <c:v>2.1291711517761032</c:v>
                </c:pt>
                <c:pt idx="3286">
                  <c:v>2.1015428776462146</c:v>
                </c:pt>
                <c:pt idx="3287">
                  <c:v>2.1327592393254395</c:v>
                </c:pt>
                <c:pt idx="3288">
                  <c:v>2.1184068891280949</c:v>
                </c:pt>
                <c:pt idx="3289">
                  <c:v>2.1245066379619661</c:v>
                </c:pt>
                <c:pt idx="3290">
                  <c:v>2.1123071402942233</c:v>
                </c:pt>
                <c:pt idx="3291">
                  <c:v>2.1280947255113025</c:v>
                </c:pt>
                <c:pt idx="3292">
                  <c:v>2.1578758521707928</c:v>
                </c:pt>
                <c:pt idx="3293">
                  <c:v>2.1148188015787586</c:v>
                </c:pt>
                <c:pt idx="3294">
                  <c:v>2.1123071402942233</c:v>
                </c:pt>
                <c:pt idx="3295">
                  <c:v>2.1445999282382489</c:v>
                </c:pt>
                <c:pt idx="3296">
                  <c:v>2.1352709006099748</c:v>
                </c:pt>
                <c:pt idx="3297">
                  <c:v>2.1148188015787586</c:v>
                </c:pt>
                <c:pt idx="3298">
                  <c:v>2.1388589881593112</c:v>
                </c:pt>
                <c:pt idx="3299">
                  <c:v>2.1158952278435592</c:v>
                </c:pt>
                <c:pt idx="3300">
                  <c:v>2.1280947255113025</c:v>
                </c:pt>
                <c:pt idx="3301">
                  <c:v>2.1245066379619661</c:v>
                </c:pt>
                <c:pt idx="3302">
                  <c:v>2.1291711517761032</c:v>
                </c:pt>
                <c:pt idx="3303">
                  <c:v>2.1245066379619661</c:v>
                </c:pt>
                <c:pt idx="3304">
                  <c:v>2.1219949766774309</c:v>
                </c:pt>
                <c:pt idx="3305">
                  <c:v>2.1327592393254395</c:v>
                </c:pt>
                <c:pt idx="3306">
                  <c:v>2.1209185504126302</c:v>
                </c:pt>
                <c:pt idx="3307">
                  <c:v>2.1363473268747759</c:v>
                </c:pt>
                <c:pt idx="3308">
                  <c:v>2.1388589881593112</c:v>
                </c:pt>
                <c:pt idx="3309">
                  <c:v>2.1316828130606389</c:v>
                </c:pt>
                <c:pt idx="3310">
                  <c:v>2.1158952278435592</c:v>
                </c:pt>
                <c:pt idx="3311">
                  <c:v>2.1219949766774309</c:v>
                </c:pt>
                <c:pt idx="3312">
                  <c:v>2.1219949766774309</c:v>
                </c:pt>
                <c:pt idx="3313">
                  <c:v>2.1184068891280949</c:v>
                </c:pt>
                <c:pt idx="3314">
                  <c:v>2.1029781126659493</c:v>
                </c:pt>
                <c:pt idx="3315">
                  <c:v>2.1194833153928956</c:v>
                </c:pt>
                <c:pt idx="3316">
                  <c:v>2.1087190527448869</c:v>
                </c:pt>
                <c:pt idx="3317">
                  <c:v>2.1255830642267672</c:v>
                </c:pt>
                <c:pt idx="3318">
                  <c:v>2.1040545389307499</c:v>
                </c:pt>
                <c:pt idx="3319">
                  <c:v>2.1266594904915679</c:v>
                </c:pt>
                <c:pt idx="3320">
                  <c:v>2.1173304628632938</c:v>
                </c:pt>
                <c:pt idx="3321">
                  <c:v>2.1194833153928956</c:v>
                </c:pt>
                <c:pt idx="3322">
                  <c:v>2.1245066379619661</c:v>
                </c:pt>
                <c:pt idx="3323">
                  <c:v>2.1076426264800863</c:v>
                </c:pt>
                <c:pt idx="3324">
                  <c:v>2.1338356655902402</c:v>
                </c:pt>
                <c:pt idx="3325">
                  <c:v>2.1112307140294222</c:v>
                </c:pt>
                <c:pt idx="3326">
                  <c:v>2.1209185504126302</c:v>
                </c:pt>
                <c:pt idx="3327">
                  <c:v>2.1076426264800863</c:v>
                </c:pt>
                <c:pt idx="3328">
                  <c:v>2.1255830642267672</c:v>
                </c:pt>
                <c:pt idx="3329">
                  <c:v>2.1327592393254395</c:v>
                </c:pt>
                <c:pt idx="3330">
                  <c:v>2.1338356655902402</c:v>
                </c:pt>
                <c:pt idx="3331">
                  <c:v>2.123071402942232</c:v>
                </c:pt>
                <c:pt idx="3332">
                  <c:v>2.1209185504126302</c:v>
                </c:pt>
                <c:pt idx="3333">
                  <c:v>2.1338356655902402</c:v>
                </c:pt>
                <c:pt idx="3334">
                  <c:v>2.1302475780409043</c:v>
                </c:pt>
                <c:pt idx="3335">
                  <c:v>2.1471115895227841</c:v>
                </c:pt>
                <c:pt idx="3336">
                  <c:v>2.123071402942232</c:v>
                </c:pt>
                <c:pt idx="3337">
                  <c:v>2.1219949766774309</c:v>
                </c:pt>
                <c:pt idx="3338">
                  <c:v>2.1173304628632938</c:v>
                </c:pt>
                <c:pt idx="3339">
                  <c:v>2.1302475780409043</c:v>
                </c:pt>
                <c:pt idx="3340">
                  <c:v>2.1137423753139575</c:v>
                </c:pt>
                <c:pt idx="3341">
                  <c:v>2.1101542877646216</c:v>
                </c:pt>
                <c:pt idx="3342">
                  <c:v>2.105130965195551</c:v>
                </c:pt>
                <c:pt idx="3343">
                  <c:v>2.1338356655902402</c:v>
                </c:pt>
                <c:pt idx="3344">
                  <c:v>2.1184068891280949</c:v>
                </c:pt>
                <c:pt idx="3345">
                  <c:v>2.1158952278435592</c:v>
                </c:pt>
                <c:pt idx="3346">
                  <c:v>2.1184068891280949</c:v>
                </c:pt>
                <c:pt idx="3347">
                  <c:v>2.1209185504126302</c:v>
                </c:pt>
                <c:pt idx="3348">
                  <c:v>2.1245066379619661</c:v>
                </c:pt>
                <c:pt idx="3349">
                  <c:v>2.1245066379619661</c:v>
                </c:pt>
                <c:pt idx="3350">
                  <c:v>2.1327592393254395</c:v>
                </c:pt>
                <c:pt idx="3351">
                  <c:v>2.1173304628632938</c:v>
                </c:pt>
                <c:pt idx="3352">
                  <c:v>2.1076426264800863</c:v>
                </c:pt>
                <c:pt idx="3353">
                  <c:v>2.1291711517761032</c:v>
                </c:pt>
                <c:pt idx="3354">
                  <c:v>2.1158952278435592</c:v>
                </c:pt>
                <c:pt idx="3355">
                  <c:v>2.1173304628632938</c:v>
                </c:pt>
                <c:pt idx="3356">
                  <c:v>2.1266594904915679</c:v>
                </c:pt>
                <c:pt idx="3357">
                  <c:v>2.1266594904915679</c:v>
                </c:pt>
                <c:pt idx="3358">
                  <c:v>2.1137423753139575</c:v>
                </c:pt>
                <c:pt idx="3359">
                  <c:v>2.1280947255113025</c:v>
                </c:pt>
                <c:pt idx="3360">
                  <c:v>2.1352709006099748</c:v>
                </c:pt>
                <c:pt idx="3361">
                  <c:v>2.1101542877646216</c:v>
                </c:pt>
                <c:pt idx="3362">
                  <c:v>2.1352709006099748</c:v>
                </c:pt>
                <c:pt idx="3363">
                  <c:v>2.1194833153928956</c:v>
                </c:pt>
                <c:pt idx="3364">
                  <c:v>2.1194833153928956</c:v>
                </c:pt>
                <c:pt idx="3365">
                  <c:v>2.1291711517761032</c:v>
                </c:pt>
                <c:pt idx="3366">
                  <c:v>2.1280947255113025</c:v>
                </c:pt>
                <c:pt idx="3367">
                  <c:v>2.1338356655902402</c:v>
                </c:pt>
                <c:pt idx="3368">
                  <c:v>2.1209185504126302</c:v>
                </c:pt>
                <c:pt idx="3369">
                  <c:v>2.1076426264800863</c:v>
                </c:pt>
                <c:pt idx="3370">
                  <c:v>2.1209185504126302</c:v>
                </c:pt>
                <c:pt idx="3371">
                  <c:v>2.123071402942232</c:v>
                </c:pt>
                <c:pt idx="3372">
                  <c:v>2.1352709006099748</c:v>
                </c:pt>
                <c:pt idx="3373">
                  <c:v>2.1266594904915679</c:v>
                </c:pt>
                <c:pt idx="3374">
                  <c:v>2.1194833153928956</c:v>
                </c:pt>
                <c:pt idx="3375">
                  <c:v>2.1219949766774309</c:v>
                </c:pt>
                <c:pt idx="3376">
                  <c:v>2.1219949766774309</c:v>
                </c:pt>
                <c:pt idx="3377">
                  <c:v>2.1266594904915679</c:v>
                </c:pt>
                <c:pt idx="3378">
                  <c:v>2.1065662002152852</c:v>
                </c:pt>
                <c:pt idx="3379">
                  <c:v>2.1137423753139575</c:v>
                </c:pt>
                <c:pt idx="3380">
                  <c:v>2.1255830642267672</c:v>
                </c:pt>
                <c:pt idx="3381">
                  <c:v>2.1219949766774309</c:v>
                </c:pt>
                <c:pt idx="3382">
                  <c:v>2.1184068891280949</c:v>
                </c:pt>
                <c:pt idx="3383">
                  <c:v>2.1266594904915679</c:v>
                </c:pt>
                <c:pt idx="3384">
                  <c:v>2.1173304628632938</c:v>
                </c:pt>
                <c:pt idx="3385">
                  <c:v>2.1291711517761032</c:v>
                </c:pt>
                <c:pt idx="3386">
                  <c:v>2.1137423753139575</c:v>
                </c:pt>
                <c:pt idx="3387">
                  <c:v>2.1280947255113025</c:v>
                </c:pt>
                <c:pt idx="3388">
                  <c:v>2.1123071402942233</c:v>
                </c:pt>
                <c:pt idx="3389">
                  <c:v>2.1137423753139575</c:v>
                </c:pt>
                <c:pt idx="3390">
                  <c:v>2.1137423753139575</c:v>
                </c:pt>
                <c:pt idx="3391">
                  <c:v>2.1101542877646216</c:v>
                </c:pt>
                <c:pt idx="3392">
                  <c:v>2.1158952278435592</c:v>
                </c:pt>
                <c:pt idx="3393">
                  <c:v>2.1194833153928956</c:v>
                </c:pt>
                <c:pt idx="3394">
                  <c:v>2.1123071402942233</c:v>
                </c:pt>
                <c:pt idx="3395">
                  <c:v>2.1158952278435592</c:v>
                </c:pt>
                <c:pt idx="3396">
                  <c:v>2.1112307140294222</c:v>
                </c:pt>
                <c:pt idx="3397">
                  <c:v>2.1173304628632938</c:v>
                </c:pt>
                <c:pt idx="3398">
                  <c:v>2.1245066379619661</c:v>
                </c:pt>
                <c:pt idx="3399">
                  <c:v>2.1291711517761032</c:v>
                </c:pt>
                <c:pt idx="3400">
                  <c:v>2.1245066379619661</c:v>
                </c:pt>
                <c:pt idx="3401">
                  <c:v>2.1123071402942233</c:v>
                </c:pt>
                <c:pt idx="3402">
                  <c:v>2.1123071402942233</c:v>
                </c:pt>
                <c:pt idx="3403">
                  <c:v>2.1158952278435592</c:v>
                </c:pt>
                <c:pt idx="3404">
                  <c:v>2.123071402942232</c:v>
                </c:pt>
                <c:pt idx="3405">
                  <c:v>2.1040545389307499</c:v>
                </c:pt>
                <c:pt idx="3406">
                  <c:v>2.1040545389307499</c:v>
                </c:pt>
                <c:pt idx="3407">
                  <c:v>2.1148188015787586</c:v>
                </c:pt>
                <c:pt idx="3408">
                  <c:v>2.1158952278435592</c:v>
                </c:pt>
                <c:pt idx="3409">
                  <c:v>2.1352709006099748</c:v>
                </c:pt>
                <c:pt idx="3410">
                  <c:v>2.123071402942232</c:v>
                </c:pt>
                <c:pt idx="3411">
                  <c:v>2.1327592393254395</c:v>
                </c:pt>
                <c:pt idx="3412">
                  <c:v>2.1040545389307499</c:v>
                </c:pt>
                <c:pt idx="3413">
                  <c:v>2.1209185504126302</c:v>
                </c:pt>
                <c:pt idx="3414">
                  <c:v>2.1209185504126302</c:v>
                </c:pt>
                <c:pt idx="3415">
                  <c:v>2.123071402942232</c:v>
                </c:pt>
                <c:pt idx="3416">
                  <c:v>2.1158952278435592</c:v>
                </c:pt>
                <c:pt idx="3417">
                  <c:v>2.1255830642267672</c:v>
                </c:pt>
                <c:pt idx="3418">
                  <c:v>2.1209185504126302</c:v>
                </c:pt>
                <c:pt idx="3419">
                  <c:v>2.1173304628632938</c:v>
                </c:pt>
                <c:pt idx="3420">
                  <c:v>2.1123071402942233</c:v>
                </c:pt>
                <c:pt idx="3421">
                  <c:v>2.1266594904915679</c:v>
                </c:pt>
                <c:pt idx="3422">
                  <c:v>2.1245066379619661</c:v>
                </c:pt>
                <c:pt idx="3423">
                  <c:v>2.1302475780409043</c:v>
                </c:pt>
                <c:pt idx="3424">
                  <c:v>2.1148188015787586</c:v>
                </c:pt>
                <c:pt idx="3425">
                  <c:v>2.1137423753139575</c:v>
                </c:pt>
                <c:pt idx="3426">
                  <c:v>2.1184068891280949</c:v>
                </c:pt>
                <c:pt idx="3427">
                  <c:v>2.1316828130606389</c:v>
                </c:pt>
                <c:pt idx="3428">
                  <c:v>2.1266594904915679</c:v>
                </c:pt>
                <c:pt idx="3429">
                  <c:v>2.1076426264800863</c:v>
                </c:pt>
                <c:pt idx="3430">
                  <c:v>2.123071402942232</c:v>
                </c:pt>
                <c:pt idx="3431">
                  <c:v>2.123071402942232</c:v>
                </c:pt>
                <c:pt idx="3432">
                  <c:v>2.1280947255113025</c:v>
                </c:pt>
                <c:pt idx="3433">
                  <c:v>2.1291711517761032</c:v>
                </c:pt>
                <c:pt idx="3434">
                  <c:v>2.1173304628632938</c:v>
                </c:pt>
                <c:pt idx="3435">
                  <c:v>2.1219949766774309</c:v>
                </c:pt>
                <c:pt idx="3436">
                  <c:v>2.1352709006099748</c:v>
                </c:pt>
                <c:pt idx="3437">
                  <c:v>2.1112307140294222</c:v>
                </c:pt>
                <c:pt idx="3438">
                  <c:v>2.123071402942232</c:v>
                </c:pt>
                <c:pt idx="3439">
                  <c:v>2.1291711517761032</c:v>
                </c:pt>
                <c:pt idx="3440">
                  <c:v>2.1029781126659493</c:v>
                </c:pt>
                <c:pt idx="3441">
                  <c:v>2.1209185504126302</c:v>
                </c:pt>
                <c:pt idx="3442">
                  <c:v>2.1327592393254395</c:v>
                </c:pt>
                <c:pt idx="3443">
                  <c:v>2.1101542877646216</c:v>
                </c:pt>
                <c:pt idx="3444">
                  <c:v>2.1302475780409043</c:v>
                </c:pt>
                <c:pt idx="3445">
                  <c:v>2.1316828130606389</c:v>
                </c:pt>
                <c:pt idx="3446">
                  <c:v>2.1338356655902402</c:v>
                </c:pt>
                <c:pt idx="3447">
                  <c:v>2.1137423753139575</c:v>
                </c:pt>
                <c:pt idx="3448">
                  <c:v>2.1194833153928956</c:v>
                </c:pt>
                <c:pt idx="3449">
                  <c:v>2.1123071402942233</c:v>
                </c:pt>
                <c:pt idx="3450">
                  <c:v>2.1245066379619661</c:v>
                </c:pt>
                <c:pt idx="3451">
                  <c:v>2.1219949766774309</c:v>
                </c:pt>
                <c:pt idx="3452">
                  <c:v>2.0993900251166129</c:v>
                </c:pt>
                <c:pt idx="3453">
                  <c:v>2.1101542877646216</c:v>
                </c:pt>
                <c:pt idx="3454">
                  <c:v>2.1184068891280949</c:v>
                </c:pt>
                <c:pt idx="3455">
                  <c:v>2.1266594904915679</c:v>
                </c:pt>
                <c:pt idx="3456">
                  <c:v>2.1101542877646216</c:v>
                </c:pt>
                <c:pt idx="3457">
                  <c:v>2.1219949766774309</c:v>
                </c:pt>
                <c:pt idx="3458">
                  <c:v>2.1327592393254395</c:v>
                </c:pt>
                <c:pt idx="3459">
                  <c:v>2.1123071402942233</c:v>
                </c:pt>
                <c:pt idx="3460">
                  <c:v>2.1302475780409043</c:v>
                </c:pt>
                <c:pt idx="3461">
                  <c:v>2.1245066379619661</c:v>
                </c:pt>
                <c:pt idx="3462">
                  <c:v>2.1280947255113025</c:v>
                </c:pt>
                <c:pt idx="3463">
                  <c:v>2.123071402942232</c:v>
                </c:pt>
                <c:pt idx="3464">
                  <c:v>2.1148188015787586</c:v>
                </c:pt>
                <c:pt idx="3465">
                  <c:v>2.1112307140294222</c:v>
                </c:pt>
                <c:pt idx="3466">
                  <c:v>2.1302475780409043</c:v>
                </c:pt>
                <c:pt idx="3467">
                  <c:v>2.1245066379619661</c:v>
                </c:pt>
                <c:pt idx="3468">
                  <c:v>2.1209185504126302</c:v>
                </c:pt>
                <c:pt idx="3469">
                  <c:v>2.1209185504126302</c:v>
                </c:pt>
                <c:pt idx="3470">
                  <c:v>2.1076426264800863</c:v>
                </c:pt>
                <c:pt idx="3471">
                  <c:v>2.1245066379619661</c:v>
                </c:pt>
                <c:pt idx="3472">
                  <c:v>2.1101542877646216</c:v>
                </c:pt>
                <c:pt idx="3473">
                  <c:v>2.1424470757086471</c:v>
                </c:pt>
                <c:pt idx="3474">
                  <c:v>2.1245066379619661</c:v>
                </c:pt>
                <c:pt idx="3475">
                  <c:v>2.1245066379619661</c:v>
                </c:pt>
                <c:pt idx="3476">
                  <c:v>2.1184068891280949</c:v>
                </c:pt>
                <c:pt idx="3477">
                  <c:v>2.0979547900968782</c:v>
                </c:pt>
                <c:pt idx="3478">
                  <c:v>2.1209185504126302</c:v>
                </c:pt>
                <c:pt idx="3479">
                  <c:v>2.1194833153928956</c:v>
                </c:pt>
                <c:pt idx="3480">
                  <c:v>2.1302475780409043</c:v>
                </c:pt>
                <c:pt idx="3481">
                  <c:v>2.1184068891280949</c:v>
                </c:pt>
                <c:pt idx="3482">
                  <c:v>2.1280947255113025</c:v>
                </c:pt>
                <c:pt idx="3483">
                  <c:v>2.1291711517761032</c:v>
                </c:pt>
                <c:pt idx="3484">
                  <c:v>2.1363473268747759</c:v>
                </c:pt>
                <c:pt idx="3485">
                  <c:v>2.1219949766774309</c:v>
                </c:pt>
                <c:pt idx="3486">
                  <c:v>2.1219949766774309</c:v>
                </c:pt>
                <c:pt idx="3487">
                  <c:v>2.1123071402942233</c:v>
                </c:pt>
                <c:pt idx="3488">
                  <c:v>2.1184068891280949</c:v>
                </c:pt>
                <c:pt idx="3489">
                  <c:v>2.1291711517761032</c:v>
                </c:pt>
                <c:pt idx="3490">
                  <c:v>2.1148188015787586</c:v>
                </c:pt>
                <c:pt idx="3491">
                  <c:v>2.1280947255113025</c:v>
                </c:pt>
                <c:pt idx="3492">
                  <c:v>2.1112307140294222</c:v>
                </c:pt>
                <c:pt idx="3493">
                  <c:v>2.1219949766774309</c:v>
                </c:pt>
                <c:pt idx="3494">
                  <c:v>2.1112307140294222</c:v>
                </c:pt>
                <c:pt idx="3495">
                  <c:v>2.1209185504126302</c:v>
                </c:pt>
                <c:pt idx="3496">
                  <c:v>2.1194833153928956</c:v>
                </c:pt>
                <c:pt idx="3497">
                  <c:v>2.1123071402942233</c:v>
                </c:pt>
                <c:pt idx="3498">
                  <c:v>2.1065662002152852</c:v>
                </c:pt>
                <c:pt idx="3499">
                  <c:v>2.1184068891280949</c:v>
                </c:pt>
                <c:pt idx="3500">
                  <c:v>2.1209185504126302</c:v>
                </c:pt>
                <c:pt idx="3501">
                  <c:v>2.1435235019734482</c:v>
                </c:pt>
                <c:pt idx="3502">
                  <c:v>2.1209185504126302</c:v>
                </c:pt>
                <c:pt idx="3503">
                  <c:v>2.1302475780409043</c:v>
                </c:pt>
                <c:pt idx="3504">
                  <c:v>2.1173304628632938</c:v>
                </c:pt>
                <c:pt idx="3505">
                  <c:v>2.1101542877646216</c:v>
                </c:pt>
                <c:pt idx="3506">
                  <c:v>2.1280947255113025</c:v>
                </c:pt>
                <c:pt idx="3507">
                  <c:v>2.1158952278435592</c:v>
                </c:pt>
                <c:pt idx="3508">
                  <c:v>2.1137423753139575</c:v>
                </c:pt>
                <c:pt idx="3509">
                  <c:v>2.1209185504126302</c:v>
                </c:pt>
                <c:pt idx="3510">
                  <c:v>2.1158952278435592</c:v>
                </c:pt>
                <c:pt idx="3511">
                  <c:v>2.1302475780409043</c:v>
                </c:pt>
                <c:pt idx="3512">
                  <c:v>2.1123071402942233</c:v>
                </c:pt>
                <c:pt idx="3513">
                  <c:v>2.1266594904915679</c:v>
                </c:pt>
                <c:pt idx="3514">
                  <c:v>2.1280947255113025</c:v>
                </c:pt>
                <c:pt idx="3515">
                  <c:v>2.1194833153928956</c:v>
                </c:pt>
                <c:pt idx="3516">
                  <c:v>2.1194833153928956</c:v>
                </c:pt>
                <c:pt idx="3517">
                  <c:v>2.1194833153928956</c:v>
                </c:pt>
                <c:pt idx="3518">
                  <c:v>2.0993900251166129</c:v>
                </c:pt>
                <c:pt idx="3519">
                  <c:v>2.123071402942232</c:v>
                </c:pt>
                <c:pt idx="3520">
                  <c:v>2.123071402942232</c:v>
                </c:pt>
                <c:pt idx="3521">
                  <c:v>2.1245066379619661</c:v>
                </c:pt>
                <c:pt idx="3522">
                  <c:v>2.1245066379619661</c:v>
                </c:pt>
                <c:pt idx="3523">
                  <c:v>2.1245066379619661</c:v>
                </c:pt>
                <c:pt idx="3524">
                  <c:v>2.1158952278435592</c:v>
                </c:pt>
                <c:pt idx="3525">
                  <c:v>2.1158952278435592</c:v>
                </c:pt>
                <c:pt idx="3526">
                  <c:v>2.1209185504126302</c:v>
                </c:pt>
                <c:pt idx="3527">
                  <c:v>2.123071402942232</c:v>
                </c:pt>
                <c:pt idx="3528">
                  <c:v>2.105130965195551</c:v>
                </c:pt>
                <c:pt idx="3529">
                  <c:v>2.1148188015787586</c:v>
                </c:pt>
                <c:pt idx="3530">
                  <c:v>2.1065662002152852</c:v>
                </c:pt>
                <c:pt idx="3531">
                  <c:v>2.1087190527448869</c:v>
                </c:pt>
                <c:pt idx="3532">
                  <c:v>2.1173304628632938</c:v>
                </c:pt>
                <c:pt idx="3533">
                  <c:v>2.1209185504126302</c:v>
                </c:pt>
                <c:pt idx="3534">
                  <c:v>2.1087190527448869</c:v>
                </c:pt>
                <c:pt idx="3535">
                  <c:v>2.1148188015787586</c:v>
                </c:pt>
                <c:pt idx="3536">
                  <c:v>2.1123071402942233</c:v>
                </c:pt>
                <c:pt idx="3537">
                  <c:v>2.1158952278435592</c:v>
                </c:pt>
                <c:pt idx="3538">
                  <c:v>2.1219949766774309</c:v>
                </c:pt>
                <c:pt idx="3539">
                  <c:v>2.1374237531395766</c:v>
                </c:pt>
                <c:pt idx="3540">
                  <c:v>2.1158952278435592</c:v>
                </c:pt>
                <c:pt idx="3541">
                  <c:v>2.1266594904915679</c:v>
                </c:pt>
                <c:pt idx="3542">
                  <c:v>2.1158952278435592</c:v>
                </c:pt>
                <c:pt idx="3543">
                  <c:v>2.1184068891280949</c:v>
                </c:pt>
                <c:pt idx="3544">
                  <c:v>2.1137423753139575</c:v>
                </c:pt>
                <c:pt idx="3545">
                  <c:v>2.1123071402942233</c:v>
                </c:pt>
                <c:pt idx="3546">
                  <c:v>2.1158952278435592</c:v>
                </c:pt>
                <c:pt idx="3547">
                  <c:v>2.1076426264800863</c:v>
                </c:pt>
                <c:pt idx="3548">
                  <c:v>2.1245066379619661</c:v>
                </c:pt>
                <c:pt idx="3549">
                  <c:v>2.1209185504126302</c:v>
                </c:pt>
                <c:pt idx="3550">
                  <c:v>2.1137423753139575</c:v>
                </c:pt>
                <c:pt idx="3551">
                  <c:v>2.1194833153928956</c:v>
                </c:pt>
                <c:pt idx="3552">
                  <c:v>2.1255830642267672</c:v>
                </c:pt>
                <c:pt idx="3553">
                  <c:v>2.1255830642267672</c:v>
                </c:pt>
                <c:pt idx="3554">
                  <c:v>2.1352709006099748</c:v>
                </c:pt>
                <c:pt idx="3555">
                  <c:v>2.1148188015787586</c:v>
                </c:pt>
                <c:pt idx="3556">
                  <c:v>2.1280947255113025</c:v>
                </c:pt>
                <c:pt idx="3557">
                  <c:v>2.1388589881593112</c:v>
                </c:pt>
                <c:pt idx="3558">
                  <c:v>2.1101542877646216</c:v>
                </c:pt>
                <c:pt idx="3559">
                  <c:v>2.1076426264800863</c:v>
                </c:pt>
                <c:pt idx="3560">
                  <c:v>2.1112307140294222</c:v>
                </c:pt>
                <c:pt idx="3561">
                  <c:v>2.1101542877646216</c:v>
                </c:pt>
                <c:pt idx="3562">
                  <c:v>2.1101542877646216</c:v>
                </c:pt>
                <c:pt idx="3563">
                  <c:v>2.1101542877646216</c:v>
                </c:pt>
                <c:pt idx="3564">
                  <c:v>2.1029781126659493</c:v>
                </c:pt>
                <c:pt idx="3565">
                  <c:v>2.1219949766774309</c:v>
                </c:pt>
                <c:pt idx="3566">
                  <c:v>2.1291711517761032</c:v>
                </c:pt>
                <c:pt idx="3567">
                  <c:v>2.1101542877646216</c:v>
                </c:pt>
                <c:pt idx="3568">
                  <c:v>2.1291711517761032</c:v>
                </c:pt>
                <c:pt idx="3569">
                  <c:v>2.1112307140294222</c:v>
                </c:pt>
                <c:pt idx="3570">
                  <c:v>2.1087190527448869</c:v>
                </c:pt>
                <c:pt idx="3571">
                  <c:v>2.1123071402942233</c:v>
                </c:pt>
                <c:pt idx="3572">
                  <c:v>2.105130965195551</c:v>
                </c:pt>
                <c:pt idx="3573">
                  <c:v>2.1316828130606389</c:v>
                </c:pt>
                <c:pt idx="3574">
                  <c:v>2.1148188015787586</c:v>
                </c:pt>
                <c:pt idx="3575">
                  <c:v>2.1280947255113025</c:v>
                </c:pt>
                <c:pt idx="3576">
                  <c:v>2.1148188015787586</c:v>
                </c:pt>
                <c:pt idx="3577">
                  <c:v>2.1266594904915679</c:v>
                </c:pt>
                <c:pt idx="3578">
                  <c:v>2.1040545389307499</c:v>
                </c:pt>
                <c:pt idx="3579">
                  <c:v>2.1065662002152852</c:v>
                </c:pt>
                <c:pt idx="3580">
                  <c:v>2.1158952278435592</c:v>
                </c:pt>
                <c:pt idx="3581">
                  <c:v>2.1112307140294222</c:v>
                </c:pt>
                <c:pt idx="3582">
                  <c:v>2.1209185504126302</c:v>
                </c:pt>
                <c:pt idx="3583">
                  <c:v>2.1123071402942233</c:v>
                </c:pt>
                <c:pt idx="3584">
                  <c:v>2.1302475780409043</c:v>
                </c:pt>
                <c:pt idx="3585">
                  <c:v>2.1148188015787586</c:v>
                </c:pt>
                <c:pt idx="3586">
                  <c:v>2.1352709006099748</c:v>
                </c:pt>
                <c:pt idx="3587">
                  <c:v>2.1184068891280949</c:v>
                </c:pt>
                <c:pt idx="3588">
                  <c:v>2.1148188015787586</c:v>
                </c:pt>
                <c:pt idx="3589">
                  <c:v>2.1280947255113025</c:v>
                </c:pt>
                <c:pt idx="3590">
                  <c:v>2.1316828130606389</c:v>
                </c:pt>
                <c:pt idx="3591">
                  <c:v>2.1255830642267672</c:v>
                </c:pt>
                <c:pt idx="3592">
                  <c:v>2.1410118406889129</c:v>
                </c:pt>
                <c:pt idx="3593">
                  <c:v>2.1101542877646216</c:v>
                </c:pt>
                <c:pt idx="3594">
                  <c:v>2.1245066379619661</c:v>
                </c:pt>
                <c:pt idx="3595">
                  <c:v>2.1266594904915679</c:v>
                </c:pt>
                <c:pt idx="3596">
                  <c:v>2.1410118406889129</c:v>
                </c:pt>
                <c:pt idx="3597">
                  <c:v>2.1302475780409043</c:v>
                </c:pt>
                <c:pt idx="3598">
                  <c:v>2.1302475780409043</c:v>
                </c:pt>
                <c:pt idx="3599">
                  <c:v>2.1291711517761032</c:v>
                </c:pt>
                <c:pt idx="3600">
                  <c:v>2.1123071402942233</c:v>
                </c:pt>
                <c:pt idx="3601">
                  <c:v>2.1327592393254395</c:v>
                </c:pt>
                <c:pt idx="3602">
                  <c:v>2.1184068891280949</c:v>
                </c:pt>
                <c:pt idx="3603">
                  <c:v>2.1410118406889129</c:v>
                </c:pt>
                <c:pt idx="3604">
                  <c:v>2.1338356655902402</c:v>
                </c:pt>
                <c:pt idx="3605">
                  <c:v>2.1445999282382489</c:v>
                </c:pt>
                <c:pt idx="3606">
                  <c:v>2.1542877646214569</c:v>
                </c:pt>
                <c:pt idx="3607">
                  <c:v>2.1496232508073199</c:v>
                </c:pt>
                <c:pt idx="3608">
                  <c:v>2.1589522784355939</c:v>
                </c:pt>
                <c:pt idx="3609">
                  <c:v>2.1578758521707928</c:v>
                </c:pt>
                <c:pt idx="3610">
                  <c:v>2.1768927161822749</c:v>
                </c:pt>
                <c:pt idx="3611">
                  <c:v>2.1675636885540008</c:v>
                </c:pt>
                <c:pt idx="3612">
                  <c:v>2.1937567276641552</c:v>
                </c:pt>
                <c:pt idx="3613">
                  <c:v>2.2332256907068531</c:v>
                </c:pt>
                <c:pt idx="3614">
                  <c:v>2.2152852529601721</c:v>
                </c:pt>
                <c:pt idx="3615">
                  <c:v>2.2680301399354144</c:v>
                </c:pt>
                <c:pt idx="3616">
                  <c:v>2.3074991029781127</c:v>
                </c:pt>
                <c:pt idx="3617">
                  <c:v>2.3168281306063867</c:v>
                </c:pt>
                <c:pt idx="3618">
                  <c:v>2.3132400430570508</c:v>
                </c:pt>
                <c:pt idx="3619">
                  <c:v>2.3362038033728023</c:v>
                </c:pt>
                <c:pt idx="3620">
                  <c:v>2.3229278794402584</c:v>
                </c:pt>
                <c:pt idx="3621">
                  <c:v>2.3085755292429138</c:v>
                </c:pt>
                <c:pt idx="3622">
                  <c:v>2.2942231790455687</c:v>
                </c:pt>
                <c:pt idx="3623">
                  <c:v>2.2952996053103698</c:v>
                </c:pt>
                <c:pt idx="3624">
                  <c:v>2.2619303911015427</c:v>
                </c:pt>
                <c:pt idx="3625">
                  <c:v>2.246501614639397</c:v>
                </c:pt>
                <c:pt idx="3626">
                  <c:v>2.2393254395407247</c:v>
                </c:pt>
                <c:pt idx="3627">
                  <c:v>2.2332256907068531</c:v>
                </c:pt>
                <c:pt idx="3628">
                  <c:v>2.2486544671689987</c:v>
                </c:pt>
                <c:pt idx="3629">
                  <c:v>2.2429135270900611</c:v>
                </c:pt>
                <c:pt idx="3630">
                  <c:v>2.2357373519913888</c:v>
                </c:pt>
                <c:pt idx="3631">
                  <c:v>2.2450663796196628</c:v>
                </c:pt>
                <c:pt idx="3632">
                  <c:v>2.2429135270900611</c:v>
                </c:pt>
                <c:pt idx="3633">
                  <c:v>2.2224614280588448</c:v>
                </c:pt>
                <c:pt idx="3634">
                  <c:v>2.2224614280588448</c:v>
                </c:pt>
                <c:pt idx="3635">
                  <c:v>2.1984212414782922</c:v>
                </c:pt>
                <c:pt idx="3636">
                  <c:v>2.1675636885540008</c:v>
                </c:pt>
                <c:pt idx="3637">
                  <c:v>2.1625403659849298</c:v>
                </c:pt>
                <c:pt idx="3638">
                  <c:v>2.1567994259059922</c:v>
                </c:pt>
                <c:pt idx="3639">
                  <c:v>2.1399354144241118</c:v>
                </c:pt>
                <c:pt idx="3640">
                  <c:v>2.1517761033369216</c:v>
                </c:pt>
                <c:pt idx="3641">
                  <c:v>2.1374237531395766</c:v>
                </c:pt>
                <c:pt idx="3642">
                  <c:v>2.1374237531395766</c:v>
                </c:pt>
                <c:pt idx="3643">
                  <c:v>2.1316828130606389</c:v>
                </c:pt>
                <c:pt idx="3644">
                  <c:v>2.1327592393254395</c:v>
                </c:pt>
                <c:pt idx="3645">
                  <c:v>2.1291711517761032</c:v>
                </c:pt>
                <c:pt idx="3646">
                  <c:v>2.1291711517761032</c:v>
                </c:pt>
                <c:pt idx="3647">
                  <c:v>2.1158952278435592</c:v>
                </c:pt>
                <c:pt idx="3648">
                  <c:v>2.1173304628632938</c:v>
                </c:pt>
                <c:pt idx="3649">
                  <c:v>2.1209185504126302</c:v>
                </c:pt>
                <c:pt idx="3650">
                  <c:v>2.1101542877646216</c:v>
                </c:pt>
                <c:pt idx="3651">
                  <c:v>2.1184068891280949</c:v>
                </c:pt>
                <c:pt idx="3652">
                  <c:v>2.1112307140294222</c:v>
                </c:pt>
                <c:pt idx="3653">
                  <c:v>2.1255830642267672</c:v>
                </c:pt>
                <c:pt idx="3654">
                  <c:v>2.1266594904915679</c:v>
                </c:pt>
                <c:pt idx="3655">
                  <c:v>2.1065662002152852</c:v>
                </c:pt>
                <c:pt idx="3656">
                  <c:v>2.1194833153928956</c:v>
                </c:pt>
                <c:pt idx="3657">
                  <c:v>2.1158952278435592</c:v>
                </c:pt>
                <c:pt idx="3658">
                  <c:v>2.1112307140294222</c:v>
                </c:pt>
                <c:pt idx="3659">
                  <c:v>2.1245066379619661</c:v>
                </c:pt>
                <c:pt idx="3660">
                  <c:v>2.1173304628632938</c:v>
                </c:pt>
                <c:pt idx="3661">
                  <c:v>2.1316828130606389</c:v>
                </c:pt>
                <c:pt idx="3662">
                  <c:v>2.1316828130606389</c:v>
                </c:pt>
                <c:pt idx="3663">
                  <c:v>2.1209185504126302</c:v>
                </c:pt>
                <c:pt idx="3664">
                  <c:v>2.1209185504126302</c:v>
                </c:pt>
                <c:pt idx="3665">
                  <c:v>2.1316828130606389</c:v>
                </c:pt>
                <c:pt idx="3666">
                  <c:v>2.105130965195551</c:v>
                </c:pt>
                <c:pt idx="3667">
                  <c:v>2.1184068891280949</c:v>
                </c:pt>
                <c:pt idx="3668">
                  <c:v>2.1123071402942233</c:v>
                </c:pt>
                <c:pt idx="3669">
                  <c:v>2.1209185504126302</c:v>
                </c:pt>
                <c:pt idx="3670">
                  <c:v>2.1184068891280949</c:v>
                </c:pt>
                <c:pt idx="3671">
                  <c:v>2.1087190527448869</c:v>
                </c:pt>
                <c:pt idx="3672">
                  <c:v>2.1123071402942233</c:v>
                </c:pt>
                <c:pt idx="3673">
                  <c:v>2.1173304628632938</c:v>
                </c:pt>
                <c:pt idx="3674">
                  <c:v>2.1184068891280949</c:v>
                </c:pt>
                <c:pt idx="3675">
                  <c:v>2.1137423753139575</c:v>
                </c:pt>
                <c:pt idx="3676">
                  <c:v>2.1123071402942233</c:v>
                </c:pt>
                <c:pt idx="3677">
                  <c:v>2.1219949766774309</c:v>
                </c:pt>
                <c:pt idx="3678">
                  <c:v>2.0993900251166129</c:v>
                </c:pt>
                <c:pt idx="3679">
                  <c:v>2.1040545389307499</c:v>
                </c:pt>
                <c:pt idx="3680">
                  <c:v>2.1291711517761032</c:v>
                </c:pt>
                <c:pt idx="3681">
                  <c:v>2.1123071402942233</c:v>
                </c:pt>
                <c:pt idx="3682">
                  <c:v>2.1291711517761032</c:v>
                </c:pt>
                <c:pt idx="3683">
                  <c:v>2.1123071402942233</c:v>
                </c:pt>
                <c:pt idx="3684">
                  <c:v>2.1148188015787586</c:v>
                </c:pt>
                <c:pt idx="3685">
                  <c:v>2.1123071402942233</c:v>
                </c:pt>
                <c:pt idx="3686">
                  <c:v>2.1015428776462146</c:v>
                </c:pt>
                <c:pt idx="3687">
                  <c:v>2.1184068891280949</c:v>
                </c:pt>
                <c:pt idx="3688">
                  <c:v>2.1123071402942233</c:v>
                </c:pt>
                <c:pt idx="3689">
                  <c:v>2.1266594904915679</c:v>
                </c:pt>
                <c:pt idx="3690">
                  <c:v>2.1219949766774309</c:v>
                </c:pt>
                <c:pt idx="3691">
                  <c:v>2.1029781126659493</c:v>
                </c:pt>
                <c:pt idx="3692">
                  <c:v>2.1399354144241118</c:v>
                </c:pt>
                <c:pt idx="3693">
                  <c:v>2.1173304628632938</c:v>
                </c:pt>
                <c:pt idx="3694">
                  <c:v>2.1194833153928956</c:v>
                </c:pt>
                <c:pt idx="3695">
                  <c:v>2.1148188015787586</c:v>
                </c:pt>
                <c:pt idx="3696">
                  <c:v>2.1158952278435592</c:v>
                </c:pt>
                <c:pt idx="3697">
                  <c:v>2.1101542877646216</c:v>
                </c:pt>
                <c:pt idx="3698">
                  <c:v>2.105130965195551</c:v>
                </c:pt>
                <c:pt idx="3699">
                  <c:v>2.1352709006099748</c:v>
                </c:pt>
                <c:pt idx="3700">
                  <c:v>2.105130965195551</c:v>
                </c:pt>
                <c:pt idx="3701">
                  <c:v>2.1112307140294222</c:v>
                </c:pt>
                <c:pt idx="3702">
                  <c:v>2.1158952278435592</c:v>
                </c:pt>
                <c:pt idx="3703">
                  <c:v>2.1040545389307499</c:v>
                </c:pt>
                <c:pt idx="3704">
                  <c:v>2.1112307140294222</c:v>
                </c:pt>
                <c:pt idx="3705">
                  <c:v>2.1194833153928956</c:v>
                </c:pt>
                <c:pt idx="3706">
                  <c:v>2.1137423753139575</c:v>
                </c:pt>
                <c:pt idx="3707">
                  <c:v>2.1209185504126302</c:v>
                </c:pt>
                <c:pt idx="3708">
                  <c:v>2.1087190527448869</c:v>
                </c:pt>
                <c:pt idx="3709">
                  <c:v>2.1101542877646216</c:v>
                </c:pt>
                <c:pt idx="3710">
                  <c:v>2.1255830642267672</c:v>
                </c:pt>
                <c:pt idx="3711">
                  <c:v>2.1219949766774309</c:v>
                </c:pt>
                <c:pt idx="3712">
                  <c:v>2.1316828130606389</c:v>
                </c:pt>
                <c:pt idx="3713">
                  <c:v>2.1123071402942233</c:v>
                </c:pt>
                <c:pt idx="3714">
                  <c:v>2.1137423753139575</c:v>
                </c:pt>
                <c:pt idx="3715">
                  <c:v>2.1101542877646216</c:v>
                </c:pt>
                <c:pt idx="3716">
                  <c:v>2.1137423753139575</c:v>
                </c:pt>
                <c:pt idx="3717">
                  <c:v>2.1112307140294222</c:v>
                </c:pt>
                <c:pt idx="3718">
                  <c:v>2.1266594904915679</c:v>
                </c:pt>
                <c:pt idx="3719">
                  <c:v>2.1123071402942233</c:v>
                </c:pt>
                <c:pt idx="3720">
                  <c:v>2.1112307140294222</c:v>
                </c:pt>
                <c:pt idx="3721">
                  <c:v>2.1255830642267672</c:v>
                </c:pt>
                <c:pt idx="3722">
                  <c:v>2.1076426264800863</c:v>
                </c:pt>
                <c:pt idx="3723">
                  <c:v>2.1158952278435592</c:v>
                </c:pt>
                <c:pt idx="3724">
                  <c:v>2.1076426264800863</c:v>
                </c:pt>
                <c:pt idx="3725">
                  <c:v>2.123071402942232</c:v>
                </c:pt>
                <c:pt idx="3726">
                  <c:v>2.1065662002152852</c:v>
                </c:pt>
                <c:pt idx="3727">
                  <c:v>2.1123071402942233</c:v>
                </c:pt>
                <c:pt idx="3728">
                  <c:v>2.1184068891280949</c:v>
                </c:pt>
                <c:pt idx="3729">
                  <c:v>2.1040545389307499</c:v>
                </c:pt>
                <c:pt idx="3730">
                  <c:v>2.1087190527448869</c:v>
                </c:pt>
                <c:pt idx="3731">
                  <c:v>2.1137423753139575</c:v>
                </c:pt>
                <c:pt idx="3732">
                  <c:v>2.1184068891280949</c:v>
                </c:pt>
                <c:pt idx="3733">
                  <c:v>2.1266594904915679</c:v>
                </c:pt>
                <c:pt idx="3734">
                  <c:v>2.1173304628632938</c:v>
                </c:pt>
                <c:pt idx="3735">
                  <c:v>2.1148188015787586</c:v>
                </c:pt>
                <c:pt idx="3736">
                  <c:v>2.1173304628632938</c:v>
                </c:pt>
                <c:pt idx="3737">
                  <c:v>2.1173304628632938</c:v>
                </c:pt>
                <c:pt idx="3738">
                  <c:v>2.1424470757086471</c:v>
                </c:pt>
                <c:pt idx="3739">
                  <c:v>2.1029781126659493</c:v>
                </c:pt>
                <c:pt idx="3740">
                  <c:v>2.1137423753139575</c:v>
                </c:pt>
                <c:pt idx="3741">
                  <c:v>2.1123071402942233</c:v>
                </c:pt>
                <c:pt idx="3742">
                  <c:v>2.1137423753139575</c:v>
                </c:pt>
                <c:pt idx="3743">
                  <c:v>2.1148188015787586</c:v>
                </c:pt>
                <c:pt idx="3744">
                  <c:v>2.1266594904915679</c:v>
                </c:pt>
                <c:pt idx="3745">
                  <c:v>2.1137423753139575</c:v>
                </c:pt>
                <c:pt idx="3746">
                  <c:v>2.1065662002152852</c:v>
                </c:pt>
                <c:pt idx="3747">
                  <c:v>2.1101542877646216</c:v>
                </c:pt>
                <c:pt idx="3748">
                  <c:v>2.1137423753139575</c:v>
                </c:pt>
                <c:pt idx="3749">
                  <c:v>2.1101542877646216</c:v>
                </c:pt>
                <c:pt idx="3750">
                  <c:v>2.1112307140294222</c:v>
                </c:pt>
              </c:numCache>
            </c:numRef>
          </c:yVal>
          <c:smooth val="1"/>
          <c:extLst>
            <c:ext xmlns:c16="http://schemas.microsoft.com/office/drawing/2014/chart" uri="{C3380CC4-5D6E-409C-BE32-E72D297353CC}">
              <c16:uniqueId val="{00000002-76FD-3A4F-A001-B0A71CF0A10E}"/>
            </c:ext>
          </c:extLst>
        </c:ser>
        <c:dLbls>
          <c:showLegendKey val="0"/>
          <c:showVal val="0"/>
          <c:showCatName val="0"/>
          <c:showSerName val="0"/>
          <c:showPercent val="0"/>
          <c:showBubbleSize val="0"/>
        </c:dLbls>
        <c:axId val="1253921807"/>
        <c:axId val="1253467839"/>
      </c:scatterChart>
      <c:valAx>
        <c:axId val="1253921807"/>
        <c:scaling>
          <c:orientation val="minMax"/>
          <c:max val="80"/>
          <c:min val="5"/>
        </c:scaling>
        <c:delete val="0"/>
        <c:axPos val="b"/>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5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sz="1500" b="1" i="0" u="none" strike="noStrike" kern="1200" baseline="0">
                    <a:solidFill>
                      <a:sysClr val="windowText" lastClr="000000"/>
                    </a:solidFill>
                    <a:latin typeface="Times New Roman" panose="02020603050405020304" pitchFamily="18" charset="0"/>
                    <a:cs typeface="Times New Roman" panose="02020603050405020304" pitchFamily="18" charset="0"/>
                  </a:rPr>
                  <a:t>2</a:t>
                </a:r>
                <a:r>
                  <a:rPr lang="el-GR" sz="1500" b="1" i="0" u="none" strike="noStrike" kern="1200" baseline="0">
                    <a:solidFill>
                      <a:sysClr val="windowText" lastClr="000000"/>
                    </a:solidFill>
                    <a:latin typeface="Times New Roman" panose="02020603050405020304" pitchFamily="18" charset="0"/>
                    <a:cs typeface="Times New Roman" panose="02020603050405020304" pitchFamily="18" charset="0"/>
                  </a:rPr>
                  <a:t>θ</a:t>
                </a:r>
                <a:endParaRPr lang="en-US" sz="1500" b="1" i="0" u="none" strike="noStrike" kern="1200" baseline="0">
                  <a:solidFill>
                    <a:sysClr val="windowText" lastClr="000000"/>
                  </a:solidFill>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5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5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253467839"/>
        <c:crosses val="autoZero"/>
        <c:crossBetween val="midCat"/>
      </c:valAx>
      <c:valAx>
        <c:axId val="1253467839"/>
        <c:scaling>
          <c:orientation val="minMax"/>
        </c:scaling>
        <c:delete val="1"/>
        <c:axPos val="l"/>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5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sz="1500" b="1" i="0" u="none" strike="noStrike" kern="1200" baseline="0">
                    <a:solidFill>
                      <a:sysClr val="windowText" lastClr="000000"/>
                    </a:solidFill>
                    <a:latin typeface="Times New Roman" panose="02020603050405020304" pitchFamily="18" charset="0"/>
                    <a:cs typeface="Times New Roman" panose="02020603050405020304" pitchFamily="18" charset="0"/>
                  </a:rPr>
                  <a:t>Normalized Intensity (a.u.)</a:t>
                </a:r>
              </a:p>
            </c:rich>
          </c:tx>
          <c:overlay val="0"/>
          <c:spPr>
            <a:noFill/>
            <a:ln>
              <a:noFill/>
            </a:ln>
            <a:effectLst/>
          </c:spPr>
          <c:txPr>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5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crossAx val="1253921807"/>
        <c:crosses val="autoZero"/>
        <c:crossBetween val="midCat"/>
      </c:valAx>
      <c:spPr>
        <a:noFill/>
        <a:ln w="19050">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5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2.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0.55259</cdr:x>
      <cdr:y>0.16376</cdr:y>
    </cdr:from>
    <cdr:to>
      <cdr:x>0.87512</cdr:x>
      <cdr:y>0.23598</cdr:y>
    </cdr:to>
    <cdr:sp macro="" textlink="">
      <cdr:nvSpPr>
        <cdr:cNvPr id="2" name="TextBox 1">
          <a:extLst xmlns:a="http://schemas.openxmlformats.org/drawingml/2006/main">
            <a:ext uri="{FF2B5EF4-FFF2-40B4-BE49-F238E27FC236}">
              <a16:creationId xmlns:a16="http://schemas.microsoft.com/office/drawing/2014/main" id="{96567899-2273-1E61-90E2-2249BB9755CF}"/>
            </a:ext>
          </a:extLst>
        </cdr:cNvPr>
        <cdr:cNvSpPr txBox="1"/>
      </cdr:nvSpPr>
      <cdr:spPr>
        <a:xfrm xmlns:a="http://schemas.openxmlformats.org/drawingml/2006/main">
          <a:off x="3958210" y="556876"/>
          <a:ext cx="2310303" cy="245592"/>
        </a:xfrm>
        <a:prstGeom xmlns:a="http://schemas.openxmlformats.org/drawingml/2006/main" prst="rect">
          <a:avLst/>
        </a:prstGeom>
        <a:solidFill xmlns:a="http://schemas.openxmlformats.org/drawingml/2006/main">
          <a:schemeClr val="bg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500" dirty="0">
              <a:solidFill>
                <a:schemeClr val="tx1"/>
              </a:solidFill>
              <a:latin typeface="Times New Roman" panose="02020603050405020304" pitchFamily="18" charset="0"/>
              <a:cs typeface="Times New Roman" panose="02020603050405020304" pitchFamily="18" charset="0"/>
            </a:rPr>
            <a:t>Gamma-CD-KOH</a:t>
          </a:r>
        </a:p>
      </cdr:txBody>
    </cdr:sp>
  </cdr:relSizeAnchor>
  <cdr:relSizeAnchor xmlns:cdr="http://schemas.openxmlformats.org/drawingml/2006/chartDrawing">
    <cdr:from>
      <cdr:x>0.55068</cdr:x>
      <cdr:y>0.40691</cdr:y>
    </cdr:from>
    <cdr:to>
      <cdr:x>0.8721</cdr:x>
      <cdr:y>0.46729</cdr:y>
    </cdr:to>
    <cdr:sp macro="" textlink="">
      <cdr:nvSpPr>
        <cdr:cNvPr id="3" name="TextBox 1">
          <a:extLst xmlns:a="http://schemas.openxmlformats.org/drawingml/2006/main">
            <a:ext uri="{FF2B5EF4-FFF2-40B4-BE49-F238E27FC236}">
              <a16:creationId xmlns:a16="http://schemas.microsoft.com/office/drawing/2014/main" id="{E4847745-BE85-1493-670C-261249832BA8}"/>
            </a:ext>
          </a:extLst>
        </cdr:cNvPr>
        <cdr:cNvSpPr txBox="1"/>
      </cdr:nvSpPr>
      <cdr:spPr>
        <a:xfrm xmlns:a="http://schemas.openxmlformats.org/drawingml/2006/main">
          <a:off x="3958163" y="1654837"/>
          <a:ext cx="2310303" cy="245592"/>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xmlns:a="http://schemas.openxmlformats.org/drawingml/2006/main">
          <a:r>
            <a:rPr lang="en-US" sz="1500" dirty="0">
              <a:solidFill>
                <a:schemeClr val="tx1"/>
              </a:solidFill>
              <a:latin typeface="Times New Roman" panose="02020603050405020304" pitchFamily="18" charset="0"/>
              <a:cs typeface="Times New Roman" panose="02020603050405020304" pitchFamily="18" charset="0"/>
            </a:rPr>
            <a:t>Gamma-CD-Blank</a:t>
          </a:r>
        </a:p>
      </cdr:txBody>
    </cdr:sp>
  </cdr:relSizeAnchor>
  <cdr:relSizeAnchor xmlns:cdr="http://schemas.openxmlformats.org/drawingml/2006/chartDrawing">
    <cdr:from>
      <cdr:x>0.55181</cdr:x>
      <cdr:y>0.59962</cdr:y>
    </cdr:from>
    <cdr:to>
      <cdr:x>0.87323</cdr:x>
      <cdr:y>0.66001</cdr:y>
    </cdr:to>
    <cdr:sp macro="" textlink="">
      <cdr:nvSpPr>
        <cdr:cNvPr id="4" name="TextBox 1">
          <a:extLst xmlns:a="http://schemas.openxmlformats.org/drawingml/2006/main">
            <a:ext uri="{FF2B5EF4-FFF2-40B4-BE49-F238E27FC236}">
              <a16:creationId xmlns:a16="http://schemas.microsoft.com/office/drawing/2014/main" id="{E4847745-BE85-1493-670C-261249832BA8}"/>
            </a:ext>
          </a:extLst>
        </cdr:cNvPr>
        <cdr:cNvSpPr txBox="1"/>
      </cdr:nvSpPr>
      <cdr:spPr>
        <a:xfrm xmlns:a="http://schemas.openxmlformats.org/drawingml/2006/main">
          <a:off x="3966310" y="2438574"/>
          <a:ext cx="2310303" cy="245592"/>
        </a:xfrm>
        <a:prstGeom xmlns:a="http://schemas.openxmlformats.org/drawingml/2006/main" prst="rect">
          <a:avLst/>
        </a:prstGeom>
        <a:solidFill xmlns:a="http://schemas.openxmlformats.org/drawingml/2006/main">
          <a:schemeClr val="bg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xmlns:a="http://schemas.openxmlformats.org/drawingml/2006/main">
          <a:r>
            <a:rPr lang="en-US" sz="1500" dirty="0">
              <a:solidFill>
                <a:schemeClr val="tx1"/>
              </a:solidFill>
              <a:latin typeface="Times New Roman" panose="02020603050405020304" pitchFamily="18" charset="0"/>
              <a:cs typeface="Times New Roman" panose="02020603050405020304" pitchFamily="18" charset="0"/>
            </a:rPr>
            <a:t>KOH Blank</a:t>
          </a: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4788749"/>
            <a:ext cx="31089600" cy="10187093"/>
          </a:xfrm>
        </p:spPr>
        <p:txBody>
          <a:bodyPr anchor="b"/>
          <a:lstStyle>
            <a:lvl1pPr algn="ctr">
              <a:defRPr sz="25200"/>
            </a:lvl1pPr>
          </a:lstStyle>
          <a:p>
            <a:r>
              <a:rPr lang="en-US"/>
              <a:t>Click to edit Master title style</a:t>
            </a:r>
            <a:endParaRPr lang="en-US" dirty="0"/>
          </a:p>
        </p:txBody>
      </p:sp>
      <p:sp>
        <p:nvSpPr>
          <p:cNvPr id="3" name="Subtitle 2"/>
          <p:cNvSpPr>
            <a:spLocks noGrp="1"/>
          </p:cNvSpPr>
          <p:nvPr>
            <p:ph type="subTitle" idx="1"/>
          </p:nvPr>
        </p:nvSpPr>
        <p:spPr>
          <a:xfrm>
            <a:off x="4572000" y="15368696"/>
            <a:ext cx="27432000" cy="7064584"/>
          </a:xfrm>
        </p:spPr>
        <p:txBody>
          <a:bodyPr/>
          <a:lstStyle>
            <a:lvl1pPr marL="0" indent="0" algn="ctr">
              <a:buNone/>
              <a:defRPr sz="10080"/>
            </a:lvl1pPr>
            <a:lvl2pPr marL="1920240" indent="0" algn="ctr">
              <a:buNone/>
              <a:defRPr sz="8400"/>
            </a:lvl2pPr>
            <a:lvl3pPr marL="3840480" indent="0" algn="ctr">
              <a:buNone/>
              <a:defRPr sz="7560"/>
            </a:lvl3pPr>
            <a:lvl4pPr marL="5760720" indent="0" algn="ctr">
              <a:buNone/>
              <a:defRPr sz="6720"/>
            </a:lvl4pPr>
            <a:lvl5pPr marL="7680960" indent="0" algn="ctr">
              <a:buNone/>
              <a:defRPr sz="6720"/>
            </a:lvl5pPr>
            <a:lvl6pPr marL="9601200" indent="0" algn="ctr">
              <a:buNone/>
              <a:defRPr sz="6720"/>
            </a:lvl6pPr>
            <a:lvl7pPr marL="11521440" indent="0" algn="ctr">
              <a:buNone/>
              <a:defRPr sz="6720"/>
            </a:lvl7pPr>
            <a:lvl8pPr marL="13441680" indent="0" algn="ctr">
              <a:buNone/>
              <a:defRPr sz="6720"/>
            </a:lvl8pPr>
            <a:lvl9pPr marL="15361920" indent="0" algn="ctr">
              <a:buNone/>
              <a:defRPr sz="67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955231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547499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174702" y="1557867"/>
            <a:ext cx="7886700" cy="2479717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514602" y="1557867"/>
            <a:ext cx="23202900" cy="247971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76796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377049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495552" y="7294889"/>
            <a:ext cx="31546800" cy="12171677"/>
          </a:xfrm>
        </p:spPr>
        <p:txBody>
          <a:bodyPr anchor="b"/>
          <a:lstStyle>
            <a:lvl1pPr>
              <a:defRPr sz="25200"/>
            </a:lvl1pPr>
          </a:lstStyle>
          <a:p>
            <a:r>
              <a:rPr lang="en-US"/>
              <a:t>Click to edit Master title style</a:t>
            </a:r>
            <a:endParaRPr lang="en-US" dirty="0"/>
          </a:p>
        </p:txBody>
      </p:sp>
      <p:sp>
        <p:nvSpPr>
          <p:cNvPr id="3" name="Text Placeholder 2"/>
          <p:cNvSpPr>
            <a:spLocks noGrp="1"/>
          </p:cNvSpPr>
          <p:nvPr>
            <p:ph type="body" idx="1"/>
          </p:nvPr>
        </p:nvSpPr>
        <p:spPr>
          <a:xfrm>
            <a:off x="2495552" y="19581716"/>
            <a:ext cx="31546800" cy="6400797"/>
          </a:xfrm>
        </p:spPr>
        <p:txBody>
          <a:bodyPr/>
          <a:lstStyle>
            <a:lvl1pPr marL="0" indent="0">
              <a:buNone/>
              <a:defRPr sz="10080">
                <a:solidFill>
                  <a:schemeClr val="tx1"/>
                </a:solidFill>
              </a:defRPr>
            </a:lvl1pPr>
            <a:lvl2pPr marL="1920240" indent="0">
              <a:buNone/>
              <a:defRPr sz="8400">
                <a:solidFill>
                  <a:schemeClr val="tx1">
                    <a:tint val="75000"/>
                  </a:schemeClr>
                </a:solidFill>
              </a:defRPr>
            </a:lvl2pPr>
            <a:lvl3pPr marL="3840480" indent="0">
              <a:buNone/>
              <a:defRPr sz="7560">
                <a:solidFill>
                  <a:schemeClr val="tx1">
                    <a:tint val="75000"/>
                  </a:schemeClr>
                </a:solidFill>
              </a:defRPr>
            </a:lvl3pPr>
            <a:lvl4pPr marL="5760720" indent="0">
              <a:buNone/>
              <a:defRPr sz="6720">
                <a:solidFill>
                  <a:schemeClr val="tx1">
                    <a:tint val="75000"/>
                  </a:schemeClr>
                </a:solidFill>
              </a:defRPr>
            </a:lvl4pPr>
            <a:lvl5pPr marL="7680960" indent="0">
              <a:buNone/>
              <a:defRPr sz="6720">
                <a:solidFill>
                  <a:schemeClr val="tx1">
                    <a:tint val="75000"/>
                  </a:schemeClr>
                </a:solidFill>
              </a:defRPr>
            </a:lvl5pPr>
            <a:lvl6pPr marL="9601200" indent="0">
              <a:buNone/>
              <a:defRPr sz="6720">
                <a:solidFill>
                  <a:schemeClr val="tx1">
                    <a:tint val="75000"/>
                  </a:schemeClr>
                </a:solidFill>
              </a:defRPr>
            </a:lvl6pPr>
            <a:lvl7pPr marL="11521440" indent="0">
              <a:buNone/>
              <a:defRPr sz="6720">
                <a:solidFill>
                  <a:schemeClr val="tx1">
                    <a:tint val="75000"/>
                  </a:schemeClr>
                </a:solidFill>
              </a:defRPr>
            </a:lvl7pPr>
            <a:lvl8pPr marL="13441680" indent="0">
              <a:buNone/>
              <a:defRPr sz="6720">
                <a:solidFill>
                  <a:schemeClr val="tx1">
                    <a:tint val="75000"/>
                  </a:schemeClr>
                </a:solidFill>
              </a:defRPr>
            </a:lvl8pPr>
            <a:lvl9pPr marL="15361920" indent="0">
              <a:buNone/>
              <a:defRPr sz="67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E81BC7-D5A5-445F-BF4D-797F02B50EB4}" type="datetimeFigureOut">
              <a:rPr lang="en-US" smtClean="0"/>
              <a:t>4/17/24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264123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14600" y="7789333"/>
            <a:ext cx="15544800" cy="185657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8516600" y="7789333"/>
            <a:ext cx="15544800" cy="185657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8E81BC7-D5A5-445F-BF4D-797F02B50EB4}" type="datetimeFigureOut">
              <a:rPr lang="en-US" smtClean="0"/>
              <a:t>4/17/24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998905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557873"/>
            <a:ext cx="31546800" cy="56557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2519368" y="7172963"/>
            <a:ext cx="15473360" cy="3515357"/>
          </a:xfrm>
        </p:spPr>
        <p:txBody>
          <a:bodyPr anchor="b"/>
          <a:lstStyle>
            <a:lvl1pPr marL="0" indent="0">
              <a:buNone/>
              <a:defRPr sz="10080" b="1"/>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n-US"/>
              <a:t>Click to edit Master text styles</a:t>
            </a:r>
          </a:p>
        </p:txBody>
      </p:sp>
      <p:sp>
        <p:nvSpPr>
          <p:cNvPr id="4" name="Content Placeholder 3"/>
          <p:cNvSpPr>
            <a:spLocks noGrp="1"/>
          </p:cNvSpPr>
          <p:nvPr>
            <p:ph sz="half" idx="2"/>
          </p:nvPr>
        </p:nvSpPr>
        <p:spPr>
          <a:xfrm>
            <a:off x="2519368" y="10688320"/>
            <a:ext cx="15473360" cy="157209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8516602" y="7172963"/>
            <a:ext cx="15549564" cy="3515357"/>
          </a:xfrm>
        </p:spPr>
        <p:txBody>
          <a:bodyPr anchor="b"/>
          <a:lstStyle>
            <a:lvl1pPr marL="0" indent="0">
              <a:buNone/>
              <a:defRPr sz="10080" b="1"/>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n-US"/>
              <a:t>Click to edit Master text styles</a:t>
            </a:r>
          </a:p>
        </p:txBody>
      </p:sp>
      <p:sp>
        <p:nvSpPr>
          <p:cNvPr id="6" name="Content Placeholder 5"/>
          <p:cNvSpPr>
            <a:spLocks noGrp="1"/>
          </p:cNvSpPr>
          <p:nvPr>
            <p:ph sz="quarter" idx="4"/>
          </p:nvPr>
        </p:nvSpPr>
        <p:spPr>
          <a:xfrm>
            <a:off x="18516602" y="10688320"/>
            <a:ext cx="15549564" cy="157209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8E81BC7-D5A5-445F-BF4D-797F02B50EB4}" type="datetimeFigureOut">
              <a:rPr lang="en-US" smtClean="0"/>
              <a:t>4/17/24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874506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8E81BC7-D5A5-445F-BF4D-797F02B50EB4}" type="datetimeFigureOut">
              <a:rPr lang="en-US" smtClean="0"/>
              <a:t>4/17/24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703485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E81BC7-D5A5-445F-BF4D-797F02B50EB4}" type="datetimeFigureOut">
              <a:rPr lang="en-US" smtClean="0"/>
              <a:t>4/17/24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739455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950720"/>
            <a:ext cx="11796712" cy="6827520"/>
          </a:xfrm>
        </p:spPr>
        <p:txBody>
          <a:bodyPr anchor="b"/>
          <a:lstStyle>
            <a:lvl1pPr>
              <a:defRPr sz="13440"/>
            </a:lvl1pPr>
          </a:lstStyle>
          <a:p>
            <a:r>
              <a:rPr lang="en-US"/>
              <a:t>Click to edit Master title style</a:t>
            </a:r>
            <a:endParaRPr lang="en-US" dirty="0"/>
          </a:p>
        </p:txBody>
      </p:sp>
      <p:sp>
        <p:nvSpPr>
          <p:cNvPr id="3" name="Content Placeholder 2"/>
          <p:cNvSpPr>
            <a:spLocks noGrp="1"/>
          </p:cNvSpPr>
          <p:nvPr>
            <p:ph idx="1"/>
          </p:nvPr>
        </p:nvSpPr>
        <p:spPr>
          <a:xfrm>
            <a:off x="15549564" y="4213020"/>
            <a:ext cx="18516600" cy="20794133"/>
          </a:xfrm>
        </p:spPr>
        <p:txBody>
          <a:bodyPr/>
          <a:lstStyle>
            <a:lvl1pPr>
              <a:defRPr sz="13440"/>
            </a:lvl1pPr>
            <a:lvl2pPr>
              <a:defRPr sz="11760"/>
            </a:lvl2pPr>
            <a:lvl3pPr>
              <a:defRPr sz="10080"/>
            </a:lvl3pPr>
            <a:lvl4pPr>
              <a:defRPr sz="8400"/>
            </a:lvl4pPr>
            <a:lvl5pPr>
              <a:defRPr sz="8400"/>
            </a:lvl5pPr>
            <a:lvl6pPr>
              <a:defRPr sz="8400"/>
            </a:lvl6pPr>
            <a:lvl7pPr>
              <a:defRPr sz="8400"/>
            </a:lvl7pPr>
            <a:lvl8pPr>
              <a:defRPr sz="8400"/>
            </a:lvl8pPr>
            <a:lvl9pPr>
              <a:defRPr sz="8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19364" y="8778240"/>
            <a:ext cx="11796712" cy="16262776"/>
          </a:xfrm>
        </p:spPr>
        <p:txBody>
          <a:bodyPr/>
          <a:lstStyle>
            <a:lvl1pPr marL="0" indent="0">
              <a:buNone/>
              <a:defRPr sz="6720"/>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en-US"/>
              <a:t>Click to 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4/17/24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61361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950720"/>
            <a:ext cx="11796712" cy="6827520"/>
          </a:xfrm>
        </p:spPr>
        <p:txBody>
          <a:bodyPr anchor="b"/>
          <a:lstStyle>
            <a:lvl1pPr>
              <a:defRPr sz="13440"/>
            </a:lvl1pPr>
          </a:lstStyle>
          <a:p>
            <a:r>
              <a:rPr lang="en-US"/>
              <a:t>Click to edit Master title style</a:t>
            </a:r>
            <a:endParaRPr lang="en-US" dirty="0"/>
          </a:p>
        </p:txBody>
      </p:sp>
      <p:sp>
        <p:nvSpPr>
          <p:cNvPr id="3" name="Picture Placeholder 2"/>
          <p:cNvSpPr>
            <a:spLocks noGrp="1" noChangeAspect="1"/>
          </p:cNvSpPr>
          <p:nvPr>
            <p:ph type="pic" idx="1"/>
          </p:nvPr>
        </p:nvSpPr>
        <p:spPr>
          <a:xfrm>
            <a:off x="15549564" y="4213020"/>
            <a:ext cx="18516600" cy="20794133"/>
          </a:xfrm>
        </p:spPr>
        <p:txBody>
          <a:bodyPr anchor="t"/>
          <a:lstStyle>
            <a:lvl1pPr marL="0" indent="0">
              <a:buNone/>
              <a:defRPr sz="13440"/>
            </a:lvl1pPr>
            <a:lvl2pPr marL="1920240" indent="0">
              <a:buNone/>
              <a:defRPr sz="11760"/>
            </a:lvl2pPr>
            <a:lvl3pPr marL="3840480" indent="0">
              <a:buNone/>
              <a:defRPr sz="10080"/>
            </a:lvl3pPr>
            <a:lvl4pPr marL="5760720" indent="0">
              <a:buNone/>
              <a:defRPr sz="8400"/>
            </a:lvl4pPr>
            <a:lvl5pPr marL="7680960" indent="0">
              <a:buNone/>
              <a:defRPr sz="8400"/>
            </a:lvl5pPr>
            <a:lvl6pPr marL="9601200" indent="0">
              <a:buNone/>
              <a:defRPr sz="8400"/>
            </a:lvl6pPr>
            <a:lvl7pPr marL="11521440" indent="0">
              <a:buNone/>
              <a:defRPr sz="8400"/>
            </a:lvl7pPr>
            <a:lvl8pPr marL="13441680" indent="0">
              <a:buNone/>
              <a:defRPr sz="8400"/>
            </a:lvl8pPr>
            <a:lvl9pPr marL="15361920" indent="0">
              <a:buNone/>
              <a:defRPr sz="8400"/>
            </a:lvl9pPr>
          </a:lstStyle>
          <a:p>
            <a:r>
              <a:rPr lang="en-US"/>
              <a:t>Click icon to add picture</a:t>
            </a:r>
            <a:endParaRPr lang="en-US" dirty="0"/>
          </a:p>
        </p:txBody>
      </p:sp>
      <p:sp>
        <p:nvSpPr>
          <p:cNvPr id="4" name="Text Placeholder 3"/>
          <p:cNvSpPr>
            <a:spLocks noGrp="1"/>
          </p:cNvSpPr>
          <p:nvPr>
            <p:ph type="body" sz="half" idx="2"/>
          </p:nvPr>
        </p:nvSpPr>
        <p:spPr>
          <a:xfrm>
            <a:off x="2519364" y="8778240"/>
            <a:ext cx="11796712" cy="16262776"/>
          </a:xfrm>
        </p:spPr>
        <p:txBody>
          <a:bodyPr/>
          <a:lstStyle>
            <a:lvl1pPr marL="0" indent="0">
              <a:buNone/>
              <a:defRPr sz="6720"/>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en-US"/>
              <a:t>Click to 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4/17/24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4144683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4600" y="1557873"/>
            <a:ext cx="31546800" cy="56557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514600" y="7789333"/>
            <a:ext cx="31546800" cy="185657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514600" y="27120433"/>
            <a:ext cx="8229600" cy="1557867"/>
          </a:xfrm>
          <a:prstGeom prst="rect">
            <a:avLst/>
          </a:prstGeom>
        </p:spPr>
        <p:txBody>
          <a:bodyPr vert="horz" lIns="91440" tIns="45720" rIns="91440" bIns="45720" rtlCol="0" anchor="ctr"/>
          <a:lstStyle>
            <a:lvl1pPr algn="l">
              <a:defRPr sz="5040">
                <a:solidFill>
                  <a:schemeClr val="tx1">
                    <a:tint val="75000"/>
                  </a:schemeClr>
                </a:solidFill>
              </a:defRPr>
            </a:lvl1pPr>
          </a:lstStyle>
          <a:p>
            <a:fld id="{08E81BC7-D5A5-445F-BF4D-797F02B50EB4}" type="datetimeFigureOut">
              <a:rPr lang="en-US" smtClean="0"/>
              <a:t>4/17/24</a:t>
            </a:fld>
            <a:endParaRPr lang="en-US"/>
          </a:p>
        </p:txBody>
      </p:sp>
      <p:sp>
        <p:nvSpPr>
          <p:cNvPr id="5" name="Footer Placeholder 4"/>
          <p:cNvSpPr>
            <a:spLocks noGrp="1"/>
          </p:cNvSpPr>
          <p:nvPr>
            <p:ph type="ftr" sz="quarter" idx="3"/>
          </p:nvPr>
        </p:nvSpPr>
        <p:spPr>
          <a:xfrm>
            <a:off x="12115800" y="27120433"/>
            <a:ext cx="12344400" cy="1557867"/>
          </a:xfrm>
          <a:prstGeom prst="rect">
            <a:avLst/>
          </a:prstGeom>
        </p:spPr>
        <p:txBody>
          <a:bodyPr vert="horz" lIns="91440" tIns="45720" rIns="91440" bIns="45720" rtlCol="0" anchor="ctr"/>
          <a:lstStyle>
            <a:lvl1pPr algn="ctr">
              <a:defRPr sz="50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5831800" y="27120433"/>
            <a:ext cx="8229600" cy="1557867"/>
          </a:xfrm>
          <a:prstGeom prst="rect">
            <a:avLst/>
          </a:prstGeom>
        </p:spPr>
        <p:txBody>
          <a:bodyPr vert="horz" lIns="91440" tIns="45720" rIns="91440" bIns="45720" rtlCol="0" anchor="ctr"/>
          <a:lstStyle>
            <a:lvl1pPr algn="r">
              <a:defRPr sz="5040">
                <a:solidFill>
                  <a:schemeClr val="tx1">
                    <a:tint val="75000"/>
                  </a:schemeClr>
                </a:solidFill>
              </a:defRPr>
            </a:lvl1pPr>
          </a:lstStyle>
          <a:p>
            <a:fld id="{59152990-41B8-4C7F-B873-1D5366E1EAB8}" type="slidenum">
              <a:rPr lang="en-US" smtClean="0"/>
              <a:t>‹#›</a:t>
            </a:fld>
            <a:endParaRPr lang="en-US"/>
          </a:p>
        </p:txBody>
      </p:sp>
    </p:spTree>
    <p:extLst>
      <p:ext uri="{BB962C8B-B14F-4D97-AF65-F5344CB8AC3E}">
        <p14:creationId xmlns:p14="http://schemas.microsoft.com/office/powerpoint/2010/main" val="411317299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3840480" rtl="0" eaLnBrk="1" latinLnBrk="0" hangingPunct="1">
        <a:lnSpc>
          <a:spcPct val="90000"/>
        </a:lnSpc>
        <a:spcBef>
          <a:spcPct val="0"/>
        </a:spcBef>
        <a:buNone/>
        <a:defRPr sz="18480" kern="1200">
          <a:solidFill>
            <a:schemeClr val="tx1"/>
          </a:solidFill>
          <a:latin typeface="+mj-lt"/>
          <a:ea typeface="+mj-ea"/>
          <a:cs typeface="+mj-cs"/>
        </a:defRPr>
      </a:lvl1pPr>
    </p:titleStyle>
    <p:bodyStyle>
      <a:lvl1pPr marL="960120" indent="-960120" algn="l" defTabSz="3840480" rtl="0" eaLnBrk="1" latinLnBrk="0" hangingPunct="1">
        <a:lnSpc>
          <a:spcPct val="90000"/>
        </a:lnSpc>
        <a:spcBef>
          <a:spcPts val="4200"/>
        </a:spcBef>
        <a:buFont typeface="Arial" panose="020B0604020202020204" pitchFamily="34" charset="0"/>
        <a:buChar char="•"/>
        <a:defRPr sz="11760" kern="1200">
          <a:solidFill>
            <a:schemeClr val="tx1"/>
          </a:solidFill>
          <a:latin typeface="+mn-lt"/>
          <a:ea typeface="+mn-ea"/>
          <a:cs typeface="+mn-cs"/>
        </a:defRPr>
      </a:lvl1pPr>
      <a:lvl2pPr marL="2880360" indent="-960120" algn="l" defTabSz="3840480" rtl="0" eaLnBrk="1" latinLnBrk="0" hangingPunct="1">
        <a:lnSpc>
          <a:spcPct val="90000"/>
        </a:lnSpc>
        <a:spcBef>
          <a:spcPts val="2100"/>
        </a:spcBef>
        <a:buFont typeface="Arial" panose="020B0604020202020204" pitchFamily="34" charset="0"/>
        <a:buChar char="•"/>
        <a:defRPr sz="10080" kern="1200">
          <a:solidFill>
            <a:schemeClr val="tx1"/>
          </a:solidFill>
          <a:latin typeface="+mn-lt"/>
          <a:ea typeface="+mn-ea"/>
          <a:cs typeface="+mn-cs"/>
        </a:defRPr>
      </a:lvl2pPr>
      <a:lvl3pPr marL="4800600" indent="-960120" algn="l" defTabSz="3840480" rtl="0" eaLnBrk="1" latinLnBrk="0" hangingPunct="1">
        <a:lnSpc>
          <a:spcPct val="90000"/>
        </a:lnSpc>
        <a:spcBef>
          <a:spcPts val="2100"/>
        </a:spcBef>
        <a:buFont typeface="Arial" panose="020B0604020202020204" pitchFamily="34" charset="0"/>
        <a:buChar char="•"/>
        <a:defRPr sz="8400" kern="1200">
          <a:solidFill>
            <a:schemeClr val="tx1"/>
          </a:solidFill>
          <a:latin typeface="+mn-lt"/>
          <a:ea typeface="+mn-ea"/>
          <a:cs typeface="+mn-cs"/>
        </a:defRPr>
      </a:lvl3pPr>
      <a:lvl4pPr marL="67208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4pPr>
      <a:lvl5pPr marL="864108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5pPr>
      <a:lvl6pPr marL="1056132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6pPr>
      <a:lvl7pPr marL="1248156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7pPr>
      <a:lvl8pPr marL="1440180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8pPr>
      <a:lvl9pPr marL="163220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9pPr>
    </p:bodyStyle>
    <p:otherStyle>
      <a:defPPr>
        <a:defRPr lang="en-US"/>
      </a:defPPr>
      <a:lvl1pPr marL="0" algn="l" defTabSz="3840480" rtl="0" eaLnBrk="1" latinLnBrk="0" hangingPunct="1">
        <a:defRPr sz="7560" kern="1200">
          <a:solidFill>
            <a:schemeClr val="tx1"/>
          </a:solidFill>
          <a:latin typeface="+mn-lt"/>
          <a:ea typeface="+mn-ea"/>
          <a:cs typeface="+mn-cs"/>
        </a:defRPr>
      </a:lvl1pPr>
      <a:lvl2pPr marL="1920240" algn="l" defTabSz="3840480" rtl="0" eaLnBrk="1" latinLnBrk="0" hangingPunct="1">
        <a:defRPr sz="7560" kern="1200">
          <a:solidFill>
            <a:schemeClr val="tx1"/>
          </a:solidFill>
          <a:latin typeface="+mn-lt"/>
          <a:ea typeface="+mn-ea"/>
          <a:cs typeface="+mn-cs"/>
        </a:defRPr>
      </a:lvl2pPr>
      <a:lvl3pPr marL="3840480" algn="l" defTabSz="3840480" rtl="0" eaLnBrk="1" latinLnBrk="0" hangingPunct="1">
        <a:defRPr sz="7560" kern="1200">
          <a:solidFill>
            <a:schemeClr val="tx1"/>
          </a:solidFill>
          <a:latin typeface="+mn-lt"/>
          <a:ea typeface="+mn-ea"/>
          <a:cs typeface="+mn-cs"/>
        </a:defRPr>
      </a:lvl3pPr>
      <a:lvl4pPr marL="5760720" algn="l" defTabSz="3840480" rtl="0" eaLnBrk="1" latinLnBrk="0" hangingPunct="1">
        <a:defRPr sz="7560" kern="1200">
          <a:solidFill>
            <a:schemeClr val="tx1"/>
          </a:solidFill>
          <a:latin typeface="+mn-lt"/>
          <a:ea typeface="+mn-ea"/>
          <a:cs typeface="+mn-cs"/>
        </a:defRPr>
      </a:lvl4pPr>
      <a:lvl5pPr marL="7680960" algn="l" defTabSz="3840480" rtl="0" eaLnBrk="1" latinLnBrk="0" hangingPunct="1">
        <a:defRPr sz="7560" kern="1200">
          <a:solidFill>
            <a:schemeClr val="tx1"/>
          </a:solidFill>
          <a:latin typeface="+mn-lt"/>
          <a:ea typeface="+mn-ea"/>
          <a:cs typeface="+mn-cs"/>
        </a:defRPr>
      </a:lvl5pPr>
      <a:lvl6pPr marL="9601200" algn="l" defTabSz="3840480" rtl="0" eaLnBrk="1" latinLnBrk="0" hangingPunct="1">
        <a:defRPr sz="7560" kern="1200">
          <a:solidFill>
            <a:schemeClr val="tx1"/>
          </a:solidFill>
          <a:latin typeface="+mn-lt"/>
          <a:ea typeface="+mn-ea"/>
          <a:cs typeface="+mn-cs"/>
        </a:defRPr>
      </a:lvl6pPr>
      <a:lvl7pPr marL="11521440" algn="l" defTabSz="3840480" rtl="0" eaLnBrk="1" latinLnBrk="0" hangingPunct="1">
        <a:defRPr sz="7560" kern="1200">
          <a:solidFill>
            <a:schemeClr val="tx1"/>
          </a:solidFill>
          <a:latin typeface="+mn-lt"/>
          <a:ea typeface="+mn-ea"/>
          <a:cs typeface="+mn-cs"/>
        </a:defRPr>
      </a:lvl7pPr>
      <a:lvl8pPr marL="13441680" algn="l" defTabSz="3840480" rtl="0" eaLnBrk="1" latinLnBrk="0" hangingPunct="1">
        <a:defRPr sz="7560" kern="1200">
          <a:solidFill>
            <a:schemeClr val="tx1"/>
          </a:solidFill>
          <a:latin typeface="+mn-lt"/>
          <a:ea typeface="+mn-ea"/>
          <a:cs typeface="+mn-cs"/>
        </a:defRPr>
      </a:lvl8pPr>
      <a:lvl9pPr marL="15361920" algn="l" defTabSz="3840480" rtl="0" eaLnBrk="1" latinLnBrk="0" hangingPunct="1">
        <a:defRPr sz="7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2.xml"/><Relationship Id="rId13" Type="http://schemas.openxmlformats.org/officeDocument/2006/relationships/image" Target="../media/image9.jpeg"/><Relationship Id="rId18" Type="http://schemas.openxmlformats.org/officeDocument/2006/relationships/image" Target="../media/image14.png"/><Relationship Id="rId3" Type="http://schemas.openxmlformats.org/officeDocument/2006/relationships/image" Target="../media/image2.png"/><Relationship Id="rId21" Type="http://schemas.openxmlformats.org/officeDocument/2006/relationships/image" Target="../media/image17.png"/><Relationship Id="rId7" Type="http://schemas.openxmlformats.org/officeDocument/2006/relationships/image" Target="../media/image4.emf"/><Relationship Id="rId12" Type="http://schemas.openxmlformats.org/officeDocument/2006/relationships/image" Target="../media/image8.png"/><Relationship Id="rId17" Type="http://schemas.openxmlformats.org/officeDocument/2006/relationships/image" Target="../media/image13.emf"/><Relationship Id="rId2" Type="http://schemas.openxmlformats.org/officeDocument/2006/relationships/image" Target="../media/image1.png"/><Relationship Id="rId16" Type="http://schemas.openxmlformats.org/officeDocument/2006/relationships/image" Target="../media/image12.emf"/><Relationship Id="rId20" Type="http://schemas.openxmlformats.org/officeDocument/2006/relationships/image" Target="../media/image16.emf"/><Relationship Id="rId1" Type="http://schemas.openxmlformats.org/officeDocument/2006/relationships/slideLayout" Target="../slideLayouts/slideLayout1.xml"/><Relationship Id="rId6" Type="http://schemas.openxmlformats.org/officeDocument/2006/relationships/chart" Target="../charts/chart1.xml"/><Relationship Id="rId11" Type="http://schemas.openxmlformats.org/officeDocument/2006/relationships/image" Target="../media/image7.png"/><Relationship Id="rId5" Type="http://schemas.openxmlformats.org/officeDocument/2006/relationships/hyperlink" Target="https://doi.org/10.1016/j.ijpharm.2020.119777" TargetMode="External"/><Relationship Id="rId15" Type="http://schemas.openxmlformats.org/officeDocument/2006/relationships/image" Target="../media/image11.emf"/><Relationship Id="rId10" Type="http://schemas.openxmlformats.org/officeDocument/2006/relationships/image" Target="../media/image6.png"/><Relationship Id="rId19" Type="http://schemas.openxmlformats.org/officeDocument/2006/relationships/image" Target="../media/image15.png"/><Relationship Id="rId4" Type="http://schemas.openxmlformats.org/officeDocument/2006/relationships/image" Target="../media/image3.png"/><Relationship Id="rId9" Type="http://schemas.openxmlformats.org/officeDocument/2006/relationships/image" Target="../media/image5.png"/><Relationship Id="rId1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ubtitle 2"/>
          <p:cNvSpPr txBox="1">
            <a:spLocks/>
          </p:cNvSpPr>
          <p:nvPr/>
        </p:nvSpPr>
        <p:spPr>
          <a:xfrm>
            <a:off x="26926100" y="5502490"/>
            <a:ext cx="9497308" cy="14271449"/>
          </a:xfrm>
          <a:prstGeom prst="rect">
            <a:avLst/>
          </a:prstGeom>
          <a:noFill/>
          <a:ln>
            <a:solidFill>
              <a:srgbClr val="002060"/>
            </a:solidFill>
          </a:ln>
        </p:spPr>
        <p:txBody>
          <a:bodyPr vert="horz" lIns="91440" tIns="45720" rIns="91440" bIns="45720"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0"/>
              </a:spcBef>
            </a:pPr>
            <a:endParaRPr lang="en-US" sz="3200" dirty="0">
              <a:latin typeface="Cambria" panose="02040503050406030204" pitchFamily="18" charset="0"/>
            </a:endParaRPr>
          </a:p>
        </p:txBody>
      </p:sp>
      <p:sp>
        <p:nvSpPr>
          <p:cNvPr id="74" name="Rounded Rectangle 73">
            <a:extLst>
              <a:ext uri="{FF2B5EF4-FFF2-40B4-BE49-F238E27FC236}">
                <a16:creationId xmlns:a16="http://schemas.microsoft.com/office/drawing/2014/main" id="{94092E70-B0B2-69FD-43A8-16CCF722DF39}"/>
              </a:ext>
            </a:extLst>
          </p:cNvPr>
          <p:cNvSpPr/>
          <p:nvPr/>
        </p:nvSpPr>
        <p:spPr>
          <a:xfrm>
            <a:off x="27011870" y="9612674"/>
            <a:ext cx="9355837" cy="3150019"/>
          </a:xfrm>
          <a:prstGeom prst="roundRec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 name="Picture 70" descr="A diagram of a molecule&#10;&#10;Description automatically generated">
            <a:extLst>
              <a:ext uri="{FF2B5EF4-FFF2-40B4-BE49-F238E27FC236}">
                <a16:creationId xmlns:a16="http://schemas.microsoft.com/office/drawing/2014/main" id="{4105361E-1C54-0953-3B6B-3C3C508AD674}"/>
              </a:ext>
            </a:extLst>
          </p:cNvPr>
          <p:cNvPicPr>
            <a:picLocks noChangeAspect="1"/>
          </p:cNvPicPr>
          <p:nvPr/>
        </p:nvPicPr>
        <p:blipFill rotWithShape="1">
          <a:blip r:embed="rId2">
            <a:extLst>
              <a:ext uri="{28A0092B-C50C-407E-A947-70E740481C1C}">
                <a14:useLocalDpi xmlns:a14="http://schemas.microsoft.com/office/drawing/2010/main" val="0"/>
              </a:ext>
            </a:extLst>
          </a:blip>
          <a:srcRect b="18796"/>
          <a:stretch/>
        </p:blipFill>
        <p:spPr>
          <a:xfrm>
            <a:off x="27229131" y="10047797"/>
            <a:ext cx="7874001" cy="2099352"/>
          </a:xfrm>
          <a:prstGeom prst="rect">
            <a:avLst/>
          </a:prstGeom>
        </p:spPr>
      </p:pic>
      <p:pic>
        <p:nvPicPr>
          <p:cNvPr id="73" name="Picture 72" descr="A black and white drawing of a structure&#10;&#10;Description automatically generated">
            <a:extLst>
              <a:ext uri="{FF2B5EF4-FFF2-40B4-BE49-F238E27FC236}">
                <a16:creationId xmlns:a16="http://schemas.microsoft.com/office/drawing/2014/main" id="{C8E3A1D7-622C-132D-2E60-AF8EFC7ABD8A}"/>
              </a:ext>
            </a:extLst>
          </p:cNvPr>
          <p:cNvPicPr>
            <a:picLocks noChangeAspect="1"/>
          </p:cNvPicPr>
          <p:nvPr/>
        </p:nvPicPr>
        <p:blipFill rotWithShape="1">
          <a:blip r:embed="rId3">
            <a:extLst>
              <a:ext uri="{28A0092B-C50C-407E-A947-70E740481C1C}">
                <a14:useLocalDpi xmlns:a14="http://schemas.microsoft.com/office/drawing/2010/main" val="0"/>
              </a:ext>
            </a:extLst>
          </a:blip>
          <a:srcRect l="24313" r="12590" b="19653"/>
          <a:stretch/>
        </p:blipFill>
        <p:spPr>
          <a:xfrm>
            <a:off x="35046919" y="9825529"/>
            <a:ext cx="1175362" cy="2475328"/>
          </a:xfrm>
          <a:prstGeom prst="rect">
            <a:avLst/>
          </a:prstGeom>
        </p:spPr>
      </p:pic>
      <p:sp>
        <p:nvSpPr>
          <p:cNvPr id="152" name="Rounded Rectangle 151">
            <a:extLst>
              <a:ext uri="{FF2B5EF4-FFF2-40B4-BE49-F238E27FC236}">
                <a16:creationId xmlns:a16="http://schemas.microsoft.com/office/drawing/2014/main" id="{C69025D7-D415-6893-3087-AB07267AC24D}"/>
              </a:ext>
            </a:extLst>
          </p:cNvPr>
          <p:cNvSpPr/>
          <p:nvPr/>
        </p:nvSpPr>
        <p:spPr>
          <a:xfrm>
            <a:off x="10953256" y="23857961"/>
            <a:ext cx="6138814" cy="452175"/>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ounded Rectangle 145">
            <a:extLst>
              <a:ext uri="{FF2B5EF4-FFF2-40B4-BE49-F238E27FC236}">
                <a16:creationId xmlns:a16="http://schemas.microsoft.com/office/drawing/2014/main" id="{2732FB8D-FDCA-5CD2-01CD-4F81EBF63416}"/>
              </a:ext>
            </a:extLst>
          </p:cNvPr>
          <p:cNvSpPr/>
          <p:nvPr/>
        </p:nvSpPr>
        <p:spPr>
          <a:xfrm>
            <a:off x="10261743" y="18214068"/>
            <a:ext cx="7658351" cy="10768435"/>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07997" y="464457"/>
            <a:ext cx="35947162" cy="3509232"/>
          </a:xfrm>
          <a:solidFill>
            <a:srgbClr val="002060"/>
          </a:solidFill>
          <a:ln w="101600">
            <a:solidFill>
              <a:srgbClr val="002060"/>
            </a:solidFill>
          </a:ln>
        </p:spPr>
        <p:style>
          <a:lnRef idx="2">
            <a:schemeClr val="dk1"/>
          </a:lnRef>
          <a:fillRef idx="1">
            <a:schemeClr val="lt1"/>
          </a:fillRef>
          <a:effectRef idx="0">
            <a:schemeClr val="dk1"/>
          </a:effectRef>
          <a:fontRef idx="minor">
            <a:schemeClr val="dk1"/>
          </a:fontRef>
        </p:style>
        <p:txBody>
          <a:bodyPr anchor="ctr">
            <a:normAutofit/>
          </a:bodyPr>
          <a:lstStyle/>
          <a:p>
            <a:r>
              <a:rPr lang="en-US" sz="7200" dirty="0">
                <a:solidFill>
                  <a:schemeClr val="bg1"/>
                </a:solidFill>
                <a:latin typeface="Cambria" panose="02040503050406030204" pitchFamily="18" charset="0"/>
                <a:cs typeface="Arial" panose="020B0604020202020204" pitchFamily="34" charset="0"/>
              </a:rPr>
              <a:t>Cyclodextrin Based Metal Organic Frameworks for Polyfluoroalkyl Absorption</a:t>
            </a:r>
            <a:br>
              <a:rPr lang="en-US" sz="7200" dirty="0">
                <a:solidFill>
                  <a:schemeClr val="bg1"/>
                </a:solidFill>
                <a:latin typeface="Cambria" panose="02040503050406030204" pitchFamily="18" charset="0"/>
                <a:cs typeface="Arial" panose="020B0604020202020204" pitchFamily="34" charset="0"/>
              </a:rPr>
            </a:br>
            <a:r>
              <a:rPr lang="en-US" sz="4800" u="sng" dirty="0">
                <a:solidFill>
                  <a:schemeClr val="bg1"/>
                </a:solidFill>
                <a:latin typeface="Cambria" panose="02040503050406030204" pitchFamily="18" charset="0"/>
                <a:cs typeface="Arial" panose="020B0604020202020204" pitchFamily="34" charset="0"/>
              </a:rPr>
              <a:t>Andrew Jenkins, Aylin Aykanat</a:t>
            </a:r>
            <a:br>
              <a:rPr lang="en-US" sz="4800" dirty="0">
                <a:solidFill>
                  <a:schemeClr val="bg1"/>
                </a:solidFill>
                <a:latin typeface="Cambria" panose="02040503050406030204" pitchFamily="18" charset="0"/>
                <a:cs typeface="Arial" panose="020B0604020202020204" pitchFamily="34" charset="0"/>
              </a:rPr>
            </a:br>
            <a:r>
              <a:rPr lang="en-US" sz="4800" i="1" dirty="0">
                <a:solidFill>
                  <a:schemeClr val="bg1"/>
                </a:solidFill>
                <a:latin typeface="Cambria" panose="02040503050406030204" pitchFamily="18" charset="0"/>
                <a:cs typeface="Arial" panose="020B0604020202020204" pitchFamily="34" charset="0"/>
              </a:rPr>
              <a:t>Department of Chemistry, University of New Hampshire, Durham, NH 03824</a:t>
            </a:r>
            <a:endParaRPr lang="en-US" sz="8000" i="1" dirty="0">
              <a:solidFill>
                <a:schemeClr val="bg1"/>
              </a:solidFill>
              <a:latin typeface="Cambria" panose="02040503050406030204" pitchFamily="18" charset="0"/>
              <a:cs typeface="Arial" panose="020B0604020202020204" pitchFamily="34" charset="0"/>
            </a:endParaRPr>
          </a:p>
        </p:txBody>
      </p:sp>
      <p:sp>
        <p:nvSpPr>
          <p:cNvPr id="6" name="Subtitle 2"/>
          <p:cNvSpPr txBox="1">
            <a:spLocks/>
          </p:cNvSpPr>
          <p:nvPr/>
        </p:nvSpPr>
        <p:spPr>
          <a:xfrm>
            <a:off x="307997" y="5497582"/>
            <a:ext cx="9443714" cy="14114573"/>
          </a:xfrm>
          <a:prstGeom prst="rect">
            <a:avLst/>
          </a:prstGeom>
          <a:noFill/>
          <a:ln>
            <a:solidFill>
              <a:srgbClr val="002060"/>
            </a:solidFill>
          </a:ln>
        </p:spPr>
        <p:txBody>
          <a:bodyPr vert="horz" lIns="91440" tIns="45720" rIns="91440" bIns="45720"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r>
              <a:rPr lang="en-US" sz="3200" dirty="0">
                <a:latin typeface="Cambria" panose="02040503050406030204" pitchFamily="18" charset="0"/>
              </a:rPr>
              <a:t>PFA, polyfluoroalkyl compounds, have been the bane of many waterways within the US. Many companies such as Dupont have contributed to these massive contaminations. PFA has been linked to many illnesses such as cancer and other neurodegenerative disorders.</a:t>
            </a:r>
          </a:p>
          <a:p>
            <a:pPr algn="l"/>
            <a:endParaRPr lang="en-US" sz="3200" dirty="0">
              <a:latin typeface="Cambria" panose="02040503050406030204" pitchFamily="18" charset="0"/>
            </a:endParaRPr>
          </a:p>
          <a:p>
            <a:pPr algn="l"/>
            <a:endParaRPr lang="en-US" sz="3200" dirty="0">
              <a:latin typeface="Cambria" panose="02040503050406030204" pitchFamily="18" charset="0"/>
            </a:endParaRPr>
          </a:p>
          <a:p>
            <a:pPr algn="l"/>
            <a:endParaRPr lang="en-US" sz="3200" dirty="0">
              <a:latin typeface="Cambria" panose="02040503050406030204" pitchFamily="18" charset="0"/>
            </a:endParaRPr>
          </a:p>
          <a:p>
            <a:pPr algn="l"/>
            <a:endParaRPr lang="en-US" sz="3200" dirty="0">
              <a:latin typeface="Cambria" panose="02040503050406030204" pitchFamily="18" charset="0"/>
            </a:endParaRPr>
          </a:p>
          <a:p>
            <a:pPr algn="l"/>
            <a:endParaRPr lang="en-US" sz="3200" dirty="0">
              <a:latin typeface="Cambria" panose="02040503050406030204" pitchFamily="18" charset="0"/>
            </a:endParaRPr>
          </a:p>
          <a:p>
            <a:pPr algn="l"/>
            <a:r>
              <a:rPr lang="en-US" sz="3200" dirty="0">
                <a:latin typeface="Cambria" panose="02040503050406030204" pitchFamily="18" charset="0"/>
              </a:rPr>
              <a:t>This projects aims at encapsulation of such compounds within the drinking water of millions of residents. The problem with these complexes are the strong bond between C-F atoms. Instead of breaking them down to removed from the environment, these Cyclodextrin based MOFs can use the pores to trap these harmful compounds. </a:t>
            </a:r>
          </a:p>
          <a:p>
            <a:r>
              <a:rPr lang="en-US" sz="3200" dirty="0">
                <a:latin typeface="Cambria" panose="02040503050406030204" pitchFamily="18" charset="0"/>
              </a:rPr>
              <a:t>	</a:t>
            </a:r>
          </a:p>
          <a:p>
            <a:endParaRPr lang="en-US" sz="3200" dirty="0">
              <a:latin typeface="Cambria" panose="02040503050406030204" pitchFamily="18" charset="0"/>
            </a:endParaRPr>
          </a:p>
          <a:p>
            <a:endParaRPr lang="en-US" sz="3200" dirty="0">
              <a:latin typeface="Cambria" panose="02040503050406030204" pitchFamily="18" charset="0"/>
            </a:endParaRPr>
          </a:p>
        </p:txBody>
      </p:sp>
      <p:sp>
        <p:nvSpPr>
          <p:cNvPr id="8" name="Subtitle 2"/>
          <p:cNvSpPr txBox="1">
            <a:spLocks/>
          </p:cNvSpPr>
          <p:nvPr/>
        </p:nvSpPr>
        <p:spPr>
          <a:xfrm>
            <a:off x="307997" y="21056038"/>
            <a:ext cx="9443714" cy="7495854"/>
          </a:xfrm>
          <a:prstGeom prst="rect">
            <a:avLst/>
          </a:prstGeom>
          <a:ln>
            <a:solidFill>
              <a:srgbClr val="002060"/>
            </a:solidFill>
          </a:ln>
        </p:spPr>
        <p:txBody>
          <a:bodyPr vert="horz" lIns="91440" tIns="45720" rIns="91440" bIns="45720"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just">
              <a:spcBef>
                <a:spcPts val="0"/>
              </a:spcBef>
            </a:pPr>
            <a:endParaRPr lang="en-US" sz="3200" dirty="0">
              <a:latin typeface="Cambria" panose="02040503050406030204" pitchFamily="18" charset="0"/>
            </a:endParaRPr>
          </a:p>
          <a:p>
            <a:pPr marL="342900" indent="-342900" algn="just">
              <a:spcBef>
                <a:spcPts val="0"/>
              </a:spcBef>
              <a:buFont typeface="Arial" panose="020B0604020202020204" pitchFamily="34" charset="0"/>
              <a:buChar char="•"/>
            </a:pPr>
            <a:endParaRPr lang="en-US" sz="2500" dirty="0">
              <a:latin typeface="Cambria" panose="02040503050406030204" pitchFamily="18" charset="0"/>
            </a:endParaRPr>
          </a:p>
          <a:p>
            <a:pPr marL="342900" indent="-342900" algn="just">
              <a:spcBef>
                <a:spcPts val="0"/>
              </a:spcBef>
              <a:buFont typeface="Arial" panose="020B0604020202020204" pitchFamily="34" charset="0"/>
              <a:buChar char="•"/>
            </a:pPr>
            <a:endParaRPr lang="en-US" sz="2500" dirty="0">
              <a:latin typeface="Cambria" panose="02040503050406030204" pitchFamily="18" charset="0"/>
            </a:endParaRPr>
          </a:p>
          <a:p>
            <a:pPr marL="342900" indent="-342900" algn="just">
              <a:spcBef>
                <a:spcPts val="0"/>
              </a:spcBef>
              <a:buFont typeface="Arial" panose="020B0604020202020204" pitchFamily="34" charset="0"/>
              <a:buChar char="•"/>
            </a:pPr>
            <a:endParaRPr lang="en-US" sz="2500" dirty="0">
              <a:latin typeface="Cambria" panose="02040503050406030204" pitchFamily="18" charset="0"/>
            </a:endParaRPr>
          </a:p>
          <a:p>
            <a:pPr algn="just">
              <a:spcBef>
                <a:spcPts val="0"/>
              </a:spcBef>
            </a:pPr>
            <a:endParaRPr lang="en-US" sz="2500" dirty="0">
              <a:latin typeface="Cambria" panose="02040503050406030204" pitchFamily="18" charset="0"/>
            </a:endParaRPr>
          </a:p>
          <a:p>
            <a:pPr algn="just">
              <a:spcBef>
                <a:spcPts val="0"/>
              </a:spcBef>
            </a:pPr>
            <a:endParaRPr lang="en-US" sz="2500" dirty="0">
              <a:latin typeface="Cambria" panose="02040503050406030204" pitchFamily="18" charset="0"/>
            </a:endParaRPr>
          </a:p>
          <a:p>
            <a:pPr algn="just">
              <a:spcBef>
                <a:spcPts val="0"/>
              </a:spcBef>
            </a:pPr>
            <a:endParaRPr lang="en-US" sz="2500" dirty="0">
              <a:latin typeface="Cambria" panose="02040503050406030204" pitchFamily="18" charset="0"/>
            </a:endParaRPr>
          </a:p>
          <a:p>
            <a:pPr marL="342900" indent="-342900" algn="just">
              <a:spcBef>
                <a:spcPts val="0"/>
              </a:spcBef>
              <a:buFont typeface="Arial" panose="020B0604020202020204" pitchFamily="34" charset="0"/>
              <a:buChar char="•"/>
            </a:pPr>
            <a:endParaRPr lang="en-US" sz="2500" dirty="0">
              <a:latin typeface="Cambria" panose="02040503050406030204" pitchFamily="18" charset="0"/>
            </a:endParaRPr>
          </a:p>
          <a:p>
            <a:pPr algn="just">
              <a:spcBef>
                <a:spcPts val="0"/>
              </a:spcBef>
            </a:pPr>
            <a:endParaRPr lang="en-US" sz="2500" dirty="0">
              <a:latin typeface="Cambria" panose="02040503050406030204" pitchFamily="18" charset="0"/>
            </a:endParaRPr>
          </a:p>
          <a:p>
            <a:pPr marL="342900" indent="-342900" algn="just">
              <a:spcBef>
                <a:spcPts val="0"/>
              </a:spcBef>
              <a:buFont typeface="Arial" panose="020B0604020202020204" pitchFamily="34" charset="0"/>
              <a:buChar char="•"/>
            </a:pPr>
            <a:endParaRPr lang="en-US" sz="2500" dirty="0">
              <a:latin typeface="Cambria" panose="02040503050406030204" pitchFamily="18" charset="0"/>
            </a:endParaRPr>
          </a:p>
          <a:p>
            <a:pPr marL="342900" indent="-342900" algn="just">
              <a:spcBef>
                <a:spcPts val="0"/>
              </a:spcBef>
              <a:buFont typeface="Arial" panose="020B0604020202020204" pitchFamily="34" charset="0"/>
              <a:buChar char="•"/>
            </a:pPr>
            <a:endParaRPr lang="en-US" sz="2500" dirty="0">
              <a:latin typeface="Cambria" panose="02040503050406030204" pitchFamily="18" charset="0"/>
            </a:endParaRPr>
          </a:p>
          <a:p>
            <a:pPr marL="342900" indent="-342900" algn="just">
              <a:spcBef>
                <a:spcPts val="0"/>
              </a:spcBef>
              <a:buFont typeface="Arial" panose="020B0604020202020204" pitchFamily="34" charset="0"/>
              <a:buChar char="•"/>
            </a:pPr>
            <a:endParaRPr lang="en-US" sz="2500" dirty="0">
              <a:latin typeface="Cambria" panose="02040503050406030204" pitchFamily="18" charset="0"/>
            </a:endParaRPr>
          </a:p>
          <a:p>
            <a:pPr algn="l">
              <a:spcBef>
                <a:spcPts val="0"/>
              </a:spcBef>
            </a:pPr>
            <a:endParaRPr lang="en-US" sz="2500" dirty="0">
              <a:latin typeface="Cambria" panose="02040503050406030204" pitchFamily="18" charset="0"/>
            </a:endParaRPr>
          </a:p>
          <a:p>
            <a:pPr algn="just">
              <a:spcBef>
                <a:spcPts val="0"/>
              </a:spcBef>
            </a:pPr>
            <a:endParaRPr lang="en-US" sz="2500" dirty="0">
              <a:latin typeface="Cambria" panose="02040503050406030204" pitchFamily="18" charset="0"/>
            </a:endParaRPr>
          </a:p>
          <a:p>
            <a:pPr algn="l">
              <a:spcBef>
                <a:spcPts val="0"/>
              </a:spcBef>
            </a:pPr>
            <a:endParaRPr lang="en-US" sz="2500" dirty="0">
              <a:latin typeface="Cambria" panose="02040503050406030204" pitchFamily="18" charset="0"/>
            </a:endParaRPr>
          </a:p>
          <a:p>
            <a:pPr algn="l">
              <a:spcBef>
                <a:spcPts val="0"/>
              </a:spcBef>
            </a:pPr>
            <a:endParaRPr lang="en-US" sz="2500" dirty="0">
              <a:latin typeface="Cambria" panose="02040503050406030204" pitchFamily="18" charset="0"/>
            </a:endParaRPr>
          </a:p>
          <a:p>
            <a:pPr algn="l">
              <a:spcBef>
                <a:spcPts val="0"/>
              </a:spcBef>
            </a:pPr>
            <a:endParaRPr lang="en-US" sz="2500" dirty="0">
              <a:latin typeface="Cambria" panose="02040503050406030204" pitchFamily="18" charset="0"/>
            </a:endParaRPr>
          </a:p>
        </p:txBody>
      </p:sp>
      <p:sp>
        <p:nvSpPr>
          <p:cNvPr id="9" name="Subtitle 2"/>
          <p:cNvSpPr txBox="1">
            <a:spLocks/>
          </p:cNvSpPr>
          <p:nvPr/>
        </p:nvSpPr>
        <p:spPr>
          <a:xfrm>
            <a:off x="10090737" y="17279041"/>
            <a:ext cx="16368152" cy="623012"/>
          </a:xfrm>
          <a:prstGeom prst="rect">
            <a:avLst/>
          </a:prstGeom>
          <a:solidFill>
            <a:srgbClr val="002060"/>
          </a:solidFill>
          <a:ln>
            <a:solidFill>
              <a:srgbClr val="002060"/>
            </a:solidFill>
          </a:ln>
        </p:spPr>
        <p:txBody>
          <a:bodyPr vert="horz" lIns="91440" tIns="45720" rIns="91440" bIns="45720" rtlCol="0" anchor="ctr">
            <a:normAutofit fontScale="92500"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400" dirty="0">
                <a:solidFill>
                  <a:schemeClr val="bg1"/>
                </a:solidFill>
                <a:latin typeface="Cambria" panose="02040503050406030204" pitchFamily="18" charset="0"/>
              </a:rPr>
              <a:t>PXRD and SEM of CD-MOFs</a:t>
            </a:r>
          </a:p>
        </p:txBody>
      </p:sp>
      <p:sp>
        <p:nvSpPr>
          <p:cNvPr id="13" name="Subtitle 2"/>
          <p:cNvSpPr txBox="1">
            <a:spLocks/>
          </p:cNvSpPr>
          <p:nvPr/>
        </p:nvSpPr>
        <p:spPr>
          <a:xfrm>
            <a:off x="307997" y="4380109"/>
            <a:ext cx="9095619" cy="811696"/>
          </a:xfrm>
          <a:prstGeom prst="rect">
            <a:avLst/>
          </a:prstGeom>
          <a:solidFill>
            <a:srgbClr val="002060"/>
          </a:solidFill>
          <a:ln>
            <a:solidFill>
              <a:srgbClr val="002060"/>
            </a:solidFill>
          </a:ln>
        </p:spPr>
        <p:txBody>
          <a:bodyPr vert="horz" lIns="91440" tIns="45720" rIns="91440" bIns="45720"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000" dirty="0">
                <a:solidFill>
                  <a:schemeClr val="bg1"/>
                </a:solidFill>
                <a:latin typeface="Cambria" panose="02040503050406030204" pitchFamily="18" charset="0"/>
              </a:rPr>
              <a:t>Introduction</a:t>
            </a:r>
          </a:p>
        </p:txBody>
      </p:sp>
      <p:sp>
        <p:nvSpPr>
          <p:cNvPr id="15" name="Subtitle 2"/>
          <p:cNvSpPr txBox="1">
            <a:spLocks/>
          </p:cNvSpPr>
          <p:nvPr/>
        </p:nvSpPr>
        <p:spPr>
          <a:xfrm>
            <a:off x="27159540" y="4380109"/>
            <a:ext cx="9095619" cy="811696"/>
          </a:xfrm>
          <a:prstGeom prst="rect">
            <a:avLst/>
          </a:prstGeom>
          <a:solidFill>
            <a:srgbClr val="002060"/>
          </a:solidFill>
          <a:ln>
            <a:solidFill>
              <a:srgbClr val="002060"/>
            </a:solidFill>
          </a:ln>
        </p:spPr>
        <p:txBody>
          <a:bodyPr vert="horz" lIns="91440" tIns="45720" rIns="91440" bIns="45720"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000" dirty="0">
                <a:solidFill>
                  <a:schemeClr val="bg1"/>
                </a:solidFill>
                <a:latin typeface="Cambria" panose="02040503050406030204" pitchFamily="18" charset="0"/>
              </a:rPr>
              <a:t>Future Work </a:t>
            </a:r>
          </a:p>
        </p:txBody>
      </p:sp>
      <p:sp>
        <p:nvSpPr>
          <p:cNvPr id="18" name="Subtitle 2"/>
          <p:cNvSpPr txBox="1">
            <a:spLocks/>
          </p:cNvSpPr>
          <p:nvPr/>
        </p:nvSpPr>
        <p:spPr>
          <a:xfrm>
            <a:off x="27159540" y="20047145"/>
            <a:ext cx="9095619" cy="563222"/>
          </a:xfrm>
          <a:prstGeom prst="rect">
            <a:avLst/>
          </a:prstGeom>
          <a:solidFill>
            <a:srgbClr val="002060"/>
          </a:solidFill>
          <a:ln>
            <a:solidFill>
              <a:srgbClr val="002060"/>
            </a:solidFill>
          </a:ln>
        </p:spPr>
        <p:txBody>
          <a:bodyPr vert="horz" lIns="91440" tIns="45720" rIns="91440" bIns="45720" rtlCol="0" anchor="ctr">
            <a:normAutofit fontScale="92500"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000" dirty="0">
                <a:solidFill>
                  <a:schemeClr val="bg1"/>
                </a:solidFill>
                <a:latin typeface="Cambria" panose="02040503050406030204" pitchFamily="18" charset="0"/>
              </a:rPr>
              <a:t>Acknowledgements</a:t>
            </a:r>
          </a:p>
        </p:txBody>
      </p:sp>
      <p:pic>
        <p:nvPicPr>
          <p:cNvPr id="161" name="Picture 16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240" y="1548738"/>
            <a:ext cx="1915480" cy="2704207"/>
          </a:xfrm>
          <a:prstGeom prst="rect">
            <a:avLst/>
          </a:prstGeom>
        </p:spPr>
      </p:pic>
      <p:sp>
        <p:nvSpPr>
          <p:cNvPr id="85" name="Subtitle 2"/>
          <p:cNvSpPr txBox="1">
            <a:spLocks/>
          </p:cNvSpPr>
          <p:nvPr/>
        </p:nvSpPr>
        <p:spPr>
          <a:xfrm>
            <a:off x="26926101" y="24802142"/>
            <a:ext cx="9296464" cy="3723703"/>
          </a:xfrm>
          <a:prstGeom prst="rect">
            <a:avLst/>
          </a:prstGeom>
          <a:noFill/>
          <a:ln>
            <a:solidFill>
              <a:srgbClr val="002060"/>
            </a:solidFill>
          </a:ln>
        </p:spPr>
        <p:txBody>
          <a:bodyPr vert="horz" lIns="91440" tIns="45720" rIns="91440" bIns="45720"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Cambria" panose="02040503050406030204" pitchFamily="18" charset="0"/>
              </a:rPr>
              <a:t>1. </a:t>
            </a:r>
            <a:r>
              <a:rPr kumimoji="0" lang="en-US" sz="1800" b="0" i="0" u="none" strike="noStrike" kern="1200" cap="none" spc="0" normalizeH="0" baseline="0" noProof="0" dirty="0">
                <a:ln>
                  <a:noFill/>
                </a:ln>
                <a:solidFill>
                  <a:srgbClr val="000000"/>
                </a:solidFill>
                <a:effectLst/>
                <a:uLnTx/>
                <a:uFillTx/>
                <a:latin typeface="Cambria" panose="02040503050406030204" pitchFamily="18" charset="0"/>
                <a:hlinkClick r:id="rId5"/>
              </a:rPr>
              <a:t>https://doi.org/10.1016/j.ijpharm.2020.119777</a:t>
            </a:r>
            <a:r>
              <a:rPr kumimoji="0" lang="en-US" sz="1800" b="0" i="0" u="none" strike="noStrike" kern="1200" cap="none" spc="0" normalizeH="0" baseline="0" noProof="0" dirty="0">
                <a:ln>
                  <a:noFill/>
                </a:ln>
                <a:solidFill>
                  <a:srgbClr val="000000"/>
                </a:solidFill>
                <a:effectLst/>
                <a:uLnTx/>
                <a:uFillTx/>
                <a:latin typeface="Cambria" panose="02040503050406030204" pitchFamily="18" charset="0"/>
              </a:rPr>
              <a:t> </a:t>
            </a:r>
            <a:r>
              <a:rPr kumimoji="0" lang="en-US" sz="1800" b="0" i="1" u="none" strike="noStrike" kern="1200" cap="none" spc="0" normalizeH="0" baseline="0" noProof="0" dirty="0">
                <a:ln>
                  <a:noFill/>
                </a:ln>
                <a:solidFill>
                  <a:srgbClr val="000000"/>
                </a:solidFill>
                <a:effectLst/>
                <a:uLnTx/>
                <a:uFillTx/>
                <a:latin typeface="Cambria" panose="02040503050406030204" pitchFamily="18" charset="0"/>
              </a:rPr>
              <a:t>Toxics </a:t>
            </a:r>
            <a:r>
              <a:rPr kumimoji="0" lang="en-US" sz="1800" b="1" i="0" u="none" strike="noStrike" kern="1200" cap="none" spc="0" normalizeH="0" baseline="0" noProof="0" dirty="0">
                <a:ln>
                  <a:noFill/>
                </a:ln>
                <a:solidFill>
                  <a:srgbClr val="000000"/>
                </a:solidFill>
                <a:effectLst/>
                <a:uLnTx/>
                <a:uFillTx/>
                <a:latin typeface="Cambria" panose="02040503050406030204" pitchFamily="18" charset="0"/>
              </a:rPr>
              <a:t>2017</a:t>
            </a:r>
            <a:r>
              <a:rPr kumimoji="0" lang="en-US" sz="1800" b="0" i="0" u="none" strike="noStrike" kern="1200" cap="none" spc="0" normalizeH="0" baseline="0" noProof="0" dirty="0">
                <a:ln>
                  <a:noFill/>
                </a:ln>
                <a:solidFill>
                  <a:srgbClr val="000000"/>
                </a:solidFill>
                <a:effectLst/>
                <a:uLnTx/>
                <a:uFillTx/>
                <a:latin typeface="Cambria" panose="02040503050406030204" pitchFamily="18" charset="0"/>
              </a:rPr>
              <a:t>, 5, 31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000000"/>
                </a:solidFill>
                <a:effectLst/>
                <a:uLnTx/>
                <a:uFillTx/>
                <a:latin typeface="Cambria" panose="02040503050406030204" pitchFamily="18" charset="0"/>
              </a:rPr>
              <a:t>2. Acc. Chem. Res. </a:t>
            </a:r>
            <a:r>
              <a:rPr kumimoji="0" lang="en-US" sz="1800" b="1" i="0" u="none" strike="noStrike" kern="1200" cap="none" spc="0" normalizeH="0" baseline="0" noProof="0" dirty="0">
                <a:ln>
                  <a:noFill/>
                </a:ln>
                <a:solidFill>
                  <a:srgbClr val="000000"/>
                </a:solidFill>
                <a:effectLst/>
                <a:uLnTx/>
                <a:uFillTx/>
                <a:latin typeface="Cambria" panose="02040503050406030204" pitchFamily="18" charset="0"/>
              </a:rPr>
              <a:t>2021</a:t>
            </a:r>
            <a:r>
              <a:rPr kumimoji="0" lang="en-US" sz="1800" b="0" i="0" u="none" strike="noStrike" kern="1200" cap="none" spc="0" normalizeH="0" baseline="0" noProof="0" dirty="0">
                <a:ln>
                  <a:noFill/>
                </a:ln>
                <a:solidFill>
                  <a:srgbClr val="000000"/>
                </a:solidFill>
                <a:effectLst/>
                <a:uLnTx/>
                <a:uFillTx/>
                <a:latin typeface="Cambria" panose="02040503050406030204" pitchFamily="18" charset="0"/>
              </a:rPr>
              <a:t>, 54, 1440-1453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latin typeface="Cambria" panose="02040503050406030204" pitchFamily="18" charset="0"/>
              </a:rPr>
              <a:t>3. </a:t>
            </a:r>
            <a:r>
              <a:rPr kumimoji="0" lang="en-US" sz="1800" b="0" i="1" u="none" strike="noStrike" kern="1200" cap="none" spc="0" normalizeH="0" baseline="0" noProof="0" dirty="0">
                <a:ln>
                  <a:noFill/>
                </a:ln>
                <a:solidFill>
                  <a:srgbClr val="000000"/>
                </a:solidFill>
                <a:effectLst/>
                <a:uLnTx/>
                <a:uFillTx/>
                <a:latin typeface="Cambria" panose="02040503050406030204" pitchFamily="18" charset="0"/>
              </a:rPr>
              <a:t>Environ. Sci. Technol. Lett.</a:t>
            </a:r>
            <a:r>
              <a:rPr kumimoji="0" lang="en-US" sz="1800" b="0" i="0" u="none" strike="noStrike" kern="1200" cap="none" spc="0" normalizeH="0" baseline="0" noProof="0" dirty="0">
                <a:ln>
                  <a:noFill/>
                </a:ln>
                <a:solidFill>
                  <a:srgbClr val="000000"/>
                </a:solidFill>
                <a:effectLst/>
                <a:uLnTx/>
                <a:uFillTx/>
                <a:latin typeface="Cambria" panose="02040503050406030204" pitchFamily="18" charset="0"/>
              </a:rPr>
              <a:t> 2022, 9, 11, 983–990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000000"/>
                </a:solidFill>
                <a:effectLst/>
                <a:uLnTx/>
                <a:uFillTx/>
                <a:latin typeface="Cambria" panose="02040503050406030204" pitchFamily="18" charset="0"/>
              </a:rPr>
              <a:t>4. </a:t>
            </a:r>
            <a:r>
              <a:rPr kumimoji="0" lang="en-US" sz="1800" b="0" i="0" u="none" strike="noStrike" kern="1200" cap="none" spc="0" normalizeH="0" baseline="0" noProof="0" dirty="0">
                <a:ln>
                  <a:noFill/>
                </a:ln>
                <a:solidFill>
                  <a:srgbClr val="000000"/>
                </a:solidFill>
                <a:effectLst/>
                <a:uLnTx/>
                <a:uFillTx/>
                <a:latin typeface="Cambria" panose="02040503050406030204" pitchFamily="18" charset="0"/>
              </a:rPr>
              <a:t>“Per- and Polyfluorinated Substances (PFAS) Factsheet.” </a:t>
            </a:r>
            <a:r>
              <a:rPr kumimoji="0" lang="en-US" sz="1800" b="0" i="1" u="none" strike="noStrike" kern="1200" cap="none" spc="0" normalizeH="0" baseline="0" noProof="0" dirty="0">
                <a:ln>
                  <a:noFill/>
                </a:ln>
                <a:solidFill>
                  <a:srgbClr val="000000"/>
                </a:solidFill>
                <a:effectLst/>
                <a:uLnTx/>
                <a:uFillTx/>
                <a:latin typeface="Cambria" panose="02040503050406030204" pitchFamily="18" charset="0"/>
              </a:rPr>
              <a:t>Centers for Disease Control and Prevention</a:t>
            </a:r>
            <a:r>
              <a:rPr kumimoji="0" lang="en-US" sz="1800" b="0" i="0" u="none" strike="noStrike" kern="1200" cap="none" spc="0" normalizeH="0" baseline="0" noProof="0" dirty="0">
                <a:ln>
                  <a:noFill/>
                </a:ln>
                <a:solidFill>
                  <a:srgbClr val="000000"/>
                </a:solidFill>
                <a:effectLst/>
                <a:uLnTx/>
                <a:uFillTx/>
                <a:latin typeface="Cambria" panose="02040503050406030204" pitchFamily="18" charset="0"/>
              </a:rPr>
              <a:t>, Centers for Disease Control and Prevention, 2 May 2022, </a:t>
            </a:r>
          </a:p>
          <a:p>
            <a:pPr algn="l" defTabSz="914400">
              <a:lnSpc>
                <a:spcPct val="100000"/>
              </a:lnSpc>
              <a:spcBef>
                <a:spcPts val="0"/>
              </a:spcBef>
              <a:defRPr/>
            </a:pPr>
            <a:r>
              <a:rPr lang="en-US" sz="1800" dirty="0">
                <a:solidFill>
                  <a:srgbClr val="000000"/>
                </a:solidFill>
                <a:latin typeface="Cambria" panose="02040503050406030204" pitchFamily="18" charset="0"/>
              </a:rPr>
              <a:t>5. </a:t>
            </a:r>
            <a:r>
              <a:rPr lang="en-US" sz="1800" dirty="0">
                <a:effectLst/>
                <a:latin typeface="Cambria" panose="02040503050406030204" pitchFamily="18" charset="0"/>
              </a:rPr>
              <a:t>DOI 10.1002/jsfa.12004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Cambria" panose="02040503050406030204" pitchFamily="18" charset="0"/>
              </a:rPr>
              <a:t>6. </a:t>
            </a:r>
            <a:r>
              <a:rPr kumimoji="0" lang="en-US" sz="1800" b="0" i="0" u="none" strike="noStrike" kern="1200" cap="none" spc="0" normalizeH="0" baseline="0" noProof="0" dirty="0">
                <a:ln>
                  <a:noFill/>
                </a:ln>
                <a:solidFill>
                  <a:srgbClr val="000000"/>
                </a:solidFill>
                <a:effectLst/>
                <a:uLnTx/>
                <a:uFillTx/>
                <a:latin typeface="Cambria" panose="02040503050406030204" pitchFamily="18" charset="0"/>
              </a:rPr>
              <a:t>https://</a:t>
            </a:r>
            <a:r>
              <a:rPr kumimoji="0" lang="en-US" sz="1800" b="0" i="0" u="none" strike="noStrike" kern="1200" cap="none" spc="0" normalizeH="0" baseline="0" noProof="0" dirty="0" err="1">
                <a:ln>
                  <a:noFill/>
                </a:ln>
                <a:solidFill>
                  <a:srgbClr val="000000"/>
                </a:solidFill>
                <a:effectLst/>
                <a:uLnTx/>
                <a:uFillTx/>
                <a:latin typeface="Cambria" panose="02040503050406030204" pitchFamily="18" charset="0"/>
              </a:rPr>
              <a:t>www.grotonwater.org</a:t>
            </a:r>
            <a:r>
              <a:rPr kumimoji="0" lang="en-US" sz="1800" b="0" i="0" u="none" strike="noStrike" kern="1200" cap="none" spc="0" normalizeH="0" baseline="0" noProof="0" dirty="0">
                <a:ln>
                  <a:noFill/>
                </a:ln>
                <a:solidFill>
                  <a:srgbClr val="000000"/>
                </a:solidFill>
                <a:effectLst/>
                <a:uLnTx/>
                <a:uFillTx/>
                <a:latin typeface="Cambria" panose="02040503050406030204" pitchFamily="18" charset="0"/>
              </a:rPr>
              <a:t>/wp-content/uploads/2020/12/</a:t>
            </a:r>
            <a:r>
              <a:rPr kumimoji="0" lang="en-US" sz="1800" b="0" i="0" u="none" strike="noStrike" kern="1200" cap="none" spc="0" normalizeH="0" baseline="0" noProof="0" dirty="0" err="1">
                <a:ln>
                  <a:noFill/>
                </a:ln>
                <a:solidFill>
                  <a:srgbClr val="000000"/>
                </a:solidFill>
                <a:effectLst/>
                <a:uLnTx/>
                <a:uFillTx/>
                <a:latin typeface="Cambria" panose="02040503050406030204" pitchFamily="18" charset="0"/>
              </a:rPr>
              <a:t>what_a_ppt_looks_like.pdf</a:t>
            </a:r>
            <a:endParaRPr kumimoji="0" lang="en-US" sz="1800" b="0" i="0" u="none" strike="noStrike" kern="1200" cap="none" spc="0" normalizeH="0" baseline="0" noProof="0" dirty="0">
              <a:ln>
                <a:noFill/>
              </a:ln>
              <a:solidFill>
                <a:srgbClr val="000000"/>
              </a:solidFill>
              <a:effectLst/>
              <a:uLnTx/>
              <a:uFillTx/>
              <a:latin typeface="Cambria" panose="02040503050406030204" pitchFamily="18" charset="0"/>
            </a:endParaRPr>
          </a:p>
          <a:p>
            <a:pPr algn="l" defTabSz="914400">
              <a:lnSpc>
                <a:spcPct val="100000"/>
              </a:lnSpc>
              <a:spcBef>
                <a:spcPts val="0"/>
              </a:spcBef>
              <a:defRPr/>
            </a:pPr>
            <a:r>
              <a:rPr lang="en-US" sz="1800" dirty="0">
                <a:latin typeface="Cambria" panose="02040503050406030204" pitchFamily="18" charset="0"/>
              </a:rPr>
              <a:t>7. https://</a:t>
            </a:r>
            <a:r>
              <a:rPr lang="en-US" sz="1800" dirty="0" err="1">
                <a:latin typeface="Cambria" panose="02040503050406030204" pitchFamily="18" charset="0"/>
              </a:rPr>
              <a:t>www.ewg.org</a:t>
            </a:r>
            <a:r>
              <a:rPr lang="en-US" sz="1800" dirty="0">
                <a:latin typeface="Cambria" panose="02040503050406030204" pitchFamily="18" charset="0"/>
              </a:rPr>
              <a:t>/interactive-maps/</a:t>
            </a:r>
            <a:r>
              <a:rPr lang="en-US" sz="1800" dirty="0" err="1">
                <a:latin typeface="Cambria" panose="02040503050406030204" pitchFamily="18" charset="0"/>
              </a:rPr>
              <a:t>pfas_contamination</a:t>
            </a:r>
            <a:r>
              <a:rPr lang="en-US" sz="1800" dirty="0">
                <a:latin typeface="Cambria" panose="02040503050406030204" pitchFamily="18" charset="0"/>
              </a:rPr>
              <a:t>/map/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Cambria" panose="02040503050406030204" pitchFamily="18" charset="0"/>
              </a:rPr>
              <a:t>8. </a:t>
            </a:r>
            <a:r>
              <a:rPr kumimoji="0" lang="en-US" sz="1800" b="0" i="0" u="none" strike="noStrike" kern="1200" cap="none" spc="0" normalizeH="0" baseline="0" noProof="0" dirty="0">
                <a:ln>
                  <a:noFill/>
                </a:ln>
                <a:solidFill>
                  <a:srgbClr val="000000"/>
                </a:solidFill>
                <a:effectLst/>
                <a:uLnTx/>
                <a:uFillTx/>
                <a:latin typeface="Cambria" panose="02040503050406030204" pitchFamily="18" charset="0"/>
                <a:cs typeface="Times New Roman" panose="02020603050405020304" pitchFamily="18" charset="0"/>
              </a:rPr>
              <a:t>https://</a:t>
            </a:r>
            <a:r>
              <a:rPr kumimoji="0" lang="en-US" sz="1800" b="0" i="0" u="none" strike="noStrike" kern="1200" cap="none" spc="0" normalizeH="0" baseline="0" noProof="0" dirty="0" err="1">
                <a:ln>
                  <a:noFill/>
                </a:ln>
                <a:solidFill>
                  <a:srgbClr val="000000"/>
                </a:solidFill>
                <a:effectLst/>
                <a:uLnTx/>
                <a:uFillTx/>
                <a:latin typeface="Cambria" panose="02040503050406030204" pitchFamily="18" charset="0"/>
                <a:cs typeface="Times New Roman" panose="02020603050405020304" pitchFamily="18" charset="0"/>
              </a:rPr>
              <a:t>www.epa.gov</a:t>
            </a:r>
            <a:r>
              <a:rPr kumimoji="0" lang="en-US" sz="1800" b="0" i="0" u="none" strike="noStrike" kern="1200" cap="none" spc="0" normalizeH="0" baseline="0" noProof="0" dirty="0">
                <a:ln>
                  <a:noFill/>
                </a:ln>
                <a:solidFill>
                  <a:srgbClr val="000000"/>
                </a:solidFill>
                <a:effectLst/>
                <a:uLnTx/>
                <a:uFillTx/>
                <a:latin typeface="Cambria" panose="02040503050406030204" pitchFamily="18" charset="0"/>
                <a:cs typeface="Times New Roman" panose="02020603050405020304" pitchFamily="18" charset="0"/>
              </a:rPr>
              <a:t>/</a:t>
            </a:r>
            <a:r>
              <a:rPr kumimoji="0" lang="en-US" sz="1800" b="0" i="0" u="none" strike="noStrike" kern="1200" cap="none" spc="0" normalizeH="0" baseline="0" noProof="0" dirty="0" err="1">
                <a:ln>
                  <a:noFill/>
                </a:ln>
                <a:solidFill>
                  <a:srgbClr val="000000"/>
                </a:solidFill>
                <a:effectLst/>
                <a:uLnTx/>
                <a:uFillTx/>
                <a:latin typeface="Cambria" panose="02040503050406030204" pitchFamily="18" charset="0"/>
                <a:cs typeface="Times New Roman" panose="02020603050405020304" pitchFamily="18" charset="0"/>
              </a:rPr>
              <a:t>sdwa</a:t>
            </a:r>
            <a:r>
              <a:rPr kumimoji="0" lang="en-US" sz="1800" b="0" i="0" u="none" strike="noStrike" kern="1200" cap="none" spc="0" normalizeH="0" baseline="0" noProof="0" dirty="0">
                <a:ln>
                  <a:noFill/>
                </a:ln>
                <a:solidFill>
                  <a:srgbClr val="000000"/>
                </a:solidFill>
                <a:effectLst/>
                <a:uLnTx/>
                <a:uFillTx/>
                <a:latin typeface="Cambria" panose="02040503050406030204" pitchFamily="18" charset="0"/>
                <a:cs typeface="Times New Roman" panose="02020603050405020304" pitchFamily="18" charset="0"/>
              </a:rPr>
              <a:t>/questions-and-answers-drinking-water-health-advisories-pfoa-pfos-genx-chemicals-and-pfbs#:~:text=EPA's%202022%20lifetime%20health%20advisory,advisory%20for%20PFOA%20%3D%200.004%20ppt</a:t>
            </a:r>
          </a:p>
          <a:p>
            <a:pPr algn="l" defTabSz="914400">
              <a:lnSpc>
                <a:spcPct val="100000"/>
              </a:lnSpc>
              <a:spcBef>
                <a:spcPts val="0"/>
              </a:spcBef>
              <a:defRPr/>
            </a:pPr>
            <a:endParaRPr lang="en-US" sz="2000" dirty="0">
              <a:latin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Cambria" panose="02040503050406030204" pitchFamily="18" charset="0"/>
            </a:endParaRPr>
          </a:p>
          <a:p>
            <a:pPr algn="l" defTabSz="914400">
              <a:lnSpc>
                <a:spcPct val="100000"/>
              </a:lnSpc>
              <a:spcBef>
                <a:spcPts val="0"/>
              </a:spcBef>
              <a:defRPr/>
            </a:pPr>
            <a:endParaRPr kumimoji="0" lang="en-US" sz="2000" b="0" i="1" u="none" strike="noStrike" kern="1200" cap="none" spc="0" normalizeH="0" baseline="0" noProof="0" dirty="0">
              <a:ln>
                <a:noFill/>
              </a:ln>
              <a:solidFill>
                <a:srgbClr val="000000"/>
              </a:solidFill>
              <a:effectLst/>
              <a:uLnTx/>
              <a:uFillTx/>
              <a:latin typeface="Neue Haas Grotesk Text Pro"/>
              <a:ea typeface="+mn-ea"/>
              <a:cs typeface="+mn-cs"/>
            </a:endParaRPr>
          </a:p>
          <a:p>
            <a:pPr algn="l">
              <a:spcBef>
                <a:spcPts val="0"/>
              </a:spcBef>
            </a:pPr>
            <a:endParaRPr lang="en-US" sz="2000" dirty="0">
              <a:latin typeface="Cambria" panose="02040503050406030204" pitchFamily="18" charset="0"/>
            </a:endParaRPr>
          </a:p>
          <a:p>
            <a:pPr algn="l">
              <a:spcBef>
                <a:spcPts val="0"/>
              </a:spcBef>
            </a:pPr>
            <a:endParaRPr lang="en-US" sz="3200" dirty="0">
              <a:latin typeface="Cambria" panose="02040503050406030204" pitchFamily="18" charset="0"/>
            </a:endParaRPr>
          </a:p>
          <a:p>
            <a:pPr algn="l"/>
            <a:endParaRPr lang="en-US" sz="3200" dirty="0">
              <a:latin typeface="Cambria" panose="02040503050406030204" pitchFamily="18" charset="0"/>
            </a:endParaRPr>
          </a:p>
        </p:txBody>
      </p:sp>
      <p:sp>
        <p:nvSpPr>
          <p:cNvPr id="93" name="Subtitle 2"/>
          <p:cNvSpPr txBox="1">
            <a:spLocks/>
          </p:cNvSpPr>
          <p:nvPr/>
        </p:nvSpPr>
        <p:spPr>
          <a:xfrm>
            <a:off x="27159540" y="23802438"/>
            <a:ext cx="9095619" cy="563222"/>
          </a:xfrm>
          <a:prstGeom prst="rect">
            <a:avLst/>
          </a:prstGeom>
          <a:solidFill>
            <a:srgbClr val="002060"/>
          </a:solidFill>
          <a:ln>
            <a:solidFill>
              <a:srgbClr val="002060"/>
            </a:solidFill>
          </a:ln>
        </p:spPr>
        <p:txBody>
          <a:bodyPr vert="horz" lIns="91440" tIns="45720" rIns="91440" bIns="45720" rtlCol="0" anchor="ctr">
            <a:normAutofit fontScale="92500"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000" dirty="0">
                <a:solidFill>
                  <a:schemeClr val="bg1"/>
                </a:solidFill>
                <a:latin typeface="Cambria" panose="02040503050406030204" pitchFamily="18" charset="0"/>
              </a:rPr>
              <a:t>References</a:t>
            </a:r>
          </a:p>
        </p:txBody>
      </p:sp>
      <p:sp>
        <p:nvSpPr>
          <p:cNvPr id="4" name="TextBox 3"/>
          <p:cNvSpPr txBox="1"/>
          <p:nvPr/>
        </p:nvSpPr>
        <p:spPr>
          <a:xfrm>
            <a:off x="27487433" y="10859429"/>
            <a:ext cx="4714501" cy="484626"/>
          </a:xfrm>
          <a:prstGeom prst="rect">
            <a:avLst/>
          </a:prstGeom>
          <a:noFill/>
        </p:spPr>
        <p:txBody>
          <a:bodyPr wrap="square" rtlCol="0">
            <a:spAutoFit/>
          </a:bodyPr>
          <a:lstStyle/>
          <a:p>
            <a:endParaRPr lang="en-US" sz="2500" dirty="0">
              <a:latin typeface="Cambria" panose="02040503050406030204" pitchFamily="18" charset="0"/>
            </a:endParaRPr>
          </a:p>
        </p:txBody>
      </p:sp>
      <p:sp>
        <p:nvSpPr>
          <p:cNvPr id="98" name="Subtitle 2"/>
          <p:cNvSpPr txBox="1">
            <a:spLocks/>
          </p:cNvSpPr>
          <p:nvPr/>
        </p:nvSpPr>
        <p:spPr>
          <a:xfrm>
            <a:off x="502103" y="19886259"/>
            <a:ext cx="9095619" cy="811696"/>
          </a:xfrm>
          <a:prstGeom prst="rect">
            <a:avLst/>
          </a:prstGeom>
          <a:solidFill>
            <a:srgbClr val="002060"/>
          </a:solidFill>
          <a:ln>
            <a:solidFill>
              <a:srgbClr val="002060"/>
            </a:solidFill>
          </a:ln>
        </p:spPr>
        <p:txBody>
          <a:bodyPr vert="horz" lIns="91440" tIns="45720" rIns="91440" bIns="45720" rtlCol="0" anchor="ctr">
            <a:normAutofit fontScale="77500" lnSpcReduction="2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000" dirty="0">
                <a:solidFill>
                  <a:schemeClr val="bg1"/>
                </a:solidFill>
                <a:latin typeface="Cambria" panose="02040503050406030204" pitchFamily="18" charset="0"/>
              </a:rPr>
              <a:t>Vapor Diffusion – Synthesis of CD-MOFs </a:t>
            </a:r>
          </a:p>
        </p:txBody>
      </p:sp>
      <p:sp>
        <p:nvSpPr>
          <p:cNvPr id="106" name="TextBox 105"/>
          <p:cNvSpPr txBox="1"/>
          <p:nvPr/>
        </p:nvSpPr>
        <p:spPr>
          <a:xfrm>
            <a:off x="11627857" y="23898844"/>
            <a:ext cx="4691536" cy="406461"/>
          </a:xfrm>
          <a:prstGeom prst="rect">
            <a:avLst/>
          </a:prstGeom>
          <a:noFill/>
        </p:spPr>
        <p:txBody>
          <a:bodyPr wrap="square" rtlCol="0">
            <a:spAutoFit/>
          </a:bodyPr>
          <a:lstStyle/>
          <a:p>
            <a:r>
              <a:rPr lang="en-US" sz="2000" dirty="0">
                <a:latin typeface="Cambria" panose="02040503050406030204" pitchFamily="18" charset="0"/>
              </a:rPr>
              <a:t>Graph 2 - </a:t>
            </a:r>
            <a:r>
              <a:rPr lang="en-US" sz="2000" dirty="0"/>
              <a:t>Gamma-Cyclodextrin KOH PXRD</a:t>
            </a:r>
            <a:endParaRPr lang="en-US" sz="2000" dirty="0">
              <a:latin typeface="Cambria" panose="02040503050406030204" pitchFamily="18" charset="0"/>
            </a:endParaRPr>
          </a:p>
        </p:txBody>
      </p:sp>
      <p:sp>
        <p:nvSpPr>
          <p:cNvPr id="108" name="Subtitle 2"/>
          <p:cNvSpPr txBox="1">
            <a:spLocks/>
          </p:cNvSpPr>
          <p:nvPr/>
        </p:nvSpPr>
        <p:spPr>
          <a:xfrm>
            <a:off x="26926100" y="21030094"/>
            <a:ext cx="9441607" cy="2461659"/>
          </a:xfrm>
          <a:prstGeom prst="rect">
            <a:avLst/>
          </a:prstGeom>
          <a:noFill/>
          <a:ln>
            <a:solidFill>
              <a:srgbClr val="002060"/>
            </a:solidFill>
          </a:ln>
        </p:spPr>
        <p:txBody>
          <a:bodyPr vert="horz" lIns="91440" tIns="45720" rIns="91440" bIns="45720"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0"/>
              </a:spcBef>
            </a:pPr>
            <a:r>
              <a:rPr lang="en-US" sz="3200" dirty="0">
                <a:latin typeface="Cambria" panose="02040503050406030204" pitchFamily="18" charset="0"/>
              </a:rPr>
              <a:t>To all the professors and friends that are apart of the UNH Chemistry program, I send all my thanks. Without you all, I would not be here. To Professor Aylin Aykanat for believing in me and sharing many laughs. Thank you </a:t>
            </a:r>
          </a:p>
          <a:p>
            <a:pPr algn="l"/>
            <a:endParaRPr lang="en-US" sz="3200" dirty="0">
              <a:latin typeface="Cambria" panose="02040503050406030204" pitchFamily="18" charset="0"/>
            </a:endParaRPr>
          </a:p>
        </p:txBody>
      </p:sp>
      <p:graphicFrame>
        <p:nvGraphicFramePr>
          <p:cNvPr id="20" name="Content Placeholder 5">
            <a:extLst>
              <a:ext uri="{FF2B5EF4-FFF2-40B4-BE49-F238E27FC236}">
                <a16:creationId xmlns:a16="http://schemas.microsoft.com/office/drawing/2014/main" id="{4193B6AD-16F0-D2C6-E156-49FC4537EC99}"/>
              </a:ext>
            </a:extLst>
          </p:cNvPr>
          <p:cNvGraphicFramePr>
            <a:graphicFrameLocks/>
          </p:cNvGraphicFramePr>
          <p:nvPr>
            <p:extLst>
              <p:ext uri="{D42A27DB-BD31-4B8C-83A1-F6EECF244321}">
                <p14:modId xmlns:p14="http://schemas.microsoft.com/office/powerpoint/2010/main" val="3690558275"/>
              </p:ext>
            </p:extLst>
          </p:nvPr>
        </p:nvGraphicFramePr>
        <p:xfrm>
          <a:off x="10505707" y="19191519"/>
          <a:ext cx="6935836" cy="4430656"/>
        </p:xfrm>
        <a:graphic>
          <a:graphicData uri="http://schemas.openxmlformats.org/drawingml/2006/chart">
            <c:chart xmlns:c="http://schemas.openxmlformats.org/drawingml/2006/chart" xmlns:r="http://schemas.openxmlformats.org/officeDocument/2006/relationships" r:id="rId6"/>
          </a:graphicData>
        </a:graphic>
      </p:graphicFrame>
      <p:sp>
        <p:nvSpPr>
          <p:cNvPr id="21" name="TextBox 2">
            <a:extLst>
              <a:ext uri="{FF2B5EF4-FFF2-40B4-BE49-F238E27FC236}">
                <a16:creationId xmlns:a16="http://schemas.microsoft.com/office/drawing/2014/main" id="{5F73FDF5-AE5A-BB59-45B5-E1189200DD75}"/>
              </a:ext>
            </a:extLst>
          </p:cNvPr>
          <p:cNvSpPr txBox="1"/>
          <p:nvPr/>
        </p:nvSpPr>
        <p:spPr>
          <a:xfrm>
            <a:off x="14360590" y="19359822"/>
            <a:ext cx="2290340" cy="23603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400" b="1" dirty="0">
                <a:latin typeface="Times New Roman" panose="02020603050405020304" pitchFamily="18" charset="0"/>
                <a:cs typeface="Times New Roman" panose="02020603050405020304" pitchFamily="18" charset="0"/>
              </a:rPr>
              <a:t>Gamma-CD-NaOH</a:t>
            </a:r>
          </a:p>
        </p:txBody>
      </p:sp>
      <p:sp>
        <p:nvSpPr>
          <p:cNvPr id="22" name="TextBox 3">
            <a:extLst>
              <a:ext uri="{FF2B5EF4-FFF2-40B4-BE49-F238E27FC236}">
                <a16:creationId xmlns:a16="http://schemas.microsoft.com/office/drawing/2014/main" id="{65521593-5066-E331-66AD-55E468546645}"/>
              </a:ext>
            </a:extLst>
          </p:cNvPr>
          <p:cNvSpPr txBox="1"/>
          <p:nvPr/>
        </p:nvSpPr>
        <p:spPr>
          <a:xfrm>
            <a:off x="14367375" y="19765635"/>
            <a:ext cx="2290340" cy="23603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400" b="1" dirty="0">
                <a:solidFill>
                  <a:schemeClr val="tx1"/>
                </a:solidFill>
                <a:latin typeface="Times New Roman" panose="02020603050405020304" pitchFamily="18" charset="0"/>
                <a:cs typeface="Times New Roman" panose="02020603050405020304" pitchFamily="18" charset="0"/>
              </a:rPr>
              <a:t>Beta-CD-NaOH</a:t>
            </a:r>
          </a:p>
        </p:txBody>
      </p:sp>
      <p:sp>
        <p:nvSpPr>
          <p:cNvPr id="23" name="TextBox 4">
            <a:extLst>
              <a:ext uri="{FF2B5EF4-FFF2-40B4-BE49-F238E27FC236}">
                <a16:creationId xmlns:a16="http://schemas.microsoft.com/office/drawing/2014/main" id="{33577B30-1F31-B127-BE20-2E0D3102335B}"/>
              </a:ext>
            </a:extLst>
          </p:cNvPr>
          <p:cNvSpPr txBox="1"/>
          <p:nvPr/>
        </p:nvSpPr>
        <p:spPr>
          <a:xfrm>
            <a:off x="14360590" y="20229993"/>
            <a:ext cx="2290340" cy="23603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400" b="1" dirty="0">
                <a:latin typeface="Times New Roman" panose="02020603050405020304" pitchFamily="18" charset="0"/>
                <a:cs typeface="Times New Roman" panose="02020603050405020304" pitchFamily="18" charset="0"/>
              </a:rPr>
              <a:t>Alpha-CD-NaOH</a:t>
            </a:r>
          </a:p>
        </p:txBody>
      </p:sp>
      <p:sp>
        <p:nvSpPr>
          <p:cNvPr id="24" name="TextBox 5">
            <a:extLst>
              <a:ext uri="{FF2B5EF4-FFF2-40B4-BE49-F238E27FC236}">
                <a16:creationId xmlns:a16="http://schemas.microsoft.com/office/drawing/2014/main" id="{9E858B78-9741-E3C5-CE34-02A4BC552A13}"/>
              </a:ext>
            </a:extLst>
          </p:cNvPr>
          <p:cNvSpPr txBox="1"/>
          <p:nvPr/>
        </p:nvSpPr>
        <p:spPr>
          <a:xfrm>
            <a:off x="14360590" y="20701932"/>
            <a:ext cx="2290340" cy="23603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400" b="1" dirty="0">
                <a:latin typeface="Times New Roman" panose="02020603050405020304" pitchFamily="18" charset="0"/>
                <a:cs typeface="Times New Roman" panose="02020603050405020304" pitchFamily="18" charset="0"/>
              </a:rPr>
              <a:t>Gamma-CD Blank</a:t>
            </a:r>
          </a:p>
        </p:txBody>
      </p:sp>
      <p:sp>
        <p:nvSpPr>
          <p:cNvPr id="25" name="TextBox 6">
            <a:extLst>
              <a:ext uri="{FF2B5EF4-FFF2-40B4-BE49-F238E27FC236}">
                <a16:creationId xmlns:a16="http://schemas.microsoft.com/office/drawing/2014/main" id="{84819B31-DA19-FE2C-F109-421FFFAEC022}"/>
              </a:ext>
            </a:extLst>
          </p:cNvPr>
          <p:cNvSpPr txBox="1"/>
          <p:nvPr/>
        </p:nvSpPr>
        <p:spPr>
          <a:xfrm>
            <a:off x="14366867" y="21269945"/>
            <a:ext cx="2290340" cy="23603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400" b="1" dirty="0">
                <a:solidFill>
                  <a:schemeClr val="tx1"/>
                </a:solidFill>
                <a:latin typeface="Times New Roman" panose="02020603050405020304" pitchFamily="18" charset="0"/>
                <a:cs typeface="Times New Roman" panose="02020603050405020304" pitchFamily="18" charset="0"/>
              </a:rPr>
              <a:t>Beta-CD Blank</a:t>
            </a:r>
          </a:p>
        </p:txBody>
      </p:sp>
      <p:sp>
        <p:nvSpPr>
          <p:cNvPr id="26" name="TextBox 7">
            <a:extLst>
              <a:ext uri="{FF2B5EF4-FFF2-40B4-BE49-F238E27FC236}">
                <a16:creationId xmlns:a16="http://schemas.microsoft.com/office/drawing/2014/main" id="{AB58C7DA-83C0-5D4A-9F89-903EF4A33EC8}"/>
              </a:ext>
            </a:extLst>
          </p:cNvPr>
          <p:cNvSpPr txBox="1"/>
          <p:nvPr/>
        </p:nvSpPr>
        <p:spPr>
          <a:xfrm>
            <a:off x="14366867" y="21763582"/>
            <a:ext cx="2290340" cy="23603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400" b="1" dirty="0">
                <a:latin typeface="Times New Roman" panose="02020603050405020304" pitchFamily="18" charset="0"/>
                <a:cs typeface="Times New Roman" panose="02020603050405020304" pitchFamily="18" charset="0"/>
              </a:rPr>
              <a:t>Alpha-CD Blank</a:t>
            </a:r>
          </a:p>
        </p:txBody>
      </p:sp>
      <p:sp>
        <p:nvSpPr>
          <p:cNvPr id="28" name="TextBox 8">
            <a:extLst>
              <a:ext uri="{FF2B5EF4-FFF2-40B4-BE49-F238E27FC236}">
                <a16:creationId xmlns:a16="http://schemas.microsoft.com/office/drawing/2014/main" id="{F9D8F3DB-2DEA-2F51-61E0-471EE72653B5}"/>
              </a:ext>
            </a:extLst>
          </p:cNvPr>
          <p:cNvSpPr txBox="1"/>
          <p:nvPr/>
        </p:nvSpPr>
        <p:spPr>
          <a:xfrm>
            <a:off x="14366867" y="22155842"/>
            <a:ext cx="2290340" cy="24845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400" b="1" dirty="0">
                <a:solidFill>
                  <a:schemeClr val="tx1"/>
                </a:solidFill>
                <a:latin typeface="Times New Roman" panose="02020603050405020304" pitchFamily="18" charset="0"/>
                <a:cs typeface="Times New Roman" panose="02020603050405020304" pitchFamily="18" charset="0"/>
              </a:rPr>
              <a:t>NaOH Blank</a:t>
            </a:r>
          </a:p>
        </p:txBody>
      </p:sp>
      <p:pic>
        <p:nvPicPr>
          <p:cNvPr id="126" name="Picture 125">
            <a:extLst>
              <a:ext uri="{FF2B5EF4-FFF2-40B4-BE49-F238E27FC236}">
                <a16:creationId xmlns:a16="http://schemas.microsoft.com/office/drawing/2014/main" id="{00D9E631-4D16-B226-B2F7-C9BEDB599800}"/>
              </a:ext>
            </a:extLst>
          </p:cNvPr>
          <p:cNvPicPr>
            <a:picLocks noChangeAspect="1"/>
          </p:cNvPicPr>
          <p:nvPr/>
        </p:nvPicPr>
        <p:blipFill>
          <a:blip r:embed="rId7"/>
          <a:stretch>
            <a:fillRect/>
          </a:stretch>
        </p:blipFill>
        <p:spPr>
          <a:xfrm>
            <a:off x="307997" y="22484475"/>
            <a:ext cx="9219235" cy="5539154"/>
          </a:xfrm>
          <a:prstGeom prst="rect">
            <a:avLst/>
          </a:prstGeom>
        </p:spPr>
      </p:pic>
      <p:sp>
        <p:nvSpPr>
          <p:cNvPr id="128" name="TextBox 127">
            <a:extLst>
              <a:ext uri="{FF2B5EF4-FFF2-40B4-BE49-F238E27FC236}">
                <a16:creationId xmlns:a16="http://schemas.microsoft.com/office/drawing/2014/main" id="{F97B3707-3CE2-353A-407F-B987BF3DD8D8}"/>
              </a:ext>
            </a:extLst>
          </p:cNvPr>
          <p:cNvSpPr txBox="1"/>
          <p:nvPr/>
        </p:nvSpPr>
        <p:spPr>
          <a:xfrm>
            <a:off x="1088438" y="21519030"/>
            <a:ext cx="7658351" cy="615553"/>
          </a:xfrm>
          <a:prstGeom prst="rect">
            <a:avLst/>
          </a:prstGeom>
          <a:noFill/>
        </p:spPr>
        <p:txBody>
          <a:bodyPr wrap="square" rtlCol="0">
            <a:spAutoFit/>
          </a:bodyPr>
          <a:lstStyle/>
          <a:p>
            <a:r>
              <a:rPr lang="en-US" sz="3400" dirty="0">
                <a:latin typeface="Cambria" panose="02040503050406030204" pitchFamily="18" charset="0"/>
              </a:rPr>
              <a:t>Time Frame of Formation – 5 to 14 days </a:t>
            </a:r>
          </a:p>
        </p:txBody>
      </p:sp>
      <p:sp>
        <p:nvSpPr>
          <p:cNvPr id="148" name="Rounded Rectangle 147">
            <a:extLst>
              <a:ext uri="{FF2B5EF4-FFF2-40B4-BE49-F238E27FC236}">
                <a16:creationId xmlns:a16="http://schemas.microsoft.com/office/drawing/2014/main" id="{82919F20-46AD-D967-9E25-C65F90E6BDF1}"/>
              </a:ext>
            </a:extLst>
          </p:cNvPr>
          <p:cNvSpPr/>
          <p:nvPr/>
        </p:nvSpPr>
        <p:spPr>
          <a:xfrm>
            <a:off x="10983415" y="18593250"/>
            <a:ext cx="6215006" cy="452175"/>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2" name="Content Placeholder 5">
            <a:extLst>
              <a:ext uri="{FF2B5EF4-FFF2-40B4-BE49-F238E27FC236}">
                <a16:creationId xmlns:a16="http://schemas.microsoft.com/office/drawing/2014/main" id="{A6678CEC-99B0-C77E-09F7-701CA1FF4A03}"/>
              </a:ext>
            </a:extLst>
          </p:cNvPr>
          <p:cNvGraphicFramePr>
            <a:graphicFrameLocks/>
          </p:cNvGraphicFramePr>
          <p:nvPr>
            <p:extLst>
              <p:ext uri="{D42A27DB-BD31-4B8C-83A1-F6EECF244321}">
                <p14:modId xmlns:p14="http://schemas.microsoft.com/office/powerpoint/2010/main" val="4176677903"/>
              </p:ext>
            </p:extLst>
          </p:nvPr>
        </p:nvGraphicFramePr>
        <p:xfrm>
          <a:off x="10488554" y="24480944"/>
          <a:ext cx="7187772" cy="4066880"/>
        </p:xfrm>
        <a:graphic>
          <a:graphicData uri="http://schemas.openxmlformats.org/drawingml/2006/chart">
            <c:chart xmlns:c="http://schemas.openxmlformats.org/drawingml/2006/chart" xmlns:r="http://schemas.openxmlformats.org/officeDocument/2006/relationships" r:id="rId8"/>
          </a:graphicData>
        </a:graphic>
      </p:graphicFrame>
      <p:sp>
        <p:nvSpPr>
          <p:cNvPr id="139" name="TextBox 138">
            <a:extLst>
              <a:ext uri="{FF2B5EF4-FFF2-40B4-BE49-F238E27FC236}">
                <a16:creationId xmlns:a16="http://schemas.microsoft.com/office/drawing/2014/main" id="{61223439-3F4F-F91C-FA0F-E3B5C0C80929}"/>
              </a:ext>
            </a:extLst>
          </p:cNvPr>
          <p:cNvSpPr txBox="1"/>
          <p:nvPr/>
        </p:nvSpPr>
        <p:spPr>
          <a:xfrm>
            <a:off x="11033665" y="18628829"/>
            <a:ext cx="6215006" cy="406461"/>
          </a:xfrm>
          <a:prstGeom prst="rect">
            <a:avLst/>
          </a:prstGeom>
          <a:noFill/>
        </p:spPr>
        <p:txBody>
          <a:bodyPr wrap="square" rtlCol="0">
            <a:spAutoFit/>
          </a:bodyPr>
          <a:lstStyle/>
          <a:p>
            <a:r>
              <a:rPr lang="en-US" sz="2000" dirty="0">
                <a:latin typeface="Cambria" panose="02040503050406030204" pitchFamily="18" charset="0"/>
              </a:rPr>
              <a:t>Graph 1 - </a:t>
            </a:r>
            <a:r>
              <a:rPr lang="en-US" sz="2000" dirty="0"/>
              <a:t>Alpha, Beta, Gamma – Cyclodextrin NaOH PXRD</a:t>
            </a:r>
            <a:endParaRPr lang="en-US" sz="2000" dirty="0">
              <a:latin typeface="Cambria" panose="02040503050406030204" pitchFamily="18" charset="0"/>
            </a:endParaRPr>
          </a:p>
        </p:txBody>
      </p:sp>
      <p:sp>
        <p:nvSpPr>
          <p:cNvPr id="154" name="Rounded Rectangle 153">
            <a:extLst>
              <a:ext uri="{FF2B5EF4-FFF2-40B4-BE49-F238E27FC236}">
                <a16:creationId xmlns:a16="http://schemas.microsoft.com/office/drawing/2014/main" id="{5A2DD0F8-9771-7C55-AA8A-2D7280D0E10C}"/>
              </a:ext>
            </a:extLst>
          </p:cNvPr>
          <p:cNvSpPr/>
          <p:nvPr/>
        </p:nvSpPr>
        <p:spPr>
          <a:xfrm>
            <a:off x="18641761" y="18214069"/>
            <a:ext cx="7988134" cy="10799702"/>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0" name="Straight Connector 159">
            <a:extLst>
              <a:ext uri="{FF2B5EF4-FFF2-40B4-BE49-F238E27FC236}">
                <a16:creationId xmlns:a16="http://schemas.microsoft.com/office/drawing/2014/main" id="{2D14C825-AE24-B8AA-4974-54FF1DF4C1EA}"/>
              </a:ext>
            </a:extLst>
          </p:cNvPr>
          <p:cNvCxnSpPr>
            <a:cxnSpLocks/>
          </p:cNvCxnSpPr>
          <p:nvPr/>
        </p:nvCxnSpPr>
        <p:spPr>
          <a:xfrm>
            <a:off x="18641761" y="23743429"/>
            <a:ext cx="798813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78" name="Picture 177" descr="A close-up of a grey wall&#10;&#10;Description automatically generated">
            <a:extLst>
              <a:ext uri="{FF2B5EF4-FFF2-40B4-BE49-F238E27FC236}">
                <a16:creationId xmlns:a16="http://schemas.microsoft.com/office/drawing/2014/main" id="{45FDA8F9-833B-D6D1-8FF9-7A11E068C15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298130" y="23927224"/>
            <a:ext cx="6667743" cy="4624668"/>
          </a:xfrm>
          <a:prstGeom prst="rect">
            <a:avLst/>
          </a:prstGeom>
        </p:spPr>
      </p:pic>
      <p:sp>
        <p:nvSpPr>
          <p:cNvPr id="185" name="Right Arrow 184">
            <a:extLst>
              <a:ext uri="{FF2B5EF4-FFF2-40B4-BE49-F238E27FC236}">
                <a16:creationId xmlns:a16="http://schemas.microsoft.com/office/drawing/2014/main" id="{7AF56046-C361-74AD-B531-3FDD77879E71}"/>
              </a:ext>
            </a:extLst>
          </p:cNvPr>
          <p:cNvSpPr/>
          <p:nvPr/>
        </p:nvSpPr>
        <p:spPr>
          <a:xfrm>
            <a:off x="18042405" y="21201500"/>
            <a:ext cx="508441" cy="205347"/>
          </a:xfrm>
          <a:prstGeom prst="rightArrow">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ight Arrow 187">
            <a:extLst>
              <a:ext uri="{FF2B5EF4-FFF2-40B4-BE49-F238E27FC236}">
                <a16:creationId xmlns:a16="http://schemas.microsoft.com/office/drawing/2014/main" id="{ACB94197-BAB4-A95E-EA05-F00583B0CDF9}"/>
              </a:ext>
            </a:extLst>
          </p:cNvPr>
          <p:cNvSpPr/>
          <p:nvPr/>
        </p:nvSpPr>
        <p:spPr>
          <a:xfrm>
            <a:off x="18020593" y="26239558"/>
            <a:ext cx="508441" cy="205347"/>
          </a:xfrm>
          <a:prstGeom prst="rightArrow">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collage of images of different types of minerals&#10;&#10;Description automatically generated">
            <a:extLst>
              <a:ext uri="{FF2B5EF4-FFF2-40B4-BE49-F238E27FC236}">
                <a16:creationId xmlns:a16="http://schemas.microsoft.com/office/drawing/2014/main" id="{70C3F6BE-42D9-8FE8-F120-A12B2C81BEF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298130" y="18798298"/>
            <a:ext cx="6667744" cy="4515479"/>
          </a:xfrm>
          <a:prstGeom prst="rect">
            <a:avLst/>
          </a:prstGeom>
        </p:spPr>
      </p:pic>
      <p:pic>
        <p:nvPicPr>
          <p:cNvPr id="30" name="Picture 2" descr="A map of the united states with different colored spots&#10;&#10;Description automatically generated">
            <a:extLst>
              <a:ext uri="{FF2B5EF4-FFF2-40B4-BE49-F238E27FC236}">
                <a16:creationId xmlns:a16="http://schemas.microsoft.com/office/drawing/2014/main" id="{370B646B-4018-4B50-6BEC-27057AF55BDA}"/>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t="6877"/>
          <a:stretch/>
        </p:blipFill>
        <p:spPr bwMode="auto">
          <a:xfrm>
            <a:off x="2119024" y="9172004"/>
            <a:ext cx="5597177" cy="427405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47301521-0B84-0472-FCD9-976DFD3B1C9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65240" y="8624874"/>
            <a:ext cx="8581131" cy="562155"/>
          </a:xfrm>
          <a:prstGeom prst="rect">
            <a:avLst/>
          </a:prstGeom>
        </p:spPr>
      </p:pic>
      <p:sp>
        <p:nvSpPr>
          <p:cNvPr id="27" name="Rounded Rectangle 26">
            <a:extLst>
              <a:ext uri="{FF2B5EF4-FFF2-40B4-BE49-F238E27FC236}">
                <a16:creationId xmlns:a16="http://schemas.microsoft.com/office/drawing/2014/main" id="{34B8CBD6-9263-BFE4-F2E0-2AC330FBAC9F}"/>
              </a:ext>
            </a:extLst>
          </p:cNvPr>
          <p:cNvSpPr/>
          <p:nvPr/>
        </p:nvSpPr>
        <p:spPr>
          <a:xfrm>
            <a:off x="27487433" y="5628287"/>
            <a:ext cx="8037007" cy="1138273"/>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A6C08C-DFC8-8326-D2C2-2F2C83C18FF6}"/>
              </a:ext>
            </a:extLst>
          </p:cNvPr>
          <p:cNvSpPr txBox="1"/>
          <p:nvPr/>
        </p:nvSpPr>
        <p:spPr>
          <a:xfrm>
            <a:off x="27964952" y="5843480"/>
            <a:ext cx="7081967" cy="707886"/>
          </a:xfrm>
          <a:prstGeom prst="rect">
            <a:avLst/>
          </a:prstGeom>
          <a:noFill/>
        </p:spPr>
        <p:txBody>
          <a:bodyPr wrap="square" rtlCol="0">
            <a:spAutoFit/>
          </a:bodyPr>
          <a:lstStyle/>
          <a:p>
            <a:r>
              <a:rPr lang="en-US" sz="4000" dirty="0">
                <a:latin typeface="Cambria" panose="02040503050406030204" pitchFamily="18" charset="0"/>
              </a:rPr>
              <a:t>Crosslinking for Water Stability</a:t>
            </a:r>
          </a:p>
        </p:txBody>
      </p:sp>
      <p:sp>
        <p:nvSpPr>
          <p:cNvPr id="32" name="Rounded Rectangle 31">
            <a:extLst>
              <a:ext uri="{FF2B5EF4-FFF2-40B4-BE49-F238E27FC236}">
                <a16:creationId xmlns:a16="http://schemas.microsoft.com/office/drawing/2014/main" id="{720050B6-E8BA-B26B-8091-3E892E16B0FC}"/>
              </a:ext>
            </a:extLst>
          </p:cNvPr>
          <p:cNvSpPr/>
          <p:nvPr/>
        </p:nvSpPr>
        <p:spPr>
          <a:xfrm>
            <a:off x="27487433" y="13018524"/>
            <a:ext cx="8037007" cy="1138273"/>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9625E89-5F4A-97A3-A4BF-95BBBE30715C}"/>
              </a:ext>
            </a:extLst>
          </p:cNvPr>
          <p:cNvSpPr txBox="1"/>
          <p:nvPr/>
        </p:nvSpPr>
        <p:spPr>
          <a:xfrm>
            <a:off x="28969776" y="13171299"/>
            <a:ext cx="4651012" cy="707886"/>
          </a:xfrm>
          <a:prstGeom prst="rect">
            <a:avLst/>
          </a:prstGeom>
          <a:noFill/>
        </p:spPr>
        <p:txBody>
          <a:bodyPr wrap="square" rtlCol="0">
            <a:spAutoFit/>
          </a:bodyPr>
          <a:lstStyle/>
          <a:p>
            <a:r>
              <a:rPr lang="en-US" sz="4000" dirty="0">
                <a:latin typeface="Cambria" panose="02040503050406030204" pitchFamily="18" charset="0"/>
              </a:rPr>
              <a:t>PFAS Encapsulation </a:t>
            </a:r>
          </a:p>
        </p:txBody>
      </p:sp>
      <p:pic>
        <p:nvPicPr>
          <p:cNvPr id="34" name="Picture 2">
            <a:extLst>
              <a:ext uri="{FF2B5EF4-FFF2-40B4-BE49-F238E27FC236}">
                <a16:creationId xmlns:a16="http://schemas.microsoft.com/office/drawing/2014/main" id="{51401712-9574-54A2-C5D5-F6629B65D5DD}"/>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r="2038" b="49775"/>
          <a:stretch/>
        </p:blipFill>
        <p:spPr bwMode="auto">
          <a:xfrm>
            <a:off x="30054418" y="15747393"/>
            <a:ext cx="6168146" cy="2162177"/>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descr="A structure of a molecule&#10;&#10;Description automatically generated">
            <a:extLst>
              <a:ext uri="{FF2B5EF4-FFF2-40B4-BE49-F238E27FC236}">
                <a16:creationId xmlns:a16="http://schemas.microsoft.com/office/drawing/2014/main" id="{7374C826-2798-49CB-7AEA-4250FCD47B1D}"/>
              </a:ext>
            </a:extLst>
          </p:cNvPr>
          <p:cNvPicPr>
            <a:picLocks noChangeAspect="1"/>
          </p:cNvPicPr>
          <p:nvPr/>
        </p:nvPicPr>
        <p:blipFill>
          <a:blip r:embed="rId14"/>
          <a:stretch>
            <a:fillRect/>
          </a:stretch>
        </p:blipFill>
        <p:spPr>
          <a:xfrm>
            <a:off x="27308718" y="14930559"/>
            <a:ext cx="2712415" cy="4448867"/>
          </a:xfrm>
          <a:prstGeom prst="rect">
            <a:avLst/>
          </a:prstGeom>
        </p:spPr>
      </p:pic>
      <p:pic>
        <p:nvPicPr>
          <p:cNvPr id="37" name="Picture 36">
            <a:extLst>
              <a:ext uri="{FF2B5EF4-FFF2-40B4-BE49-F238E27FC236}">
                <a16:creationId xmlns:a16="http://schemas.microsoft.com/office/drawing/2014/main" id="{1E2F9E84-4DFE-AF21-BF81-38C1C4FF36DD}"/>
              </a:ext>
            </a:extLst>
          </p:cNvPr>
          <p:cNvPicPr>
            <a:picLocks noChangeAspect="1"/>
          </p:cNvPicPr>
          <p:nvPr/>
        </p:nvPicPr>
        <p:blipFill>
          <a:blip r:embed="rId15"/>
          <a:stretch>
            <a:fillRect/>
          </a:stretch>
        </p:blipFill>
        <p:spPr>
          <a:xfrm>
            <a:off x="30603010" y="14377238"/>
            <a:ext cx="5138427" cy="1350484"/>
          </a:xfrm>
          <a:prstGeom prst="rect">
            <a:avLst/>
          </a:prstGeom>
        </p:spPr>
      </p:pic>
      <p:pic>
        <p:nvPicPr>
          <p:cNvPr id="41" name="Picture 40">
            <a:extLst>
              <a:ext uri="{FF2B5EF4-FFF2-40B4-BE49-F238E27FC236}">
                <a16:creationId xmlns:a16="http://schemas.microsoft.com/office/drawing/2014/main" id="{DB829A66-AD83-FD41-2B09-42374B44AA42}"/>
              </a:ext>
            </a:extLst>
          </p:cNvPr>
          <p:cNvPicPr>
            <a:picLocks noChangeAspect="1"/>
          </p:cNvPicPr>
          <p:nvPr/>
        </p:nvPicPr>
        <p:blipFill>
          <a:blip r:embed="rId16"/>
          <a:stretch>
            <a:fillRect/>
          </a:stretch>
        </p:blipFill>
        <p:spPr>
          <a:xfrm>
            <a:off x="30369346" y="18214069"/>
            <a:ext cx="6196287" cy="1481328"/>
          </a:xfrm>
          <a:prstGeom prst="rect">
            <a:avLst/>
          </a:prstGeom>
        </p:spPr>
      </p:pic>
      <p:cxnSp>
        <p:nvCxnSpPr>
          <p:cNvPr id="43" name="Straight Arrow Connector 42">
            <a:extLst>
              <a:ext uri="{FF2B5EF4-FFF2-40B4-BE49-F238E27FC236}">
                <a16:creationId xmlns:a16="http://schemas.microsoft.com/office/drawing/2014/main" id="{65B5D6DD-90CB-C0E0-46A2-5825A39DF593}"/>
              </a:ext>
            </a:extLst>
          </p:cNvPr>
          <p:cNvCxnSpPr>
            <a:stCxn id="41" idx="0"/>
          </p:cNvCxnSpPr>
          <p:nvPr/>
        </p:nvCxnSpPr>
        <p:spPr>
          <a:xfrm flipH="1" flipV="1">
            <a:off x="33172223" y="17236435"/>
            <a:ext cx="295267" cy="97763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F9E27764-AF82-3043-C871-3F2B816202D9}"/>
              </a:ext>
            </a:extLst>
          </p:cNvPr>
          <p:cNvCxnSpPr>
            <a:cxnSpLocks/>
            <a:stCxn id="34" idx="0"/>
          </p:cNvCxnSpPr>
          <p:nvPr/>
        </p:nvCxnSpPr>
        <p:spPr>
          <a:xfrm flipH="1">
            <a:off x="31819897" y="15747393"/>
            <a:ext cx="1318594" cy="34126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7E9A6685-CB9E-419A-504F-2C29B120BE08}"/>
              </a:ext>
            </a:extLst>
          </p:cNvPr>
          <p:cNvSpPr/>
          <p:nvPr/>
        </p:nvSpPr>
        <p:spPr>
          <a:xfrm>
            <a:off x="30369346" y="15747393"/>
            <a:ext cx="476414" cy="64922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0" name="Picture 49">
            <a:extLst>
              <a:ext uri="{FF2B5EF4-FFF2-40B4-BE49-F238E27FC236}">
                <a16:creationId xmlns:a16="http://schemas.microsoft.com/office/drawing/2014/main" id="{56420CF0-0A87-D2C7-F10D-AD5A9730DDF9}"/>
              </a:ext>
            </a:extLst>
          </p:cNvPr>
          <p:cNvPicPr>
            <a:picLocks noChangeAspect="1"/>
          </p:cNvPicPr>
          <p:nvPr/>
        </p:nvPicPr>
        <p:blipFill>
          <a:blip r:embed="rId17"/>
          <a:stretch>
            <a:fillRect/>
          </a:stretch>
        </p:blipFill>
        <p:spPr>
          <a:xfrm>
            <a:off x="28304136" y="18939515"/>
            <a:ext cx="2065210" cy="752740"/>
          </a:xfrm>
          <a:prstGeom prst="rect">
            <a:avLst/>
          </a:prstGeom>
        </p:spPr>
      </p:pic>
      <p:cxnSp>
        <p:nvCxnSpPr>
          <p:cNvPr id="51" name="Straight Arrow Connector 50">
            <a:extLst>
              <a:ext uri="{FF2B5EF4-FFF2-40B4-BE49-F238E27FC236}">
                <a16:creationId xmlns:a16="http://schemas.microsoft.com/office/drawing/2014/main" id="{D1665967-CEA1-CFB4-0870-B10367459318}"/>
              </a:ext>
            </a:extLst>
          </p:cNvPr>
          <p:cNvCxnSpPr>
            <a:cxnSpLocks/>
            <a:stCxn id="50" idx="0"/>
          </p:cNvCxnSpPr>
          <p:nvPr/>
        </p:nvCxnSpPr>
        <p:spPr>
          <a:xfrm flipV="1">
            <a:off x="29336741" y="17487106"/>
            <a:ext cx="0" cy="145240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2" name="Oval 61">
            <a:extLst>
              <a:ext uri="{FF2B5EF4-FFF2-40B4-BE49-F238E27FC236}">
                <a16:creationId xmlns:a16="http://schemas.microsoft.com/office/drawing/2014/main" id="{57C113AB-3FFD-FFF2-932A-87C8C9BB99D8}"/>
              </a:ext>
            </a:extLst>
          </p:cNvPr>
          <p:cNvSpPr/>
          <p:nvPr/>
        </p:nvSpPr>
        <p:spPr>
          <a:xfrm>
            <a:off x="32574600" y="6838126"/>
            <a:ext cx="1296149" cy="1138273"/>
          </a:xfrm>
          <a:prstGeom prst="ellipse">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4D600026-EFC5-1D4D-85D8-F665A76D7608}"/>
              </a:ext>
            </a:extLst>
          </p:cNvPr>
          <p:cNvSpPr/>
          <p:nvPr/>
        </p:nvSpPr>
        <p:spPr>
          <a:xfrm>
            <a:off x="27880931" y="6821608"/>
            <a:ext cx="2056181" cy="2045320"/>
          </a:xfrm>
          <a:prstGeom prst="ellipse">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Arrow Connector 57">
            <a:extLst>
              <a:ext uri="{FF2B5EF4-FFF2-40B4-BE49-F238E27FC236}">
                <a16:creationId xmlns:a16="http://schemas.microsoft.com/office/drawing/2014/main" id="{34A480FB-C02C-C6CB-C40B-1BD9610F36FE}"/>
              </a:ext>
            </a:extLst>
          </p:cNvPr>
          <p:cNvCxnSpPr/>
          <p:nvPr/>
        </p:nvCxnSpPr>
        <p:spPr>
          <a:xfrm>
            <a:off x="30263196" y="8059586"/>
            <a:ext cx="183258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9" name="Oval 58">
            <a:extLst>
              <a:ext uri="{FF2B5EF4-FFF2-40B4-BE49-F238E27FC236}">
                <a16:creationId xmlns:a16="http://schemas.microsoft.com/office/drawing/2014/main" id="{6E97CCE3-18DC-E428-D7AC-EE304F43B52B}"/>
              </a:ext>
            </a:extLst>
          </p:cNvPr>
          <p:cNvSpPr/>
          <p:nvPr/>
        </p:nvSpPr>
        <p:spPr>
          <a:xfrm rot="207890">
            <a:off x="32638109" y="8002899"/>
            <a:ext cx="1193332" cy="1138273"/>
          </a:xfrm>
          <a:prstGeom prst="ellipse">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60" name="Oval 59">
            <a:extLst>
              <a:ext uri="{FF2B5EF4-FFF2-40B4-BE49-F238E27FC236}">
                <a16:creationId xmlns:a16="http://schemas.microsoft.com/office/drawing/2014/main" id="{E986C86C-5120-B1C4-EDC3-1AF08952FE05}"/>
              </a:ext>
            </a:extLst>
          </p:cNvPr>
          <p:cNvSpPr/>
          <p:nvPr/>
        </p:nvSpPr>
        <p:spPr>
          <a:xfrm>
            <a:off x="33855024" y="8019538"/>
            <a:ext cx="1296149" cy="1138273"/>
          </a:xfrm>
          <a:prstGeom prst="ellipse">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89710E3B-9EFE-C0B7-AAE6-58FF9A7D2BB6}"/>
              </a:ext>
            </a:extLst>
          </p:cNvPr>
          <p:cNvSpPr/>
          <p:nvPr/>
        </p:nvSpPr>
        <p:spPr>
          <a:xfrm>
            <a:off x="33876752" y="6852467"/>
            <a:ext cx="1296149" cy="1138273"/>
          </a:xfrm>
          <a:prstGeom prst="ellipse">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15D8334E-CFA9-1314-7828-7EC35E5FF03A}"/>
              </a:ext>
            </a:extLst>
          </p:cNvPr>
          <p:cNvSpPr txBox="1"/>
          <p:nvPr/>
        </p:nvSpPr>
        <p:spPr>
          <a:xfrm>
            <a:off x="27911431" y="7493568"/>
            <a:ext cx="2050355" cy="707886"/>
          </a:xfrm>
          <a:prstGeom prst="rect">
            <a:avLst/>
          </a:prstGeom>
          <a:noFill/>
        </p:spPr>
        <p:txBody>
          <a:bodyPr wrap="square" rtlCol="0">
            <a:spAutoFit/>
          </a:bodyPr>
          <a:lstStyle/>
          <a:p>
            <a:r>
              <a:rPr lang="en-US" sz="4000" dirty="0"/>
              <a:t>CD-MOF</a:t>
            </a:r>
          </a:p>
        </p:txBody>
      </p:sp>
      <p:sp>
        <p:nvSpPr>
          <p:cNvPr id="64" name="TextBox 63">
            <a:extLst>
              <a:ext uri="{FF2B5EF4-FFF2-40B4-BE49-F238E27FC236}">
                <a16:creationId xmlns:a16="http://schemas.microsoft.com/office/drawing/2014/main" id="{3A2B6A1E-A219-D3E8-5FC0-8683CDE48E9C}"/>
              </a:ext>
            </a:extLst>
          </p:cNvPr>
          <p:cNvSpPr txBox="1"/>
          <p:nvPr/>
        </p:nvSpPr>
        <p:spPr>
          <a:xfrm>
            <a:off x="30031646" y="7267118"/>
            <a:ext cx="2948577" cy="707886"/>
          </a:xfrm>
          <a:prstGeom prst="rect">
            <a:avLst/>
          </a:prstGeom>
          <a:noFill/>
        </p:spPr>
        <p:txBody>
          <a:bodyPr wrap="square" rtlCol="0">
            <a:spAutoFit/>
          </a:bodyPr>
          <a:lstStyle/>
          <a:p>
            <a:r>
              <a:rPr lang="en-US" sz="4000" dirty="0"/>
              <a:t>Crosslinker</a:t>
            </a:r>
          </a:p>
        </p:txBody>
      </p:sp>
      <p:cxnSp>
        <p:nvCxnSpPr>
          <p:cNvPr id="76" name="Straight Connector 75">
            <a:extLst>
              <a:ext uri="{FF2B5EF4-FFF2-40B4-BE49-F238E27FC236}">
                <a16:creationId xmlns:a16="http://schemas.microsoft.com/office/drawing/2014/main" id="{02BD8681-D8D3-F477-BEC1-9A57F89D12A5}"/>
              </a:ext>
            </a:extLst>
          </p:cNvPr>
          <p:cNvCxnSpPr>
            <a:stCxn id="60" idx="2"/>
          </p:cNvCxnSpPr>
          <p:nvPr/>
        </p:nvCxnSpPr>
        <p:spPr>
          <a:xfrm flipH="1">
            <a:off x="27487433" y="8588675"/>
            <a:ext cx="6367591" cy="102399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63BF32C8-AC07-C643-8979-B8B57FDC58BA}"/>
              </a:ext>
            </a:extLst>
          </p:cNvPr>
          <p:cNvCxnSpPr>
            <a:cxnSpLocks/>
            <a:stCxn id="59" idx="6"/>
          </p:cNvCxnSpPr>
          <p:nvPr/>
        </p:nvCxnSpPr>
        <p:spPr>
          <a:xfrm>
            <a:off x="33830350" y="8608096"/>
            <a:ext cx="2180410" cy="10290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Subtitle 2">
            <a:extLst>
              <a:ext uri="{FF2B5EF4-FFF2-40B4-BE49-F238E27FC236}">
                <a16:creationId xmlns:a16="http://schemas.microsoft.com/office/drawing/2014/main" id="{2DB5A458-FA49-03CD-BAD7-DD07642FFF4C}"/>
              </a:ext>
            </a:extLst>
          </p:cNvPr>
          <p:cNvSpPr txBox="1">
            <a:spLocks/>
          </p:cNvSpPr>
          <p:nvPr/>
        </p:nvSpPr>
        <p:spPr>
          <a:xfrm>
            <a:off x="10261743" y="4383764"/>
            <a:ext cx="16368152" cy="754218"/>
          </a:xfrm>
          <a:prstGeom prst="rect">
            <a:avLst/>
          </a:prstGeom>
          <a:solidFill>
            <a:srgbClr val="002060"/>
          </a:solidFill>
          <a:ln>
            <a:solidFill>
              <a:srgbClr val="002060"/>
            </a:solidFill>
          </a:ln>
        </p:spPr>
        <p:txBody>
          <a:bodyPr vert="horz" lIns="91440" tIns="45720" rIns="91440" bIns="45720"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4400" dirty="0">
              <a:solidFill>
                <a:schemeClr val="bg1"/>
              </a:solidFill>
              <a:latin typeface="Cambria" panose="02040503050406030204" pitchFamily="18" charset="0"/>
            </a:endParaRPr>
          </a:p>
        </p:txBody>
      </p:sp>
      <p:pic>
        <p:nvPicPr>
          <p:cNvPr id="7" name="Picture 6" descr="A diagram of a structure&#10;&#10;Description automatically generated">
            <a:extLst>
              <a:ext uri="{FF2B5EF4-FFF2-40B4-BE49-F238E27FC236}">
                <a16:creationId xmlns:a16="http://schemas.microsoft.com/office/drawing/2014/main" id="{28BCE21D-B405-67AE-F01F-0E46FE428352}"/>
              </a:ext>
            </a:extLst>
          </p:cNvPr>
          <p:cNvPicPr>
            <a:picLocks noChangeAspect="1"/>
          </p:cNvPicPr>
          <p:nvPr/>
        </p:nvPicPr>
        <p:blipFill rotWithShape="1">
          <a:blip r:embed="rId18">
            <a:extLst>
              <a:ext uri="{28A0092B-C50C-407E-A947-70E740481C1C}">
                <a14:useLocalDpi xmlns:a14="http://schemas.microsoft.com/office/drawing/2010/main" val="0"/>
              </a:ext>
            </a:extLst>
          </a:blip>
          <a:srcRect t="2715" r="1207" b="6581"/>
          <a:stretch/>
        </p:blipFill>
        <p:spPr>
          <a:xfrm>
            <a:off x="353436" y="16886336"/>
            <a:ext cx="9326430" cy="2709517"/>
          </a:xfrm>
          <a:prstGeom prst="rect">
            <a:avLst/>
          </a:prstGeom>
        </p:spPr>
      </p:pic>
      <p:pic>
        <p:nvPicPr>
          <p:cNvPr id="17" name="Picture 16" descr="A diagram of a molecule&#10;&#10;Description automatically generated">
            <a:extLst>
              <a:ext uri="{FF2B5EF4-FFF2-40B4-BE49-F238E27FC236}">
                <a16:creationId xmlns:a16="http://schemas.microsoft.com/office/drawing/2014/main" id="{905C0AEB-CC73-D524-129C-6E8CD9D495DB}"/>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0055834" y="5538512"/>
            <a:ext cx="16455547" cy="5857571"/>
          </a:xfrm>
          <a:prstGeom prst="rect">
            <a:avLst/>
          </a:prstGeom>
        </p:spPr>
      </p:pic>
      <p:sp>
        <p:nvSpPr>
          <p:cNvPr id="36" name="TextBox 35">
            <a:extLst>
              <a:ext uri="{FF2B5EF4-FFF2-40B4-BE49-F238E27FC236}">
                <a16:creationId xmlns:a16="http://schemas.microsoft.com/office/drawing/2014/main" id="{F4AF7F94-0599-498C-EF6A-437736714310}"/>
              </a:ext>
            </a:extLst>
          </p:cNvPr>
          <p:cNvSpPr txBox="1"/>
          <p:nvPr/>
        </p:nvSpPr>
        <p:spPr>
          <a:xfrm>
            <a:off x="11102443" y="4320633"/>
            <a:ext cx="14724697" cy="861774"/>
          </a:xfrm>
          <a:prstGeom prst="rect">
            <a:avLst/>
          </a:prstGeom>
          <a:noFill/>
        </p:spPr>
        <p:txBody>
          <a:bodyPr wrap="square" rtlCol="0">
            <a:spAutoFit/>
          </a:bodyPr>
          <a:lstStyle/>
          <a:p>
            <a:r>
              <a:rPr lang="en-US" sz="5000" dirty="0">
                <a:solidFill>
                  <a:schemeClr val="bg1"/>
                </a:solidFill>
                <a:latin typeface="Cambria" panose="02040503050406030204" pitchFamily="18" charset="0"/>
              </a:rPr>
              <a:t>alpha, </a:t>
            </a:r>
            <a:r>
              <a:rPr lang="en-US" sz="5000" dirty="0">
                <a:solidFill>
                  <a:schemeClr val="bg1"/>
                </a:solidFill>
                <a:latin typeface="Cambria" panose="02040503050406030204" pitchFamily="18" charset="0"/>
                <a:cs typeface="Times New Roman" panose="02020603050405020304" pitchFamily="18" charset="0"/>
                <a:sym typeface="Symbol" pitchFamily="2" charset="2"/>
              </a:rPr>
              <a:t>beta, gamma</a:t>
            </a:r>
            <a:r>
              <a:rPr lang="en-US" sz="5000" dirty="0">
                <a:solidFill>
                  <a:srgbClr val="FFFFFF"/>
                </a:solidFill>
                <a:latin typeface="Cambria" panose="02040503050406030204" pitchFamily="18" charset="0"/>
                <a:ea typeface="Aptos" panose="020B0004020202020204" pitchFamily="34" charset="0"/>
                <a:cs typeface="Times New Roman" panose="02020603050405020304" pitchFamily="18" charset="0"/>
                <a:sym typeface="Symbol" pitchFamily="2" charset="2"/>
              </a:rPr>
              <a:t> - Cyclodextrin Size and Tunability</a:t>
            </a:r>
            <a:endParaRPr lang="en-US" sz="5000" dirty="0">
              <a:latin typeface="Cambria" panose="02040503050406030204" pitchFamily="18" charset="0"/>
            </a:endParaRPr>
          </a:p>
        </p:txBody>
      </p:sp>
      <p:sp>
        <p:nvSpPr>
          <p:cNvPr id="38" name="Rounded Rectangle 37">
            <a:extLst>
              <a:ext uri="{FF2B5EF4-FFF2-40B4-BE49-F238E27FC236}">
                <a16:creationId xmlns:a16="http://schemas.microsoft.com/office/drawing/2014/main" id="{8ED65102-8C24-979A-750F-99ED25AA33DD}"/>
              </a:ext>
            </a:extLst>
          </p:cNvPr>
          <p:cNvSpPr/>
          <p:nvPr/>
        </p:nvSpPr>
        <p:spPr>
          <a:xfrm>
            <a:off x="10260730" y="5497582"/>
            <a:ext cx="16408125" cy="11346780"/>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a:extLst>
              <a:ext uri="{FF2B5EF4-FFF2-40B4-BE49-F238E27FC236}">
                <a16:creationId xmlns:a16="http://schemas.microsoft.com/office/drawing/2014/main" id="{042B10B9-76F3-D965-C44E-B6990EF483FE}"/>
              </a:ext>
            </a:extLst>
          </p:cNvPr>
          <p:cNvPicPr>
            <a:picLocks noChangeAspect="1"/>
          </p:cNvPicPr>
          <p:nvPr/>
        </p:nvPicPr>
        <p:blipFill>
          <a:blip r:embed="rId20"/>
          <a:stretch>
            <a:fillRect/>
          </a:stretch>
        </p:blipFill>
        <p:spPr>
          <a:xfrm>
            <a:off x="32064637" y="1925604"/>
            <a:ext cx="3261703" cy="1837944"/>
          </a:xfrm>
          <a:prstGeom prst="rect">
            <a:avLst/>
          </a:prstGeom>
        </p:spPr>
      </p:pic>
      <p:sp>
        <p:nvSpPr>
          <p:cNvPr id="40" name="Rounded Rectangle 39">
            <a:extLst>
              <a:ext uri="{FF2B5EF4-FFF2-40B4-BE49-F238E27FC236}">
                <a16:creationId xmlns:a16="http://schemas.microsoft.com/office/drawing/2014/main" id="{35501B43-AA1B-3795-E10F-2766BF73F5B1}"/>
              </a:ext>
            </a:extLst>
          </p:cNvPr>
          <p:cNvSpPr/>
          <p:nvPr/>
        </p:nvSpPr>
        <p:spPr>
          <a:xfrm>
            <a:off x="32456176" y="2341265"/>
            <a:ext cx="1054891" cy="1119155"/>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diagram of a chemical structure&#10;&#10;Description automatically generated">
            <a:extLst>
              <a:ext uri="{FF2B5EF4-FFF2-40B4-BE49-F238E27FC236}">
                <a16:creationId xmlns:a16="http://schemas.microsoft.com/office/drawing/2014/main" id="{0CD0C2EA-091A-359E-7115-DE0916970570}"/>
              </a:ext>
            </a:extLst>
          </p:cNvPr>
          <p:cNvPicPr>
            <a:picLocks noChangeAspect="1"/>
          </p:cNvPicPr>
          <p:nvPr/>
        </p:nvPicPr>
        <p:blipFill rotWithShape="1">
          <a:blip r:embed="rId21">
            <a:extLst>
              <a:ext uri="{28A0092B-C50C-407E-A947-70E740481C1C}">
                <a14:useLocalDpi xmlns:a14="http://schemas.microsoft.com/office/drawing/2010/main" val="0"/>
              </a:ext>
            </a:extLst>
          </a:blip>
          <a:srcRect t="880" b="6599"/>
          <a:stretch/>
        </p:blipFill>
        <p:spPr>
          <a:xfrm>
            <a:off x="10725848" y="11579878"/>
            <a:ext cx="15384134" cy="4484183"/>
          </a:xfrm>
          <a:prstGeom prst="rect">
            <a:avLst/>
          </a:prstGeom>
        </p:spPr>
      </p:pic>
    </p:spTree>
    <p:extLst>
      <p:ext uri="{BB962C8B-B14F-4D97-AF65-F5344CB8AC3E}">
        <p14:creationId xmlns:p14="http://schemas.microsoft.com/office/powerpoint/2010/main" val="376030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additive="base">
                                        <p:cTn id="7" dur="500" fill="hold"/>
                                        <p:tgtEl>
                                          <p:spTgt spid="74"/>
                                        </p:tgtEl>
                                        <p:attrNameLst>
                                          <p:attrName>ppt_x</p:attrName>
                                        </p:attrNameLst>
                                      </p:cBhvr>
                                      <p:tavLst>
                                        <p:tav tm="0">
                                          <p:val>
                                            <p:strVal val="#ppt_x"/>
                                          </p:val>
                                        </p:tav>
                                        <p:tav tm="100000">
                                          <p:val>
                                            <p:strVal val="#ppt_x"/>
                                          </p:val>
                                        </p:tav>
                                      </p:tavLst>
                                    </p:anim>
                                    <p:anim calcmode="lin" valueType="num">
                                      <p:cBhvr additive="base">
                                        <p:cTn id="8"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1966D790-D06C-4361-94B8-8BED25FA40AD}">
  <ds:schemaRefs>
    <ds:schemaRef ds:uri="ESRI.ArcGIS.Mapping.OfficeIntegration.PowerPointInfo"/>
  </ds:schemaRefs>
</ds:datastoreItem>
</file>

<file path=customXml/itemProps2.xml><?xml version="1.0" encoding="utf-8"?>
<ds:datastoreItem xmlns:ds="http://schemas.openxmlformats.org/officeDocument/2006/customXml" ds:itemID="{E8B49EBC-8012-49EB-A634-9AC004CF8E85}">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Office Theme</Template>
  <TotalTime>8555</TotalTime>
  <Words>434</Words>
  <Application>Microsoft Macintosh PowerPoint</Application>
  <PresentationFormat>Custom</PresentationFormat>
  <Paragraphs>65</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Cambria</vt:lpstr>
      <vt:lpstr>Neue Haas Grotesk Text Pro</vt:lpstr>
      <vt:lpstr>Times New Roman</vt:lpstr>
      <vt:lpstr>Office Theme</vt:lpstr>
      <vt:lpstr>Cyclodextrin Based Metal Organic Frameworks for Polyfluoroalkyl Absorption Andrew Jenkins, Aylin Aykanat Department of Chemistry, University of New Hampshire, Durham, NH 03824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Rhiannon Jacobs</dc:creator>
  <cp:lastModifiedBy>Andrew Jenkins</cp:lastModifiedBy>
  <cp:revision>175</cp:revision>
  <dcterms:created xsi:type="dcterms:W3CDTF">2016-03-05T16:55:12Z</dcterms:created>
  <dcterms:modified xsi:type="dcterms:W3CDTF">2024-04-18T16:08:37Z</dcterms:modified>
</cp:coreProperties>
</file>