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7"/>
  </p:handoutMasterIdLst>
  <p:sldIdLst>
    <p:sldId id="259" r:id="rId5"/>
    <p:sldId id="261" r:id="rId6"/>
  </p:sldIdLst>
  <p:sldSz cx="40233600" cy="329184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4256" userDrawn="1">
          <p15:clr>
            <a:srgbClr val="A4A3A4"/>
          </p15:clr>
        </p15:guide>
        <p15:guide id="3"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07" autoAdjust="0"/>
    <p:restoredTop sz="94550" autoAdjust="0"/>
  </p:normalViewPr>
  <p:slideViewPr>
    <p:cSldViewPr>
      <p:cViewPr varScale="1">
        <p:scale>
          <a:sx n="19" d="100"/>
          <a:sy n="19" d="100"/>
        </p:scale>
        <p:origin x="156" y="528"/>
      </p:cViewPr>
      <p:guideLst>
        <p:guide orient="horz" pos="10368"/>
        <p:guide pos="14256"/>
        <p:guide pos="12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8104" y="10226675"/>
            <a:ext cx="34197396" cy="7054850"/>
          </a:xfrm>
        </p:spPr>
        <p:txBody>
          <a:bodyPr/>
          <a:lstStyle/>
          <a:p>
            <a:r>
              <a:rPr lang="en-US"/>
              <a:t>Click to edit Master title style</a:t>
            </a:r>
          </a:p>
        </p:txBody>
      </p:sp>
      <p:sp>
        <p:nvSpPr>
          <p:cNvPr id="3" name="Subtitle 2"/>
          <p:cNvSpPr>
            <a:spLocks noGrp="1"/>
          </p:cNvSpPr>
          <p:nvPr>
            <p:ph type="subTitle" idx="1"/>
          </p:nvPr>
        </p:nvSpPr>
        <p:spPr>
          <a:xfrm>
            <a:off x="6034750" y="18653125"/>
            <a:ext cx="28164101" cy="8413750"/>
          </a:xfrm>
        </p:spPr>
        <p:txBody>
          <a:bodyPr/>
          <a:lstStyle>
            <a:lvl1pPr marL="0" indent="0" algn="ctr">
              <a:buNone/>
              <a:defRPr/>
            </a:lvl1pPr>
            <a:lvl2pPr marL="419115" indent="0" algn="ctr">
              <a:buNone/>
              <a:defRPr/>
            </a:lvl2pPr>
            <a:lvl3pPr marL="838230" indent="0" algn="ctr">
              <a:buNone/>
              <a:defRPr/>
            </a:lvl3pPr>
            <a:lvl4pPr marL="1257346" indent="0" algn="ctr">
              <a:buNone/>
              <a:defRPr/>
            </a:lvl4pPr>
            <a:lvl5pPr marL="1676461" indent="0" algn="ctr">
              <a:buNone/>
              <a:defRPr/>
            </a:lvl5pPr>
            <a:lvl6pPr marL="2095576" indent="0" algn="ctr">
              <a:buNone/>
              <a:defRPr/>
            </a:lvl6pPr>
            <a:lvl7pPr marL="2514691" indent="0" algn="ctr">
              <a:buNone/>
              <a:defRPr/>
            </a:lvl7pPr>
            <a:lvl8pPr marL="2933807" indent="0" algn="ctr">
              <a:buNone/>
              <a:defRPr/>
            </a:lvl8pPr>
            <a:lvl9pPr marL="3352922"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69654" y="1317626"/>
            <a:ext cx="9052851"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11098" y="1317626"/>
            <a:ext cx="27018854"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011100" y="1317625"/>
            <a:ext cx="36211404" cy="5486400"/>
          </a:xfrm>
        </p:spPr>
        <p:txBody>
          <a:bodyPr/>
          <a:lstStyle/>
          <a:p>
            <a:r>
              <a:rPr lang="en-US"/>
              <a:t>Click to edit Master title style</a:t>
            </a:r>
          </a:p>
        </p:txBody>
      </p:sp>
      <p:sp>
        <p:nvSpPr>
          <p:cNvPr id="3" name="Content Placeholder 2"/>
          <p:cNvSpPr>
            <a:spLocks noGrp="1"/>
          </p:cNvSpPr>
          <p:nvPr>
            <p:ph sz="quarter" idx="1"/>
          </p:nvPr>
        </p:nvSpPr>
        <p:spPr>
          <a:xfrm>
            <a:off x="2011101" y="7680327"/>
            <a:ext cx="18035851"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0186653" y="7680327"/>
            <a:ext cx="18035851"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011101" y="18619788"/>
            <a:ext cx="18035851"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0186653" y="18619788"/>
            <a:ext cx="18035851"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5" y="21153444"/>
            <a:ext cx="34198852" cy="6537325"/>
          </a:xfrm>
        </p:spPr>
        <p:txBody>
          <a:bodyPr anchor="t"/>
          <a:lstStyle>
            <a:lvl1pPr algn="l">
              <a:defRPr sz="3667" b="1" cap="all"/>
            </a:lvl1pPr>
          </a:lstStyle>
          <a:p>
            <a:r>
              <a:rPr lang="en-US"/>
              <a:t>Click to edit Master title style</a:t>
            </a:r>
          </a:p>
        </p:txBody>
      </p:sp>
      <p:sp>
        <p:nvSpPr>
          <p:cNvPr id="3" name="Text Placeholder 2"/>
          <p:cNvSpPr>
            <a:spLocks noGrp="1"/>
          </p:cNvSpPr>
          <p:nvPr>
            <p:ph type="body" idx="1"/>
          </p:nvPr>
        </p:nvSpPr>
        <p:spPr>
          <a:xfrm>
            <a:off x="3178175" y="13952538"/>
            <a:ext cx="34198852" cy="7200900"/>
          </a:xfrm>
        </p:spPr>
        <p:txBody>
          <a:bodyPr anchor="b"/>
          <a:lstStyle>
            <a:lvl1pPr marL="0" indent="0">
              <a:buNone/>
              <a:defRPr sz="1833"/>
            </a:lvl1pPr>
            <a:lvl2pPr marL="419115" indent="0">
              <a:buNone/>
              <a:defRPr sz="1650"/>
            </a:lvl2pPr>
            <a:lvl3pPr marL="838230" indent="0">
              <a:buNone/>
              <a:defRPr sz="1467"/>
            </a:lvl3pPr>
            <a:lvl4pPr marL="1257346" indent="0">
              <a:buNone/>
              <a:defRPr sz="1283"/>
            </a:lvl4pPr>
            <a:lvl5pPr marL="1676461" indent="0">
              <a:buNone/>
              <a:defRPr sz="1283"/>
            </a:lvl5pPr>
            <a:lvl6pPr marL="2095576" indent="0">
              <a:buNone/>
              <a:defRPr sz="1283"/>
            </a:lvl6pPr>
            <a:lvl7pPr marL="2514691" indent="0">
              <a:buNone/>
              <a:defRPr sz="1283"/>
            </a:lvl7pPr>
            <a:lvl8pPr marL="2933807" indent="0">
              <a:buNone/>
              <a:defRPr sz="1283"/>
            </a:lvl8pPr>
            <a:lvl9pPr marL="3352922" indent="0">
              <a:buNone/>
              <a:defRPr sz="1283"/>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11101" y="7680326"/>
            <a:ext cx="18035851" cy="21726525"/>
          </a:xfrm>
        </p:spPr>
        <p:txBody>
          <a:bodyPr/>
          <a:lstStyle>
            <a:lvl1pPr>
              <a:defRPr sz="2567"/>
            </a:lvl1pPr>
            <a:lvl2pPr>
              <a:defRPr sz="2200"/>
            </a:lvl2pPr>
            <a:lvl3pPr>
              <a:defRPr sz="1833"/>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186653" y="7680326"/>
            <a:ext cx="18035851" cy="21726525"/>
          </a:xfrm>
        </p:spPr>
        <p:txBody>
          <a:bodyPr/>
          <a:lstStyle>
            <a:lvl1pPr>
              <a:defRPr sz="2567"/>
            </a:lvl1pPr>
            <a:lvl2pPr>
              <a:defRPr sz="2200"/>
            </a:lvl2pPr>
            <a:lvl3pPr>
              <a:defRPr sz="1833"/>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11098" y="7369179"/>
            <a:ext cx="17776826" cy="3070225"/>
          </a:xfrm>
        </p:spPr>
        <p:txBody>
          <a:bodyPr anchor="b"/>
          <a:lstStyle>
            <a:lvl1pPr marL="0" indent="0">
              <a:buNone/>
              <a:defRPr sz="2200" b="1"/>
            </a:lvl1pPr>
            <a:lvl2pPr marL="419115" indent="0">
              <a:buNone/>
              <a:defRPr sz="1833" b="1"/>
            </a:lvl2pPr>
            <a:lvl3pPr marL="838230" indent="0">
              <a:buNone/>
              <a:defRPr sz="1650" b="1"/>
            </a:lvl3pPr>
            <a:lvl4pPr marL="1257346" indent="0">
              <a:buNone/>
              <a:defRPr sz="1467" b="1"/>
            </a:lvl4pPr>
            <a:lvl5pPr marL="1676461" indent="0">
              <a:buNone/>
              <a:defRPr sz="1467" b="1"/>
            </a:lvl5pPr>
            <a:lvl6pPr marL="2095576" indent="0">
              <a:buNone/>
              <a:defRPr sz="1467" b="1"/>
            </a:lvl6pPr>
            <a:lvl7pPr marL="2514691" indent="0">
              <a:buNone/>
              <a:defRPr sz="1467" b="1"/>
            </a:lvl7pPr>
            <a:lvl8pPr marL="2933807" indent="0">
              <a:buNone/>
              <a:defRPr sz="1467" b="1"/>
            </a:lvl8pPr>
            <a:lvl9pPr marL="3352922" indent="0">
              <a:buNone/>
              <a:defRPr sz="1467" b="1"/>
            </a:lvl9pPr>
          </a:lstStyle>
          <a:p>
            <a:pPr lvl="0"/>
            <a:r>
              <a:rPr lang="en-US"/>
              <a:t>Click to edit Master text styles</a:t>
            </a:r>
          </a:p>
        </p:txBody>
      </p:sp>
      <p:sp>
        <p:nvSpPr>
          <p:cNvPr id="4" name="Content Placeholder 3"/>
          <p:cNvSpPr>
            <a:spLocks noGrp="1"/>
          </p:cNvSpPr>
          <p:nvPr>
            <p:ph sz="half" idx="2"/>
          </p:nvPr>
        </p:nvSpPr>
        <p:spPr>
          <a:xfrm>
            <a:off x="2011098" y="10439401"/>
            <a:ext cx="17776826" cy="18965863"/>
          </a:xfrm>
        </p:spPr>
        <p:txBody>
          <a:bodyPr/>
          <a:lstStyle>
            <a:lvl1pPr>
              <a:defRPr sz="2200"/>
            </a:lvl1pPr>
            <a:lvl2pPr>
              <a:defRPr sz="1833"/>
            </a:lvl2pPr>
            <a:lvl3pPr>
              <a:defRPr sz="1650"/>
            </a:lvl3pPr>
            <a:lvl4pPr>
              <a:defRPr sz="1467"/>
            </a:lvl4pPr>
            <a:lvl5pPr>
              <a:defRPr sz="1467"/>
            </a:lvl5pPr>
            <a:lvl6pPr>
              <a:defRPr sz="1467"/>
            </a:lvl6pPr>
            <a:lvl7pPr>
              <a:defRPr sz="1467"/>
            </a:lvl7pPr>
            <a:lvl8pPr>
              <a:defRPr sz="1467"/>
            </a:lvl8pPr>
            <a:lvl9pPr>
              <a:defRPr sz="14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438402" y="7369179"/>
            <a:ext cx="17784101" cy="3070225"/>
          </a:xfrm>
        </p:spPr>
        <p:txBody>
          <a:bodyPr anchor="b"/>
          <a:lstStyle>
            <a:lvl1pPr marL="0" indent="0">
              <a:buNone/>
              <a:defRPr sz="2200" b="1"/>
            </a:lvl1pPr>
            <a:lvl2pPr marL="419115" indent="0">
              <a:buNone/>
              <a:defRPr sz="1833" b="1"/>
            </a:lvl2pPr>
            <a:lvl3pPr marL="838230" indent="0">
              <a:buNone/>
              <a:defRPr sz="1650" b="1"/>
            </a:lvl3pPr>
            <a:lvl4pPr marL="1257346" indent="0">
              <a:buNone/>
              <a:defRPr sz="1467" b="1"/>
            </a:lvl4pPr>
            <a:lvl5pPr marL="1676461" indent="0">
              <a:buNone/>
              <a:defRPr sz="1467" b="1"/>
            </a:lvl5pPr>
            <a:lvl6pPr marL="2095576" indent="0">
              <a:buNone/>
              <a:defRPr sz="1467" b="1"/>
            </a:lvl6pPr>
            <a:lvl7pPr marL="2514691" indent="0">
              <a:buNone/>
              <a:defRPr sz="1467" b="1"/>
            </a:lvl7pPr>
            <a:lvl8pPr marL="2933807" indent="0">
              <a:buNone/>
              <a:defRPr sz="1467" b="1"/>
            </a:lvl8pPr>
            <a:lvl9pPr marL="3352922" indent="0">
              <a:buNone/>
              <a:defRPr sz="1467" b="1"/>
            </a:lvl9pPr>
          </a:lstStyle>
          <a:p>
            <a:pPr lvl="0"/>
            <a:r>
              <a:rPr lang="en-US"/>
              <a:t>Click to edit Master text styles</a:t>
            </a:r>
          </a:p>
        </p:txBody>
      </p:sp>
      <p:sp>
        <p:nvSpPr>
          <p:cNvPr id="6" name="Content Placeholder 5"/>
          <p:cNvSpPr>
            <a:spLocks noGrp="1"/>
          </p:cNvSpPr>
          <p:nvPr>
            <p:ph sz="quarter" idx="4"/>
          </p:nvPr>
        </p:nvSpPr>
        <p:spPr>
          <a:xfrm>
            <a:off x="20438402" y="10439401"/>
            <a:ext cx="17784101" cy="18965863"/>
          </a:xfrm>
        </p:spPr>
        <p:txBody>
          <a:bodyPr/>
          <a:lstStyle>
            <a:lvl1pPr>
              <a:defRPr sz="2200"/>
            </a:lvl1pPr>
            <a:lvl2pPr>
              <a:defRPr sz="1833"/>
            </a:lvl2pPr>
            <a:lvl3pPr>
              <a:defRPr sz="1650"/>
            </a:lvl3pPr>
            <a:lvl4pPr>
              <a:defRPr sz="1467"/>
            </a:lvl4pPr>
            <a:lvl5pPr>
              <a:defRPr sz="1467"/>
            </a:lvl5pPr>
            <a:lvl6pPr>
              <a:defRPr sz="1467"/>
            </a:lvl6pPr>
            <a:lvl7pPr>
              <a:defRPr sz="1467"/>
            </a:lvl7pPr>
            <a:lvl8pPr>
              <a:defRPr sz="1467"/>
            </a:lvl8pPr>
            <a:lvl9pPr>
              <a:defRPr sz="14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097" y="1311275"/>
            <a:ext cx="13236576" cy="5576888"/>
          </a:xfrm>
        </p:spPr>
        <p:txBody>
          <a:bodyPr anchor="b"/>
          <a:lstStyle>
            <a:lvl1pPr algn="l">
              <a:defRPr sz="1833" b="1"/>
            </a:lvl1pPr>
          </a:lstStyle>
          <a:p>
            <a:r>
              <a:rPr lang="en-US"/>
              <a:t>Click to edit Master title style</a:t>
            </a:r>
          </a:p>
        </p:txBody>
      </p:sp>
      <p:sp>
        <p:nvSpPr>
          <p:cNvPr id="3" name="Content Placeholder 2"/>
          <p:cNvSpPr>
            <a:spLocks noGrp="1"/>
          </p:cNvSpPr>
          <p:nvPr>
            <p:ph idx="1"/>
          </p:nvPr>
        </p:nvSpPr>
        <p:spPr>
          <a:xfrm>
            <a:off x="15730801" y="1311275"/>
            <a:ext cx="22491700" cy="28093988"/>
          </a:xfrm>
        </p:spPr>
        <p:txBody>
          <a:bodyPr/>
          <a:lstStyle>
            <a:lvl1pPr>
              <a:defRPr sz="2933"/>
            </a:lvl1pPr>
            <a:lvl2pPr>
              <a:defRPr sz="2567"/>
            </a:lvl2pPr>
            <a:lvl3pPr>
              <a:defRPr sz="2200"/>
            </a:lvl3pPr>
            <a:lvl4pPr>
              <a:defRPr sz="1833"/>
            </a:lvl4pPr>
            <a:lvl5pPr>
              <a:defRPr sz="1833"/>
            </a:lvl5pPr>
            <a:lvl6pPr>
              <a:defRPr sz="1833"/>
            </a:lvl6pPr>
            <a:lvl7pPr>
              <a:defRPr sz="1833"/>
            </a:lvl7pPr>
            <a:lvl8pPr>
              <a:defRPr sz="1833"/>
            </a:lvl8pPr>
            <a:lvl9pPr>
              <a:defRPr sz="18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11097" y="6888163"/>
            <a:ext cx="13236576" cy="22517100"/>
          </a:xfrm>
        </p:spPr>
        <p:txBody>
          <a:bodyPr/>
          <a:lstStyle>
            <a:lvl1pPr marL="0" indent="0">
              <a:buNone/>
              <a:defRPr sz="1283"/>
            </a:lvl1pPr>
            <a:lvl2pPr marL="419115" indent="0">
              <a:buNone/>
              <a:defRPr sz="1100"/>
            </a:lvl2pPr>
            <a:lvl3pPr marL="838230" indent="0">
              <a:buNone/>
              <a:defRPr sz="917"/>
            </a:lvl3pPr>
            <a:lvl4pPr marL="1257346" indent="0">
              <a:buNone/>
              <a:defRPr sz="825"/>
            </a:lvl4pPr>
            <a:lvl5pPr marL="1676461" indent="0">
              <a:buNone/>
              <a:defRPr sz="825"/>
            </a:lvl5pPr>
            <a:lvl6pPr marL="2095576" indent="0">
              <a:buNone/>
              <a:defRPr sz="825"/>
            </a:lvl6pPr>
            <a:lvl7pPr marL="2514691" indent="0">
              <a:buNone/>
              <a:defRPr sz="825"/>
            </a:lvl7pPr>
            <a:lvl8pPr marL="2933807" indent="0">
              <a:buNone/>
              <a:defRPr sz="825"/>
            </a:lvl8pPr>
            <a:lvl9pPr marL="3352922" indent="0">
              <a:buNone/>
              <a:defRPr sz="82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5777" y="23042569"/>
            <a:ext cx="24140451" cy="2720975"/>
          </a:xfrm>
        </p:spPr>
        <p:txBody>
          <a:bodyPr anchor="b"/>
          <a:lstStyle>
            <a:lvl1pPr algn="l">
              <a:defRPr sz="1833" b="1"/>
            </a:lvl1pPr>
          </a:lstStyle>
          <a:p>
            <a:r>
              <a:rPr lang="en-US"/>
              <a:t>Click to edit Master title style</a:t>
            </a:r>
          </a:p>
        </p:txBody>
      </p:sp>
      <p:sp>
        <p:nvSpPr>
          <p:cNvPr id="3" name="Picture Placeholder 2"/>
          <p:cNvSpPr>
            <a:spLocks noGrp="1"/>
          </p:cNvSpPr>
          <p:nvPr>
            <p:ph type="pic" idx="1"/>
          </p:nvPr>
        </p:nvSpPr>
        <p:spPr>
          <a:xfrm>
            <a:off x="7885777" y="2941639"/>
            <a:ext cx="24140451" cy="19750087"/>
          </a:xfrm>
        </p:spPr>
        <p:txBody>
          <a:bodyPr/>
          <a:lstStyle>
            <a:lvl1pPr marL="0" indent="0">
              <a:buNone/>
              <a:defRPr sz="2933"/>
            </a:lvl1pPr>
            <a:lvl2pPr marL="419115" indent="0">
              <a:buNone/>
              <a:defRPr sz="2567"/>
            </a:lvl2pPr>
            <a:lvl3pPr marL="838230" indent="0">
              <a:buNone/>
              <a:defRPr sz="2200"/>
            </a:lvl3pPr>
            <a:lvl4pPr marL="1257346" indent="0">
              <a:buNone/>
              <a:defRPr sz="1833"/>
            </a:lvl4pPr>
            <a:lvl5pPr marL="1676461" indent="0">
              <a:buNone/>
              <a:defRPr sz="1833"/>
            </a:lvl5pPr>
            <a:lvl6pPr marL="2095576" indent="0">
              <a:buNone/>
              <a:defRPr sz="1833"/>
            </a:lvl6pPr>
            <a:lvl7pPr marL="2514691" indent="0">
              <a:buNone/>
              <a:defRPr sz="1833"/>
            </a:lvl7pPr>
            <a:lvl8pPr marL="2933807" indent="0">
              <a:buNone/>
              <a:defRPr sz="1833"/>
            </a:lvl8pPr>
            <a:lvl9pPr marL="3352922" indent="0">
              <a:buNone/>
              <a:defRPr sz="1833"/>
            </a:lvl9pPr>
          </a:lstStyle>
          <a:p>
            <a:pPr lvl="0"/>
            <a:endParaRPr lang="en-US" noProof="0"/>
          </a:p>
        </p:txBody>
      </p:sp>
      <p:sp>
        <p:nvSpPr>
          <p:cNvPr id="4" name="Text Placeholder 3"/>
          <p:cNvSpPr>
            <a:spLocks noGrp="1"/>
          </p:cNvSpPr>
          <p:nvPr>
            <p:ph type="body" sz="half" idx="2"/>
          </p:nvPr>
        </p:nvSpPr>
        <p:spPr>
          <a:xfrm>
            <a:off x="7885777" y="25763544"/>
            <a:ext cx="24140451" cy="3862387"/>
          </a:xfrm>
        </p:spPr>
        <p:txBody>
          <a:bodyPr/>
          <a:lstStyle>
            <a:lvl1pPr marL="0" indent="0">
              <a:buNone/>
              <a:defRPr sz="1283"/>
            </a:lvl1pPr>
            <a:lvl2pPr marL="419115" indent="0">
              <a:buNone/>
              <a:defRPr sz="1100"/>
            </a:lvl2pPr>
            <a:lvl3pPr marL="838230" indent="0">
              <a:buNone/>
              <a:defRPr sz="917"/>
            </a:lvl3pPr>
            <a:lvl4pPr marL="1257346" indent="0">
              <a:buNone/>
              <a:defRPr sz="825"/>
            </a:lvl4pPr>
            <a:lvl5pPr marL="1676461" indent="0">
              <a:buNone/>
              <a:defRPr sz="825"/>
            </a:lvl5pPr>
            <a:lvl6pPr marL="2095576" indent="0">
              <a:buNone/>
              <a:defRPr sz="825"/>
            </a:lvl6pPr>
            <a:lvl7pPr marL="2514691" indent="0">
              <a:buNone/>
              <a:defRPr sz="825"/>
            </a:lvl7pPr>
            <a:lvl8pPr marL="2933807" indent="0">
              <a:buNone/>
              <a:defRPr sz="825"/>
            </a:lvl8pPr>
            <a:lvl9pPr marL="3352922" indent="0">
              <a:buNone/>
              <a:defRPr sz="82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11423" y="1317625"/>
            <a:ext cx="36210758"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011423" y="7680326"/>
            <a:ext cx="36210758" cy="2172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011423" y="29978350"/>
            <a:ext cx="938835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448969">
              <a:defRPr sz="5225"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3746223" y="29978350"/>
            <a:ext cx="1274115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448969">
              <a:defRPr sz="5225"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8833823" y="29978350"/>
            <a:ext cx="938835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448969">
              <a:defRPr sz="5225"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448969" rtl="0" eaLnBrk="0" fontAlgn="base" hangingPunct="0">
        <a:spcBef>
          <a:spcPct val="0"/>
        </a:spcBef>
        <a:spcAft>
          <a:spcPct val="0"/>
        </a:spcAft>
        <a:defRPr sz="16684">
          <a:solidFill>
            <a:schemeClr val="tx2"/>
          </a:solidFill>
          <a:latin typeface="+mj-lt"/>
          <a:ea typeface="+mj-ea"/>
          <a:cs typeface="+mj-cs"/>
        </a:defRPr>
      </a:lvl1pPr>
      <a:lvl2pPr algn="ctr" defTabSz="3448969" rtl="0" eaLnBrk="0" fontAlgn="base" hangingPunct="0">
        <a:spcBef>
          <a:spcPct val="0"/>
        </a:spcBef>
        <a:spcAft>
          <a:spcPct val="0"/>
        </a:spcAft>
        <a:defRPr sz="16684">
          <a:solidFill>
            <a:schemeClr val="tx2"/>
          </a:solidFill>
          <a:latin typeface="Arial" pitchFamily="34" charset="0"/>
        </a:defRPr>
      </a:lvl2pPr>
      <a:lvl3pPr algn="ctr" defTabSz="3448969" rtl="0" eaLnBrk="0" fontAlgn="base" hangingPunct="0">
        <a:spcBef>
          <a:spcPct val="0"/>
        </a:spcBef>
        <a:spcAft>
          <a:spcPct val="0"/>
        </a:spcAft>
        <a:defRPr sz="16684">
          <a:solidFill>
            <a:schemeClr val="tx2"/>
          </a:solidFill>
          <a:latin typeface="Arial" pitchFamily="34" charset="0"/>
        </a:defRPr>
      </a:lvl3pPr>
      <a:lvl4pPr algn="ctr" defTabSz="3448969" rtl="0" eaLnBrk="0" fontAlgn="base" hangingPunct="0">
        <a:spcBef>
          <a:spcPct val="0"/>
        </a:spcBef>
        <a:spcAft>
          <a:spcPct val="0"/>
        </a:spcAft>
        <a:defRPr sz="16684">
          <a:solidFill>
            <a:schemeClr val="tx2"/>
          </a:solidFill>
          <a:latin typeface="Arial" pitchFamily="34" charset="0"/>
        </a:defRPr>
      </a:lvl4pPr>
      <a:lvl5pPr algn="ctr" defTabSz="3448969" rtl="0" eaLnBrk="0" fontAlgn="base" hangingPunct="0">
        <a:spcBef>
          <a:spcPct val="0"/>
        </a:spcBef>
        <a:spcAft>
          <a:spcPct val="0"/>
        </a:spcAft>
        <a:defRPr sz="16684">
          <a:solidFill>
            <a:schemeClr val="tx2"/>
          </a:solidFill>
          <a:latin typeface="Arial" pitchFamily="34" charset="0"/>
        </a:defRPr>
      </a:lvl5pPr>
      <a:lvl6pPr marL="419115" algn="ctr" defTabSz="3448969" rtl="0" fontAlgn="base">
        <a:spcBef>
          <a:spcPct val="0"/>
        </a:spcBef>
        <a:spcAft>
          <a:spcPct val="0"/>
        </a:spcAft>
        <a:defRPr sz="16684">
          <a:solidFill>
            <a:schemeClr val="tx2"/>
          </a:solidFill>
          <a:latin typeface="Arial" pitchFamily="34" charset="0"/>
        </a:defRPr>
      </a:lvl6pPr>
      <a:lvl7pPr marL="838230" algn="ctr" defTabSz="3448969" rtl="0" fontAlgn="base">
        <a:spcBef>
          <a:spcPct val="0"/>
        </a:spcBef>
        <a:spcAft>
          <a:spcPct val="0"/>
        </a:spcAft>
        <a:defRPr sz="16684">
          <a:solidFill>
            <a:schemeClr val="tx2"/>
          </a:solidFill>
          <a:latin typeface="Arial" pitchFamily="34" charset="0"/>
        </a:defRPr>
      </a:lvl7pPr>
      <a:lvl8pPr marL="1257346" algn="ctr" defTabSz="3448969" rtl="0" fontAlgn="base">
        <a:spcBef>
          <a:spcPct val="0"/>
        </a:spcBef>
        <a:spcAft>
          <a:spcPct val="0"/>
        </a:spcAft>
        <a:defRPr sz="16684">
          <a:solidFill>
            <a:schemeClr val="tx2"/>
          </a:solidFill>
          <a:latin typeface="Arial" pitchFamily="34" charset="0"/>
        </a:defRPr>
      </a:lvl8pPr>
      <a:lvl9pPr marL="1676461" algn="ctr" defTabSz="3448969" rtl="0" fontAlgn="base">
        <a:spcBef>
          <a:spcPct val="0"/>
        </a:spcBef>
        <a:spcAft>
          <a:spcPct val="0"/>
        </a:spcAft>
        <a:defRPr sz="16684">
          <a:solidFill>
            <a:schemeClr val="tx2"/>
          </a:solidFill>
          <a:latin typeface="Arial" pitchFamily="34" charset="0"/>
        </a:defRPr>
      </a:lvl9pPr>
    </p:titleStyle>
    <p:bodyStyle>
      <a:lvl1pPr marL="1292272" indent="-1292272" algn="l" defTabSz="3448969" rtl="0" eaLnBrk="0" fontAlgn="base" hangingPunct="0">
        <a:spcBef>
          <a:spcPct val="20000"/>
        </a:spcBef>
        <a:spcAft>
          <a:spcPct val="0"/>
        </a:spcAft>
        <a:buChar char="•"/>
        <a:defRPr sz="12100">
          <a:solidFill>
            <a:schemeClr val="tx1"/>
          </a:solidFill>
          <a:latin typeface="+mn-lt"/>
          <a:ea typeface="+mn-ea"/>
          <a:cs typeface="+mn-cs"/>
        </a:defRPr>
      </a:lvl1pPr>
      <a:lvl2pPr marL="2802833" indent="-1078349" algn="l" defTabSz="3448969" rtl="0" eaLnBrk="0" fontAlgn="base" hangingPunct="0">
        <a:spcBef>
          <a:spcPct val="20000"/>
        </a:spcBef>
        <a:spcAft>
          <a:spcPct val="0"/>
        </a:spcAft>
        <a:buChar char="–"/>
        <a:defRPr sz="10542">
          <a:solidFill>
            <a:schemeClr val="tx1"/>
          </a:solidFill>
          <a:latin typeface="+mn-lt"/>
        </a:defRPr>
      </a:lvl2pPr>
      <a:lvl3pPr marL="4310484" indent="-861515" algn="l" defTabSz="3448969" rtl="0" eaLnBrk="0" fontAlgn="base" hangingPunct="0">
        <a:spcBef>
          <a:spcPct val="20000"/>
        </a:spcBef>
        <a:spcAft>
          <a:spcPct val="0"/>
        </a:spcAft>
        <a:buChar char="•"/>
        <a:defRPr sz="9075">
          <a:solidFill>
            <a:schemeClr val="tx1"/>
          </a:solidFill>
          <a:latin typeface="+mn-lt"/>
        </a:defRPr>
      </a:lvl3pPr>
      <a:lvl4pPr marL="6034969" indent="-861515" algn="l" defTabSz="3448969" rtl="0" eaLnBrk="0" fontAlgn="base" hangingPunct="0">
        <a:spcBef>
          <a:spcPct val="20000"/>
        </a:spcBef>
        <a:spcAft>
          <a:spcPct val="0"/>
        </a:spcAft>
        <a:buChar char="–"/>
        <a:defRPr sz="7517">
          <a:solidFill>
            <a:schemeClr val="tx1"/>
          </a:solidFill>
          <a:latin typeface="+mn-lt"/>
        </a:defRPr>
      </a:lvl4pPr>
      <a:lvl5pPr marL="7760909" indent="-862970" algn="l" defTabSz="3448969" rtl="0" eaLnBrk="0" fontAlgn="base" hangingPunct="0">
        <a:spcBef>
          <a:spcPct val="20000"/>
        </a:spcBef>
        <a:spcAft>
          <a:spcPct val="0"/>
        </a:spcAft>
        <a:buChar char="»"/>
        <a:defRPr sz="7517">
          <a:solidFill>
            <a:schemeClr val="tx1"/>
          </a:solidFill>
          <a:latin typeface="+mn-lt"/>
        </a:defRPr>
      </a:lvl5pPr>
      <a:lvl6pPr marL="8180024" indent="-862970" algn="l" defTabSz="3448969" rtl="0" fontAlgn="base">
        <a:spcBef>
          <a:spcPct val="20000"/>
        </a:spcBef>
        <a:spcAft>
          <a:spcPct val="0"/>
        </a:spcAft>
        <a:buChar char="»"/>
        <a:defRPr sz="7517">
          <a:solidFill>
            <a:schemeClr val="tx1"/>
          </a:solidFill>
          <a:latin typeface="+mn-lt"/>
        </a:defRPr>
      </a:lvl6pPr>
      <a:lvl7pPr marL="8599139" indent="-862970" algn="l" defTabSz="3448969" rtl="0" fontAlgn="base">
        <a:spcBef>
          <a:spcPct val="20000"/>
        </a:spcBef>
        <a:spcAft>
          <a:spcPct val="0"/>
        </a:spcAft>
        <a:buChar char="»"/>
        <a:defRPr sz="7517">
          <a:solidFill>
            <a:schemeClr val="tx1"/>
          </a:solidFill>
          <a:latin typeface="+mn-lt"/>
        </a:defRPr>
      </a:lvl7pPr>
      <a:lvl8pPr marL="9018254" indent="-862970" algn="l" defTabSz="3448969" rtl="0" fontAlgn="base">
        <a:spcBef>
          <a:spcPct val="20000"/>
        </a:spcBef>
        <a:spcAft>
          <a:spcPct val="0"/>
        </a:spcAft>
        <a:buChar char="»"/>
        <a:defRPr sz="7517">
          <a:solidFill>
            <a:schemeClr val="tx1"/>
          </a:solidFill>
          <a:latin typeface="+mn-lt"/>
        </a:defRPr>
      </a:lvl8pPr>
      <a:lvl9pPr marL="9437370" indent="-862970" algn="l" defTabSz="3448969" rtl="0" fontAlgn="base">
        <a:spcBef>
          <a:spcPct val="20000"/>
        </a:spcBef>
        <a:spcAft>
          <a:spcPct val="0"/>
        </a:spcAft>
        <a:buChar char="»"/>
        <a:defRPr sz="7517">
          <a:solidFill>
            <a:schemeClr val="tx1"/>
          </a:solidFill>
          <a:latin typeface="+mn-lt"/>
        </a:defRPr>
      </a:lvl9pPr>
    </p:bodyStyle>
    <p:otherStyle>
      <a:defPPr>
        <a:defRPr lang="en-US"/>
      </a:defPPr>
      <a:lvl1pPr marL="0" algn="l" defTabSz="838230" rtl="0" eaLnBrk="1" latinLnBrk="0" hangingPunct="1">
        <a:defRPr sz="1650" kern="1200">
          <a:solidFill>
            <a:schemeClr val="tx1"/>
          </a:solidFill>
          <a:latin typeface="+mn-lt"/>
          <a:ea typeface="+mn-ea"/>
          <a:cs typeface="+mn-cs"/>
        </a:defRPr>
      </a:lvl1pPr>
      <a:lvl2pPr marL="419115" algn="l" defTabSz="838230" rtl="0" eaLnBrk="1" latinLnBrk="0" hangingPunct="1">
        <a:defRPr sz="1650" kern="1200">
          <a:solidFill>
            <a:schemeClr val="tx1"/>
          </a:solidFill>
          <a:latin typeface="+mn-lt"/>
          <a:ea typeface="+mn-ea"/>
          <a:cs typeface="+mn-cs"/>
        </a:defRPr>
      </a:lvl2pPr>
      <a:lvl3pPr marL="838230" algn="l" defTabSz="838230" rtl="0" eaLnBrk="1" latinLnBrk="0" hangingPunct="1">
        <a:defRPr sz="1650" kern="1200">
          <a:solidFill>
            <a:schemeClr val="tx1"/>
          </a:solidFill>
          <a:latin typeface="+mn-lt"/>
          <a:ea typeface="+mn-ea"/>
          <a:cs typeface="+mn-cs"/>
        </a:defRPr>
      </a:lvl3pPr>
      <a:lvl4pPr marL="1257346" algn="l" defTabSz="838230" rtl="0" eaLnBrk="1" latinLnBrk="0" hangingPunct="1">
        <a:defRPr sz="1650" kern="1200">
          <a:solidFill>
            <a:schemeClr val="tx1"/>
          </a:solidFill>
          <a:latin typeface="+mn-lt"/>
          <a:ea typeface="+mn-ea"/>
          <a:cs typeface="+mn-cs"/>
        </a:defRPr>
      </a:lvl4pPr>
      <a:lvl5pPr marL="1676461" algn="l" defTabSz="838230" rtl="0" eaLnBrk="1" latinLnBrk="0" hangingPunct="1">
        <a:defRPr sz="1650" kern="1200">
          <a:solidFill>
            <a:schemeClr val="tx1"/>
          </a:solidFill>
          <a:latin typeface="+mn-lt"/>
          <a:ea typeface="+mn-ea"/>
          <a:cs typeface="+mn-cs"/>
        </a:defRPr>
      </a:lvl5pPr>
      <a:lvl6pPr marL="2095576" algn="l" defTabSz="838230" rtl="0" eaLnBrk="1" latinLnBrk="0" hangingPunct="1">
        <a:defRPr sz="1650" kern="1200">
          <a:solidFill>
            <a:schemeClr val="tx1"/>
          </a:solidFill>
          <a:latin typeface="+mn-lt"/>
          <a:ea typeface="+mn-ea"/>
          <a:cs typeface="+mn-cs"/>
        </a:defRPr>
      </a:lvl6pPr>
      <a:lvl7pPr marL="2514691" algn="l" defTabSz="838230" rtl="0" eaLnBrk="1" latinLnBrk="0" hangingPunct="1">
        <a:defRPr sz="1650" kern="1200">
          <a:solidFill>
            <a:schemeClr val="tx1"/>
          </a:solidFill>
          <a:latin typeface="+mn-lt"/>
          <a:ea typeface="+mn-ea"/>
          <a:cs typeface="+mn-cs"/>
        </a:defRPr>
      </a:lvl7pPr>
      <a:lvl8pPr marL="2933807" algn="l" defTabSz="838230" rtl="0" eaLnBrk="1" latinLnBrk="0" hangingPunct="1">
        <a:defRPr sz="1650" kern="1200">
          <a:solidFill>
            <a:schemeClr val="tx1"/>
          </a:solidFill>
          <a:latin typeface="+mn-lt"/>
          <a:ea typeface="+mn-ea"/>
          <a:cs typeface="+mn-cs"/>
        </a:defRPr>
      </a:lvl8pPr>
      <a:lvl9pPr marL="3352922" algn="l" defTabSz="838230" rtl="0" eaLnBrk="1" latinLnBrk="0" hangingPunct="1">
        <a:defRPr sz="16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posters.unh.edu/" TargetMode="External"/><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hyperlink" Target="http://goo.gl/1E7TJ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FAC090E7-C008-39F9-B2C3-0CF2C51FB3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801959" y="4961388"/>
            <a:ext cx="8218415" cy="6163812"/>
          </a:xfrm>
          <a:prstGeom prst="rect">
            <a:avLst/>
          </a:prstGeom>
          <a:effectLst>
            <a:outerShdw blurRad="76200" dir="18900000" sy="23000" kx="-1200000" algn="bl" rotWithShape="0">
              <a:prstClr val="black">
                <a:alpha val="20000"/>
              </a:prstClr>
            </a:outerShdw>
          </a:effectLst>
        </p:spPr>
      </p:pic>
      <p:sp>
        <p:nvSpPr>
          <p:cNvPr id="16" name="Rectangle 2">
            <a:extLst>
              <a:ext uri="{FF2B5EF4-FFF2-40B4-BE49-F238E27FC236}">
                <a16:creationId xmlns:a16="http://schemas.microsoft.com/office/drawing/2014/main" id="{BD82738F-6753-2D12-241D-380E5FB4B448}"/>
              </a:ext>
              <a:ext uri="{C183D7F6-B498-43B3-948B-1728B52AA6E4}">
                <adec:decorative xmlns:adec="http://schemas.microsoft.com/office/drawing/2017/decorative" val="1"/>
              </a:ext>
            </a:extLst>
          </p:cNvPr>
          <p:cNvSpPr txBox="1">
            <a:spLocks noChangeArrowheads="1"/>
          </p:cNvSpPr>
          <p:nvPr/>
        </p:nvSpPr>
        <p:spPr bwMode="auto">
          <a:xfrm>
            <a:off x="-1" y="14210"/>
            <a:ext cx="13187293" cy="4872299"/>
          </a:xfrm>
          <a:prstGeom prst="rect">
            <a:avLst/>
          </a:prstGeom>
          <a:gradFill>
            <a:gsLst>
              <a:gs pos="25000">
                <a:schemeClr val="bg2"/>
              </a:gs>
              <a:gs pos="0">
                <a:schemeClr val="tx2">
                  <a:lumMod val="20000"/>
                  <a:lumOff val="80000"/>
                </a:schemeClr>
              </a:gs>
              <a:gs pos="50000">
                <a:schemeClr val="tx2">
                  <a:lumMod val="75000"/>
                </a:schemeClr>
              </a:gs>
              <a:gs pos="100000">
                <a:schemeClr val="tx2">
                  <a:lumMod val="50000"/>
                </a:schemeClr>
              </a:gs>
            </a:gsLst>
            <a:lin ang="5400000" scaled="1"/>
          </a:gradFill>
          <a:ln>
            <a:noFill/>
            <a:miter lim="800000"/>
            <a:headEnd/>
            <a:tailEnd/>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normAutofit/>
          </a:bodyPr>
          <a:lstStyle>
            <a:lvl1pPr algn="ctr" defTabSz="3448969" rtl="0" eaLnBrk="0" fontAlgn="base" hangingPunct="0">
              <a:spcBef>
                <a:spcPct val="0"/>
              </a:spcBef>
              <a:spcAft>
                <a:spcPct val="0"/>
              </a:spcAft>
              <a:defRPr sz="16684">
                <a:solidFill>
                  <a:schemeClr val="tx2"/>
                </a:solidFill>
                <a:latin typeface="+mj-lt"/>
                <a:ea typeface="+mj-ea"/>
                <a:cs typeface="+mj-cs"/>
              </a:defRPr>
            </a:lvl1pPr>
            <a:lvl2pPr algn="ctr" defTabSz="3448969" rtl="0" eaLnBrk="0" fontAlgn="base" hangingPunct="0">
              <a:spcBef>
                <a:spcPct val="0"/>
              </a:spcBef>
              <a:spcAft>
                <a:spcPct val="0"/>
              </a:spcAft>
              <a:defRPr sz="16684">
                <a:solidFill>
                  <a:schemeClr val="tx2"/>
                </a:solidFill>
                <a:latin typeface="Arial" pitchFamily="34" charset="0"/>
              </a:defRPr>
            </a:lvl2pPr>
            <a:lvl3pPr algn="ctr" defTabSz="3448969" rtl="0" eaLnBrk="0" fontAlgn="base" hangingPunct="0">
              <a:spcBef>
                <a:spcPct val="0"/>
              </a:spcBef>
              <a:spcAft>
                <a:spcPct val="0"/>
              </a:spcAft>
              <a:defRPr sz="16684">
                <a:solidFill>
                  <a:schemeClr val="tx2"/>
                </a:solidFill>
                <a:latin typeface="Arial" pitchFamily="34" charset="0"/>
              </a:defRPr>
            </a:lvl3pPr>
            <a:lvl4pPr algn="ctr" defTabSz="3448969" rtl="0" eaLnBrk="0" fontAlgn="base" hangingPunct="0">
              <a:spcBef>
                <a:spcPct val="0"/>
              </a:spcBef>
              <a:spcAft>
                <a:spcPct val="0"/>
              </a:spcAft>
              <a:defRPr sz="16684">
                <a:solidFill>
                  <a:schemeClr val="tx2"/>
                </a:solidFill>
                <a:latin typeface="Arial" pitchFamily="34" charset="0"/>
              </a:defRPr>
            </a:lvl4pPr>
            <a:lvl5pPr algn="ctr" defTabSz="3448969" rtl="0" eaLnBrk="0" fontAlgn="base" hangingPunct="0">
              <a:spcBef>
                <a:spcPct val="0"/>
              </a:spcBef>
              <a:spcAft>
                <a:spcPct val="0"/>
              </a:spcAft>
              <a:defRPr sz="16684">
                <a:solidFill>
                  <a:schemeClr val="tx2"/>
                </a:solidFill>
                <a:latin typeface="Arial" pitchFamily="34" charset="0"/>
              </a:defRPr>
            </a:lvl5pPr>
            <a:lvl6pPr marL="419115" algn="ctr" defTabSz="3448969" rtl="0" fontAlgn="base">
              <a:spcBef>
                <a:spcPct val="0"/>
              </a:spcBef>
              <a:spcAft>
                <a:spcPct val="0"/>
              </a:spcAft>
              <a:defRPr sz="16684">
                <a:solidFill>
                  <a:schemeClr val="tx2"/>
                </a:solidFill>
                <a:latin typeface="Arial" pitchFamily="34" charset="0"/>
              </a:defRPr>
            </a:lvl6pPr>
            <a:lvl7pPr marL="838230" algn="ctr" defTabSz="3448969" rtl="0" fontAlgn="base">
              <a:spcBef>
                <a:spcPct val="0"/>
              </a:spcBef>
              <a:spcAft>
                <a:spcPct val="0"/>
              </a:spcAft>
              <a:defRPr sz="16684">
                <a:solidFill>
                  <a:schemeClr val="tx2"/>
                </a:solidFill>
                <a:latin typeface="Arial" pitchFamily="34" charset="0"/>
              </a:defRPr>
            </a:lvl7pPr>
            <a:lvl8pPr marL="1257346" algn="ctr" defTabSz="3448969" rtl="0" fontAlgn="base">
              <a:spcBef>
                <a:spcPct val="0"/>
              </a:spcBef>
              <a:spcAft>
                <a:spcPct val="0"/>
              </a:spcAft>
              <a:defRPr sz="16684">
                <a:solidFill>
                  <a:schemeClr val="tx2"/>
                </a:solidFill>
                <a:latin typeface="Arial" pitchFamily="34" charset="0"/>
              </a:defRPr>
            </a:lvl8pPr>
            <a:lvl9pPr marL="1676461" algn="ctr" defTabSz="3448969" rtl="0" fontAlgn="base">
              <a:spcBef>
                <a:spcPct val="0"/>
              </a:spcBef>
              <a:spcAft>
                <a:spcPct val="0"/>
              </a:spcAft>
              <a:defRPr sz="16684">
                <a:solidFill>
                  <a:schemeClr val="tx2"/>
                </a:solidFill>
                <a:latin typeface="Arial" pitchFamily="34" charset="0"/>
              </a:defRPr>
            </a:lvl9pPr>
          </a:lstStyle>
          <a:p>
            <a:pPr indent="-419115" algn="l" eaLnBrk="1" hangingPunct="1">
              <a:spcBef>
                <a:spcPts val="0"/>
              </a:spcBef>
              <a:spcAft>
                <a:spcPts val="0"/>
              </a:spcAft>
            </a:pPr>
            <a:endParaRPr lang="en-US" sz="4950" b="0" i="1" kern="0" dirty="0">
              <a:solidFill>
                <a:srgbClr val="FFFFFF"/>
              </a:solidFill>
            </a:endParaRPr>
          </a:p>
        </p:txBody>
      </p:sp>
      <p:sp>
        <p:nvSpPr>
          <p:cNvPr id="2050" name="Rectangle 2"/>
          <p:cNvSpPr>
            <a:spLocks noGrp="1" noChangeArrowheads="1"/>
          </p:cNvSpPr>
          <p:nvPr>
            <p:ph type="title" sz="quarter"/>
          </p:nvPr>
        </p:nvSpPr>
        <p:spPr>
          <a:xfrm>
            <a:off x="11658600" y="0"/>
            <a:ext cx="28575000" cy="4886509"/>
          </a:xfrm>
          <a:gradFill>
            <a:gsLst>
              <a:gs pos="25000">
                <a:schemeClr val="bg2"/>
              </a:gs>
              <a:gs pos="0">
                <a:schemeClr val="tx2">
                  <a:lumMod val="20000"/>
                  <a:lumOff val="80000"/>
                </a:schemeClr>
              </a:gs>
              <a:gs pos="50000">
                <a:schemeClr val="tx2">
                  <a:lumMod val="75000"/>
                </a:schemeClr>
              </a:gs>
              <a:gs pos="100000">
                <a:schemeClr val="tx2">
                  <a:lumMod val="50000"/>
                </a:schemeClr>
              </a:gs>
            </a:gsLst>
            <a:lin ang="5400000" scaled="1"/>
          </a:gradFill>
          <a:ln>
            <a:noFill/>
            <a:miter lim="800000"/>
            <a:headEnd/>
            <a:tailEnd/>
          </a:ln>
        </p:spPr>
        <p:txBody>
          <a:bodyPr>
            <a:normAutofit/>
          </a:bodyPr>
          <a:lstStyle/>
          <a:p>
            <a:pPr indent="-419115" algn="l" eaLnBrk="1" hangingPunct="1">
              <a:spcBef>
                <a:spcPts val="0"/>
              </a:spcBef>
              <a:spcAft>
                <a:spcPts val="0"/>
              </a:spcAft>
            </a:pPr>
            <a:r>
              <a:rPr lang="en-US" sz="8067" b="1" u="sng" dirty="0">
                <a:solidFill>
                  <a:schemeClr val="tx1"/>
                </a:solidFill>
              </a:rPr>
              <a:t>PiRail</a:t>
            </a:r>
            <a:br>
              <a:rPr lang="en-US" sz="8067" b="1" u="sng" dirty="0">
                <a:solidFill>
                  <a:schemeClr val="bg1"/>
                </a:solidFill>
              </a:rPr>
            </a:br>
            <a:r>
              <a:rPr lang="en-US" sz="6600" i="1" dirty="0">
                <a:solidFill>
                  <a:srgbClr val="FFFFFF"/>
                </a:solidFill>
              </a:rPr>
              <a:t>Members: Will Morong, Theo DiMambro, Jay Bazenas</a:t>
            </a:r>
            <a:br>
              <a:rPr lang="en-US" sz="4950" i="1" dirty="0">
                <a:solidFill>
                  <a:srgbClr val="FFFFFF"/>
                </a:solidFill>
              </a:rPr>
            </a:br>
            <a:r>
              <a:rPr lang="en-US" sz="4950" i="1" dirty="0">
                <a:solidFill>
                  <a:srgbClr val="FFFFFF"/>
                </a:solidFill>
              </a:rPr>
              <a:t>Project Sponsor: Jon Miner</a:t>
            </a:r>
            <a:br>
              <a:rPr lang="en-US" sz="4950" i="1" dirty="0">
                <a:solidFill>
                  <a:srgbClr val="FFFFFF"/>
                </a:solidFill>
              </a:rPr>
            </a:br>
            <a:r>
              <a:rPr lang="en-US" sz="4950" i="1" dirty="0">
                <a:solidFill>
                  <a:srgbClr val="FFFFFF"/>
                </a:solidFill>
              </a:rPr>
              <a:t>Department of Computer Science, University of New Hampshire</a:t>
            </a:r>
          </a:p>
        </p:txBody>
      </p:sp>
      <p:sp>
        <p:nvSpPr>
          <p:cNvPr id="2150" name="Text Box 161"/>
          <p:cNvSpPr txBox="1">
            <a:spLocks noChangeArrowheads="1"/>
          </p:cNvSpPr>
          <p:nvPr/>
        </p:nvSpPr>
        <p:spPr bwMode="auto">
          <a:xfrm>
            <a:off x="36531550" y="10791166"/>
            <a:ext cx="2794000" cy="51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2750" b="0">
              <a:solidFill>
                <a:schemeClr val="tx1"/>
              </a:solidFill>
            </a:endParaRPr>
          </a:p>
        </p:txBody>
      </p:sp>
      <p:sp>
        <p:nvSpPr>
          <p:cNvPr id="2152" name="Rectangle 164"/>
          <p:cNvSpPr>
            <a:spLocks noChangeArrowheads="1"/>
          </p:cNvSpPr>
          <p:nvPr/>
        </p:nvSpPr>
        <p:spPr bwMode="auto">
          <a:xfrm>
            <a:off x="13187293" y="5350667"/>
            <a:ext cx="13547699"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i="1" dirty="0">
                <a:solidFill>
                  <a:schemeClr val="bg1"/>
                </a:solidFill>
                <a:latin typeface="Arial" panose="020B0604020202020204" pitchFamily="34" charset="0"/>
                <a:cs typeface="Arial" panose="020B0604020202020204" pitchFamily="34" charset="0"/>
              </a:rPr>
              <a:t>This Year’s Work</a:t>
            </a:r>
          </a:p>
        </p:txBody>
      </p:sp>
      <p:sp>
        <p:nvSpPr>
          <p:cNvPr id="2154" name="Rectangle 166"/>
          <p:cNvSpPr>
            <a:spLocks noChangeArrowheads="1"/>
          </p:cNvSpPr>
          <p:nvPr/>
        </p:nvSpPr>
        <p:spPr bwMode="auto">
          <a:xfrm>
            <a:off x="600192" y="12865985"/>
            <a:ext cx="11371399"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i="1" dirty="0">
                <a:solidFill>
                  <a:schemeClr val="bg1"/>
                </a:solidFill>
                <a:latin typeface="Arial" panose="020B0604020202020204" pitchFamily="34" charset="0"/>
                <a:cs typeface="Arial" panose="020B0604020202020204" pitchFamily="34" charset="0"/>
              </a:rPr>
              <a:t>Methods/Requirements</a:t>
            </a:r>
          </a:p>
        </p:txBody>
      </p:sp>
      <p:sp>
        <p:nvSpPr>
          <p:cNvPr id="2155" name="Rectangle 167"/>
          <p:cNvSpPr>
            <a:spLocks noChangeArrowheads="1"/>
          </p:cNvSpPr>
          <p:nvPr/>
        </p:nvSpPr>
        <p:spPr bwMode="auto">
          <a:xfrm>
            <a:off x="666201" y="5338803"/>
            <a:ext cx="11371398"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i="1" dirty="0">
                <a:solidFill>
                  <a:schemeClr val="bg1"/>
                </a:solidFill>
                <a:latin typeface="Arial" panose="020B0604020202020204" pitchFamily="34" charset="0"/>
                <a:cs typeface="Arial" panose="020B0604020202020204" pitchFamily="34" charset="0"/>
              </a:rPr>
              <a:t>Introduction</a:t>
            </a:r>
            <a:endParaRPr lang="en-US" sz="3942" i="1" dirty="0">
              <a:solidFill>
                <a:schemeClr val="bg1"/>
              </a:solidFill>
              <a:latin typeface="Arial" panose="020B0604020202020204" pitchFamily="34" charset="0"/>
              <a:cs typeface="Arial" panose="020B0604020202020204" pitchFamily="34" charset="0"/>
            </a:endParaRPr>
          </a:p>
        </p:txBody>
      </p:sp>
      <p:sp>
        <p:nvSpPr>
          <p:cNvPr id="19" name="Rectangle 165"/>
          <p:cNvSpPr>
            <a:spLocks noChangeArrowheads="1"/>
          </p:cNvSpPr>
          <p:nvPr/>
        </p:nvSpPr>
        <p:spPr bwMode="auto">
          <a:xfrm>
            <a:off x="27957983" y="21221700"/>
            <a:ext cx="11299666"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i="1" dirty="0">
                <a:solidFill>
                  <a:schemeClr val="bg1"/>
                </a:solidFill>
                <a:latin typeface="Arial" panose="020B0604020202020204" pitchFamily="34" charset="0"/>
                <a:cs typeface="Arial" panose="020B0604020202020204" pitchFamily="34" charset="0"/>
              </a:rPr>
              <a:t>Conclusions</a:t>
            </a:r>
            <a:endParaRPr lang="en-US" sz="3942" i="1" dirty="0">
              <a:solidFill>
                <a:schemeClr val="bg1"/>
              </a:solidFill>
              <a:latin typeface="Arial" panose="020B0604020202020204" pitchFamily="34" charset="0"/>
              <a:cs typeface="Arial" panose="020B0604020202020204" pitchFamily="34" charset="0"/>
            </a:endParaRPr>
          </a:p>
        </p:txBody>
      </p:sp>
      <p:sp>
        <p:nvSpPr>
          <p:cNvPr id="7" name="TextBox 6"/>
          <p:cNvSpPr txBox="1"/>
          <p:nvPr/>
        </p:nvSpPr>
        <p:spPr>
          <a:xfrm>
            <a:off x="19392430" y="27684911"/>
            <a:ext cx="11921067" cy="459036"/>
          </a:xfrm>
          <a:prstGeom prst="rect">
            <a:avLst/>
          </a:prstGeom>
          <a:noFill/>
        </p:spPr>
        <p:txBody>
          <a:bodyPr wrap="square" rtlCol="0">
            <a:spAutoFit/>
          </a:bodyPr>
          <a:lstStyle/>
          <a:p>
            <a:pPr indent="-419115" algn="l">
              <a:spcBef>
                <a:spcPts val="1100"/>
              </a:spcBef>
            </a:pPr>
            <a:r>
              <a:rPr lang="en-US" sz="2383" b="0" dirty="0">
                <a:solidFill>
                  <a:schemeClr val="tx1"/>
                </a:solidFill>
                <a:latin typeface="Times New Roman" panose="02020603050405020304" pitchFamily="18" charset="0"/>
                <a:cs typeface="Times New Roman" panose="02020603050405020304" pitchFamily="18" charset="0"/>
              </a:rPr>
              <a:t>.</a:t>
            </a:r>
          </a:p>
        </p:txBody>
      </p:sp>
      <p:sp>
        <p:nvSpPr>
          <p:cNvPr id="74" name="TextBox 29"/>
          <p:cNvSpPr txBox="1">
            <a:spLocks noChangeArrowheads="1"/>
          </p:cNvSpPr>
          <p:nvPr/>
        </p:nvSpPr>
        <p:spPr bwMode="auto">
          <a:xfrm>
            <a:off x="600191" y="22909203"/>
            <a:ext cx="11437407" cy="909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4100">
                <a:solidFill>
                  <a:schemeClr val="tx1"/>
                </a:solidFill>
                <a:latin typeface="Arial" charset="0"/>
                <a:ea typeface="ＭＳ Ｐゴシック" pitchFamily="-105" charset="-128"/>
              </a:defRPr>
            </a:lvl1pPr>
            <a:lvl2pPr marL="742950" indent="-285750">
              <a:defRPr sz="4100">
                <a:solidFill>
                  <a:schemeClr val="tx1"/>
                </a:solidFill>
                <a:latin typeface="Arial" charset="0"/>
                <a:ea typeface="ＭＳ Ｐゴシック" pitchFamily="-105" charset="-128"/>
              </a:defRPr>
            </a:lvl2pPr>
            <a:lvl3pPr marL="1143000" indent="-228600">
              <a:defRPr sz="4100">
                <a:solidFill>
                  <a:schemeClr val="tx1"/>
                </a:solidFill>
                <a:latin typeface="Arial" charset="0"/>
                <a:ea typeface="ＭＳ Ｐゴシック" pitchFamily="-105" charset="-128"/>
              </a:defRPr>
            </a:lvl3pPr>
            <a:lvl4pPr marL="1600200" indent="-228600">
              <a:defRPr sz="4100">
                <a:solidFill>
                  <a:schemeClr val="tx1"/>
                </a:solidFill>
                <a:latin typeface="Arial" charset="0"/>
                <a:ea typeface="ＭＳ Ｐゴシック" pitchFamily="-105" charset="-128"/>
              </a:defRPr>
            </a:lvl4pPr>
            <a:lvl5pPr marL="2057400" indent="-228600">
              <a:defRPr sz="4100">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sz="4100">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sz="4100">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sz="4100">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sz="4100">
                <a:solidFill>
                  <a:schemeClr val="tx1"/>
                </a:solidFill>
                <a:latin typeface="Arial" charset="0"/>
                <a:ea typeface="ＭＳ Ｐゴシック" pitchFamily="-105" charset="-128"/>
              </a:defRPr>
            </a:lvl9pPr>
          </a:lstStyle>
          <a:p>
            <a:pPr marL="0" indent="0" algn="just" rtl="0" fontAlgn="base">
              <a:spcBef>
                <a:spcPts val="0"/>
              </a:spcBef>
              <a:spcAft>
                <a:spcPts val="0"/>
              </a:spcAft>
            </a:pPr>
            <a:r>
              <a:rPr lang="en-US" sz="4500" b="1" i="0" u="sng" strike="noStrike" dirty="0">
                <a:solidFill>
                  <a:srgbClr val="000000"/>
                </a:solidFill>
                <a:effectLst/>
                <a:latin typeface="Times New Roman" panose="02020603050405020304" pitchFamily="18" charset="0"/>
              </a:rPr>
              <a:t>Basic Object Detection</a:t>
            </a:r>
            <a:endParaRPr lang="en-US" sz="4500" b="1" i="0" u="none" strike="noStrike" dirty="0">
              <a:solidFill>
                <a:srgbClr val="000000"/>
              </a:solidFill>
              <a:effectLst/>
              <a:latin typeface="Times New Roman" panose="02020603050405020304" pitchFamily="18" charset="0"/>
            </a:endParaRPr>
          </a:p>
          <a:p>
            <a:pPr marL="742950" lvl="1" indent="-285750" algn="just" rtl="0" fontAlgn="base">
              <a:spcBef>
                <a:spcPts val="0"/>
              </a:spcBef>
              <a:spcAft>
                <a:spcPts val="0"/>
              </a:spcAft>
              <a:buFont typeface="Arial" panose="020B0604020202020204" pitchFamily="34" charset="0"/>
              <a:buChar char="•"/>
            </a:pPr>
            <a:r>
              <a:rPr lang="en-US" sz="4500" b="0" i="0" u="none" strike="noStrike" dirty="0">
                <a:solidFill>
                  <a:srgbClr val="000000"/>
                </a:solidFill>
                <a:effectLst/>
                <a:latin typeface="Times New Roman" panose="02020603050405020304" pitchFamily="18" charset="0"/>
              </a:rPr>
              <a:t>The Basic Object detection has been our main goal this semester with the LIDAR being able to detect objects on/near the track. </a:t>
            </a:r>
          </a:p>
          <a:p>
            <a:pPr marL="742950" lvl="1" indent="-285750" algn="just" rtl="0" fontAlgn="base">
              <a:spcBef>
                <a:spcPts val="0"/>
              </a:spcBef>
              <a:spcAft>
                <a:spcPts val="0"/>
              </a:spcAft>
              <a:buFont typeface="Arial" panose="020B0604020202020204" pitchFamily="34" charset="0"/>
              <a:buChar char="•"/>
            </a:pPr>
            <a:r>
              <a:rPr lang="en-US" sz="4500" b="0" i="0" u="none" strike="noStrike" dirty="0">
                <a:solidFill>
                  <a:srgbClr val="000000"/>
                </a:solidFill>
                <a:effectLst/>
                <a:latin typeface="Times New Roman" panose="02020603050405020304" pitchFamily="18" charset="0"/>
              </a:rPr>
              <a:t>Making software to help determine types of objects such as bushes or solid objects is the primary objective after. </a:t>
            </a:r>
          </a:p>
          <a:p>
            <a:pPr marL="0" indent="0" algn="just" rtl="0" fontAlgn="base">
              <a:spcBef>
                <a:spcPts val="0"/>
              </a:spcBef>
              <a:spcAft>
                <a:spcPts val="0"/>
              </a:spcAft>
            </a:pPr>
            <a:r>
              <a:rPr lang="en-US" sz="4500" b="1" i="0" u="sng" strike="noStrike" dirty="0">
                <a:solidFill>
                  <a:srgbClr val="000000"/>
                </a:solidFill>
                <a:effectLst/>
                <a:latin typeface="Times New Roman" panose="02020603050405020304" pitchFamily="18" charset="0"/>
              </a:rPr>
              <a:t>Web Service</a:t>
            </a:r>
            <a:endParaRPr lang="en-US" sz="4500" b="1" i="0" u="none" strike="noStrike" dirty="0">
              <a:solidFill>
                <a:srgbClr val="000000"/>
              </a:solidFill>
              <a:effectLst/>
              <a:latin typeface="Times New Roman" panose="02020603050405020304" pitchFamily="18" charset="0"/>
            </a:endParaRPr>
          </a:p>
          <a:p>
            <a:pPr marL="742950" lvl="1" indent="-285750" algn="just" rtl="0" fontAlgn="base">
              <a:spcBef>
                <a:spcPts val="0"/>
              </a:spcBef>
              <a:spcAft>
                <a:spcPts val="0"/>
              </a:spcAft>
              <a:buFont typeface="Arial" panose="020B0604020202020204" pitchFamily="34" charset="0"/>
              <a:buChar char="•"/>
            </a:pPr>
            <a:r>
              <a:rPr lang="en-US" sz="4500" b="0" i="0" u="none" strike="noStrike" dirty="0">
                <a:solidFill>
                  <a:srgbClr val="000000"/>
                </a:solidFill>
                <a:effectLst/>
                <a:latin typeface="Times New Roman" panose="02020603050405020304" pitchFamily="18" charset="0"/>
              </a:rPr>
              <a:t>Use of the web service should make it easy to display data provided by the LIDAR and object detection.</a:t>
            </a:r>
          </a:p>
          <a:p>
            <a:pPr marL="742950" lvl="1" indent="-285750" algn="just" rtl="0" fontAlgn="base">
              <a:spcBef>
                <a:spcPts val="0"/>
              </a:spcBef>
              <a:spcAft>
                <a:spcPts val="0"/>
              </a:spcAft>
              <a:buFont typeface="Arial" panose="020B0604020202020204" pitchFamily="34" charset="0"/>
              <a:buChar char="•"/>
            </a:pPr>
            <a:r>
              <a:rPr lang="en-US" sz="4500" b="0" dirty="0">
                <a:solidFill>
                  <a:srgbClr val="000000"/>
                </a:solidFill>
                <a:latin typeface="Times New Roman" panose="02020603050405020304" pitchFamily="18" charset="0"/>
              </a:rPr>
              <a:t>Allows for live data reading with a phone for easy modification and verification.</a:t>
            </a:r>
            <a:endParaRPr lang="en-US" sz="4500" b="0" i="0" u="none" strike="noStrike" dirty="0">
              <a:solidFill>
                <a:srgbClr val="000000"/>
              </a:solidFill>
              <a:effectLst/>
              <a:latin typeface="Times New Roman" panose="02020603050405020304" pitchFamily="18" charset="0"/>
            </a:endParaRPr>
          </a:p>
        </p:txBody>
      </p:sp>
      <p:sp>
        <p:nvSpPr>
          <p:cNvPr id="36" name="Rectangle 164"/>
          <p:cNvSpPr>
            <a:spLocks noChangeArrowheads="1"/>
          </p:cNvSpPr>
          <p:nvPr/>
        </p:nvSpPr>
        <p:spPr bwMode="auto">
          <a:xfrm>
            <a:off x="27922117" y="11219200"/>
            <a:ext cx="11371398"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i="1" dirty="0">
                <a:solidFill>
                  <a:schemeClr val="bg1"/>
                </a:solidFill>
                <a:latin typeface="Arial" panose="020B0604020202020204" pitchFamily="34" charset="0"/>
                <a:cs typeface="Arial" panose="020B0604020202020204" pitchFamily="34" charset="0"/>
              </a:rPr>
              <a:t>Discussion</a:t>
            </a:r>
            <a:endParaRPr lang="en-US" sz="4950" i="1" dirty="0">
              <a:solidFill>
                <a:schemeClr val="bg1"/>
              </a:solidFill>
              <a:latin typeface="Arial" panose="020B0604020202020204" pitchFamily="34" charset="0"/>
              <a:cs typeface="Arial" panose="020B0604020202020204" pitchFamily="34" charset="0"/>
            </a:endParaRPr>
          </a:p>
        </p:txBody>
      </p:sp>
      <p:sp>
        <p:nvSpPr>
          <p:cNvPr id="20" name="Text Box 2546"/>
          <p:cNvSpPr txBox="1">
            <a:spLocks noChangeArrowheads="1"/>
          </p:cNvSpPr>
          <p:nvPr/>
        </p:nvSpPr>
        <p:spPr bwMode="auto">
          <a:xfrm>
            <a:off x="600191" y="7016699"/>
            <a:ext cx="11371399" cy="6512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marL="0" indent="0" algn="just" eaLnBrk="1" hangingPunct="1">
              <a:spcBef>
                <a:spcPts val="1100"/>
              </a:spcBef>
            </a:pPr>
            <a:r>
              <a:rPr lang="en-US" sz="4500" b="0" i="0" u="none" strike="noStrike" dirty="0">
                <a:solidFill>
                  <a:srgbClr val="000000"/>
                </a:solidFill>
                <a:effectLst/>
                <a:latin typeface="Times New Roman" panose="02020603050405020304" pitchFamily="18" charset="0"/>
              </a:rPr>
              <a:t>PiRail is a hobbyist toolkit consisting of data-collection and analysis software built for use with low-cost commodity hardware, ex. A Raspberry Pi. </a:t>
            </a:r>
            <a:r>
              <a:rPr lang="en-US" sz="4500" b="0" dirty="0">
                <a:solidFill>
                  <a:srgbClr val="000000"/>
                </a:solidFill>
                <a:latin typeface="Times New Roman" panose="02020603050405020304" pitchFamily="18" charset="0"/>
              </a:rPr>
              <a:t>By making modern technology more accessible to everyone in the railroad industry, tons of time can be saved by avoiding  potential hazards, and new innovations can be found and applied. </a:t>
            </a:r>
            <a:endParaRPr lang="en-US" sz="4500" b="0" i="0" u="none" strike="noStrike" dirty="0">
              <a:solidFill>
                <a:srgbClr val="000000"/>
              </a:solidFill>
              <a:effectLst/>
              <a:latin typeface="Times New Roman" panose="02020603050405020304" pitchFamily="18" charset="0"/>
            </a:endParaRPr>
          </a:p>
          <a:p>
            <a:pPr marL="0" indent="0" eaLnBrk="1" hangingPunct="1">
              <a:spcBef>
                <a:spcPts val="1100"/>
              </a:spcBef>
            </a:pPr>
            <a:endParaRPr lang="en-US" sz="4800" b="0" i="0" u="none" strike="noStrike" dirty="0">
              <a:solidFill>
                <a:srgbClr val="000000"/>
              </a:solidFill>
              <a:effectLst/>
              <a:latin typeface="Times New Roman" panose="02020603050405020304" pitchFamily="18" charset="0"/>
            </a:endParaRPr>
          </a:p>
        </p:txBody>
      </p:sp>
      <p:sp>
        <p:nvSpPr>
          <p:cNvPr id="9" name="Rectangle 8"/>
          <p:cNvSpPr/>
          <p:nvPr/>
        </p:nvSpPr>
        <p:spPr>
          <a:xfrm>
            <a:off x="600192" y="14401800"/>
            <a:ext cx="11371398" cy="8402300"/>
          </a:xfrm>
          <a:prstGeom prst="rect">
            <a:avLst/>
          </a:prstGeom>
        </p:spPr>
        <p:txBody>
          <a:bodyPr wrap="square">
            <a:spAutoFit/>
          </a:bodyPr>
          <a:lstStyle/>
          <a:p>
            <a:pPr algn="just"/>
            <a:r>
              <a:rPr lang="en-US" sz="4500" b="0" i="0" u="none" strike="noStrike" dirty="0">
                <a:solidFill>
                  <a:srgbClr val="000000"/>
                </a:solidFill>
                <a:effectLst/>
                <a:latin typeface="Times New Roman" panose="02020603050405020304" pitchFamily="18" charset="0"/>
              </a:rPr>
              <a:t>We collected data live from the railroad, using the existing PiRail hardware and access to a railroad with help from our project sponsor, Jon. The type of data is stored in flat ASCII files</a:t>
            </a:r>
            <a:r>
              <a:rPr lang="en-US" sz="4500" b="0" dirty="0">
                <a:solidFill>
                  <a:srgbClr val="000000"/>
                </a:solidFill>
                <a:latin typeface="Times New Roman" panose="02020603050405020304" pitchFamily="18" charset="0"/>
              </a:rPr>
              <a:t>, </a:t>
            </a:r>
            <a:r>
              <a:rPr lang="en-US" sz="4500" b="0" i="0" u="none" strike="noStrike" dirty="0">
                <a:solidFill>
                  <a:srgbClr val="000000"/>
                </a:solidFill>
                <a:effectLst/>
                <a:latin typeface="Times New Roman" panose="02020603050405020304" pitchFamily="18" charset="0"/>
              </a:rPr>
              <a:t>transferred in a modified JSON format, and it is initially stored based on the date, and then processed by using the Geo-location algorithm, which makes known locations via  the longitude and latitude and railroad mileage. Then Points of interest, or POIs are created, and they contain the mileage, longitude and latitude, and pieces of metadata that help define these points.</a:t>
            </a:r>
            <a:endParaRPr lang="en-US" sz="4500" b="0" dirty="0">
              <a:solidFill>
                <a:srgbClr val="000000"/>
              </a:solidFill>
              <a:latin typeface="Times New Roman" panose="02020603050405020304" pitchFamily="18" charset="0"/>
              <a:cs typeface="Times New Roman" panose="02020603050405020304" pitchFamily="18" charset="0"/>
            </a:endParaRPr>
          </a:p>
        </p:txBody>
      </p:sp>
      <p:sp>
        <p:nvSpPr>
          <p:cNvPr id="30" name="Rectangle 29"/>
          <p:cNvSpPr/>
          <p:nvPr/>
        </p:nvSpPr>
        <p:spPr>
          <a:xfrm>
            <a:off x="27922117" y="12628900"/>
            <a:ext cx="11371399" cy="8402300"/>
          </a:xfrm>
          <a:prstGeom prst="rect">
            <a:avLst/>
          </a:prstGeom>
        </p:spPr>
        <p:txBody>
          <a:bodyPr wrap="square">
            <a:spAutoFit/>
          </a:bodyPr>
          <a:lstStyle/>
          <a:p>
            <a:pPr algn="just"/>
            <a:r>
              <a:rPr lang="en-US" sz="4500" b="0" i="0" u="none" strike="noStrike" dirty="0">
                <a:solidFill>
                  <a:srgbClr val="000000"/>
                </a:solidFill>
                <a:effectLst/>
                <a:latin typeface="Times New Roman" panose="02020603050405020304" pitchFamily="18" charset="0"/>
              </a:rPr>
              <a:t>The primary goal of the project is to promote student research and innovation, especially in an underserved industry like the railroad industry. The hope is that modern technology and innovative new practices will help bring in a new generation of students and reinvigorate the field.</a:t>
            </a:r>
          </a:p>
          <a:p>
            <a:pPr algn="just"/>
            <a:endParaRPr lang="en-US" sz="4500" b="0" dirty="0">
              <a:solidFill>
                <a:srgbClr val="000000"/>
              </a:solidFill>
              <a:latin typeface="Times New Roman" panose="02020603050405020304" pitchFamily="18" charset="0"/>
              <a:cs typeface="Times New Roman" panose="02020603050405020304" pitchFamily="18" charset="0"/>
            </a:endParaRPr>
          </a:p>
          <a:p>
            <a:pPr algn="just"/>
            <a:r>
              <a:rPr lang="en-US" sz="4500" b="0" dirty="0">
                <a:solidFill>
                  <a:srgbClr val="000000"/>
                </a:solidFill>
                <a:latin typeface="Times New Roman" panose="02020603050405020304" pitchFamily="18" charset="0"/>
                <a:cs typeface="Times New Roman" panose="02020603050405020304" pitchFamily="18" charset="0"/>
              </a:rPr>
              <a:t>Other Railroad companies like Amtrak and RailPod have created similar products, showing that there is a real demand for this and there is a ton of room for growth for next years group.</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340675" y="2727385"/>
            <a:ext cx="6381749" cy="2112220"/>
          </a:xfrm>
          <a:prstGeom prst="rect">
            <a:avLst/>
          </a:prstGeom>
          <a:effectLst>
            <a:outerShdw blurRad="63500" sx="102000" sy="102000" algn="ctr" rotWithShape="0">
              <a:prstClr val="black">
                <a:alpha val="40000"/>
              </a:prstClr>
            </a:outerShdw>
          </a:effectLst>
        </p:spPr>
      </p:pic>
      <p:sp>
        <p:nvSpPr>
          <p:cNvPr id="14" name="TextBox 13">
            <a:extLst>
              <a:ext uri="{FF2B5EF4-FFF2-40B4-BE49-F238E27FC236}">
                <a16:creationId xmlns:a16="http://schemas.microsoft.com/office/drawing/2014/main" id="{853EF861-DA82-A368-D028-15A2B4D59930}"/>
              </a:ext>
            </a:extLst>
          </p:cNvPr>
          <p:cNvSpPr txBox="1"/>
          <p:nvPr/>
        </p:nvSpPr>
        <p:spPr>
          <a:xfrm>
            <a:off x="27884030" y="22687300"/>
            <a:ext cx="11511370" cy="8402300"/>
          </a:xfrm>
          <a:prstGeom prst="rect">
            <a:avLst/>
          </a:prstGeom>
          <a:noFill/>
        </p:spPr>
        <p:txBody>
          <a:bodyPr wrap="square" rtlCol="0">
            <a:spAutoFit/>
          </a:bodyPr>
          <a:lstStyle/>
          <a:p>
            <a:pPr algn="just" rtl="0">
              <a:spcBef>
                <a:spcPts val="0"/>
              </a:spcBef>
              <a:spcAft>
                <a:spcPts val="0"/>
              </a:spcAft>
            </a:pPr>
            <a:r>
              <a:rPr lang="en-US" sz="4500" b="0" i="0" u="none" strike="noStrike" dirty="0">
                <a:solidFill>
                  <a:srgbClr val="000000"/>
                </a:solidFill>
                <a:effectLst/>
                <a:latin typeface="Times New Roman" panose="02020603050405020304" pitchFamily="18" charset="0"/>
              </a:rPr>
              <a:t>The project success criteria will be when during testing PiRail system detects all the objects we place in front of it as well as it not producing any false positives (detecting an object that isn’t there) or at least improve upon the accuracy of the previous iteration of PiRail. </a:t>
            </a:r>
          </a:p>
          <a:p>
            <a:pPr algn="just" rtl="0">
              <a:spcBef>
                <a:spcPts val="0"/>
              </a:spcBef>
              <a:spcAft>
                <a:spcPts val="0"/>
              </a:spcAft>
            </a:pPr>
            <a:endParaRPr lang="en-US" sz="4500" b="0" dirty="0">
              <a:solidFill>
                <a:srgbClr val="000000"/>
              </a:solidFill>
              <a:latin typeface="Times New Roman" panose="02020603050405020304" pitchFamily="18" charset="0"/>
            </a:endParaRPr>
          </a:p>
          <a:p>
            <a:pPr algn="just" rtl="0">
              <a:spcBef>
                <a:spcPts val="0"/>
              </a:spcBef>
              <a:spcAft>
                <a:spcPts val="0"/>
              </a:spcAft>
            </a:pPr>
            <a:r>
              <a:rPr lang="en-US" sz="4500" b="0" i="0" u="none" strike="noStrike" dirty="0">
                <a:solidFill>
                  <a:srgbClr val="000000"/>
                </a:solidFill>
                <a:effectLst/>
                <a:latin typeface="Times New Roman" panose="02020603050405020304" pitchFamily="18" charset="0"/>
              </a:rPr>
              <a:t>We would also like to give a huge acknowledgement to the help and knowledge we got from our project sponsor, Jon Miner. This would not have been abl</a:t>
            </a:r>
            <a:r>
              <a:rPr lang="en-US" sz="4500" b="0" dirty="0">
                <a:solidFill>
                  <a:srgbClr val="000000"/>
                </a:solidFill>
                <a:latin typeface="Times New Roman" panose="02020603050405020304" pitchFamily="18" charset="0"/>
              </a:rPr>
              <a:t>e to be possible without his help.</a:t>
            </a:r>
            <a:endParaRPr lang="en-US" sz="4500" b="0" dirty="0">
              <a:effectLst/>
            </a:endParaRPr>
          </a:p>
        </p:txBody>
      </p:sp>
      <p:sp>
        <p:nvSpPr>
          <p:cNvPr id="5" name="TextBox 4">
            <a:extLst>
              <a:ext uri="{FF2B5EF4-FFF2-40B4-BE49-F238E27FC236}">
                <a16:creationId xmlns:a16="http://schemas.microsoft.com/office/drawing/2014/main" id="{9A16C192-50A4-3B77-162F-03FAAE2E4E5D}"/>
              </a:ext>
            </a:extLst>
          </p:cNvPr>
          <p:cNvSpPr txBox="1"/>
          <p:nvPr/>
        </p:nvSpPr>
        <p:spPr>
          <a:xfrm>
            <a:off x="13136022" y="16764000"/>
            <a:ext cx="13547699" cy="15327273"/>
          </a:xfrm>
          <a:prstGeom prst="rect">
            <a:avLst/>
          </a:prstGeom>
          <a:noFill/>
          <a:ln>
            <a:noFill/>
          </a:ln>
        </p:spPr>
        <p:txBody>
          <a:bodyPr wrap="square" rtlCol="0">
            <a:spAutoFit/>
          </a:bodyPr>
          <a:lstStyle/>
          <a:p>
            <a:pPr algn="just"/>
            <a:r>
              <a:rPr lang="en-US" sz="4500" u="sng" dirty="0">
                <a:solidFill>
                  <a:schemeClr val="tx1"/>
                </a:solidFill>
                <a:latin typeface="Times New Roman" panose="02020603050405020304" pitchFamily="18" charset="0"/>
                <a:cs typeface="Times New Roman" panose="02020603050405020304" pitchFamily="18" charset="0"/>
              </a:rPr>
              <a:t>LIDAR-based 3D Object Detection</a:t>
            </a:r>
          </a:p>
          <a:p>
            <a:pPr algn="just"/>
            <a:r>
              <a:rPr lang="en-US" sz="4500" b="0" dirty="0">
                <a:solidFill>
                  <a:schemeClr val="tx1"/>
                </a:solidFill>
                <a:latin typeface="Times New Roman" panose="02020603050405020304" pitchFamily="18" charset="0"/>
                <a:cs typeface="Times New Roman" panose="02020603050405020304" pitchFamily="18" charset="0"/>
              </a:rPr>
              <a:t>Our focus this year was on designing and implementing a method of data analysis using commodity LIDAR sensors available online for pointcloud-based object detection. In the Fall we collected real-world 3D LIDAR data taken on a railcar running on a recreational railroad. We set up obstacles on the track and took sensor readings for later work. Later, we created analysis software in Python using the custom-made PiRail data storage formats created in previous years. The visualization and analysis software was created  by us this year.</a:t>
            </a:r>
          </a:p>
          <a:p>
            <a:pPr algn="just"/>
            <a:endParaRPr lang="en-US" sz="4500" b="0" dirty="0">
              <a:solidFill>
                <a:schemeClr val="tx1"/>
              </a:solidFill>
              <a:latin typeface="Times New Roman" panose="02020603050405020304" pitchFamily="18" charset="0"/>
              <a:cs typeface="Times New Roman" panose="02020603050405020304" pitchFamily="18" charset="0"/>
            </a:endParaRPr>
          </a:p>
          <a:p>
            <a:pPr algn="just"/>
            <a:r>
              <a:rPr lang="en-US" sz="4500" u="sng" dirty="0">
                <a:solidFill>
                  <a:schemeClr val="tx1"/>
                </a:solidFill>
                <a:latin typeface="Times New Roman" panose="02020603050405020304" pitchFamily="18" charset="0"/>
                <a:cs typeface="Times New Roman" panose="02020603050405020304" pitchFamily="18" charset="0"/>
              </a:rPr>
              <a:t>TensorFlow-Accelerated AI Object Detection</a:t>
            </a:r>
          </a:p>
          <a:p>
            <a:pPr algn="just"/>
            <a:r>
              <a:rPr lang="en-US" sz="4500" b="0" dirty="0">
                <a:solidFill>
                  <a:schemeClr val="tx1"/>
                </a:solidFill>
                <a:latin typeface="Times New Roman" panose="02020603050405020304" pitchFamily="18" charset="0"/>
                <a:cs typeface="Times New Roman" panose="02020603050405020304" pitchFamily="18" charset="0"/>
              </a:rPr>
              <a:t>We also began work on an accelerated AI pipeline for object detection in the hope that it could, in the future, run real-time on a single-board computer with a Google Coral USB TPU accelerator equipped. If this could be paired with the current local webserver, it would be possible to receive object detection information live with very little delay. Many different approaches to object detection were attempted in our research using the existing data we had. In the future, we hope that this work is expanded upon.</a:t>
            </a:r>
          </a:p>
        </p:txBody>
      </p:sp>
      <p:sp>
        <p:nvSpPr>
          <p:cNvPr id="8" name="TextBox 7">
            <a:extLst>
              <a:ext uri="{FF2B5EF4-FFF2-40B4-BE49-F238E27FC236}">
                <a16:creationId xmlns:a16="http://schemas.microsoft.com/office/drawing/2014/main" id="{36278B8A-24DC-2974-EB0F-78F75A2CBE33}"/>
              </a:ext>
            </a:extLst>
          </p:cNvPr>
          <p:cNvSpPr txBox="1"/>
          <p:nvPr/>
        </p:nvSpPr>
        <p:spPr>
          <a:xfrm>
            <a:off x="13682903" y="14173200"/>
            <a:ext cx="5412074" cy="754053"/>
          </a:xfrm>
          <a:prstGeom prst="rect">
            <a:avLst/>
          </a:prstGeom>
          <a:noFill/>
        </p:spPr>
        <p:txBody>
          <a:bodyPr wrap="square" rtlCol="0">
            <a:spAutoFit/>
          </a:bodyPr>
          <a:lstStyle/>
          <a:p>
            <a:r>
              <a:rPr lang="en-US" dirty="0"/>
              <a:t>Figure 1</a:t>
            </a:r>
          </a:p>
        </p:txBody>
      </p:sp>
      <p:sp>
        <p:nvSpPr>
          <p:cNvPr id="10" name="TextBox 9">
            <a:extLst>
              <a:ext uri="{FF2B5EF4-FFF2-40B4-BE49-F238E27FC236}">
                <a16:creationId xmlns:a16="http://schemas.microsoft.com/office/drawing/2014/main" id="{51567D59-350A-B11C-429A-B9A746FD30FA}"/>
              </a:ext>
            </a:extLst>
          </p:cNvPr>
          <p:cNvSpPr txBox="1"/>
          <p:nvPr/>
        </p:nvSpPr>
        <p:spPr>
          <a:xfrm>
            <a:off x="20726400" y="14181147"/>
            <a:ext cx="5357325" cy="754053"/>
          </a:xfrm>
          <a:prstGeom prst="rect">
            <a:avLst/>
          </a:prstGeom>
          <a:noFill/>
        </p:spPr>
        <p:txBody>
          <a:bodyPr wrap="square" rtlCol="0">
            <a:spAutoFit/>
          </a:bodyPr>
          <a:lstStyle/>
          <a:p>
            <a:r>
              <a:rPr lang="en-US" dirty="0"/>
              <a:t>Figure 2</a:t>
            </a:r>
          </a:p>
        </p:txBody>
      </p:sp>
      <p:sp>
        <p:nvSpPr>
          <p:cNvPr id="11" name="TextBox 10">
            <a:extLst>
              <a:ext uri="{FF2B5EF4-FFF2-40B4-BE49-F238E27FC236}">
                <a16:creationId xmlns:a16="http://schemas.microsoft.com/office/drawing/2014/main" id="{FB4E4133-9D13-7026-7A2A-24F40AD35ED1}"/>
              </a:ext>
            </a:extLst>
          </p:cNvPr>
          <p:cNvSpPr txBox="1"/>
          <p:nvPr/>
        </p:nvSpPr>
        <p:spPr>
          <a:xfrm>
            <a:off x="34334165" y="5338803"/>
            <a:ext cx="4991837" cy="754053"/>
          </a:xfrm>
          <a:prstGeom prst="rect">
            <a:avLst/>
          </a:prstGeom>
          <a:noFill/>
        </p:spPr>
        <p:txBody>
          <a:bodyPr wrap="square" rtlCol="0">
            <a:spAutoFit/>
          </a:bodyPr>
          <a:lstStyle/>
          <a:p>
            <a:pPr algn="l"/>
            <a:r>
              <a:rPr lang="en-US" dirty="0"/>
              <a:t>Figure 3</a:t>
            </a:r>
          </a:p>
        </p:txBody>
      </p:sp>
      <p:pic>
        <p:nvPicPr>
          <p:cNvPr id="25" name="Picture 24" descr="A screen shot of a computer generated image&#10;&#10;Description automatically generated">
            <a:extLst>
              <a:ext uri="{FF2B5EF4-FFF2-40B4-BE49-F238E27FC236}">
                <a16:creationId xmlns:a16="http://schemas.microsoft.com/office/drawing/2014/main" id="{C8B25090-3951-3278-28FB-A1DC35A87D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469455" y="7153259"/>
            <a:ext cx="6047073" cy="6991001"/>
          </a:xfrm>
          <a:prstGeom prst="rect">
            <a:avLst/>
          </a:prstGeom>
          <a:effectLst>
            <a:outerShdw blurRad="63500" sx="102000" sy="102000" algn="ctr" rotWithShape="0">
              <a:prstClr val="black">
                <a:alpha val="40000"/>
              </a:prstClr>
            </a:outerShdw>
          </a:effectLst>
        </p:spPr>
      </p:pic>
      <p:pic>
        <p:nvPicPr>
          <p:cNvPr id="27" name="Picture 26" descr="A screen shot of a graph&#10;&#10;Description automatically generated">
            <a:extLst>
              <a:ext uri="{FF2B5EF4-FFF2-40B4-BE49-F238E27FC236}">
                <a16:creationId xmlns:a16="http://schemas.microsoft.com/office/drawing/2014/main" id="{6014641A-7519-F533-9DFC-DCD87F6CF0F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437858" y="7127416"/>
            <a:ext cx="5902163" cy="7031451"/>
          </a:xfrm>
          <a:prstGeom prst="rect">
            <a:avLst/>
          </a:prstGeom>
          <a:effectLst>
            <a:outerShdw blurRad="63500" sx="102000" sy="102000" algn="ctr" rotWithShape="0">
              <a:prstClr val="black">
                <a:alpha val="40000"/>
              </a:prstClr>
            </a:outerShdw>
          </a:effectLst>
        </p:spPr>
      </p:pic>
      <p:sp>
        <p:nvSpPr>
          <p:cNvPr id="17" name="TextBox 16">
            <a:extLst>
              <a:ext uri="{FF2B5EF4-FFF2-40B4-BE49-F238E27FC236}">
                <a16:creationId xmlns:a16="http://schemas.microsoft.com/office/drawing/2014/main" id="{1690B9C4-EC19-87EF-6245-65B9A080DDC1}"/>
              </a:ext>
            </a:extLst>
          </p:cNvPr>
          <p:cNvSpPr txBox="1"/>
          <p:nvPr/>
        </p:nvSpPr>
        <p:spPr>
          <a:xfrm>
            <a:off x="34334165" y="6096000"/>
            <a:ext cx="4959350" cy="2862322"/>
          </a:xfrm>
          <a:prstGeom prst="rect">
            <a:avLst/>
          </a:prstGeom>
          <a:noFill/>
        </p:spPr>
        <p:txBody>
          <a:bodyPr wrap="square" rtlCol="0">
            <a:spAutoFit/>
          </a:bodyPr>
          <a:lstStyle/>
          <a:p>
            <a:pPr algn="r"/>
            <a:r>
              <a:rPr lang="en-US" sz="3600" b="0" i="1" dirty="0">
                <a:solidFill>
                  <a:schemeClr val="tx1">
                    <a:lumMod val="50000"/>
                    <a:lumOff val="50000"/>
                  </a:schemeClr>
                </a:solidFill>
              </a:rPr>
              <a:t>Design diagram for the PiRail hardware and intended mobile client when used for data collection on-track</a:t>
            </a:r>
          </a:p>
        </p:txBody>
      </p:sp>
      <p:sp>
        <p:nvSpPr>
          <p:cNvPr id="18" name="TextBox 17">
            <a:extLst>
              <a:ext uri="{FF2B5EF4-FFF2-40B4-BE49-F238E27FC236}">
                <a16:creationId xmlns:a16="http://schemas.microsoft.com/office/drawing/2014/main" id="{A7292BFF-0B4E-40E2-8A41-F3D8C917CDEE}"/>
              </a:ext>
            </a:extLst>
          </p:cNvPr>
          <p:cNvSpPr txBox="1"/>
          <p:nvPr/>
        </p:nvSpPr>
        <p:spPr>
          <a:xfrm>
            <a:off x="13437858" y="14739715"/>
            <a:ext cx="5902163" cy="1754326"/>
          </a:xfrm>
          <a:prstGeom prst="rect">
            <a:avLst/>
          </a:prstGeom>
          <a:noFill/>
        </p:spPr>
        <p:txBody>
          <a:bodyPr wrap="square" rtlCol="0">
            <a:spAutoFit/>
          </a:bodyPr>
          <a:lstStyle/>
          <a:p>
            <a:pPr algn="just"/>
            <a:r>
              <a:rPr lang="en-US" sz="3600" b="0" i="1" dirty="0">
                <a:solidFill>
                  <a:schemeClr val="tx1">
                    <a:lumMod val="50000"/>
                    <a:lumOff val="50000"/>
                  </a:schemeClr>
                </a:solidFill>
              </a:rPr>
              <a:t>Cleaned point-cloud from raw lidar data with all error points removed</a:t>
            </a:r>
          </a:p>
        </p:txBody>
      </p:sp>
      <p:sp>
        <p:nvSpPr>
          <p:cNvPr id="21" name="TextBox 20">
            <a:extLst>
              <a:ext uri="{FF2B5EF4-FFF2-40B4-BE49-F238E27FC236}">
                <a16:creationId xmlns:a16="http://schemas.microsoft.com/office/drawing/2014/main" id="{FC0EE46D-933D-75C8-0863-9E82E5131332}"/>
              </a:ext>
            </a:extLst>
          </p:cNvPr>
          <p:cNvSpPr txBox="1"/>
          <p:nvPr/>
        </p:nvSpPr>
        <p:spPr>
          <a:xfrm>
            <a:off x="20469455" y="14744552"/>
            <a:ext cx="6047073" cy="1754326"/>
          </a:xfrm>
          <a:prstGeom prst="rect">
            <a:avLst/>
          </a:prstGeom>
          <a:noFill/>
        </p:spPr>
        <p:txBody>
          <a:bodyPr wrap="square" rtlCol="0">
            <a:spAutoFit/>
          </a:bodyPr>
          <a:lstStyle/>
          <a:p>
            <a:pPr algn="just"/>
            <a:r>
              <a:rPr lang="en-US" sz="3600" b="0" i="1" dirty="0">
                <a:solidFill>
                  <a:schemeClr val="tx1">
                    <a:lumMod val="50000"/>
                    <a:lumOff val="50000"/>
                  </a:schemeClr>
                </a:solidFill>
              </a:rPr>
              <a:t>Visualization of a frame of LIDAR data with object detection bounds</a:t>
            </a:r>
          </a:p>
        </p:txBody>
      </p:sp>
      <p:pic>
        <p:nvPicPr>
          <p:cNvPr id="4" name="Picture 3" descr="A black background with red text&#10;&#10;Description automatically generated">
            <a:extLst>
              <a:ext uri="{FF2B5EF4-FFF2-40B4-BE49-F238E27FC236}">
                <a16:creationId xmlns:a16="http://schemas.microsoft.com/office/drawing/2014/main" id="{1FAAFA25-5ACA-1C9F-EB7C-1339BEB9E924}"/>
              </a:ext>
            </a:extLst>
          </p:cNvPr>
          <p:cNvPicPr>
            <a:picLocks noChangeAspect="1"/>
          </p:cNvPicPr>
          <p:nvPr/>
        </p:nvPicPr>
        <p:blipFill>
          <a:blip r:embed="rId7">
            <a:grayscl/>
            <a:extLst>
              <a:ext uri="{28A0092B-C50C-407E-A947-70E740481C1C}">
                <a14:useLocalDpi xmlns:a14="http://schemas.microsoft.com/office/drawing/2010/main" val="0"/>
              </a:ext>
            </a:extLst>
          </a:blip>
          <a:stretch>
            <a:fillRect/>
          </a:stretch>
        </p:blipFill>
        <p:spPr>
          <a:xfrm>
            <a:off x="-986003" y="-569726"/>
            <a:ext cx="12037599" cy="5547176"/>
          </a:xfrm>
          <a:prstGeom prst="rect">
            <a:avLst/>
          </a:prstGeom>
          <a:effectLst>
            <a:glow rad="228600">
              <a:schemeClr val="accent5">
                <a:satMod val="175000"/>
                <a:alpha val="40000"/>
              </a:schemeClr>
            </a:glo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4" name="Content Placeholder 3"/>
          <p:cNvSpPr>
            <a:spLocks noGrp="1"/>
          </p:cNvSpPr>
          <p:nvPr>
            <p:ph sz="quarter" idx="2"/>
          </p:nvPr>
        </p:nvSpPr>
        <p:spPr/>
        <p:txBody>
          <a:bodyPr/>
          <a:lstStyle/>
          <a:p>
            <a:endParaRPr lang="en-US"/>
          </a:p>
        </p:txBody>
      </p:sp>
      <p:sp>
        <p:nvSpPr>
          <p:cNvPr id="5" name="Content Placeholder 4"/>
          <p:cNvSpPr>
            <a:spLocks noGrp="1"/>
          </p:cNvSpPr>
          <p:nvPr>
            <p:ph sz="quarter"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grpSp>
        <p:nvGrpSpPr>
          <p:cNvPr id="7" name="Group 6"/>
          <p:cNvGrpSpPr/>
          <p:nvPr/>
        </p:nvGrpSpPr>
        <p:grpSpPr>
          <a:xfrm>
            <a:off x="0" y="1354137"/>
            <a:ext cx="40233600" cy="30192663"/>
            <a:chOff x="3038168" y="2271252"/>
            <a:chExt cx="26871560" cy="17255617"/>
          </a:xfrm>
        </p:grpSpPr>
        <p:sp>
          <p:nvSpPr>
            <p:cNvPr id="8" name="Rectangle 7"/>
            <p:cNvSpPr/>
            <p:nvPr/>
          </p:nvSpPr>
          <p:spPr>
            <a:xfrm>
              <a:off x="3038168" y="2271252"/>
              <a:ext cx="26871560" cy="17255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42"/>
            </a:p>
          </p:txBody>
        </p:sp>
        <p:sp>
          <p:nvSpPr>
            <p:cNvPr id="9" name="TextBox 8"/>
            <p:cNvSpPr txBox="1"/>
            <p:nvPr/>
          </p:nvSpPr>
          <p:spPr>
            <a:xfrm>
              <a:off x="4395020" y="3923074"/>
              <a:ext cx="23095973" cy="6083448"/>
            </a:xfrm>
            <a:prstGeom prst="rect">
              <a:avLst/>
            </a:prstGeom>
            <a:noFill/>
          </p:spPr>
          <p:txBody>
            <a:bodyPr wrap="square" rtlCol="0">
              <a:spAutoFit/>
            </a:bodyPr>
            <a:lstStyle/>
            <a:p>
              <a:pPr algn="ctr"/>
              <a:r>
                <a:rPr lang="en-US" sz="9442" dirty="0">
                  <a:solidFill>
                    <a:schemeClr val="tx2"/>
                  </a:solidFill>
                  <a:effectLst>
                    <a:outerShdw blurRad="38100" dist="38100" dir="2700000" algn="tl">
                      <a:srgbClr val="000000">
                        <a:alpha val="43137"/>
                      </a:srgbClr>
                    </a:outerShdw>
                  </a:effectLst>
                </a:rPr>
                <a:t>This poster template provided courtesy of </a:t>
              </a:r>
            </a:p>
            <a:p>
              <a:pPr algn="ctr"/>
              <a:r>
                <a:rPr lang="en-US" sz="9442" dirty="0">
                  <a:solidFill>
                    <a:schemeClr val="tx2"/>
                  </a:solidFill>
                  <a:effectLst>
                    <a:outerShdw blurRad="38100" dist="38100" dir="2700000" algn="tl">
                      <a:srgbClr val="000000">
                        <a:alpha val="43137"/>
                      </a:srgbClr>
                    </a:outerShdw>
                  </a:effectLst>
                </a:rPr>
                <a:t>UNH </a:t>
              </a:r>
              <a:r>
                <a:rPr lang="en-US" sz="5775" dirty="0">
                  <a:solidFill>
                    <a:schemeClr val="tx2"/>
                  </a:solidFill>
                  <a:effectLst>
                    <a:outerShdw blurRad="38100" dist="38100" dir="2700000" algn="tl">
                      <a:srgbClr val="000000">
                        <a:alpha val="43137"/>
                      </a:srgbClr>
                    </a:outerShdw>
                  </a:effectLst>
                </a:rPr>
                <a:t>ESRC</a:t>
              </a:r>
              <a:r>
                <a:rPr lang="en-US" sz="9442" dirty="0">
                  <a:solidFill>
                    <a:schemeClr val="tx2"/>
                  </a:solidFill>
                  <a:effectLst>
                    <a:outerShdw blurRad="38100" dist="38100" dir="2700000" algn="tl">
                      <a:srgbClr val="000000">
                        <a:alpha val="43137"/>
                      </a:srgbClr>
                    </a:outerShdw>
                  </a:effectLst>
                </a:rPr>
                <a:t> Poster Printing Services</a:t>
              </a:r>
            </a:p>
            <a:p>
              <a:pPr algn="ctr"/>
              <a:endParaRPr lang="en-US" sz="9442" dirty="0">
                <a:solidFill>
                  <a:schemeClr val="tx2"/>
                </a:solidFill>
              </a:endParaRPr>
            </a:p>
            <a:p>
              <a:pPr algn="ctr"/>
              <a:endParaRPr lang="en-US" sz="10267" dirty="0">
                <a:solidFill>
                  <a:schemeClr val="tx2"/>
                </a:solidFill>
              </a:endParaRPr>
            </a:p>
            <a:p>
              <a:pPr algn="ctr"/>
              <a:endParaRPr lang="en-US" sz="10267" dirty="0">
                <a:solidFill>
                  <a:schemeClr val="tx2"/>
                </a:solidFill>
              </a:endParaRPr>
            </a:p>
            <a:p>
              <a:pPr algn="ctr"/>
              <a:r>
                <a:rPr lang="en-US" sz="10267" dirty="0">
                  <a:solidFill>
                    <a:schemeClr val="tx2"/>
                  </a:solidFill>
                </a:rPr>
                <a:t>Trust us to make your poster look GREAT!</a:t>
              </a:r>
            </a:p>
            <a:p>
              <a:pPr algn="ctr"/>
              <a:endParaRPr lang="en-US" sz="9442" dirty="0">
                <a:solidFill>
                  <a:schemeClr val="accent5">
                    <a:lumMod val="75000"/>
                  </a:scheme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61219" y="12425448"/>
              <a:ext cx="2478029" cy="2983999"/>
            </a:xfrm>
            <a:prstGeom prst="rect">
              <a:avLst/>
            </a:prstGeom>
          </p:spPr>
        </p:pic>
        <p:sp>
          <p:nvSpPr>
            <p:cNvPr id="11" name="TextBox 10"/>
            <p:cNvSpPr txBox="1"/>
            <p:nvPr/>
          </p:nvSpPr>
          <p:spPr>
            <a:xfrm>
              <a:off x="9291484" y="12729302"/>
              <a:ext cx="18199509" cy="2463400"/>
            </a:xfrm>
            <a:prstGeom prst="rect">
              <a:avLst/>
            </a:prstGeom>
            <a:noFill/>
          </p:spPr>
          <p:txBody>
            <a:bodyPr wrap="square" rtlCol="0">
              <a:spAutoFit/>
            </a:bodyPr>
            <a:lstStyle/>
            <a:p>
              <a:r>
                <a:rPr lang="en-US" sz="9442" dirty="0">
                  <a:solidFill>
                    <a:srgbClr val="00126A"/>
                  </a:solidFill>
                </a:rPr>
                <a:t>Website:</a:t>
              </a:r>
              <a:r>
                <a:rPr lang="en-US" sz="9442" dirty="0">
                  <a:solidFill>
                    <a:schemeClr val="accent5">
                      <a:lumMod val="75000"/>
                    </a:schemeClr>
                  </a:solidFill>
                </a:rPr>
                <a:t> </a:t>
              </a:r>
              <a:r>
                <a:rPr lang="en-US" sz="9442" dirty="0">
                  <a:solidFill>
                    <a:schemeClr val="accent5">
                      <a:lumMod val="75000"/>
                    </a:schemeClr>
                  </a:solidFill>
                  <a:hlinkClick r:id="rId3"/>
                </a:rPr>
                <a:t>http://posters.unh.edu</a:t>
              </a:r>
              <a:endParaRPr lang="en-US" sz="9442" dirty="0">
                <a:solidFill>
                  <a:schemeClr val="accent5">
                    <a:lumMod val="75000"/>
                  </a:schemeClr>
                </a:solidFill>
              </a:endParaRPr>
            </a:p>
            <a:p>
              <a:r>
                <a:rPr lang="en-US" sz="9442" dirty="0">
                  <a:solidFill>
                    <a:schemeClr val="tx2"/>
                  </a:solidFill>
                </a:rPr>
                <a:t>Poster Guide: </a:t>
              </a:r>
              <a:r>
                <a:rPr lang="en-US" sz="9442" dirty="0">
                  <a:solidFill>
                    <a:schemeClr val="accent5">
                      <a:lumMod val="75000"/>
                    </a:schemeClr>
                  </a:solidFill>
                  <a:hlinkClick r:id="rId4"/>
                </a:rPr>
                <a:t>http://goo.gl/1E7TJY</a:t>
              </a:r>
              <a:endParaRPr lang="en-US" sz="9442" dirty="0">
                <a:solidFill>
                  <a:schemeClr val="accent5">
                    <a:lumMod val="75000"/>
                  </a:schemeClr>
                </a:solidFill>
              </a:endParaRPr>
            </a:p>
            <a:p>
              <a:endParaRPr lang="en-US" sz="8525" dirty="0"/>
            </a:p>
          </p:txBody>
        </p:sp>
        <p:sp>
          <p:nvSpPr>
            <p:cNvPr id="12" name="TextBox 11"/>
            <p:cNvSpPr txBox="1"/>
            <p:nvPr/>
          </p:nvSpPr>
          <p:spPr>
            <a:xfrm>
              <a:off x="9306233" y="18039145"/>
              <a:ext cx="13273548" cy="673622"/>
            </a:xfrm>
            <a:prstGeom prst="rect">
              <a:avLst/>
            </a:prstGeom>
            <a:noFill/>
          </p:spPr>
          <p:txBody>
            <a:bodyPr wrap="square" rtlCol="0">
              <a:spAutoFit/>
            </a:bodyPr>
            <a:lstStyle/>
            <a:p>
              <a:r>
                <a:rPr lang="en-US" sz="7059" dirty="0">
                  <a:solidFill>
                    <a:schemeClr val="bg2">
                      <a:lumMod val="50000"/>
                    </a:schemeClr>
                  </a:solidFill>
                  <a:effectLst>
                    <a:outerShdw blurRad="38100" dist="38100" dir="2700000" algn="tl">
                      <a:srgbClr val="000000">
                        <a:alpha val="43137"/>
                      </a:srgbClr>
                    </a:outerShdw>
                  </a:effectLst>
                </a:rPr>
                <a:t>DELETE THIS SLIDE BEFORE PRINTING</a:t>
              </a:r>
            </a:p>
          </p:txBody>
        </p:sp>
      </p:grpSp>
    </p:spTree>
    <p:extLst>
      <p:ext uri="{BB962C8B-B14F-4D97-AF65-F5344CB8AC3E}">
        <p14:creationId xmlns:p14="http://schemas.microsoft.com/office/powerpoint/2010/main" val="3426446301"/>
      </p:ext>
    </p:extLst>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72AD4B778B2346BEDA9FF08B06CE3B" ma:contentTypeVersion="13" ma:contentTypeDescription="Create a new document." ma:contentTypeScope="" ma:versionID="8fc51419e9595bfdb90fa90761693eb9">
  <xsd:schema xmlns:xsd="http://www.w3.org/2001/XMLSchema" xmlns:xs="http://www.w3.org/2001/XMLSchema" xmlns:p="http://schemas.microsoft.com/office/2006/metadata/properties" xmlns:ns3="bd03311e-4d64-4c49-a4d4-384a097516f1" targetNamespace="http://schemas.microsoft.com/office/2006/metadata/properties" ma:root="true" ma:fieldsID="5ece554cfca7bae91bf8e3fc76c12a74" ns3:_="">
    <xsd:import namespace="bd03311e-4d64-4c49-a4d4-384a097516f1"/>
    <xsd:element name="properties">
      <xsd:complexType>
        <xsd:sequence>
          <xsd:element name="documentManagement">
            <xsd:complexType>
              <xsd:all>
                <xsd:element ref="ns3:MediaServiceMetadata" minOccurs="0"/>
                <xsd:element ref="ns3:MediaServiceFastMetadata" minOccurs="0"/>
                <xsd:element ref="ns3:MediaLengthInSecond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03311e-4d64-4c49-a4d4-384a097516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24E5EF-88A8-44B8-8A28-FEFD4E3637BD}">
  <ds:schemaRefs>
    <ds:schemaRef ds:uri="http://schemas.microsoft.com/office/infopath/2007/PartnerControls"/>
    <ds:schemaRef ds:uri="http://purl.org/dc/elements/1.1/"/>
    <ds:schemaRef ds:uri="http://purl.org/dc/dcmitype/"/>
    <ds:schemaRef ds:uri="bd03311e-4d64-4c49-a4d4-384a097516f1"/>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B991849C-6E85-4E29-B4AD-30AD43E925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03311e-4d64-4c49-a4d4-384a097516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CE1460-EA6A-405A-BBE2-1DDAD88D48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9995</TotalTime>
  <Words>741</Words>
  <Application>Microsoft Office PowerPoint</Application>
  <PresentationFormat>Custom</PresentationFormat>
  <Paragraphs>41</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PiRail Members: Will Morong, Theo DiMambro, Jay Bazenas Project Sponsor: Jon Miner Department of Computer Science, University of New Hampshire</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Theo DiMambro</cp:lastModifiedBy>
  <cp:revision>298</cp:revision>
  <cp:lastPrinted>2014-02-24T14:53:09Z</cp:lastPrinted>
  <dcterms:created xsi:type="dcterms:W3CDTF">2004-07-26T21:45:23Z</dcterms:created>
  <dcterms:modified xsi:type="dcterms:W3CDTF">2024-04-14T23:47:51Z</dcterms:modified>
  <cp:category>science research poster</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0x010100C372AD4B778B2346BEDA9FF08B06CE3B</vt:lpwstr>
  </property>
</Properties>
</file>