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2"/>
  </p:sldMasterIdLst>
  <p:notesMasterIdLst>
    <p:notesMasterId r:id="rId4"/>
  </p:notesMasterIdLst>
  <p:handoutMasterIdLst>
    <p:handoutMasterId r:id="rId5"/>
  </p:handoutMasterIdLst>
  <p:sldIdLst>
    <p:sldId id="256" r:id="rId3"/>
  </p:sldIdLst>
  <p:sldSz cx="36576000" cy="29260800"/>
  <p:notesSz cx="6858000" cy="9144000"/>
  <p:defaultTextStyle>
    <a:defPPr>
      <a:defRPr lang="en-US"/>
    </a:defPPr>
    <a:lvl1pPr marL="0" algn="l" defTabSz="2885042" rtl="0" eaLnBrk="1" latinLnBrk="0" hangingPunct="1">
      <a:defRPr sz="5600" kern="1200">
        <a:solidFill>
          <a:schemeClr val="tx1"/>
        </a:solidFill>
        <a:latin typeface="+mn-lt"/>
        <a:ea typeface="+mn-ea"/>
        <a:cs typeface="+mn-cs"/>
      </a:defRPr>
    </a:lvl1pPr>
    <a:lvl2pPr marL="1442521" algn="l" defTabSz="2885042" rtl="0" eaLnBrk="1" latinLnBrk="0" hangingPunct="1">
      <a:defRPr sz="5600" kern="1200">
        <a:solidFill>
          <a:schemeClr val="tx1"/>
        </a:solidFill>
        <a:latin typeface="+mn-lt"/>
        <a:ea typeface="+mn-ea"/>
        <a:cs typeface="+mn-cs"/>
      </a:defRPr>
    </a:lvl2pPr>
    <a:lvl3pPr marL="2885042" algn="l" defTabSz="2885042" rtl="0" eaLnBrk="1" latinLnBrk="0" hangingPunct="1">
      <a:defRPr sz="5600" kern="1200">
        <a:solidFill>
          <a:schemeClr val="tx1"/>
        </a:solidFill>
        <a:latin typeface="+mn-lt"/>
        <a:ea typeface="+mn-ea"/>
        <a:cs typeface="+mn-cs"/>
      </a:defRPr>
    </a:lvl3pPr>
    <a:lvl4pPr marL="4327564" algn="l" defTabSz="2885042" rtl="0" eaLnBrk="1" latinLnBrk="0" hangingPunct="1">
      <a:defRPr sz="5600" kern="1200">
        <a:solidFill>
          <a:schemeClr val="tx1"/>
        </a:solidFill>
        <a:latin typeface="+mn-lt"/>
        <a:ea typeface="+mn-ea"/>
        <a:cs typeface="+mn-cs"/>
      </a:defRPr>
    </a:lvl4pPr>
    <a:lvl5pPr marL="5770085" algn="l" defTabSz="2885042" rtl="0" eaLnBrk="1" latinLnBrk="0" hangingPunct="1">
      <a:defRPr sz="5600" kern="1200">
        <a:solidFill>
          <a:schemeClr val="tx1"/>
        </a:solidFill>
        <a:latin typeface="+mn-lt"/>
        <a:ea typeface="+mn-ea"/>
        <a:cs typeface="+mn-cs"/>
      </a:defRPr>
    </a:lvl5pPr>
    <a:lvl6pPr marL="7212606" algn="l" defTabSz="2885042" rtl="0" eaLnBrk="1" latinLnBrk="0" hangingPunct="1">
      <a:defRPr sz="5600" kern="1200">
        <a:solidFill>
          <a:schemeClr val="tx1"/>
        </a:solidFill>
        <a:latin typeface="+mn-lt"/>
        <a:ea typeface="+mn-ea"/>
        <a:cs typeface="+mn-cs"/>
      </a:defRPr>
    </a:lvl6pPr>
    <a:lvl7pPr marL="8655127" algn="l" defTabSz="2885042" rtl="0" eaLnBrk="1" latinLnBrk="0" hangingPunct="1">
      <a:defRPr sz="5600" kern="1200">
        <a:solidFill>
          <a:schemeClr val="tx1"/>
        </a:solidFill>
        <a:latin typeface="+mn-lt"/>
        <a:ea typeface="+mn-ea"/>
        <a:cs typeface="+mn-cs"/>
      </a:defRPr>
    </a:lvl7pPr>
    <a:lvl8pPr marL="10097648" algn="l" defTabSz="2885042" rtl="0" eaLnBrk="1" latinLnBrk="0" hangingPunct="1">
      <a:defRPr sz="5600" kern="1200">
        <a:solidFill>
          <a:schemeClr val="tx1"/>
        </a:solidFill>
        <a:latin typeface="+mn-lt"/>
        <a:ea typeface="+mn-ea"/>
        <a:cs typeface="+mn-cs"/>
      </a:defRPr>
    </a:lvl8pPr>
    <a:lvl9pPr marL="11540170" algn="l" defTabSz="2885042" rtl="0" eaLnBrk="1" latinLnBrk="0" hangingPunct="1">
      <a:defRPr sz="5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216">
          <p15:clr>
            <a:srgbClr val="A4A3A4"/>
          </p15:clr>
        </p15:guide>
        <p15:guide id="2" pos="1152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0109602-16CE-4736-BBD5-ECFB2327DC84}" v="329" dt="2024-04-18T01:19:18.104"/>
  </p1510:revLst>
</p1510:revInfo>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4587" autoAdjust="0"/>
    <p:restoredTop sz="86432" autoAdjust="0"/>
  </p:normalViewPr>
  <p:slideViewPr>
    <p:cSldViewPr snapToGrid="0">
      <p:cViewPr varScale="1">
        <p:scale>
          <a:sx n="20" d="100"/>
          <a:sy n="20" d="100"/>
        </p:scale>
        <p:origin x="1925" y="19"/>
      </p:cViewPr>
      <p:guideLst>
        <p:guide orient="horz" pos="9216"/>
        <p:guide pos="1152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101" d="100"/>
          <a:sy n="101" d="100"/>
        </p:scale>
        <p:origin x="-357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viewProps" Target="viewProps.xml"/><Relationship Id="rId2" Type="http://schemas.openxmlformats.org/officeDocument/2006/relationships/slideMaster" Target="slideMasters/slideMaster1.xml"/><Relationship Id="rId1" Type="http://schemas.openxmlformats.org/officeDocument/2006/relationships/customXml" Target="../customXml/item1.xml"/><Relationship Id="rId6" Type="http://schemas.openxmlformats.org/officeDocument/2006/relationships/presProps" Target="presProps.xml"/><Relationship Id="rId5" Type="http://schemas.openxmlformats.org/officeDocument/2006/relationships/handoutMaster" Target="handoutMasters/handoutMaster1.xml"/><Relationship Id="rId10" Type="http://schemas.microsoft.com/office/2015/10/relationships/revisionInfo" Target="revisionInfo.xml"/><Relationship Id="rId4" Type="http://schemas.openxmlformats.org/officeDocument/2006/relationships/notesMaster" Target="notesMasters/notes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1C0B079-A316-4C9B-B165-DF9EA8325D2C}" type="datetimeFigureOut">
              <a:rPr lang="en-US" smtClean="0"/>
              <a:t>4/17/2024</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BA0EAE6-B4B6-49B7-9049-B371250BE0F4}" type="slidenum">
              <a:rPr lang="en-US" smtClean="0"/>
              <a:t>‹#›</a:t>
            </a:fld>
            <a:endParaRPr lang="en-US" dirty="0"/>
          </a:p>
        </p:txBody>
      </p:sp>
    </p:spTree>
    <p:extLst>
      <p:ext uri="{BB962C8B-B14F-4D97-AF65-F5344CB8AC3E}">
        <p14:creationId xmlns:p14="http://schemas.microsoft.com/office/powerpoint/2010/main" val="14724663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F28AB8-57D1-494F-9851-055AD867E790}" type="datetimeFigureOut">
              <a:rPr lang="en-US" smtClean="0"/>
              <a:t>4/17/2024</a:t>
            </a:fld>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C7F044-5458-4B2E-BFA0-52AAA1C529D4}" type="slidenum">
              <a:rPr lang="en-US" smtClean="0"/>
              <a:t>‹#›</a:t>
            </a:fld>
            <a:endParaRPr lang="en-US" dirty="0"/>
          </a:p>
        </p:txBody>
      </p:sp>
    </p:spTree>
    <p:extLst>
      <p:ext uri="{BB962C8B-B14F-4D97-AF65-F5344CB8AC3E}">
        <p14:creationId xmlns:p14="http://schemas.microsoft.com/office/powerpoint/2010/main" val="1624808637"/>
      </p:ext>
    </p:extLst>
  </p:cSld>
  <p:clrMap bg1="lt1" tx1="dk1" bg2="lt2" tx2="dk2" accent1="accent1" accent2="accent2" accent3="accent3" accent4="accent4" accent5="accent5" accent6="accent6" hlink="hlink" folHlink="folHlink"/>
  <p:notesStyle>
    <a:lvl1pPr marL="0" algn="l" defTabSz="715536" rtl="0" eaLnBrk="1" latinLnBrk="0" hangingPunct="1">
      <a:defRPr sz="1000" kern="1200">
        <a:solidFill>
          <a:schemeClr val="tx1"/>
        </a:solidFill>
        <a:latin typeface="+mn-lt"/>
        <a:ea typeface="+mn-ea"/>
        <a:cs typeface="+mn-cs"/>
      </a:defRPr>
    </a:lvl1pPr>
    <a:lvl2pPr marL="357768" algn="l" defTabSz="715536" rtl="0" eaLnBrk="1" latinLnBrk="0" hangingPunct="1">
      <a:defRPr sz="1000" kern="1200">
        <a:solidFill>
          <a:schemeClr val="tx1"/>
        </a:solidFill>
        <a:latin typeface="+mn-lt"/>
        <a:ea typeface="+mn-ea"/>
        <a:cs typeface="+mn-cs"/>
      </a:defRPr>
    </a:lvl2pPr>
    <a:lvl3pPr marL="715536" algn="l" defTabSz="715536" rtl="0" eaLnBrk="1" latinLnBrk="0" hangingPunct="1">
      <a:defRPr sz="1000" kern="1200">
        <a:solidFill>
          <a:schemeClr val="tx1"/>
        </a:solidFill>
        <a:latin typeface="+mn-lt"/>
        <a:ea typeface="+mn-ea"/>
        <a:cs typeface="+mn-cs"/>
      </a:defRPr>
    </a:lvl3pPr>
    <a:lvl4pPr marL="1073304" algn="l" defTabSz="715536" rtl="0" eaLnBrk="1" latinLnBrk="0" hangingPunct="1">
      <a:defRPr sz="1000" kern="1200">
        <a:solidFill>
          <a:schemeClr val="tx1"/>
        </a:solidFill>
        <a:latin typeface="+mn-lt"/>
        <a:ea typeface="+mn-ea"/>
        <a:cs typeface="+mn-cs"/>
      </a:defRPr>
    </a:lvl4pPr>
    <a:lvl5pPr marL="1431072" algn="l" defTabSz="715536" rtl="0" eaLnBrk="1" latinLnBrk="0" hangingPunct="1">
      <a:defRPr sz="1000" kern="1200">
        <a:solidFill>
          <a:schemeClr val="tx1"/>
        </a:solidFill>
        <a:latin typeface="+mn-lt"/>
        <a:ea typeface="+mn-ea"/>
        <a:cs typeface="+mn-cs"/>
      </a:defRPr>
    </a:lvl5pPr>
    <a:lvl6pPr marL="1788841" algn="l" defTabSz="715536" rtl="0" eaLnBrk="1" latinLnBrk="0" hangingPunct="1">
      <a:defRPr sz="1000" kern="1200">
        <a:solidFill>
          <a:schemeClr val="tx1"/>
        </a:solidFill>
        <a:latin typeface="+mn-lt"/>
        <a:ea typeface="+mn-ea"/>
        <a:cs typeface="+mn-cs"/>
      </a:defRPr>
    </a:lvl6pPr>
    <a:lvl7pPr marL="2146609" algn="l" defTabSz="715536" rtl="0" eaLnBrk="1" latinLnBrk="0" hangingPunct="1">
      <a:defRPr sz="1000" kern="1200">
        <a:solidFill>
          <a:schemeClr val="tx1"/>
        </a:solidFill>
        <a:latin typeface="+mn-lt"/>
        <a:ea typeface="+mn-ea"/>
        <a:cs typeface="+mn-cs"/>
      </a:defRPr>
    </a:lvl7pPr>
    <a:lvl8pPr marL="2504377" algn="l" defTabSz="715536" rtl="0" eaLnBrk="1" latinLnBrk="0" hangingPunct="1">
      <a:defRPr sz="1000" kern="1200">
        <a:solidFill>
          <a:schemeClr val="tx1"/>
        </a:solidFill>
        <a:latin typeface="+mn-lt"/>
        <a:ea typeface="+mn-ea"/>
        <a:cs typeface="+mn-cs"/>
      </a:defRPr>
    </a:lvl8pPr>
    <a:lvl9pPr marL="2862145" algn="l" defTabSz="715536" rtl="0" eaLnBrk="1" latinLnBrk="0" hangingPunct="1">
      <a:defRPr sz="1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00188" y="1143000"/>
            <a:ext cx="3857625" cy="3086100"/>
          </a:xfrm>
          <a:prstGeom prst="rect">
            <a:avLst/>
          </a:prstGeo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C7F044-5458-4B2E-BFA0-52AAA1C529D4}" type="slidenum">
              <a:rPr lang="en-US" smtClean="0"/>
              <a:t>1</a:t>
            </a:fld>
            <a:endParaRPr lang="en-US" dirty="0"/>
          </a:p>
        </p:txBody>
      </p:sp>
    </p:spTree>
    <p:extLst>
      <p:ext uri="{BB962C8B-B14F-4D97-AF65-F5344CB8AC3E}">
        <p14:creationId xmlns:p14="http://schemas.microsoft.com/office/powerpoint/2010/main" val="28924680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oster">
    <p:spTree>
      <p:nvGrpSpPr>
        <p:cNvPr id="1" name=""/>
        <p:cNvGrpSpPr/>
        <p:nvPr/>
      </p:nvGrpSpPr>
      <p:grpSpPr>
        <a:xfrm>
          <a:off x="0" y="0"/>
          <a:ext cx="0" cy="0"/>
          <a:chOff x="0" y="0"/>
          <a:chExt cx="0" cy="0"/>
        </a:xfrm>
      </p:grpSpPr>
      <p:sp>
        <p:nvSpPr>
          <p:cNvPr id="2" name="Title 1"/>
          <p:cNvSpPr>
            <a:spLocks noGrp="1"/>
          </p:cNvSpPr>
          <p:nvPr>
            <p:ph type="title"/>
          </p:nvPr>
        </p:nvSpPr>
        <p:spPr>
          <a:xfrm>
            <a:off x="5334000" y="880533"/>
            <a:ext cx="25908000" cy="2235147"/>
          </a:xfrm>
        </p:spPr>
        <p:txBody>
          <a:bodyPr/>
          <a:lstStyle/>
          <a:p>
            <a:r>
              <a:rPr lang="en-US"/>
              <a:t>Click to edit Master title style</a:t>
            </a:r>
          </a:p>
        </p:txBody>
      </p:sp>
      <p:sp>
        <p:nvSpPr>
          <p:cNvPr id="31" name="Text Placeholder 6"/>
          <p:cNvSpPr>
            <a:spLocks noGrp="1"/>
          </p:cNvSpPr>
          <p:nvPr>
            <p:ph type="body" sz="quarter" idx="36"/>
          </p:nvPr>
        </p:nvSpPr>
        <p:spPr bwMode="auto">
          <a:xfrm>
            <a:off x="5334000" y="3189871"/>
            <a:ext cx="25908000" cy="738664"/>
          </a:xfrm>
        </p:spPr>
        <p:txBody>
          <a:bodyPr>
            <a:noAutofit/>
          </a:bodyPr>
          <a:lstStyle>
            <a:lvl1pPr marL="0" indent="0">
              <a:spcBef>
                <a:spcPts val="0"/>
              </a:spcBef>
              <a:buNone/>
              <a:defRPr sz="1900">
                <a:solidFill>
                  <a:schemeClr val="bg1"/>
                </a:solidFill>
              </a:defRPr>
            </a:lvl1pPr>
            <a:lvl2pPr marL="0" indent="0">
              <a:spcBef>
                <a:spcPts val="0"/>
              </a:spcBef>
              <a:buNone/>
              <a:defRPr sz="1900">
                <a:solidFill>
                  <a:schemeClr val="bg1"/>
                </a:solidFill>
              </a:defRPr>
            </a:lvl2pPr>
            <a:lvl3pPr marL="0" indent="0">
              <a:spcBef>
                <a:spcPts val="0"/>
              </a:spcBef>
              <a:buNone/>
              <a:defRPr sz="1900">
                <a:solidFill>
                  <a:schemeClr val="bg1"/>
                </a:solidFill>
              </a:defRPr>
            </a:lvl3pPr>
            <a:lvl4pPr marL="0" indent="0">
              <a:spcBef>
                <a:spcPts val="0"/>
              </a:spcBef>
              <a:buNone/>
              <a:defRPr sz="1900">
                <a:solidFill>
                  <a:schemeClr val="bg1"/>
                </a:solidFill>
              </a:defRPr>
            </a:lvl4pPr>
            <a:lvl5pPr marL="0" indent="0">
              <a:spcBef>
                <a:spcPts val="0"/>
              </a:spcBef>
              <a:buNone/>
              <a:defRPr sz="1900">
                <a:solidFill>
                  <a:schemeClr val="bg1"/>
                </a:solidFill>
              </a:defRPr>
            </a:lvl5pPr>
            <a:lvl6pPr marL="0" indent="0">
              <a:spcBef>
                <a:spcPts val="0"/>
              </a:spcBef>
              <a:buNone/>
              <a:defRPr sz="1900">
                <a:solidFill>
                  <a:schemeClr val="bg1"/>
                </a:solidFill>
              </a:defRPr>
            </a:lvl6pPr>
            <a:lvl7pPr marL="0" indent="0">
              <a:spcBef>
                <a:spcPts val="0"/>
              </a:spcBef>
              <a:buNone/>
              <a:defRPr sz="1900">
                <a:solidFill>
                  <a:schemeClr val="bg1"/>
                </a:solidFill>
              </a:defRPr>
            </a:lvl7pPr>
            <a:lvl8pPr marL="0" indent="0">
              <a:spcBef>
                <a:spcPts val="0"/>
              </a:spcBef>
              <a:buNone/>
              <a:defRPr sz="1900">
                <a:solidFill>
                  <a:schemeClr val="bg1"/>
                </a:solidFill>
              </a:defRPr>
            </a:lvl8pPr>
            <a:lvl9pPr marL="0" indent="0">
              <a:spcBef>
                <a:spcPts val="0"/>
              </a:spcBef>
              <a:buNone/>
              <a:defRPr sz="1900">
                <a:solidFill>
                  <a:schemeClr val="bg1"/>
                </a:solidFill>
              </a:defRPr>
            </a:lvl9pPr>
          </a:lstStyle>
          <a:p>
            <a:pPr lvl="0"/>
            <a:r>
              <a:rPr lang="en-US"/>
              <a:t>Click to edit Master text styles</a:t>
            </a:r>
          </a:p>
        </p:txBody>
      </p:sp>
      <p:sp>
        <p:nvSpPr>
          <p:cNvPr id="3" name="Date Placeholder 2"/>
          <p:cNvSpPr>
            <a:spLocks noGrp="1"/>
          </p:cNvSpPr>
          <p:nvPr>
            <p:ph type="dt" sz="half" idx="10"/>
          </p:nvPr>
        </p:nvSpPr>
        <p:spPr/>
        <p:txBody>
          <a:bodyPr/>
          <a:lstStyle/>
          <a:p>
            <a:fld id="{ECAA57DF-1C19-4726-AB84-014692BAD8F5}" type="datetimeFigureOut">
              <a:rPr lang="en-US" smtClean="0"/>
              <a:t>4/17/2024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1B4C631-C489-4C11-812F-2172FBEAE82B}" type="slidenum">
              <a:rPr lang="en-US" smtClean="0"/>
              <a:t>‹#›</a:t>
            </a:fld>
            <a:endParaRPr lang="en-US" dirty="0"/>
          </a:p>
        </p:txBody>
      </p:sp>
      <p:sp>
        <p:nvSpPr>
          <p:cNvPr id="7" name="Text Placeholder 6"/>
          <p:cNvSpPr>
            <a:spLocks noGrp="1"/>
          </p:cNvSpPr>
          <p:nvPr>
            <p:ph type="body" sz="quarter" idx="13" hasCustomPrompt="1"/>
          </p:nvPr>
        </p:nvSpPr>
        <p:spPr>
          <a:xfrm>
            <a:off x="952500" y="5201920"/>
            <a:ext cx="10668000" cy="1083733"/>
          </a:xfrm>
          <a:prstGeom prst="round1Rect">
            <a:avLst/>
          </a:prstGeom>
          <a:solidFill>
            <a:schemeClr val="accent2"/>
          </a:solidFill>
        </p:spPr>
        <p:txBody>
          <a:bodyPr lIns="286214" anchor="ctr">
            <a:noAutofit/>
          </a:bodyPr>
          <a:lstStyle>
            <a:lvl1pPr marL="0" indent="0">
              <a:spcBef>
                <a:spcPts val="0"/>
              </a:spcBef>
              <a:buNone/>
              <a:defRPr sz="4700" cap="all" baseline="0">
                <a:solidFill>
                  <a:schemeClr val="bg1"/>
                </a:solidFill>
                <a:latin typeface="+mj-lt"/>
              </a:defRPr>
            </a:lvl1pPr>
            <a:lvl2pPr marL="0" indent="0">
              <a:spcBef>
                <a:spcPts val="0"/>
              </a:spcBef>
              <a:buNone/>
              <a:defRPr sz="4700" cap="all" baseline="0">
                <a:solidFill>
                  <a:schemeClr val="bg1"/>
                </a:solidFill>
                <a:latin typeface="+mj-lt"/>
              </a:defRPr>
            </a:lvl2pPr>
            <a:lvl3pPr marL="0" indent="0">
              <a:spcBef>
                <a:spcPts val="0"/>
              </a:spcBef>
              <a:buNone/>
              <a:defRPr sz="4700" cap="all" baseline="0">
                <a:solidFill>
                  <a:schemeClr val="bg1"/>
                </a:solidFill>
                <a:latin typeface="+mj-lt"/>
              </a:defRPr>
            </a:lvl3pPr>
            <a:lvl4pPr marL="0" indent="0">
              <a:spcBef>
                <a:spcPts val="0"/>
              </a:spcBef>
              <a:buNone/>
              <a:defRPr sz="4700" cap="all" baseline="0">
                <a:solidFill>
                  <a:schemeClr val="bg1"/>
                </a:solidFill>
                <a:latin typeface="+mj-lt"/>
              </a:defRPr>
            </a:lvl4pPr>
            <a:lvl5pPr marL="0" indent="0">
              <a:spcBef>
                <a:spcPts val="0"/>
              </a:spcBef>
              <a:buNone/>
              <a:defRPr sz="4700" cap="all" baseline="0">
                <a:solidFill>
                  <a:schemeClr val="bg1"/>
                </a:solidFill>
                <a:latin typeface="+mj-lt"/>
              </a:defRPr>
            </a:lvl5pPr>
            <a:lvl6pPr marL="0" indent="0">
              <a:spcBef>
                <a:spcPts val="0"/>
              </a:spcBef>
              <a:buNone/>
              <a:defRPr sz="4700" cap="all" baseline="0">
                <a:solidFill>
                  <a:schemeClr val="bg1"/>
                </a:solidFill>
                <a:latin typeface="+mj-lt"/>
              </a:defRPr>
            </a:lvl6pPr>
            <a:lvl7pPr marL="0" indent="0">
              <a:spcBef>
                <a:spcPts val="0"/>
              </a:spcBef>
              <a:buNone/>
              <a:defRPr sz="4700" cap="all" baseline="0">
                <a:solidFill>
                  <a:schemeClr val="bg1"/>
                </a:solidFill>
                <a:latin typeface="+mj-lt"/>
              </a:defRPr>
            </a:lvl7pPr>
            <a:lvl8pPr marL="0" indent="0">
              <a:spcBef>
                <a:spcPts val="0"/>
              </a:spcBef>
              <a:buNone/>
              <a:defRPr sz="4700" cap="all" baseline="0">
                <a:solidFill>
                  <a:schemeClr val="bg1"/>
                </a:solidFill>
                <a:latin typeface="+mj-lt"/>
              </a:defRPr>
            </a:lvl8pPr>
            <a:lvl9pPr marL="0" indent="0">
              <a:spcBef>
                <a:spcPts val="0"/>
              </a:spcBef>
              <a:buNone/>
              <a:defRPr sz="4700" cap="all" baseline="0">
                <a:solidFill>
                  <a:schemeClr val="bg1"/>
                </a:solidFill>
                <a:latin typeface="+mj-lt"/>
              </a:defRPr>
            </a:lvl9pPr>
          </a:lstStyle>
          <a:p>
            <a:pPr lvl="0"/>
            <a:r>
              <a:rPr lang="en-US" dirty="0"/>
              <a:t>Heading</a:t>
            </a:r>
          </a:p>
        </p:txBody>
      </p:sp>
      <p:sp>
        <p:nvSpPr>
          <p:cNvPr id="19" name="Content Placeholder 17"/>
          <p:cNvSpPr>
            <a:spLocks noGrp="1"/>
          </p:cNvSpPr>
          <p:nvPr>
            <p:ph sz="quarter" idx="24" hasCustomPrompt="1"/>
          </p:nvPr>
        </p:nvSpPr>
        <p:spPr>
          <a:xfrm>
            <a:off x="952500" y="6285653"/>
            <a:ext cx="10668000" cy="6096000"/>
          </a:xfrm>
        </p:spPr>
        <p:txBody>
          <a:bodyPr lIns="286214" tIns="143107"/>
          <a:lstStyle>
            <a:lvl1pPr>
              <a:defRPr baseline="0"/>
            </a:lvl1pPr>
            <a:lvl5pPr>
              <a:defRPr/>
            </a:lvl5pPr>
            <a:lvl6pPr>
              <a:defRPr/>
            </a:lvl6pPr>
            <a:lvl7pPr>
              <a:defRPr/>
            </a:lvl7pPr>
            <a:lvl8pPr>
              <a:defRPr/>
            </a:lvl8pPr>
            <a:lvl9pPr>
              <a:defRPr/>
            </a:lvl9pPr>
          </a:lstStyle>
          <a:p>
            <a:pPr lvl="0"/>
            <a:r>
              <a:rPr lang="en-US" dirty="0"/>
              <a:t>Use this placeholder to add text or other content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p>
        </p:txBody>
      </p:sp>
      <p:sp>
        <p:nvSpPr>
          <p:cNvPr id="11" name="Text Placeholder 6"/>
          <p:cNvSpPr>
            <a:spLocks noGrp="1"/>
          </p:cNvSpPr>
          <p:nvPr>
            <p:ph type="body" sz="quarter" idx="17" hasCustomPrompt="1"/>
          </p:nvPr>
        </p:nvSpPr>
        <p:spPr>
          <a:xfrm>
            <a:off x="952500" y="13362432"/>
            <a:ext cx="10668000" cy="1083733"/>
          </a:xfrm>
          <a:prstGeom prst="round1Rect">
            <a:avLst/>
          </a:prstGeom>
          <a:solidFill>
            <a:schemeClr val="accent3"/>
          </a:solidFill>
        </p:spPr>
        <p:txBody>
          <a:bodyPr lIns="286214" anchor="ctr">
            <a:noAutofit/>
          </a:bodyPr>
          <a:lstStyle>
            <a:lvl1pPr marL="0" indent="0">
              <a:spcBef>
                <a:spcPts val="0"/>
              </a:spcBef>
              <a:buNone/>
              <a:defRPr sz="4700" cap="all" baseline="0">
                <a:solidFill>
                  <a:schemeClr val="bg1"/>
                </a:solidFill>
                <a:latin typeface="+mj-lt"/>
              </a:defRPr>
            </a:lvl1pPr>
            <a:lvl2pPr marL="0" indent="0">
              <a:spcBef>
                <a:spcPts val="0"/>
              </a:spcBef>
              <a:buNone/>
              <a:defRPr sz="4700" cap="all" baseline="0">
                <a:solidFill>
                  <a:schemeClr val="bg1"/>
                </a:solidFill>
                <a:latin typeface="+mj-lt"/>
              </a:defRPr>
            </a:lvl2pPr>
            <a:lvl3pPr marL="0" indent="0">
              <a:spcBef>
                <a:spcPts val="0"/>
              </a:spcBef>
              <a:buNone/>
              <a:defRPr sz="4700" cap="all" baseline="0">
                <a:solidFill>
                  <a:schemeClr val="bg1"/>
                </a:solidFill>
                <a:latin typeface="+mj-lt"/>
              </a:defRPr>
            </a:lvl3pPr>
            <a:lvl4pPr marL="0" indent="0">
              <a:spcBef>
                <a:spcPts val="0"/>
              </a:spcBef>
              <a:buNone/>
              <a:defRPr sz="4700" cap="all" baseline="0">
                <a:solidFill>
                  <a:schemeClr val="bg1"/>
                </a:solidFill>
                <a:latin typeface="+mj-lt"/>
              </a:defRPr>
            </a:lvl4pPr>
            <a:lvl5pPr marL="0" indent="0">
              <a:spcBef>
                <a:spcPts val="0"/>
              </a:spcBef>
              <a:buNone/>
              <a:defRPr sz="4700" cap="all" baseline="0">
                <a:solidFill>
                  <a:schemeClr val="bg1"/>
                </a:solidFill>
                <a:latin typeface="+mj-lt"/>
              </a:defRPr>
            </a:lvl5pPr>
            <a:lvl6pPr marL="0" indent="0">
              <a:spcBef>
                <a:spcPts val="0"/>
              </a:spcBef>
              <a:buNone/>
              <a:defRPr sz="4700" cap="all" baseline="0">
                <a:solidFill>
                  <a:schemeClr val="bg1"/>
                </a:solidFill>
                <a:latin typeface="+mj-lt"/>
              </a:defRPr>
            </a:lvl6pPr>
            <a:lvl7pPr marL="0" indent="0">
              <a:spcBef>
                <a:spcPts val="0"/>
              </a:spcBef>
              <a:buNone/>
              <a:defRPr sz="4700" cap="all" baseline="0">
                <a:solidFill>
                  <a:schemeClr val="bg1"/>
                </a:solidFill>
                <a:latin typeface="+mj-lt"/>
              </a:defRPr>
            </a:lvl7pPr>
            <a:lvl8pPr marL="0" indent="0">
              <a:spcBef>
                <a:spcPts val="0"/>
              </a:spcBef>
              <a:buNone/>
              <a:defRPr sz="4700" cap="all" baseline="0">
                <a:solidFill>
                  <a:schemeClr val="bg1"/>
                </a:solidFill>
                <a:latin typeface="+mj-lt"/>
              </a:defRPr>
            </a:lvl8pPr>
            <a:lvl9pPr marL="0" indent="0">
              <a:spcBef>
                <a:spcPts val="0"/>
              </a:spcBef>
              <a:buNone/>
              <a:defRPr sz="4700" cap="all" baseline="0">
                <a:solidFill>
                  <a:schemeClr val="bg1"/>
                </a:solidFill>
                <a:latin typeface="+mj-lt"/>
              </a:defRPr>
            </a:lvl9pPr>
          </a:lstStyle>
          <a:p>
            <a:pPr lvl="0"/>
            <a:r>
              <a:rPr lang="en-US" dirty="0"/>
              <a:t>Heading</a:t>
            </a:r>
          </a:p>
        </p:txBody>
      </p:sp>
      <p:sp>
        <p:nvSpPr>
          <p:cNvPr id="20" name="Content Placeholder 17"/>
          <p:cNvSpPr>
            <a:spLocks noGrp="1"/>
          </p:cNvSpPr>
          <p:nvPr>
            <p:ph sz="quarter" idx="25" hasCustomPrompt="1"/>
          </p:nvPr>
        </p:nvSpPr>
        <p:spPr>
          <a:xfrm>
            <a:off x="952500" y="14446168"/>
            <a:ext cx="10668000" cy="8078369"/>
          </a:xfrm>
        </p:spPr>
        <p:txBody>
          <a:bodyPr lIns="286214" tIns="143107"/>
          <a:lstStyle>
            <a:lvl1pPr>
              <a:defRPr baseline="0"/>
            </a:lvl1pPr>
            <a:lvl5pPr>
              <a:defRPr/>
            </a:lvl5pPr>
            <a:lvl6pPr>
              <a:defRPr/>
            </a:lvl6pPr>
            <a:lvl7pPr>
              <a:defRPr/>
            </a:lvl7pPr>
            <a:lvl8pPr>
              <a:defRPr/>
            </a:lvl8pPr>
            <a:lvl9pPr>
              <a:defRPr/>
            </a:lvl9pPr>
          </a:lstStyle>
          <a:p>
            <a:pPr lvl="0"/>
            <a:r>
              <a:rPr lang="en-US" dirty="0"/>
              <a:t>Use this placeholder to add text or other content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p>
        </p:txBody>
      </p:sp>
      <p:sp>
        <p:nvSpPr>
          <p:cNvPr id="13" name="Text Placeholder 6"/>
          <p:cNvSpPr>
            <a:spLocks noGrp="1"/>
          </p:cNvSpPr>
          <p:nvPr>
            <p:ph type="body" sz="quarter" idx="19" hasCustomPrompt="1"/>
          </p:nvPr>
        </p:nvSpPr>
        <p:spPr>
          <a:xfrm>
            <a:off x="952500" y="22961600"/>
            <a:ext cx="10668000" cy="1083733"/>
          </a:xfrm>
          <a:prstGeom prst="round1Rect">
            <a:avLst/>
          </a:prstGeom>
          <a:solidFill>
            <a:schemeClr val="accent4"/>
          </a:solidFill>
        </p:spPr>
        <p:txBody>
          <a:bodyPr lIns="286214" anchor="ctr">
            <a:noAutofit/>
          </a:bodyPr>
          <a:lstStyle>
            <a:lvl1pPr marL="0" indent="0">
              <a:spcBef>
                <a:spcPts val="0"/>
              </a:spcBef>
              <a:buNone/>
              <a:defRPr sz="4700" cap="all" baseline="0">
                <a:solidFill>
                  <a:schemeClr val="bg1"/>
                </a:solidFill>
                <a:latin typeface="+mj-lt"/>
              </a:defRPr>
            </a:lvl1pPr>
            <a:lvl2pPr marL="0" indent="0">
              <a:spcBef>
                <a:spcPts val="0"/>
              </a:spcBef>
              <a:buNone/>
              <a:defRPr sz="4700" cap="all" baseline="0">
                <a:solidFill>
                  <a:schemeClr val="bg1"/>
                </a:solidFill>
                <a:latin typeface="+mj-lt"/>
              </a:defRPr>
            </a:lvl2pPr>
            <a:lvl3pPr marL="0" indent="0">
              <a:spcBef>
                <a:spcPts val="0"/>
              </a:spcBef>
              <a:buNone/>
              <a:defRPr sz="4700" cap="all" baseline="0">
                <a:solidFill>
                  <a:schemeClr val="bg1"/>
                </a:solidFill>
                <a:latin typeface="+mj-lt"/>
              </a:defRPr>
            </a:lvl3pPr>
            <a:lvl4pPr marL="0" indent="0">
              <a:spcBef>
                <a:spcPts val="0"/>
              </a:spcBef>
              <a:buNone/>
              <a:defRPr sz="4700" cap="all" baseline="0">
                <a:solidFill>
                  <a:schemeClr val="bg1"/>
                </a:solidFill>
                <a:latin typeface="+mj-lt"/>
              </a:defRPr>
            </a:lvl4pPr>
            <a:lvl5pPr marL="0" indent="0">
              <a:spcBef>
                <a:spcPts val="0"/>
              </a:spcBef>
              <a:buNone/>
              <a:defRPr sz="4700" cap="all" baseline="0">
                <a:solidFill>
                  <a:schemeClr val="bg1"/>
                </a:solidFill>
                <a:latin typeface="+mj-lt"/>
              </a:defRPr>
            </a:lvl5pPr>
            <a:lvl6pPr marL="0" indent="0">
              <a:spcBef>
                <a:spcPts val="0"/>
              </a:spcBef>
              <a:buNone/>
              <a:defRPr sz="4700" cap="all" baseline="0">
                <a:solidFill>
                  <a:schemeClr val="bg1"/>
                </a:solidFill>
                <a:latin typeface="+mj-lt"/>
              </a:defRPr>
            </a:lvl6pPr>
            <a:lvl7pPr marL="0" indent="0">
              <a:spcBef>
                <a:spcPts val="0"/>
              </a:spcBef>
              <a:buNone/>
              <a:defRPr sz="4700" cap="all" baseline="0">
                <a:solidFill>
                  <a:schemeClr val="bg1"/>
                </a:solidFill>
                <a:latin typeface="+mj-lt"/>
              </a:defRPr>
            </a:lvl7pPr>
            <a:lvl8pPr marL="0" indent="0">
              <a:spcBef>
                <a:spcPts val="0"/>
              </a:spcBef>
              <a:buNone/>
              <a:defRPr sz="4700" cap="all" baseline="0">
                <a:solidFill>
                  <a:schemeClr val="bg1"/>
                </a:solidFill>
                <a:latin typeface="+mj-lt"/>
              </a:defRPr>
            </a:lvl8pPr>
            <a:lvl9pPr marL="0" indent="0">
              <a:spcBef>
                <a:spcPts val="0"/>
              </a:spcBef>
              <a:buNone/>
              <a:defRPr sz="4700" cap="all" baseline="0">
                <a:solidFill>
                  <a:schemeClr val="bg1"/>
                </a:solidFill>
                <a:latin typeface="+mj-lt"/>
              </a:defRPr>
            </a:lvl9pPr>
          </a:lstStyle>
          <a:p>
            <a:pPr lvl="0"/>
            <a:r>
              <a:rPr lang="en-US" dirty="0"/>
              <a:t>Heading</a:t>
            </a:r>
          </a:p>
        </p:txBody>
      </p:sp>
      <p:sp>
        <p:nvSpPr>
          <p:cNvPr id="21" name="Content Placeholder 17"/>
          <p:cNvSpPr>
            <a:spLocks noGrp="1"/>
          </p:cNvSpPr>
          <p:nvPr>
            <p:ph sz="quarter" idx="26" hasCustomPrompt="1"/>
          </p:nvPr>
        </p:nvSpPr>
        <p:spPr>
          <a:xfrm>
            <a:off x="952500" y="24050752"/>
            <a:ext cx="10668000" cy="4064000"/>
          </a:xfrm>
        </p:spPr>
        <p:txBody>
          <a:bodyPr lIns="286214" tIns="143107"/>
          <a:lstStyle>
            <a:lvl1pPr>
              <a:defRPr baseline="0"/>
            </a:lvl1pPr>
            <a:lvl5pPr>
              <a:defRPr/>
            </a:lvl5pPr>
            <a:lvl6pPr>
              <a:defRPr/>
            </a:lvl6pPr>
            <a:lvl7pPr>
              <a:defRPr/>
            </a:lvl7pPr>
            <a:lvl8pPr>
              <a:defRPr/>
            </a:lvl8pPr>
            <a:lvl9pPr>
              <a:defRPr/>
            </a:lvl9pPr>
          </a:lstStyle>
          <a:p>
            <a:pPr lvl="0"/>
            <a:r>
              <a:rPr lang="en-US" dirty="0"/>
              <a:t>Use this placeholder to add text or other content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p>
        </p:txBody>
      </p:sp>
      <p:sp>
        <p:nvSpPr>
          <p:cNvPr id="15" name="Text Placeholder 6"/>
          <p:cNvSpPr>
            <a:spLocks noGrp="1"/>
          </p:cNvSpPr>
          <p:nvPr>
            <p:ph type="body" sz="quarter" idx="21" hasCustomPrompt="1"/>
          </p:nvPr>
        </p:nvSpPr>
        <p:spPr>
          <a:xfrm>
            <a:off x="12954000" y="5201920"/>
            <a:ext cx="10668000" cy="1083733"/>
          </a:xfrm>
          <a:prstGeom prst="round1Rect">
            <a:avLst/>
          </a:prstGeom>
          <a:solidFill>
            <a:schemeClr val="accent5"/>
          </a:solidFill>
        </p:spPr>
        <p:txBody>
          <a:bodyPr lIns="286214" anchor="ctr">
            <a:noAutofit/>
          </a:bodyPr>
          <a:lstStyle>
            <a:lvl1pPr marL="0" indent="0">
              <a:spcBef>
                <a:spcPts val="0"/>
              </a:spcBef>
              <a:buNone/>
              <a:defRPr sz="4700" cap="all" baseline="0">
                <a:solidFill>
                  <a:schemeClr val="bg1"/>
                </a:solidFill>
                <a:latin typeface="+mj-lt"/>
              </a:defRPr>
            </a:lvl1pPr>
            <a:lvl2pPr marL="0" indent="0">
              <a:spcBef>
                <a:spcPts val="0"/>
              </a:spcBef>
              <a:buNone/>
              <a:defRPr sz="4700" cap="all" baseline="0">
                <a:solidFill>
                  <a:schemeClr val="bg1"/>
                </a:solidFill>
                <a:latin typeface="+mj-lt"/>
              </a:defRPr>
            </a:lvl2pPr>
            <a:lvl3pPr marL="0" indent="0">
              <a:spcBef>
                <a:spcPts val="0"/>
              </a:spcBef>
              <a:buNone/>
              <a:defRPr sz="4700" cap="all" baseline="0">
                <a:solidFill>
                  <a:schemeClr val="bg1"/>
                </a:solidFill>
                <a:latin typeface="+mj-lt"/>
              </a:defRPr>
            </a:lvl3pPr>
            <a:lvl4pPr marL="0" indent="0">
              <a:spcBef>
                <a:spcPts val="0"/>
              </a:spcBef>
              <a:buNone/>
              <a:defRPr sz="4700" cap="all" baseline="0">
                <a:solidFill>
                  <a:schemeClr val="bg1"/>
                </a:solidFill>
                <a:latin typeface="+mj-lt"/>
              </a:defRPr>
            </a:lvl4pPr>
            <a:lvl5pPr marL="0" indent="0">
              <a:spcBef>
                <a:spcPts val="0"/>
              </a:spcBef>
              <a:buNone/>
              <a:defRPr sz="4700" cap="all" baseline="0">
                <a:solidFill>
                  <a:schemeClr val="bg1"/>
                </a:solidFill>
                <a:latin typeface="+mj-lt"/>
              </a:defRPr>
            </a:lvl5pPr>
            <a:lvl6pPr marL="0" indent="0">
              <a:spcBef>
                <a:spcPts val="0"/>
              </a:spcBef>
              <a:buNone/>
              <a:defRPr sz="4700" cap="all" baseline="0">
                <a:solidFill>
                  <a:schemeClr val="bg1"/>
                </a:solidFill>
                <a:latin typeface="+mj-lt"/>
              </a:defRPr>
            </a:lvl6pPr>
            <a:lvl7pPr marL="0" indent="0">
              <a:spcBef>
                <a:spcPts val="0"/>
              </a:spcBef>
              <a:buNone/>
              <a:defRPr sz="4700" cap="all" baseline="0">
                <a:solidFill>
                  <a:schemeClr val="bg1"/>
                </a:solidFill>
                <a:latin typeface="+mj-lt"/>
              </a:defRPr>
            </a:lvl7pPr>
            <a:lvl8pPr marL="0" indent="0">
              <a:spcBef>
                <a:spcPts val="0"/>
              </a:spcBef>
              <a:buNone/>
              <a:defRPr sz="4700" cap="all" baseline="0">
                <a:solidFill>
                  <a:schemeClr val="bg1"/>
                </a:solidFill>
                <a:latin typeface="+mj-lt"/>
              </a:defRPr>
            </a:lvl8pPr>
            <a:lvl9pPr marL="0" indent="0">
              <a:spcBef>
                <a:spcPts val="0"/>
              </a:spcBef>
              <a:buNone/>
              <a:defRPr sz="4700" cap="all" baseline="0">
                <a:solidFill>
                  <a:schemeClr val="bg1"/>
                </a:solidFill>
                <a:latin typeface="+mj-lt"/>
              </a:defRPr>
            </a:lvl9pPr>
          </a:lstStyle>
          <a:p>
            <a:pPr lvl="0"/>
            <a:r>
              <a:rPr lang="en-US" dirty="0"/>
              <a:t>Heading</a:t>
            </a:r>
          </a:p>
        </p:txBody>
      </p:sp>
      <p:sp>
        <p:nvSpPr>
          <p:cNvPr id="22" name="Content Placeholder 17"/>
          <p:cNvSpPr>
            <a:spLocks noGrp="1"/>
          </p:cNvSpPr>
          <p:nvPr>
            <p:ph sz="quarter" idx="27" hasCustomPrompt="1"/>
          </p:nvPr>
        </p:nvSpPr>
        <p:spPr>
          <a:xfrm>
            <a:off x="12954000" y="6285653"/>
            <a:ext cx="10668000" cy="4064000"/>
          </a:xfrm>
        </p:spPr>
        <p:txBody>
          <a:bodyPr lIns="286214" tIns="143107"/>
          <a:lstStyle>
            <a:lvl1pPr>
              <a:defRPr baseline="0"/>
            </a:lvl1pPr>
            <a:lvl5pPr>
              <a:defRPr/>
            </a:lvl5pPr>
            <a:lvl6pPr>
              <a:defRPr/>
            </a:lvl6pPr>
            <a:lvl7pPr>
              <a:defRPr/>
            </a:lvl7pPr>
            <a:lvl8pPr>
              <a:defRPr/>
            </a:lvl8pPr>
            <a:lvl9pPr>
              <a:defRPr/>
            </a:lvl9pPr>
          </a:lstStyle>
          <a:p>
            <a:pPr lvl="0"/>
            <a:r>
              <a:rPr lang="en-US" dirty="0"/>
              <a:t>Use this placeholder to add text or other content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p>
        </p:txBody>
      </p:sp>
      <p:sp>
        <p:nvSpPr>
          <p:cNvPr id="18" name="Content Placeholder 17"/>
          <p:cNvSpPr>
            <a:spLocks noGrp="1"/>
          </p:cNvSpPr>
          <p:nvPr>
            <p:ph sz="quarter" idx="23" hasCustomPrompt="1"/>
          </p:nvPr>
        </p:nvSpPr>
        <p:spPr>
          <a:xfrm>
            <a:off x="12954000" y="10620587"/>
            <a:ext cx="10668000" cy="5486400"/>
          </a:xfrm>
        </p:spPr>
        <p:txBody>
          <a:bodyPr lIns="286214" tIns="143107"/>
          <a:lstStyle>
            <a:lvl1pPr>
              <a:defRPr baseline="0"/>
            </a:lvl1pPr>
            <a:lvl5pPr>
              <a:defRPr/>
            </a:lvl5pPr>
            <a:lvl6pPr>
              <a:defRPr/>
            </a:lvl6pPr>
            <a:lvl7pPr>
              <a:defRPr/>
            </a:lvl7pPr>
            <a:lvl8pPr>
              <a:defRPr/>
            </a:lvl8pPr>
            <a:lvl9pPr>
              <a:defRPr/>
            </a:lvl9pPr>
          </a:lstStyle>
          <a:p>
            <a:pPr lvl="0"/>
            <a:r>
              <a:rPr lang="en-US" dirty="0"/>
              <a:t>Use this placeholder to add text or other content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p>
        </p:txBody>
      </p:sp>
      <p:sp>
        <p:nvSpPr>
          <p:cNvPr id="23" name="Content Placeholder 17"/>
          <p:cNvSpPr>
            <a:spLocks noGrp="1"/>
          </p:cNvSpPr>
          <p:nvPr>
            <p:ph sz="quarter" idx="28" hasCustomPrompt="1"/>
          </p:nvPr>
        </p:nvSpPr>
        <p:spPr>
          <a:xfrm>
            <a:off x="12954000" y="20861867"/>
            <a:ext cx="10668000" cy="1557867"/>
          </a:xfrm>
        </p:spPr>
        <p:txBody>
          <a:bodyPr tIns="143107"/>
          <a:lstStyle>
            <a:lvl1pPr>
              <a:defRPr baseline="0"/>
            </a:lvl1pPr>
            <a:lvl5pPr>
              <a:defRPr/>
            </a:lvl5pPr>
            <a:lvl6pPr>
              <a:defRPr/>
            </a:lvl6pPr>
            <a:lvl7pPr>
              <a:defRPr/>
            </a:lvl7pPr>
            <a:lvl8pPr>
              <a:defRPr/>
            </a:lvl8pPr>
            <a:lvl9pPr>
              <a:defRPr/>
            </a:lvl9pPr>
          </a:lstStyle>
          <a:p>
            <a:pPr lvl="0"/>
            <a:r>
              <a:rPr lang="en-US" dirty="0"/>
              <a:t>Use this placeholder to add text or other content</a:t>
            </a:r>
          </a:p>
          <a:p>
            <a:pPr lvl="1"/>
            <a:r>
              <a:rPr lang="en-US" dirty="0"/>
              <a:t>Second level</a:t>
            </a:r>
          </a:p>
        </p:txBody>
      </p:sp>
      <p:sp>
        <p:nvSpPr>
          <p:cNvPr id="24" name="Text Placeholder 6"/>
          <p:cNvSpPr>
            <a:spLocks noGrp="1"/>
          </p:cNvSpPr>
          <p:nvPr>
            <p:ph type="body" sz="quarter" idx="29" hasCustomPrompt="1"/>
          </p:nvPr>
        </p:nvSpPr>
        <p:spPr>
          <a:xfrm>
            <a:off x="12954000" y="22961600"/>
            <a:ext cx="10668000" cy="1083733"/>
          </a:xfrm>
          <a:prstGeom prst="round1Rect">
            <a:avLst/>
          </a:prstGeom>
          <a:solidFill>
            <a:schemeClr val="accent6"/>
          </a:solidFill>
        </p:spPr>
        <p:txBody>
          <a:bodyPr lIns="286214" anchor="ctr">
            <a:noAutofit/>
          </a:bodyPr>
          <a:lstStyle>
            <a:lvl1pPr marL="0" indent="0">
              <a:spcBef>
                <a:spcPts val="0"/>
              </a:spcBef>
              <a:buNone/>
              <a:defRPr sz="4700" cap="all" baseline="0">
                <a:solidFill>
                  <a:schemeClr val="bg1"/>
                </a:solidFill>
                <a:latin typeface="+mj-lt"/>
              </a:defRPr>
            </a:lvl1pPr>
            <a:lvl2pPr marL="0" indent="0">
              <a:spcBef>
                <a:spcPts val="0"/>
              </a:spcBef>
              <a:buNone/>
              <a:defRPr sz="4700" cap="all" baseline="0">
                <a:solidFill>
                  <a:schemeClr val="bg1"/>
                </a:solidFill>
                <a:latin typeface="+mj-lt"/>
              </a:defRPr>
            </a:lvl2pPr>
            <a:lvl3pPr marL="0" indent="0">
              <a:spcBef>
                <a:spcPts val="0"/>
              </a:spcBef>
              <a:buNone/>
              <a:defRPr sz="4700" cap="all" baseline="0">
                <a:solidFill>
                  <a:schemeClr val="bg1"/>
                </a:solidFill>
                <a:latin typeface="+mj-lt"/>
              </a:defRPr>
            </a:lvl3pPr>
            <a:lvl4pPr marL="0" indent="0">
              <a:spcBef>
                <a:spcPts val="0"/>
              </a:spcBef>
              <a:buNone/>
              <a:defRPr sz="4700" cap="all" baseline="0">
                <a:solidFill>
                  <a:schemeClr val="bg1"/>
                </a:solidFill>
                <a:latin typeface="+mj-lt"/>
              </a:defRPr>
            </a:lvl4pPr>
            <a:lvl5pPr marL="0" indent="0">
              <a:spcBef>
                <a:spcPts val="0"/>
              </a:spcBef>
              <a:buNone/>
              <a:defRPr sz="4700" cap="all" baseline="0">
                <a:solidFill>
                  <a:schemeClr val="bg1"/>
                </a:solidFill>
                <a:latin typeface="+mj-lt"/>
              </a:defRPr>
            </a:lvl5pPr>
            <a:lvl6pPr marL="0" indent="0">
              <a:spcBef>
                <a:spcPts val="0"/>
              </a:spcBef>
              <a:buNone/>
              <a:defRPr sz="4700" cap="all" baseline="0">
                <a:solidFill>
                  <a:schemeClr val="bg1"/>
                </a:solidFill>
                <a:latin typeface="+mj-lt"/>
              </a:defRPr>
            </a:lvl6pPr>
            <a:lvl7pPr marL="0" indent="0">
              <a:spcBef>
                <a:spcPts val="0"/>
              </a:spcBef>
              <a:buNone/>
              <a:defRPr sz="4700" cap="all" baseline="0">
                <a:solidFill>
                  <a:schemeClr val="bg1"/>
                </a:solidFill>
                <a:latin typeface="+mj-lt"/>
              </a:defRPr>
            </a:lvl7pPr>
            <a:lvl8pPr marL="0" indent="0">
              <a:spcBef>
                <a:spcPts val="0"/>
              </a:spcBef>
              <a:buNone/>
              <a:defRPr sz="4700" cap="all" baseline="0">
                <a:solidFill>
                  <a:schemeClr val="bg1"/>
                </a:solidFill>
                <a:latin typeface="+mj-lt"/>
              </a:defRPr>
            </a:lvl8pPr>
            <a:lvl9pPr marL="0" indent="0">
              <a:spcBef>
                <a:spcPts val="0"/>
              </a:spcBef>
              <a:buNone/>
              <a:defRPr sz="4700" cap="all" baseline="0">
                <a:solidFill>
                  <a:schemeClr val="bg1"/>
                </a:solidFill>
                <a:latin typeface="+mj-lt"/>
              </a:defRPr>
            </a:lvl9pPr>
          </a:lstStyle>
          <a:p>
            <a:pPr lvl="0"/>
            <a:r>
              <a:rPr lang="en-US" dirty="0"/>
              <a:t>Heading</a:t>
            </a:r>
          </a:p>
        </p:txBody>
      </p:sp>
      <p:sp>
        <p:nvSpPr>
          <p:cNvPr id="25" name="Content Placeholder 17"/>
          <p:cNvSpPr>
            <a:spLocks noGrp="1"/>
          </p:cNvSpPr>
          <p:nvPr>
            <p:ph sz="quarter" idx="30" hasCustomPrompt="1"/>
          </p:nvPr>
        </p:nvSpPr>
        <p:spPr>
          <a:xfrm>
            <a:off x="12954000" y="24050752"/>
            <a:ext cx="10668000" cy="4064000"/>
          </a:xfrm>
        </p:spPr>
        <p:txBody>
          <a:bodyPr lIns="286214" tIns="143107"/>
          <a:lstStyle>
            <a:lvl1pPr>
              <a:defRPr baseline="0"/>
            </a:lvl1pPr>
            <a:lvl5pPr>
              <a:defRPr/>
            </a:lvl5pPr>
            <a:lvl6pPr>
              <a:defRPr/>
            </a:lvl6pPr>
            <a:lvl7pPr>
              <a:defRPr/>
            </a:lvl7pPr>
            <a:lvl8pPr>
              <a:defRPr/>
            </a:lvl8pPr>
            <a:lvl9pPr>
              <a:defRPr/>
            </a:lvl9pPr>
          </a:lstStyle>
          <a:p>
            <a:pPr lvl="0"/>
            <a:r>
              <a:rPr lang="en-US" dirty="0"/>
              <a:t>Use this placeholder to add text or other content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p>
        </p:txBody>
      </p:sp>
      <p:sp>
        <p:nvSpPr>
          <p:cNvPr id="26" name="Text Placeholder 6"/>
          <p:cNvSpPr>
            <a:spLocks noGrp="1"/>
          </p:cNvSpPr>
          <p:nvPr>
            <p:ph type="body" sz="quarter" idx="31" hasCustomPrompt="1"/>
          </p:nvPr>
        </p:nvSpPr>
        <p:spPr>
          <a:xfrm>
            <a:off x="24917400" y="5201920"/>
            <a:ext cx="10668000" cy="1083733"/>
          </a:xfrm>
          <a:prstGeom prst="round1Rect">
            <a:avLst/>
          </a:prstGeom>
          <a:solidFill>
            <a:schemeClr val="accent6"/>
          </a:solidFill>
        </p:spPr>
        <p:txBody>
          <a:bodyPr lIns="286214" anchor="ctr">
            <a:noAutofit/>
          </a:bodyPr>
          <a:lstStyle>
            <a:lvl1pPr marL="0" indent="0">
              <a:spcBef>
                <a:spcPts val="0"/>
              </a:spcBef>
              <a:buNone/>
              <a:defRPr sz="4700" cap="all" baseline="0">
                <a:solidFill>
                  <a:schemeClr val="bg1"/>
                </a:solidFill>
                <a:latin typeface="+mj-lt"/>
              </a:defRPr>
            </a:lvl1pPr>
            <a:lvl2pPr marL="0" indent="0">
              <a:spcBef>
                <a:spcPts val="0"/>
              </a:spcBef>
              <a:buNone/>
              <a:defRPr sz="4700" cap="all" baseline="0">
                <a:solidFill>
                  <a:schemeClr val="bg1"/>
                </a:solidFill>
                <a:latin typeface="+mj-lt"/>
              </a:defRPr>
            </a:lvl2pPr>
            <a:lvl3pPr marL="0" indent="0">
              <a:spcBef>
                <a:spcPts val="0"/>
              </a:spcBef>
              <a:buNone/>
              <a:defRPr sz="4700" cap="all" baseline="0">
                <a:solidFill>
                  <a:schemeClr val="bg1"/>
                </a:solidFill>
                <a:latin typeface="+mj-lt"/>
              </a:defRPr>
            </a:lvl3pPr>
            <a:lvl4pPr marL="0" indent="0">
              <a:spcBef>
                <a:spcPts val="0"/>
              </a:spcBef>
              <a:buNone/>
              <a:defRPr sz="4700" cap="all" baseline="0">
                <a:solidFill>
                  <a:schemeClr val="bg1"/>
                </a:solidFill>
                <a:latin typeface="+mj-lt"/>
              </a:defRPr>
            </a:lvl4pPr>
            <a:lvl5pPr marL="0" indent="0">
              <a:spcBef>
                <a:spcPts val="0"/>
              </a:spcBef>
              <a:buNone/>
              <a:defRPr sz="4700" cap="all" baseline="0">
                <a:solidFill>
                  <a:schemeClr val="bg1"/>
                </a:solidFill>
                <a:latin typeface="+mj-lt"/>
              </a:defRPr>
            </a:lvl5pPr>
            <a:lvl6pPr marL="0" indent="0">
              <a:spcBef>
                <a:spcPts val="0"/>
              </a:spcBef>
              <a:buNone/>
              <a:defRPr sz="4700" cap="all" baseline="0">
                <a:solidFill>
                  <a:schemeClr val="bg1"/>
                </a:solidFill>
                <a:latin typeface="+mj-lt"/>
              </a:defRPr>
            </a:lvl6pPr>
            <a:lvl7pPr marL="0" indent="0">
              <a:spcBef>
                <a:spcPts val="0"/>
              </a:spcBef>
              <a:buNone/>
              <a:defRPr sz="4700" cap="all" baseline="0">
                <a:solidFill>
                  <a:schemeClr val="bg1"/>
                </a:solidFill>
                <a:latin typeface="+mj-lt"/>
              </a:defRPr>
            </a:lvl7pPr>
            <a:lvl8pPr marL="0" indent="0">
              <a:spcBef>
                <a:spcPts val="0"/>
              </a:spcBef>
              <a:buNone/>
              <a:defRPr sz="4700" cap="all" baseline="0">
                <a:solidFill>
                  <a:schemeClr val="bg1"/>
                </a:solidFill>
                <a:latin typeface="+mj-lt"/>
              </a:defRPr>
            </a:lvl8pPr>
            <a:lvl9pPr marL="0" indent="0">
              <a:spcBef>
                <a:spcPts val="0"/>
              </a:spcBef>
              <a:buNone/>
              <a:defRPr sz="4700" cap="all" baseline="0">
                <a:solidFill>
                  <a:schemeClr val="bg1"/>
                </a:solidFill>
                <a:latin typeface="+mj-lt"/>
              </a:defRPr>
            </a:lvl9pPr>
          </a:lstStyle>
          <a:p>
            <a:pPr lvl="0"/>
            <a:r>
              <a:rPr lang="en-US" dirty="0"/>
              <a:t>Heading</a:t>
            </a:r>
          </a:p>
        </p:txBody>
      </p:sp>
      <p:sp>
        <p:nvSpPr>
          <p:cNvPr id="27" name="Content Placeholder 17"/>
          <p:cNvSpPr>
            <a:spLocks noGrp="1"/>
          </p:cNvSpPr>
          <p:nvPr>
            <p:ph sz="quarter" idx="32" hasCustomPrompt="1"/>
          </p:nvPr>
        </p:nvSpPr>
        <p:spPr>
          <a:xfrm>
            <a:off x="24917400" y="6285653"/>
            <a:ext cx="10668000" cy="6502400"/>
          </a:xfrm>
        </p:spPr>
        <p:txBody>
          <a:bodyPr lIns="286214" tIns="143107"/>
          <a:lstStyle>
            <a:lvl1pPr>
              <a:defRPr baseline="0"/>
            </a:lvl1pPr>
            <a:lvl5pPr>
              <a:defRPr/>
            </a:lvl5pPr>
            <a:lvl6pPr>
              <a:defRPr/>
            </a:lvl6pPr>
            <a:lvl7pPr>
              <a:defRPr/>
            </a:lvl7pPr>
            <a:lvl8pPr>
              <a:defRPr/>
            </a:lvl8pPr>
            <a:lvl9pPr>
              <a:defRPr/>
            </a:lvl9pPr>
          </a:lstStyle>
          <a:p>
            <a:pPr lvl="0"/>
            <a:r>
              <a:rPr lang="en-US" dirty="0"/>
              <a:t>Use this placeholder to add text or other content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p>
        </p:txBody>
      </p:sp>
      <p:sp>
        <p:nvSpPr>
          <p:cNvPr id="28" name="Content Placeholder 17"/>
          <p:cNvSpPr>
            <a:spLocks noGrp="1"/>
          </p:cNvSpPr>
          <p:nvPr>
            <p:ph sz="quarter" idx="33" hasCustomPrompt="1"/>
          </p:nvPr>
        </p:nvSpPr>
        <p:spPr>
          <a:xfrm>
            <a:off x="24917400" y="14077696"/>
            <a:ext cx="10668000" cy="6502400"/>
          </a:xfrm>
        </p:spPr>
        <p:txBody>
          <a:bodyPr lIns="286214" tIns="143107"/>
          <a:lstStyle>
            <a:lvl1pPr>
              <a:defRPr baseline="0"/>
            </a:lvl1pPr>
            <a:lvl5pPr>
              <a:defRPr/>
            </a:lvl5pPr>
            <a:lvl6pPr>
              <a:defRPr/>
            </a:lvl6pPr>
            <a:lvl7pPr>
              <a:defRPr/>
            </a:lvl7pPr>
            <a:lvl8pPr>
              <a:defRPr/>
            </a:lvl8pPr>
            <a:lvl9pPr>
              <a:defRPr/>
            </a:lvl9pPr>
          </a:lstStyle>
          <a:p>
            <a:pPr lvl="0"/>
            <a:r>
              <a:rPr lang="en-US" dirty="0"/>
              <a:t>Use this placeholder to add text or other content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p>
        </p:txBody>
      </p:sp>
      <p:sp>
        <p:nvSpPr>
          <p:cNvPr id="29" name="Text Placeholder 6"/>
          <p:cNvSpPr>
            <a:spLocks noGrp="1"/>
          </p:cNvSpPr>
          <p:nvPr>
            <p:ph type="body" sz="quarter" idx="34" hasCustomPrompt="1"/>
          </p:nvPr>
        </p:nvSpPr>
        <p:spPr>
          <a:xfrm>
            <a:off x="24917400" y="22961600"/>
            <a:ext cx="10668000" cy="1083733"/>
          </a:xfrm>
          <a:prstGeom prst="round1Rect">
            <a:avLst/>
          </a:prstGeom>
          <a:solidFill>
            <a:schemeClr val="accent1"/>
          </a:solidFill>
        </p:spPr>
        <p:txBody>
          <a:bodyPr lIns="286214" anchor="ctr">
            <a:noAutofit/>
          </a:bodyPr>
          <a:lstStyle>
            <a:lvl1pPr marL="0" indent="0">
              <a:spcBef>
                <a:spcPts val="0"/>
              </a:spcBef>
              <a:buNone/>
              <a:defRPr sz="4700" cap="all" baseline="0">
                <a:solidFill>
                  <a:schemeClr val="bg1"/>
                </a:solidFill>
                <a:latin typeface="+mj-lt"/>
              </a:defRPr>
            </a:lvl1pPr>
            <a:lvl2pPr marL="0" indent="0">
              <a:spcBef>
                <a:spcPts val="0"/>
              </a:spcBef>
              <a:buNone/>
              <a:defRPr sz="4700" cap="all" baseline="0">
                <a:solidFill>
                  <a:schemeClr val="bg1"/>
                </a:solidFill>
                <a:latin typeface="+mj-lt"/>
              </a:defRPr>
            </a:lvl2pPr>
            <a:lvl3pPr marL="0" indent="0">
              <a:spcBef>
                <a:spcPts val="0"/>
              </a:spcBef>
              <a:buNone/>
              <a:defRPr sz="4700" cap="all" baseline="0">
                <a:solidFill>
                  <a:schemeClr val="bg1"/>
                </a:solidFill>
                <a:latin typeface="+mj-lt"/>
              </a:defRPr>
            </a:lvl3pPr>
            <a:lvl4pPr marL="0" indent="0">
              <a:spcBef>
                <a:spcPts val="0"/>
              </a:spcBef>
              <a:buNone/>
              <a:defRPr sz="4700" cap="all" baseline="0">
                <a:solidFill>
                  <a:schemeClr val="bg1"/>
                </a:solidFill>
                <a:latin typeface="+mj-lt"/>
              </a:defRPr>
            </a:lvl4pPr>
            <a:lvl5pPr marL="0" indent="0">
              <a:spcBef>
                <a:spcPts val="0"/>
              </a:spcBef>
              <a:buNone/>
              <a:defRPr sz="4700" cap="all" baseline="0">
                <a:solidFill>
                  <a:schemeClr val="bg1"/>
                </a:solidFill>
                <a:latin typeface="+mj-lt"/>
              </a:defRPr>
            </a:lvl5pPr>
            <a:lvl6pPr marL="0" indent="0">
              <a:spcBef>
                <a:spcPts val="0"/>
              </a:spcBef>
              <a:buNone/>
              <a:defRPr sz="4700" cap="all" baseline="0">
                <a:solidFill>
                  <a:schemeClr val="bg1"/>
                </a:solidFill>
                <a:latin typeface="+mj-lt"/>
              </a:defRPr>
            </a:lvl6pPr>
            <a:lvl7pPr marL="0" indent="0">
              <a:spcBef>
                <a:spcPts val="0"/>
              </a:spcBef>
              <a:buNone/>
              <a:defRPr sz="4700" cap="all" baseline="0">
                <a:solidFill>
                  <a:schemeClr val="bg1"/>
                </a:solidFill>
                <a:latin typeface="+mj-lt"/>
              </a:defRPr>
            </a:lvl7pPr>
            <a:lvl8pPr marL="0" indent="0">
              <a:spcBef>
                <a:spcPts val="0"/>
              </a:spcBef>
              <a:buNone/>
              <a:defRPr sz="4700" cap="all" baseline="0">
                <a:solidFill>
                  <a:schemeClr val="bg1"/>
                </a:solidFill>
                <a:latin typeface="+mj-lt"/>
              </a:defRPr>
            </a:lvl8pPr>
            <a:lvl9pPr marL="0" indent="0">
              <a:spcBef>
                <a:spcPts val="0"/>
              </a:spcBef>
              <a:buNone/>
              <a:defRPr sz="4700" cap="all" baseline="0">
                <a:solidFill>
                  <a:schemeClr val="bg1"/>
                </a:solidFill>
                <a:latin typeface="+mj-lt"/>
              </a:defRPr>
            </a:lvl9pPr>
          </a:lstStyle>
          <a:p>
            <a:pPr lvl="0"/>
            <a:r>
              <a:rPr lang="en-US" dirty="0"/>
              <a:t>Heading</a:t>
            </a:r>
          </a:p>
        </p:txBody>
      </p:sp>
      <p:sp>
        <p:nvSpPr>
          <p:cNvPr id="30" name="Content Placeholder 17"/>
          <p:cNvSpPr>
            <a:spLocks noGrp="1"/>
          </p:cNvSpPr>
          <p:nvPr>
            <p:ph sz="quarter" idx="35" hasCustomPrompt="1"/>
          </p:nvPr>
        </p:nvSpPr>
        <p:spPr>
          <a:xfrm>
            <a:off x="24917400" y="24050752"/>
            <a:ext cx="10668000" cy="4064000"/>
          </a:xfrm>
        </p:spPr>
        <p:txBody>
          <a:bodyPr lIns="286214" tIns="143107"/>
          <a:lstStyle>
            <a:lvl1pPr>
              <a:defRPr baseline="0"/>
            </a:lvl1pPr>
            <a:lvl5pPr>
              <a:defRPr/>
            </a:lvl5pPr>
            <a:lvl6pPr>
              <a:defRPr/>
            </a:lvl6pPr>
            <a:lvl7pPr>
              <a:defRPr/>
            </a:lvl7pPr>
            <a:lvl8pPr>
              <a:defRPr/>
            </a:lvl8pPr>
            <a:lvl9pPr>
              <a:defRPr/>
            </a:lvl9pPr>
          </a:lstStyle>
          <a:p>
            <a:pPr lvl="0"/>
            <a:r>
              <a:rPr lang="en-US" dirty="0"/>
              <a:t>Use this placeholder to add text or other content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p>
        </p:txBody>
      </p:sp>
    </p:spTree>
    <p:extLst>
      <p:ext uri="{BB962C8B-B14F-4D97-AF65-F5344CB8AC3E}">
        <p14:creationId xmlns:p14="http://schemas.microsoft.com/office/powerpoint/2010/main" val="145907722"/>
      </p:ext>
    </p:extLst>
  </p:cSld>
  <p:clrMapOvr>
    <a:masterClrMapping/>
  </p:clrMapOvr>
  <p:extLst>
    <p:ext uri="{DCECCB84-F9BA-43D5-87BE-67443E8EF086}">
      <p15:sldGuideLst xmlns:p15="http://schemas.microsoft.com/office/powerpoint/2012/main">
        <p15:guide id="1" pos="9168" userDrawn="1">
          <p15:clr>
            <a:srgbClr val="A4A3A4"/>
          </p15:clr>
        </p15:guide>
        <p15:guide id="2" pos="18480" userDrawn="1">
          <p15:clr>
            <a:srgbClr val="A4A3A4"/>
          </p15:clr>
        </p15:guide>
      </p15:sldGuideLst>
    </p:ext>
  </p:extLs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bwMode="invGray">
          <a:xfrm>
            <a:off x="0" y="0"/>
            <a:ext cx="36576000" cy="44704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71554" tIns="35777" rIns="71554" bIns="35777" rtlCol="0" anchor="ctr"/>
          <a:lstStyle/>
          <a:p>
            <a:pPr algn="ctr"/>
            <a:endParaRPr lang="en-US" dirty="0"/>
          </a:p>
        </p:txBody>
      </p:sp>
      <p:sp>
        <p:nvSpPr>
          <p:cNvPr id="2" name="Title Placeholder 1"/>
          <p:cNvSpPr>
            <a:spLocks noGrp="1"/>
          </p:cNvSpPr>
          <p:nvPr>
            <p:ph type="title"/>
          </p:nvPr>
        </p:nvSpPr>
        <p:spPr bwMode="auto">
          <a:xfrm>
            <a:off x="5334000" y="880533"/>
            <a:ext cx="25908000" cy="2235147"/>
          </a:xfrm>
          <a:prstGeom prst="rect">
            <a:avLst/>
          </a:prstGeom>
        </p:spPr>
        <p:txBody>
          <a:bodyPr vert="horz" lIns="71554" tIns="35777" rIns="71554" bIns="35777"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334000" y="5350934"/>
            <a:ext cx="25908000" cy="21004108"/>
          </a:xfrm>
          <a:prstGeom prst="rect">
            <a:avLst/>
          </a:prstGeom>
        </p:spPr>
        <p:txBody>
          <a:bodyPr vert="horz" lIns="71554" tIns="35777" rIns="71554" bIns="3577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52500" y="28546399"/>
            <a:ext cx="8229600" cy="406400"/>
          </a:xfrm>
          <a:prstGeom prst="rect">
            <a:avLst/>
          </a:prstGeom>
        </p:spPr>
        <p:txBody>
          <a:bodyPr vert="horz" lIns="71554" tIns="35777" rIns="71554" bIns="35777" rtlCol="0" anchor="ctr"/>
          <a:lstStyle>
            <a:lvl1pPr algn="l">
              <a:defRPr sz="1200">
                <a:solidFill>
                  <a:schemeClr val="tx1">
                    <a:tint val="75000"/>
                  </a:schemeClr>
                </a:solidFill>
              </a:defRPr>
            </a:lvl1pPr>
          </a:lstStyle>
          <a:p>
            <a:fld id="{ECAA57DF-1C19-4726-AB84-014692BAD8F5}" type="datetimeFigureOut">
              <a:rPr lang="en-US" smtClean="0"/>
              <a:pPr/>
              <a:t>4/17/2024</a:t>
            </a:fld>
            <a:endParaRPr lang="en-US" dirty="0"/>
          </a:p>
        </p:txBody>
      </p:sp>
      <p:sp>
        <p:nvSpPr>
          <p:cNvPr id="5" name="Footer Placeholder 4"/>
          <p:cNvSpPr>
            <a:spLocks noGrp="1"/>
          </p:cNvSpPr>
          <p:nvPr>
            <p:ph type="ftr" sz="quarter" idx="3"/>
          </p:nvPr>
        </p:nvSpPr>
        <p:spPr>
          <a:xfrm>
            <a:off x="9182100" y="28546399"/>
            <a:ext cx="18211800" cy="406400"/>
          </a:xfrm>
          <a:prstGeom prst="rect">
            <a:avLst/>
          </a:prstGeom>
        </p:spPr>
        <p:txBody>
          <a:bodyPr vert="horz" lIns="71554" tIns="35777" rIns="71554" bIns="35777"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27393900" y="28546399"/>
            <a:ext cx="8229600" cy="406400"/>
          </a:xfrm>
          <a:prstGeom prst="rect">
            <a:avLst/>
          </a:prstGeom>
        </p:spPr>
        <p:txBody>
          <a:bodyPr vert="horz" lIns="71554" tIns="35777" rIns="71554" bIns="35777" rtlCol="0" anchor="ctr"/>
          <a:lstStyle>
            <a:lvl1pPr algn="r">
              <a:defRPr sz="1200">
                <a:solidFill>
                  <a:schemeClr val="tx1">
                    <a:tint val="75000"/>
                  </a:schemeClr>
                </a:solidFill>
              </a:defRPr>
            </a:lvl1pPr>
          </a:lstStyle>
          <a:p>
            <a:fld id="{91B4C631-C489-4C11-812F-2172FBEAE82B}" type="slidenum">
              <a:rPr lang="en-US" smtClean="0"/>
              <a:pPr/>
              <a:t>‹#›</a:t>
            </a:fld>
            <a:endParaRPr lang="en-US" dirty="0"/>
          </a:p>
        </p:txBody>
      </p:sp>
    </p:spTree>
    <p:extLst>
      <p:ext uri="{BB962C8B-B14F-4D97-AF65-F5344CB8AC3E}">
        <p14:creationId xmlns:p14="http://schemas.microsoft.com/office/powerpoint/2010/main" val="2508807471"/>
      </p:ext>
    </p:extLst>
  </p:cSld>
  <p:clrMap bg1="lt1" tx1="dk1" bg2="lt2" tx2="dk2" accent1="accent1" accent2="accent2" accent3="accent3" accent4="accent4" accent5="accent5" accent6="accent6" hlink="hlink" folHlink="folHlink"/>
  <p:sldLayoutIdLst>
    <p:sldLayoutId id="2147483672" r:id="rId1"/>
  </p:sldLayoutIdLst>
  <p:txStyles>
    <p:titleStyle>
      <a:lvl1pPr algn="l" defTabSz="3434574" rtl="0" eaLnBrk="1" latinLnBrk="0" hangingPunct="1">
        <a:lnSpc>
          <a:spcPct val="90000"/>
        </a:lnSpc>
        <a:spcBef>
          <a:spcPct val="0"/>
        </a:spcBef>
        <a:buNone/>
        <a:defRPr sz="6800" b="1" kern="1200">
          <a:solidFill>
            <a:schemeClr val="bg1"/>
          </a:solidFill>
          <a:latin typeface="+mj-lt"/>
          <a:ea typeface="+mj-ea"/>
          <a:cs typeface="+mj-cs"/>
        </a:defRPr>
      </a:lvl1pPr>
    </p:titleStyle>
    <p:bodyStyle>
      <a:lvl1pPr marL="357768" indent="-357768" algn="l" defTabSz="3434574" rtl="0" eaLnBrk="1" latinLnBrk="0" hangingPunct="1">
        <a:lnSpc>
          <a:spcPct val="100000"/>
        </a:lnSpc>
        <a:spcBef>
          <a:spcPts val="940"/>
        </a:spcBef>
        <a:buClr>
          <a:schemeClr val="accent2"/>
        </a:buClr>
        <a:buFont typeface="Arial" panose="020B0604020202020204" pitchFamily="34" charset="0"/>
        <a:buChar char="•"/>
        <a:defRPr sz="2200" kern="1200">
          <a:solidFill>
            <a:schemeClr val="tx1"/>
          </a:solidFill>
          <a:latin typeface="+mn-lt"/>
          <a:ea typeface="+mn-ea"/>
          <a:cs typeface="+mn-cs"/>
        </a:defRPr>
      </a:lvl1pPr>
      <a:lvl2pPr marL="858643" indent="-357768" algn="l" defTabSz="3434574" rtl="0" eaLnBrk="1" latinLnBrk="0" hangingPunct="1">
        <a:lnSpc>
          <a:spcPct val="100000"/>
        </a:lnSpc>
        <a:spcBef>
          <a:spcPts val="940"/>
        </a:spcBef>
        <a:buClr>
          <a:schemeClr val="accent2"/>
        </a:buClr>
        <a:buFont typeface="Arial" panose="020B0604020202020204" pitchFamily="34" charset="0"/>
        <a:buChar char="•"/>
        <a:defRPr sz="1900" kern="1200">
          <a:solidFill>
            <a:schemeClr val="tx1"/>
          </a:solidFill>
          <a:latin typeface="+mn-lt"/>
          <a:ea typeface="+mn-ea"/>
          <a:cs typeface="+mn-cs"/>
        </a:defRPr>
      </a:lvl2pPr>
      <a:lvl3pPr marL="858643" indent="-357768" algn="l" defTabSz="3434574" rtl="0" eaLnBrk="1" latinLnBrk="0" hangingPunct="1">
        <a:lnSpc>
          <a:spcPct val="100000"/>
        </a:lnSpc>
        <a:spcBef>
          <a:spcPts val="940"/>
        </a:spcBef>
        <a:buClr>
          <a:schemeClr val="accent2"/>
        </a:buClr>
        <a:buFont typeface="Arial" panose="020B0604020202020204" pitchFamily="34" charset="0"/>
        <a:buChar char="•"/>
        <a:defRPr sz="1900" kern="1200">
          <a:solidFill>
            <a:schemeClr val="tx1"/>
          </a:solidFill>
          <a:latin typeface="+mn-lt"/>
          <a:ea typeface="+mn-ea"/>
          <a:cs typeface="+mn-cs"/>
        </a:defRPr>
      </a:lvl3pPr>
      <a:lvl4pPr marL="858643" indent="-357768" algn="l" defTabSz="3434574" rtl="0" eaLnBrk="1" latinLnBrk="0" hangingPunct="1">
        <a:lnSpc>
          <a:spcPct val="100000"/>
        </a:lnSpc>
        <a:spcBef>
          <a:spcPts val="940"/>
        </a:spcBef>
        <a:buClr>
          <a:schemeClr val="accent2"/>
        </a:buClr>
        <a:buFont typeface="Arial" panose="020B0604020202020204" pitchFamily="34" charset="0"/>
        <a:buChar char="•"/>
        <a:defRPr sz="1900" kern="1200">
          <a:solidFill>
            <a:schemeClr val="tx1"/>
          </a:solidFill>
          <a:latin typeface="+mn-lt"/>
          <a:ea typeface="+mn-ea"/>
          <a:cs typeface="+mn-cs"/>
        </a:defRPr>
      </a:lvl4pPr>
      <a:lvl5pPr marL="858643" indent="-357768" algn="l" defTabSz="3434574" rtl="0" eaLnBrk="1" latinLnBrk="0" hangingPunct="1">
        <a:lnSpc>
          <a:spcPct val="100000"/>
        </a:lnSpc>
        <a:spcBef>
          <a:spcPts val="940"/>
        </a:spcBef>
        <a:buClr>
          <a:schemeClr val="accent2"/>
        </a:buClr>
        <a:buFont typeface="Arial" panose="020B0604020202020204" pitchFamily="34" charset="0"/>
        <a:buChar char="•"/>
        <a:defRPr sz="1900" kern="1200">
          <a:solidFill>
            <a:schemeClr val="tx1"/>
          </a:solidFill>
          <a:latin typeface="+mn-lt"/>
          <a:ea typeface="+mn-ea"/>
          <a:cs typeface="+mn-cs"/>
        </a:defRPr>
      </a:lvl5pPr>
      <a:lvl6pPr marL="858643" indent="-357768" algn="l" defTabSz="3434574" rtl="0" eaLnBrk="1" latinLnBrk="0" hangingPunct="1">
        <a:lnSpc>
          <a:spcPct val="100000"/>
        </a:lnSpc>
        <a:spcBef>
          <a:spcPts val="940"/>
        </a:spcBef>
        <a:buClr>
          <a:schemeClr val="accent2"/>
        </a:buClr>
        <a:buFont typeface="Arial" panose="020B0604020202020204" pitchFamily="34" charset="0"/>
        <a:buChar char="•"/>
        <a:defRPr sz="1900" kern="1200">
          <a:solidFill>
            <a:schemeClr val="tx1"/>
          </a:solidFill>
          <a:latin typeface="+mn-lt"/>
          <a:ea typeface="+mn-ea"/>
          <a:cs typeface="+mn-cs"/>
        </a:defRPr>
      </a:lvl6pPr>
      <a:lvl7pPr marL="858643" indent="-357768" algn="l" defTabSz="3434574" rtl="0" eaLnBrk="1" latinLnBrk="0" hangingPunct="1">
        <a:lnSpc>
          <a:spcPct val="100000"/>
        </a:lnSpc>
        <a:spcBef>
          <a:spcPts val="940"/>
        </a:spcBef>
        <a:buClr>
          <a:schemeClr val="accent2"/>
        </a:buClr>
        <a:buFont typeface="Arial" panose="020B0604020202020204" pitchFamily="34" charset="0"/>
        <a:buChar char="•"/>
        <a:defRPr sz="1900" kern="1200">
          <a:solidFill>
            <a:schemeClr val="tx1"/>
          </a:solidFill>
          <a:latin typeface="+mn-lt"/>
          <a:ea typeface="+mn-ea"/>
          <a:cs typeface="+mn-cs"/>
        </a:defRPr>
      </a:lvl7pPr>
      <a:lvl8pPr marL="858643" indent="-357768" algn="l" defTabSz="3434574" rtl="0" eaLnBrk="1" latinLnBrk="0" hangingPunct="1">
        <a:lnSpc>
          <a:spcPct val="100000"/>
        </a:lnSpc>
        <a:spcBef>
          <a:spcPts val="940"/>
        </a:spcBef>
        <a:buClr>
          <a:schemeClr val="accent2"/>
        </a:buClr>
        <a:buFont typeface="Arial" panose="020B0604020202020204" pitchFamily="34" charset="0"/>
        <a:buChar char="•"/>
        <a:defRPr sz="1900" kern="1200">
          <a:solidFill>
            <a:schemeClr val="tx1"/>
          </a:solidFill>
          <a:latin typeface="+mn-lt"/>
          <a:ea typeface="+mn-ea"/>
          <a:cs typeface="+mn-cs"/>
        </a:defRPr>
      </a:lvl8pPr>
      <a:lvl9pPr marL="858643" indent="-357768" algn="l" defTabSz="3434574" rtl="0" eaLnBrk="1" latinLnBrk="0" hangingPunct="1">
        <a:lnSpc>
          <a:spcPct val="100000"/>
        </a:lnSpc>
        <a:spcBef>
          <a:spcPts val="940"/>
        </a:spcBef>
        <a:buClr>
          <a:schemeClr val="accent2"/>
        </a:buClr>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3434574" rtl="0" eaLnBrk="1" latinLnBrk="0" hangingPunct="1">
        <a:defRPr sz="6700" kern="1200">
          <a:solidFill>
            <a:schemeClr val="tx1"/>
          </a:solidFill>
          <a:latin typeface="+mn-lt"/>
          <a:ea typeface="+mn-ea"/>
          <a:cs typeface="+mn-cs"/>
        </a:defRPr>
      </a:lvl1pPr>
      <a:lvl2pPr marL="1717288" algn="l" defTabSz="3434574" rtl="0" eaLnBrk="1" latinLnBrk="0" hangingPunct="1">
        <a:defRPr sz="6700" kern="1200">
          <a:solidFill>
            <a:schemeClr val="tx1"/>
          </a:solidFill>
          <a:latin typeface="+mn-lt"/>
          <a:ea typeface="+mn-ea"/>
          <a:cs typeface="+mn-cs"/>
        </a:defRPr>
      </a:lvl2pPr>
      <a:lvl3pPr marL="3434574" algn="l" defTabSz="3434574" rtl="0" eaLnBrk="1" latinLnBrk="0" hangingPunct="1">
        <a:defRPr sz="6700" kern="1200">
          <a:solidFill>
            <a:schemeClr val="tx1"/>
          </a:solidFill>
          <a:latin typeface="+mn-lt"/>
          <a:ea typeface="+mn-ea"/>
          <a:cs typeface="+mn-cs"/>
        </a:defRPr>
      </a:lvl3pPr>
      <a:lvl4pPr marL="5151862" algn="l" defTabSz="3434574" rtl="0" eaLnBrk="1" latinLnBrk="0" hangingPunct="1">
        <a:defRPr sz="6700" kern="1200">
          <a:solidFill>
            <a:schemeClr val="tx1"/>
          </a:solidFill>
          <a:latin typeface="+mn-lt"/>
          <a:ea typeface="+mn-ea"/>
          <a:cs typeface="+mn-cs"/>
        </a:defRPr>
      </a:lvl4pPr>
      <a:lvl5pPr marL="6869148" algn="l" defTabSz="3434574" rtl="0" eaLnBrk="1" latinLnBrk="0" hangingPunct="1">
        <a:defRPr sz="6700" kern="1200">
          <a:solidFill>
            <a:schemeClr val="tx1"/>
          </a:solidFill>
          <a:latin typeface="+mn-lt"/>
          <a:ea typeface="+mn-ea"/>
          <a:cs typeface="+mn-cs"/>
        </a:defRPr>
      </a:lvl5pPr>
      <a:lvl6pPr marL="8586436" algn="l" defTabSz="3434574" rtl="0" eaLnBrk="1" latinLnBrk="0" hangingPunct="1">
        <a:defRPr sz="6700" kern="1200">
          <a:solidFill>
            <a:schemeClr val="tx1"/>
          </a:solidFill>
          <a:latin typeface="+mn-lt"/>
          <a:ea typeface="+mn-ea"/>
          <a:cs typeface="+mn-cs"/>
        </a:defRPr>
      </a:lvl6pPr>
      <a:lvl7pPr marL="10303722" algn="l" defTabSz="3434574" rtl="0" eaLnBrk="1" latinLnBrk="0" hangingPunct="1">
        <a:defRPr sz="6700" kern="1200">
          <a:solidFill>
            <a:schemeClr val="tx1"/>
          </a:solidFill>
          <a:latin typeface="+mn-lt"/>
          <a:ea typeface="+mn-ea"/>
          <a:cs typeface="+mn-cs"/>
        </a:defRPr>
      </a:lvl7pPr>
      <a:lvl8pPr marL="12021010" algn="l" defTabSz="3434574" rtl="0" eaLnBrk="1" latinLnBrk="0" hangingPunct="1">
        <a:defRPr sz="6700" kern="1200">
          <a:solidFill>
            <a:schemeClr val="tx1"/>
          </a:solidFill>
          <a:latin typeface="+mn-lt"/>
          <a:ea typeface="+mn-ea"/>
          <a:cs typeface="+mn-cs"/>
        </a:defRPr>
      </a:lvl8pPr>
      <a:lvl9pPr marL="13738297" algn="l" defTabSz="3434574" rtl="0" eaLnBrk="1" latinLnBrk="0" hangingPunct="1">
        <a:defRPr sz="67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368" userDrawn="1">
          <p15:clr>
            <a:srgbClr val="A4A3A4"/>
          </p15:clr>
        </p15:guide>
        <p15:guide id="2" pos="720" userDrawn="1">
          <p15:clr>
            <a:srgbClr val="A4A3A4"/>
          </p15:clr>
        </p15:guide>
        <p15:guide id="3" pos="26928" userDrawn="1">
          <p15:clr>
            <a:srgbClr val="A4A3A4"/>
          </p15:clr>
        </p15:guide>
        <p15:guide id="4" pos="13824" userDrawn="1">
          <p15:clr>
            <a:srgbClr val="A4A3A4"/>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microsoft.com/office/2007/relationships/hdphoto" Target="../media/hdphoto1.wdp"/><Relationship Id="rId10" Type="http://schemas.openxmlformats.org/officeDocument/2006/relationships/image" Target="../media/image7.jpg"/><Relationship Id="rId4" Type="http://schemas.openxmlformats.org/officeDocument/2006/relationships/image" Target="../media/image2.png"/><Relationship Id="rId9"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7"/>
          </p:nvPr>
        </p:nvSpPr>
        <p:spPr>
          <a:xfrm>
            <a:off x="990600" y="4868401"/>
            <a:ext cx="10668000" cy="1083733"/>
          </a:xfrm>
        </p:spPr>
        <p:txBody>
          <a:bodyPr/>
          <a:lstStyle/>
          <a:p>
            <a:r>
              <a:rPr lang="en-US" dirty="0"/>
              <a:t>background</a:t>
            </a:r>
          </a:p>
        </p:txBody>
      </p:sp>
      <p:sp>
        <p:nvSpPr>
          <p:cNvPr id="8" name="Text Placeholder 7"/>
          <p:cNvSpPr>
            <a:spLocks noGrp="1"/>
          </p:cNvSpPr>
          <p:nvPr>
            <p:ph type="body" sz="quarter" idx="19"/>
          </p:nvPr>
        </p:nvSpPr>
        <p:spPr>
          <a:xfrm>
            <a:off x="1090446" y="22239348"/>
            <a:ext cx="10668000" cy="1083733"/>
          </a:xfrm>
        </p:spPr>
        <p:txBody>
          <a:bodyPr/>
          <a:lstStyle/>
          <a:p>
            <a:r>
              <a:rPr lang="en-US" dirty="0"/>
              <a:t>Materials</a:t>
            </a:r>
          </a:p>
        </p:txBody>
      </p:sp>
      <p:sp>
        <p:nvSpPr>
          <p:cNvPr id="13" name="Content Placeholder 12"/>
          <p:cNvSpPr>
            <a:spLocks noGrp="1"/>
          </p:cNvSpPr>
          <p:nvPr>
            <p:ph sz="quarter" idx="26"/>
          </p:nvPr>
        </p:nvSpPr>
        <p:spPr>
          <a:xfrm>
            <a:off x="1090446" y="23568198"/>
            <a:ext cx="7681900" cy="5037608"/>
          </a:xfrm>
        </p:spPr>
        <p:txBody>
          <a:bodyPr>
            <a:normAutofit/>
          </a:bodyPr>
          <a:lstStyle/>
          <a:p>
            <a:r>
              <a:rPr lang="en-US" sz="3000" dirty="0" err="1">
                <a:latin typeface="Times New Roman" panose="02020603050405020304" pitchFamily="18" charset="0"/>
                <a:cs typeface="Times New Roman" panose="02020603050405020304" pitchFamily="18" charset="0"/>
              </a:rPr>
              <a:t>SparkFun</a:t>
            </a:r>
            <a:r>
              <a:rPr lang="en-US" sz="3000" dirty="0">
                <a:latin typeface="Times New Roman" panose="02020603050405020304" pitchFamily="18" charset="0"/>
                <a:cs typeface="Times New Roman" panose="02020603050405020304" pitchFamily="18" charset="0"/>
              </a:rPr>
              <a:t> RTK Surveyor</a:t>
            </a:r>
          </a:p>
          <a:p>
            <a:r>
              <a:rPr lang="en-US" sz="3000" dirty="0">
                <a:latin typeface="Times New Roman" panose="02020603050405020304" pitchFamily="18" charset="0"/>
                <a:cs typeface="Times New Roman" panose="02020603050405020304" pitchFamily="18" charset="0"/>
              </a:rPr>
              <a:t>L1/L2/L5 Multiband Surveying Antenna</a:t>
            </a:r>
          </a:p>
          <a:p>
            <a:r>
              <a:rPr lang="en-US" sz="3000" dirty="0">
                <a:latin typeface="Times New Roman" panose="02020603050405020304" pitchFamily="18" charset="0"/>
                <a:cs typeface="Times New Roman" panose="02020603050405020304" pitchFamily="18" charset="0"/>
              </a:rPr>
              <a:t>Tripod with mounting plate and threading adaptor</a:t>
            </a:r>
          </a:p>
          <a:p>
            <a:r>
              <a:rPr lang="en-US" sz="3000" dirty="0">
                <a:latin typeface="Times New Roman" panose="02020603050405020304" pitchFamily="18" charset="0"/>
                <a:cs typeface="Times New Roman" panose="02020603050405020304" pitchFamily="18" charset="0"/>
              </a:rPr>
              <a:t>Source of Radio Technical Commission for Maritime (RTCM) correction data</a:t>
            </a:r>
          </a:p>
          <a:p>
            <a:r>
              <a:rPr lang="en-US" sz="3000" dirty="0">
                <a:latin typeface="Times New Roman" panose="02020603050405020304" pitchFamily="18" charset="0"/>
                <a:cs typeface="Times New Roman" panose="02020603050405020304" pitchFamily="18" charset="0"/>
              </a:rPr>
              <a:t>Mapping software (SW Maps)</a:t>
            </a:r>
          </a:p>
          <a:p>
            <a:r>
              <a:rPr lang="en-US" sz="3000" dirty="0">
                <a:latin typeface="Times New Roman" panose="02020603050405020304" pitchFamily="18" charset="0"/>
                <a:cs typeface="Times New Roman" panose="02020603050405020304" pitchFamily="18" charset="0"/>
              </a:rPr>
              <a:t>Field Markers</a:t>
            </a:r>
          </a:p>
          <a:p>
            <a:endParaRPr lang="en-US" sz="3000" dirty="0">
              <a:latin typeface="Times New Roman" panose="02020603050405020304" pitchFamily="18" charset="0"/>
              <a:cs typeface="Times New Roman" panose="02020603050405020304" pitchFamily="18" charset="0"/>
            </a:endParaRPr>
          </a:p>
        </p:txBody>
      </p:sp>
      <p:sp>
        <p:nvSpPr>
          <p:cNvPr id="9" name="Text Placeholder 8"/>
          <p:cNvSpPr>
            <a:spLocks noGrp="1"/>
          </p:cNvSpPr>
          <p:nvPr>
            <p:ph type="body" sz="quarter" idx="21"/>
          </p:nvPr>
        </p:nvSpPr>
        <p:spPr>
          <a:xfrm>
            <a:off x="12966981" y="4914185"/>
            <a:ext cx="10668000" cy="1083733"/>
          </a:xfrm>
        </p:spPr>
        <p:txBody>
          <a:bodyPr/>
          <a:lstStyle/>
          <a:p>
            <a:r>
              <a:rPr lang="en-US" dirty="0"/>
              <a:t>methods</a:t>
            </a:r>
          </a:p>
        </p:txBody>
      </p:sp>
      <p:sp>
        <p:nvSpPr>
          <p:cNvPr id="18" name="Text Placeholder 17"/>
          <p:cNvSpPr>
            <a:spLocks noGrp="1"/>
          </p:cNvSpPr>
          <p:nvPr>
            <p:ph type="body" sz="quarter" idx="31"/>
          </p:nvPr>
        </p:nvSpPr>
        <p:spPr>
          <a:xfrm>
            <a:off x="12954000" y="23105420"/>
            <a:ext cx="10668000" cy="1083733"/>
          </a:xfrm>
        </p:spPr>
        <p:txBody>
          <a:bodyPr/>
          <a:lstStyle/>
          <a:p>
            <a:r>
              <a:rPr lang="en-US" dirty="0"/>
              <a:t>Discussion and conclusions</a:t>
            </a:r>
          </a:p>
        </p:txBody>
      </p:sp>
      <p:sp>
        <p:nvSpPr>
          <p:cNvPr id="21" name="Text Placeholder 20"/>
          <p:cNvSpPr>
            <a:spLocks noGrp="1"/>
          </p:cNvSpPr>
          <p:nvPr>
            <p:ph type="body" sz="quarter" idx="34"/>
          </p:nvPr>
        </p:nvSpPr>
        <p:spPr>
          <a:xfrm>
            <a:off x="24963684" y="25285302"/>
            <a:ext cx="10668000" cy="1083733"/>
          </a:xfrm>
        </p:spPr>
        <p:txBody>
          <a:bodyPr/>
          <a:lstStyle/>
          <a:p>
            <a:r>
              <a:rPr lang="en-US" dirty="0"/>
              <a:t>Resources</a:t>
            </a:r>
          </a:p>
        </p:txBody>
      </p:sp>
      <p:sp>
        <p:nvSpPr>
          <p:cNvPr id="22" name="Content Placeholder 21"/>
          <p:cNvSpPr>
            <a:spLocks noGrp="1"/>
          </p:cNvSpPr>
          <p:nvPr>
            <p:ph sz="quarter" idx="35"/>
          </p:nvPr>
        </p:nvSpPr>
        <p:spPr>
          <a:xfrm>
            <a:off x="24963684" y="26369035"/>
            <a:ext cx="10668000" cy="2399806"/>
          </a:xfrm>
        </p:spPr>
        <p:txBody>
          <a:bodyPr>
            <a:noAutofit/>
          </a:bodyPr>
          <a:lstStyle/>
          <a:p>
            <a:pPr marL="0" indent="0">
              <a:buNone/>
            </a:pPr>
            <a:r>
              <a:rPr lang="en-US" sz="2500" dirty="0">
                <a:effectLst/>
                <a:latin typeface="Times New Roman" panose="02020603050405020304" pitchFamily="18" charset="0"/>
                <a:cs typeface="Times New Roman" panose="02020603050405020304" pitchFamily="18" charset="0"/>
              </a:rPr>
              <a:t>Sickle, Jan Van. </a:t>
            </a:r>
            <a:r>
              <a:rPr lang="en-US" sz="2500" i="1" dirty="0">
                <a:effectLst/>
                <a:latin typeface="Times New Roman" panose="02020603050405020304" pitchFamily="18" charset="0"/>
                <a:cs typeface="Times New Roman" panose="02020603050405020304" pitchFamily="18" charset="0"/>
              </a:rPr>
              <a:t>Real-Time Kinematic</a:t>
            </a:r>
            <a:r>
              <a:rPr lang="en-US" sz="2500" dirty="0">
                <a:effectLst/>
                <a:latin typeface="Times New Roman" panose="02020603050405020304" pitchFamily="18" charset="0"/>
                <a:cs typeface="Times New Roman" panose="02020603050405020304" pitchFamily="18" charset="0"/>
              </a:rPr>
              <a:t>. 2023. </a:t>
            </a:r>
            <a:r>
              <a:rPr lang="en-US" sz="2500" i="1" dirty="0">
                <a:effectLst/>
                <a:latin typeface="Times New Roman" panose="02020603050405020304" pitchFamily="18" charset="0"/>
                <a:cs typeface="Times New Roman" panose="02020603050405020304" pitchFamily="18" charset="0"/>
              </a:rPr>
              <a:t>RTK and the Federal Communications Commission (FCC)</a:t>
            </a:r>
            <a:r>
              <a:rPr lang="en-US" sz="2500" dirty="0">
                <a:effectLst/>
                <a:latin typeface="Times New Roman" panose="02020603050405020304" pitchFamily="18" charset="0"/>
                <a:cs typeface="Times New Roman" panose="02020603050405020304" pitchFamily="18" charset="0"/>
              </a:rPr>
              <a:t>, The Pennsylvania State University, https://www.e-education.psu.edu/geog862/node/1845. Accessed 12 Apr. 2024.  </a:t>
            </a:r>
          </a:p>
          <a:p>
            <a:pPr marL="0" indent="0" algn="just">
              <a:buNone/>
            </a:pPr>
            <a:r>
              <a:rPr lang="en-US" sz="2500" dirty="0">
                <a:latin typeface="Times New Roman" panose="02020603050405020304" pitchFamily="18" charset="0"/>
                <a:cs typeface="Times New Roman" panose="02020603050405020304" pitchFamily="18" charset="0"/>
              </a:rPr>
              <a:t>Google (2024) </a:t>
            </a:r>
            <a:r>
              <a:rPr lang="en-US" sz="2500" i="1" dirty="0">
                <a:latin typeface="Times New Roman" panose="02020603050405020304" pitchFamily="18" charset="0"/>
                <a:cs typeface="Times New Roman" panose="02020603050405020304" pitchFamily="18" charset="0"/>
              </a:rPr>
              <a:t>UNH Observatory adjacent field. </a:t>
            </a:r>
            <a:r>
              <a:rPr lang="en-US" sz="2500" dirty="0">
                <a:latin typeface="Times New Roman" panose="02020603050405020304" pitchFamily="18" charset="0"/>
                <a:cs typeface="Times New Roman" panose="02020603050405020304" pitchFamily="18" charset="0"/>
              </a:rPr>
              <a:t>Available at https://www.google.com/maps. Accessed 12 Apr. 2024.</a:t>
            </a:r>
          </a:p>
        </p:txBody>
      </p:sp>
      <p:sp>
        <p:nvSpPr>
          <p:cNvPr id="20" name="Text Placeholder 19"/>
          <p:cNvSpPr>
            <a:spLocks noGrp="1"/>
          </p:cNvSpPr>
          <p:nvPr>
            <p:ph type="body" sz="quarter" idx="29"/>
          </p:nvPr>
        </p:nvSpPr>
        <p:spPr>
          <a:xfrm>
            <a:off x="24943362" y="4914185"/>
            <a:ext cx="10668000" cy="1083733"/>
          </a:xfrm>
        </p:spPr>
        <p:txBody>
          <a:bodyPr/>
          <a:lstStyle/>
          <a:p>
            <a:r>
              <a:rPr lang="en-US" dirty="0"/>
              <a:t>Results</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23632" y="578625"/>
            <a:ext cx="2478029" cy="2983998"/>
          </a:xfrm>
          <a:prstGeom prst="rect">
            <a:avLst/>
          </a:prstGeom>
        </p:spPr>
      </p:pic>
      <p:pic>
        <p:nvPicPr>
          <p:cNvPr id="23" name="Picture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107371" y="731025"/>
            <a:ext cx="2478029" cy="2983998"/>
          </a:xfrm>
          <a:prstGeom prst="rect">
            <a:avLst/>
          </a:prstGeom>
        </p:spPr>
      </p:pic>
      <p:sp>
        <p:nvSpPr>
          <p:cNvPr id="3" name="Text Placeholder 1">
            <a:extLst>
              <a:ext uri="{FF2B5EF4-FFF2-40B4-BE49-F238E27FC236}">
                <a16:creationId xmlns:a16="http://schemas.microsoft.com/office/drawing/2014/main" id="{89411AC7-C05C-666E-312D-00D1CDE2CB18}"/>
              </a:ext>
            </a:extLst>
          </p:cNvPr>
          <p:cNvSpPr txBox="1">
            <a:spLocks/>
          </p:cNvSpPr>
          <p:nvPr/>
        </p:nvSpPr>
        <p:spPr>
          <a:xfrm>
            <a:off x="990600" y="5981994"/>
            <a:ext cx="10668000" cy="8147828"/>
          </a:xfrm>
          <a:prstGeom prst="rect">
            <a:avLst/>
          </a:prstGeom>
        </p:spPr>
        <p:txBody>
          <a:bodyPr vert="horz" lIns="286214" tIns="143107" rIns="71554" bIns="35777" rtlCol="0">
            <a:normAutofit/>
          </a:bodyPr>
          <a:lstStyle>
            <a:lvl1pPr marL="357768" indent="-357768" algn="l" defTabSz="3434574" rtl="0" eaLnBrk="1" latinLnBrk="0" hangingPunct="1">
              <a:lnSpc>
                <a:spcPct val="100000"/>
              </a:lnSpc>
              <a:spcBef>
                <a:spcPts val="940"/>
              </a:spcBef>
              <a:buClr>
                <a:schemeClr val="accent2"/>
              </a:buClr>
              <a:buFont typeface="Arial" panose="020B0604020202020204" pitchFamily="34" charset="0"/>
              <a:buChar char="•"/>
              <a:defRPr sz="2200" kern="1200" baseline="0">
                <a:solidFill>
                  <a:schemeClr val="tx1"/>
                </a:solidFill>
                <a:latin typeface="+mn-lt"/>
                <a:ea typeface="+mn-ea"/>
                <a:cs typeface="+mn-cs"/>
              </a:defRPr>
            </a:lvl1pPr>
            <a:lvl2pPr marL="858643" indent="-357768" algn="l" defTabSz="3434574" rtl="0" eaLnBrk="1" latinLnBrk="0" hangingPunct="1">
              <a:lnSpc>
                <a:spcPct val="100000"/>
              </a:lnSpc>
              <a:spcBef>
                <a:spcPts val="940"/>
              </a:spcBef>
              <a:buClr>
                <a:schemeClr val="accent2"/>
              </a:buClr>
              <a:buFont typeface="Arial" panose="020B0604020202020204" pitchFamily="34" charset="0"/>
              <a:buChar char="•"/>
              <a:defRPr sz="1900" kern="1200">
                <a:solidFill>
                  <a:schemeClr val="tx1"/>
                </a:solidFill>
                <a:latin typeface="+mn-lt"/>
                <a:ea typeface="+mn-ea"/>
                <a:cs typeface="+mn-cs"/>
              </a:defRPr>
            </a:lvl2pPr>
            <a:lvl3pPr marL="858643" indent="-357768" algn="l" defTabSz="3434574" rtl="0" eaLnBrk="1" latinLnBrk="0" hangingPunct="1">
              <a:lnSpc>
                <a:spcPct val="100000"/>
              </a:lnSpc>
              <a:spcBef>
                <a:spcPts val="940"/>
              </a:spcBef>
              <a:buClr>
                <a:schemeClr val="accent2"/>
              </a:buClr>
              <a:buFont typeface="Arial" panose="020B0604020202020204" pitchFamily="34" charset="0"/>
              <a:buChar char="•"/>
              <a:defRPr sz="1900" kern="1200">
                <a:solidFill>
                  <a:schemeClr val="tx1"/>
                </a:solidFill>
                <a:latin typeface="+mn-lt"/>
                <a:ea typeface="+mn-ea"/>
                <a:cs typeface="+mn-cs"/>
              </a:defRPr>
            </a:lvl3pPr>
            <a:lvl4pPr marL="858643" indent="-357768" algn="l" defTabSz="3434574" rtl="0" eaLnBrk="1" latinLnBrk="0" hangingPunct="1">
              <a:lnSpc>
                <a:spcPct val="100000"/>
              </a:lnSpc>
              <a:spcBef>
                <a:spcPts val="940"/>
              </a:spcBef>
              <a:buClr>
                <a:schemeClr val="accent2"/>
              </a:buClr>
              <a:buFont typeface="Arial" panose="020B0604020202020204" pitchFamily="34" charset="0"/>
              <a:buChar char="•"/>
              <a:defRPr sz="1900" kern="1200">
                <a:solidFill>
                  <a:schemeClr val="tx1"/>
                </a:solidFill>
                <a:latin typeface="+mn-lt"/>
                <a:ea typeface="+mn-ea"/>
                <a:cs typeface="+mn-cs"/>
              </a:defRPr>
            </a:lvl4pPr>
            <a:lvl5pPr marL="858643" indent="-357768" algn="l" defTabSz="3434574" rtl="0" eaLnBrk="1" latinLnBrk="0" hangingPunct="1">
              <a:lnSpc>
                <a:spcPct val="100000"/>
              </a:lnSpc>
              <a:spcBef>
                <a:spcPts val="940"/>
              </a:spcBef>
              <a:buClr>
                <a:schemeClr val="accent2"/>
              </a:buClr>
              <a:buFont typeface="Arial" panose="020B0604020202020204" pitchFamily="34" charset="0"/>
              <a:buChar char="•"/>
              <a:defRPr sz="1900" kern="1200">
                <a:solidFill>
                  <a:schemeClr val="tx1"/>
                </a:solidFill>
                <a:latin typeface="+mn-lt"/>
                <a:ea typeface="+mn-ea"/>
                <a:cs typeface="+mn-cs"/>
              </a:defRPr>
            </a:lvl5pPr>
            <a:lvl6pPr marL="858643" indent="-357768" algn="l" defTabSz="3434574" rtl="0" eaLnBrk="1" latinLnBrk="0" hangingPunct="1">
              <a:lnSpc>
                <a:spcPct val="100000"/>
              </a:lnSpc>
              <a:spcBef>
                <a:spcPts val="940"/>
              </a:spcBef>
              <a:buClr>
                <a:schemeClr val="accent2"/>
              </a:buClr>
              <a:buFont typeface="Arial" panose="020B0604020202020204" pitchFamily="34" charset="0"/>
              <a:buChar char="•"/>
              <a:defRPr sz="1900" kern="1200">
                <a:solidFill>
                  <a:schemeClr val="tx1"/>
                </a:solidFill>
                <a:latin typeface="+mn-lt"/>
                <a:ea typeface="+mn-ea"/>
                <a:cs typeface="+mn-cs"/>
              </a:defRPr>
            </a:lvl6pPr>
            <a:lvl7pPr marL="858643" indent="-357768" algn="l" defTabSz="3434574" rtl="0" eaLnBrk="1" latinLnBrk="0" hangingPunct="1">
              <a:lnSpc>
                <a:spcPct val="100000"/>
              </a:lnSpc>
              <a:spcBef>
                <a:spcPts val="940"/>
              </a:spcBef>
              <a:buClr>
                <a:schemeClr val="accent2"/>
              </a:buClr>
              <a:buFont typeface="Arial" panose="020B0604020202020204" pitchFamily="34" charset="0"/>
              <a:buChar char="•"/>
              <a:defRPr sz="1900" kern="1200">
                <a:solidFill>
                  <a:schemeClr val="tx1"/>
                </a:solidFill>
                <a:latin typeface="+mn-lt"/>
                <a:ea typeface="+mn-ea"/>
                <a:cs typeface="+mn-cs"/>
              </a:defRPr>
            </a:lvl7pPr>
            <a:lvl8pPr marL="858643" indent="-357768" algn="l" defTabSz="3434574" rtl="0" eaLnBrk="1" latinLnBrk="0" hangingPunct="1">
              <a:lnSpc>
                <a:spcPct val="100000"/>
              </a:lnSpc>
              <a:spcBef>
                <a:spcPts val="940"/>
              </a:spcBef>
              <a:buClr>
                <a:schemeClr val="accent2"/>
              </a:buClr>
              <a:buFont typeface="Arial" panose="020B0604020202020204" pitchFamily="34" charset="0"/>
              <a:buChar char="•"/>
              <a:defRPr sz="1900" kern="1200">
                <a:solidFill>
                  <a:schemeClr val="tx1"/>
                </a:solidFill>
                <a:latin typeface="+mn-lt"/>
                <a:ea typeface="+mn-ea"/>
                <a:cs typeface="+mn-cs"/>
              </a:defRPr>
            </a:lvl8pPr>
            <a:lvl9pPr marL="858643" indent="-357768" algn="l" defTabSz="3434574" rtl="0" eaLnBrk="1" latinLnBrk="0" hangingPunct="1">
              <a:lnSpc>
                <a:spcPct val="100000"/>
              </a:lnSpc>
              <a:spcBef>
                <a:spcPts val="940"/>
              </a:spcBef>
              <a:buClr>
                <a:schemeClr val="accent2"/>
              </a:buClr>
              <a:buFont typeface="Arial" panose="020B0604020202020204" pitchFamily="34" charset="0"/>
              <a:buChar char="•"/>
              <a:defRPr sz="1900" kern="1200">
                <a:solidFill>
                  <a:schemeClr val="tx1"/>
                </a:solidFill>
                <a:latin typeface="+mn-lt"/>
                <a:ea typeface="+mn-ea"/>
                <a:cs typeface="+mn-cs"/>
              </a:defRPr>
            </a:lvl9pPr>
          </a:lstStyle>
          <a:p>
            <a:pPr algn="just"/>
            <a:r>
              <a:rPr lang="en-US" sz="3000" dirty="0">
                <a:latin typeface="Times New Roman" panose="02020603050405020304" pitchFamily="18" charset="0"/>
                <a:cs typeface="Times New Roman" panose="02020603050405020304" pitchFamily="18" charset="0"/>
              </a:rPr>
              <a:t>The Radio Interferometer for Thunderstorm Studies (RIFTS) technique uses an array of eight broadband antennae to create images of lightning by analyzing the electromagnetic waves produced from ionizing the air around a lightning strike. </a:t>
            </a:r>
          </a:p>
          <a:p>
            <a:pPr algn="just"/>
            <a:r>
              <a:rPr lang="en-US" sz="3000" dirty="0">
                <a:latin typeface="Times New Roman" panose="02020603050405020304" pitchFamily="18" charset="0"/>
                <a:cs typeface="Times New Roman" panose="02020603050405020304" pitchFamily="18" charset="0"/>
              </a:rPr>
              <a:t>The positioning of these antennae is a critical factor in the resolution of the images. Both the shape and size of the array affect the resulting image. Our antennae are currently in a modified </a:t>
            </a:r>
            <a:r>
              <a:rPr lang="en-US" sz="3000" dirty="0" err="1">
                <a:latin typeface="Times New Roman" panose="02020603050405020304" pitchFamily="18" charset="0"/>
                <a:cs typeface="Times New Roman" panose="02020603050405020304" pitchFamily="18" charset="0"/>
              </a:rPr>
              <a:t>Reuleaux</a:t>
            </a:r>
            <a:r>
              <a:rPr lang="en-US" sz="3000" dirty="0">
                <a:latin typeface="Times New Roman" panose="02020603050405020304" pitchFamily="18" charset="0"/>
                <a:cs typeface="Times New Roman" panose="02020603050405020304" pitchFamily="18" charset="0"/>
              </a:rPr>
              <a:t> triangle formation, which uniformly covers the UV spectrum. </a:t>
            </a:r>
          </a:p>
          <a:p>
            <a:pPr algn="just"/>
            <a:r>
              <a:rPr lang="en-US" sz="3000" dirty="0">
                <a:latin typeface="Times New Roman" panose="02020603050405020304" pitchFamily="18" charset="0"/>
                <a:cs typeface="Times New Roman" panose="02020603050405020304" pitchFamily="18" charset="0"/>
              </a:rPr>
              <a:t>A Global Network Satellite System (GNSS) receiver with Real Time Kinematics (RTK) allows for ±0.01m horizontal accuracy in ideal conditions (Fig. 1). Our device is the </a:t>
            </a:r>
            <a:r>
              <a:rPr lang="en-US" sz="3000" dirty="0" err="1">
                <a:latin typeface="Times New Roman" panose="02020603050405020304" pitchFamily="18" charset="0"/>
                <a:cs typeface="Times New Roman" panose="02020603050405020304" pitchFamily="18" charset="0"/>
              </a:rPr>
              <a:t>SparkFun</a:t>
            </a:r>
            <a:r>
              <a:rPr lang="en-US" sz="3000" dirty="0">
                <a:latin typeface="Times New Roman" panose="02020603050405020304" pitchFamily="18" charset="0"/>
                <a:cs typeface="Times New Roman" panose="02020603050405020304" pitchFamily="18" charset="0"/>
              </a:rPr>
              <a:t> Surveyor, with an L1/L2/L5 surveying antenna (Fig. 2). RTK requires a source of positional correction data, provided by the reference station operated by the University of New Hampshire.</a:t>
            </a:r>
          </a:p>
          <a:p>
            <a:pPr algn="just"/>
            <a:endParaRPr lang="en-US" sz="3000" dirty="0">
              <a:latin typeface="Times New Roman" panose="02020603050405020304" pitchFamily="18" charset="0"/>
              <a:cs typeface="Times New Roman" panose="02020603050405020304" pitchFamily="18" charset="0"/>
            </a:endParaRPr>
          </a:p>
        </p:txBody>
      </p:sp>
      <p:sp>
        <p:nvSpPr>
          <p:cNvPr id="12" name="Title 3">
            <a:extLst>
              <a:ext uri="{FF2B5EF4-FFF2-40B4-BE49-F238E27FC236}">
                <a16:creationId xmlns:a16="http://schemas.microsoft.com/office/drawing/2014/main" id="{E640E4F6-091D-5F4C-CCF2-88F63E751DD2}"/>
              </a:ext>
            </a:extLst>
          </p:cNvPr>
          <p:cNvSpPr txBox="1">
            <a:spLocks/>
          </p:cNvSpPr>
          <p:nvPr/>
        </p:nvSpPr>
        <p:spPr bwMode="auto">
          <a:xfrm>
            <a:off x="3375646" y="-81971"/>
            <a:ext cx="29850671" cy="2304995"/>
          </a:xfrm>
          <a:prstGeom prst="rect">
            <a:avLst/>
          </a:prstGeom>
        </p:spPr>
        <p:txBody>
          <a:bodyPr vert="horz" lIns="71554" tIns="35777" rIns="71554" bIns="35777" rtlCol="0" anchor="b">
            <a:normAutofit fontScale="97500"/>
          </a:bodyPr>
          <a:lstStyle>
            <a:lvl1pPr algn="l" defTabSz="3434574" rtl="0" eaLnBrk="1" latinLnBrk="0" hangingPunct="1">
              <a:lnSpc>
                <a:spcPct val="90000"/>
              </a:lnSpc>
              <a:spcBef>
                <a:spcPct val="0"/>
              </a:spcBef>
              <a:buNone/>
              <a:defRPr sz="6800" b="1" kern="1200">
                <a:solidFill>
                  <a:schemeClr val="bg1"/>
                </a:solidFill>
                <a:latin typeface="+mj-lt"/>
                <a:ea typeface="+mj-ea"/>
                <a:cs typeface="+mj-cs"/>
              </a:defRPr>
            </a:lvl1pPr>
          </a:lstStyle>
          <a:p>
            <a:pPr algn="ctr"/>
            <a:r>
              <a:rPr lang="en-US" sz="8000" dirty="0"/>
              <a:t>Precise Positioning an Antenna Array for Lightning Imaging</a:t>
            </a:r>
          </a:p>
        </p:txBody>
      </p:sp>
      <p:sp>
        <p:nvSpPr>
          <p:cNvPr id="25" name="TextBox 24">
            <a:extLst>
              <a:ext uri="{FF2B5EF4-FFF2-40B4-BE49-F238E27FC236}">
                <a16:creationId xmlns:a16="http://schemas.microsoft.com/office/drawing/2014/main" id="{8C15EED4-FDA6-F887-8C8D-F1809C39DE24}"/>
              </a:ext>
            </a:extLst>
          </p:cNvPr>
          <p:cNvSpPr txBox="1"/>
          <p:nvPr/>
        </p:nvSpPr>
        <p:spPr>
          <a:xfrm>
            <a:off x="4051581" y="2355434"/>
            <a:ext cx="28498800" cy="1569660"/>
          </a:xfrm>
          <a:prstGeom prst="rect">
            <a:avLst/>
          </a:prstGeom>
          <a:noFill/>
        </p:spPr>
        <p:txBody>
          <a:bodyPr wrap="square" rtlCol="0">
            <a:spAutoFit/>
          </a:bodyPr>
          <a:lstStyle/>
          <a:p>
            <a:pPr algn="ctr"/>
            <a:r>
              <a:rPr lang="en-US" sz="4800" dirty="0">
                <a:solidFill>
                  <a:schemeClr val="bg1"/>
                </a:solidFill>
                <a:latin typeface="Times New Roman" panose="02020603050405020304" pitchFamily="18" charset="0"/>
                <a:cs typeface="Times New Roman" panose="02020603050405020304" pitchFamily="18" charset="0"/>
              </a:rPr>
              <a:t>Angus Kirkpatrick, Dr. </a:t>
            </a:r>
            <a:r>
              <a:rPr lang="en-US" sz="4800" dirty="0" err="1">
                <a:solidFill>
                  <a:schemeClr val="bg1"/>
                </a:solidFill>
                <a:latin typeface="Times New Roman" panose="02020603050405020304" pitchFamily="18" charset="0"/>
                <a:cs typeface="Times New Roman" panose="02020603050405020304" pitchFamily="18" charset="0"/>
              </a:rPr>
              <a:t>Ningyu</a:t>
            </a:r>
            <a:r>
              <a:rPr lang="en-US" sz="4800" dirty="0">
                <a:solidFill>
                  <a:schemeClr val="bg1"/>
                </a:solidFill>
                <a:latin typeface="Times New Roman" panose="02020603050405020304" pitchFamily="18" charset="0"/>
                <a:cs typeface="Times New Roman" panose="02020603050405020304" pitchFamily="18" charset="0"/>
              </a:rPr>
              <a:t> Liu (Faculty Advisor)</a:t>
            </a:r>
          </a:p>
          <a:p>
            <a:pPr algn="ctr"/>
            <a:r>
              <a:rPr lang="en-US" sz="4800" dirty="0">
                <a:solidFill>
                  <a:schemeClr val="bg1"/>
                </a:solidFill>
                <a:latin typeface="Times New Roman" panose="02020603050405020304" pitchFamily="18" charset="0"/>
                <a:cs typeface="Times New Roman" panose="02020603050405020304" pitchFamily="18" charset="0"/>
              </a:rPr>
              <a:t>Department of Physics and Astronomy, University of New Hampshire</a:t>
            </a:r>
          </a:p>
        </p:txBody>
      </p:sp>
      <p:sp>
        <p:nvSpPr>
          <p:cNvPr id="32" name="Content Placeholder 13">
            <a:extLst>
              <a:ext uri="{FF2B5EF4-FFF2-40B4-BE49-F238E27FC236}">
                <a16:creationId xmlns:a16="http://schemas.microsoft.com/office/drawing/2014/main" id="{EC92BA07-B5F8-CD7F-05D2-02822ADF5E58}"/>
              </a:ext>
            </a:extLst>
          </p:cNvPr>
          <p:cNvSpPr txBox="1">
            <a:spLocks/>
          </p:cNvSpPr>
          <p:nvPr/>
        </p:nvSpPr>
        <p:spPr>
          <a:xfrm>
            <a:off x="12954000" y="5981993"/>
            <a:ext cx="10668000" cy="15247871"/>
          </a:xfrm>
          <a:prstGeom prst="rect">
            <a:avLst/>
          </a:prstGeom>
        </p:spPr>
        <p:txBody>
          <a:bodyPr vert="horz" lIns="286214" tIns="143107" rIns="71554" bIns="35777" rtlCol="0">
            <a:normAutofit/>
          </a:bodyPr>
          <a:lstStyle>
            <a:lvl1pPr marL="357768" indent="-357768" algn="l" defTabSz="3434574" rtl="0" eaLnBrk="1" latinLnBrk="0" hangingPunct="1">
              <a:lnSpc>
                <a:spcPct val="100000"/>
              </a:lnSpc>
              <a:spcBef>
                <a:spcPts val="940"/>
              </a:spcBef>
              <a:buClr>
                <a:schemeClr val="accent2"/>
              </a:buClr>
              <a:buFont typeface="Arial" panose="020B0604020202020204" pitchFamily="34" charset="0"/>
              <a:buChar char="•"/>
              <a:defRPr sz="2200" kern="1200" baseline="0">
                <a:solidFill>
                  <a:schemeClr val="tx1"/>
                </a:solidFill>
                <a:latin typeface="+mn-lt"/>
                <a:ea typeface="+mn-ea"/>
                <a:cs typeface="+mn-cs"/>
              </a:defRPr>
            </a:lvl1pPr>
            <a:lvl2pPr marL="858643" indent="-357768" algn="l" defTabSz="3434574" rtl="0" eaLnBrk="1" latinLnBrk="0" hangingPunct="1">
              <a:lnSpc>
                <a:spcPct val="100000"/>
              </a:lnSpc>
              <a:spcBef>
                <a:spcPts val="940"/>
              </a:spcBef>
              <a:buClr>
                <a:schemeClr val="accent2"/>
              </a:buClr>
              <a:buFont typeface="Arial" panose="020B0604020202020204" pitchFamily="34" charset="0"/>
              <a:buChar char="•"/>
              <a:defRPr sz="1900" kern="1200">
                <a:solidFill>
                  <a:schemeClr val="tx1"/>
                </a:solidFill>
                <a:latin typeface="+mn-lt"/>
                <a:ea typeface="+mn-ea"/>
                <a:cs typeface="+mn-cs"/>
              </a:defRPr>
            </a:lvl2pPr>
            <a:lvl3pPr marL="858643" indent="-357768" algn="l" defTabSz="3434574" rtl="0" eaLnBrk="1" latinLnBrk="0" hangingPunct="1">
              <a:lnSpc>
                <a:spcPct val="100000"/>
              </a:lnSpc>
              <a:spcBef>
                <a:spcPts val="940"/>
              </a:spcBef>
              <a:buClr>
                <a:schemeClr val="accent2"/>
              </a:buClr>
              <a:buFont typeface="Arial" panose="020B0604020202020204" pitchFamily="34" charset="0"/>
              <a:buChar char="•"/>
              <a:defRPr sz="1900" kern="1200">
                <a:solidFill>
                  <a:schemeClr val="tx1"/>
                </a:solidFill>
                <a:latin typeface="+mn-lt"/>
                <a:ea typeface="+mn-ea"/>
                <a:cs typeface="+mn-cs"/>
              </a:defRPr>
            </a:lvl3pPr>
            <a:lvl4pPr marL="858643" indent="-357768" algn="l" defTabSz="3434574" rtl="0" eaLnBrk="1" latinLnBrk="0" hangingPunct="1">
              <a:lnSpc>
                <a:spcPct val="100000"/>
              </a:lnSpc>
              <a:spcBef>
                <a:spcPts val="940"/>
              </a:spcBef>
              <a:buClr>
                <a:schemeClr val="accent2"/>
              </a:buClr>
              <a:buFont typeface="Arial" panose="020B0604020202020204" pitchFamily="34" charset="0"/>
              <a:buChar char="•"/>
              <a:defRPr sz="1900" kern="1200">
                <a:solidFill>
                  <a:schemeClr val="tx1"/>
                </a:solidFill>
                <a:latin typeface="+mn-lt"/>
                <a:ea typeface="+mn-ea"/>
                <a:cs typeface="+mn-cs"/>
              </a:defRPr>
            </a:lvl4pPr>
            <a:lvl5pPr marL="858643" indent="-357768" algn="l" defTabSz="3434574" rtl="0" eaLnBrk="1" latinLnBrk="0" hangingPunct="1">
              <a:lnSpc>
                <a:spcPct val="100000"/>
              </a:lnSpc>
              <a:spcBef>
                <a:spcPts val="940"/>
              </a:spcBef>
              <a:buClr>
                <a:schemeClr val="accent2"/>
              </a:buClr>
              <a:buFont typeface="Arial" panose="020B0604020202020204" pitchFamily="34" charset="0"/>
              <a:buChar char="•"/>
              <a:defRPr sz="1900" kern="1200">
                <a:solidFill>
                  <a:schemeClr val="tx1"/>
                </a:solidFill>
                <a:latin typeface="+mn-lt"/>
                <a:ea typeface="+mn-ea"/>
                <a:cs typeface="+mn-cs"/>
              </a:defRPr>
            </a:lvl5pPr>
            <a:lvl6pPr marL="858643" indent="-357768" algn="l" defTabSz="3434574" rtl="0" eaLnBrk="1" latinLnBrk="0" hangingPunct="1">
              <a:lnSpc>
                <a:spcPct val="100000"/>
              </a:lnSpc>
              <a:spcBef>
                <a:spcPts val="940"/>
              </a:spcBef>
              <a:buClr>
                <a:schemeClr val="accent2"/>
              </a:buClr>
              <a:buFont typeface="Arial" panose="020B0604020202020204" pitchFamily="34" charset="0"/>
              <a:buChar char="•"/>
              <a:defRPr sz="1900" kern="1200">
                <a:solidFill>
                  <a:schemeClr val="tx1"/>
                </a:solidFill>
                <a:latin typeface="+mn-lt"/>
                <a:ea typeface="+mn-ea"/>
                <a:cs typeface="+mn-cs"/>
              </a:defRPr>
            </a:lvl6pPr>
            <a:lvl7pPr marL="858643" indent="-357768" algn="l" defTabSz="3434574" rtl="0" eaLnBrk="1" latinLnBrk="0" hangingPunct="1">
              <a:lnSpc>
                <a:spcPct val="100000"/>
              </a:lnSpc>
              <a:spcBef>
                <a:spcPts val="940"/>
              </a:spcBef>
              <a:buClr>
                <a:schemeClr val="accent2"/>
              </a:buClr>
              <a:buFont typeface="Arial" panose="020B0604020202020204" pitchFamily="34" charset="0"/>
              <a:buChar char="•"/>
              <a:defRPr sz="1900" kern="1200">
                <a:solidFill>
                  <a:schemeClr val="tx1"/>
                </a:solidFill>
                <a:latin typeface="+mn-lt"/>
                <a:ea typeface="+mn-ea"/>
                <a:cs typeface="+mn-cs"/>
              </a:defRPr>
            </a:lvl7pPr>
            <a:lvl8pPr marL="858643" indent="-357768" algn="l" defTabSz="3434574" rtl="0" eaLnBrk="1" latinLnBrk="0" hangingPunct="1">
              <a:lnSpc>
                <a:spcPct val="100000"/>
              </a:lnSpc>
              <a:spcBef>
                <a:spcPts val="940"/>
              </a:spcBef>
              <a:buClr>
                <a:schemeClr val="accent2"/>
              </a:buClr>
              <a:buFont typeface="Arial" panose="020B0604020202020204" pitchFamily="34" charset="0"/>
              <a:buChar char="•"/>
              <a:defRPr sz="1900" kern="1200">
                <a:solidFill>
                  <a:schemeClr val="tx1"/>
                </a:solidFill>
                <a:latin typeface="+mn-lt"/>
                <a:ea typeface="+mn-ea"/>
                <a:cs typeface="+mn-cs"/>
              </a:defRPr>
            </a:lvl8pPr>
            <a:lvl9pPr marL="858643" indent="-357768" algn="l" defTabSz="3434574" rtl="0" eaLnBrk="1" latinLnBrk="0" hangingPunct="1">
              <a:lnSpc>
                <a:spcPct val="100000"/>
              </a:lnSpc>
              <a:spcBef>
                <a:spcPts val="940"/>
              </a:spcBef>
              <a:buClr>
                <a:schemeClr val="accent2"/>
              </a:buClr>
              <a:buFont typeface="Arial" panose="020B0604020202020204" pitchFamily="34" charset="0"/>
              <a:buChar char="•"/>
              <a:defRPr sz="1900" kern="1200">
                <a:solidFill>
                  <a:schemeClr val="tx1"/>
                </a:solidFill>
                <a:latin typeface="+mn-lt"/>
                <a:ea typeface="+mn-ea"/>
                <a:cs typeface="+mn-cs"/>
              </a:defRPr>
            </a:lvl9pPr>
          </a:lstStyle>
          <a:p>
            <a:pPr algn="just"/>
            <a:r>
              <a:rPr lang="en-US" sz="3000" dirty="0">
                <a:latin typeface="Times New Roman" panose="02020603050405020304" pitchFamily="18" charset="0"/>
                <a:cs typeface="Times New Roman" panose="02020603050405020304" pitchFamily="18" charset="0"/>
              </a:rPr>
              <a:t>Using a GNSS receiver we measure a reference point/origin coordinate for the array and leading antenna direction. </a:t>
            </a:r>
          </a:p>
          <a:p>
            <a:pPr algn="just"/>
            <a:r>
              <a:rPr lang="en-US" sz="3000" dirty="0">
                <a:latin typeface="Times New Roman" panose="02020603050405020304" pitchFamily="18" charset="0"/>
                <a:cs typeface="Times New Roman" panose="02020603050405020304" pitchFamily="18" charset="0"/>
              </a:rPr>
              <a:t>The array layout is generated by a </a:t>
            </a:r>
            <a:r>
              <a:rPr lang="en-US" sz="3000" dirty="0" err="1">
                <a:latin typeface="Times New Roman" panose="02020603050405020304" pitchFamily="18" charset="0"/>
                <a:cs typeface="Times New Roman" panose="02020603050405020304" pitchFamily="18" charset="0"/>
              </a:rPr>
              <a:t>MatLab</a:t>
            </a:r>
            <a:r>
              <a:rPr lang="en-US" sz="3000" dirty="0">
                <a:latin typeface="Times New Roman" panose="02020603050405020304" pitchFamily="18" charset="0"/>
                <a:cs typeface="Times New Roman" panose="02020603050405020304" pitchFamily="18" charset="0"/>
              </a:rPr>
              <a:t> script specific to the geometry. </a:t>
            </a:r>
          </a:p>
          <a:p>
            <a:pPr algn="just"/>
            <a:endParaRPr lang="en-US" sz="3000" dirty="0">
              <a:latin typeface="Times New Roman" panose="02020603050405020304" pitchFamily="18" charset="0"/>
              <a:cs typeface="Times New Roman" panose="02020603050405020304" pitchFamily="18" charset="0"/>
            </a:endParaRPr>
          </a:p>
          <a:p>
            <a:pPr algn="just"/>
            <a:endParaRPr lang="en-US" sz="3000" dirty="0">
              <a:latin typeface="Times New Roman" panose="02020603050405020304" pitchFamily="18" charset="0"/>
              <a:cs typeface="Times New Roman" panose="02020603050405020304" pitchFamily="18" charset="0"/>
            </a:endParaRPr>
          </a:p>
          <a:p>
            <a:pPr algn="just"/>
            <a:endParaRPr lang="en-US" sz="3000" dirty="0">
              <a:latin typeface="Times New Roman" panose="02020603050405020304" pitchFamily="18" charset="0"/>
              <a:cs typeface="Times New Roman" panose="02020603050405020304" pitchFamily="18" charset="0"/>
            </a:endParaRPr>
          </a:p>
          <a:p>
            <a:pPr algn="just"/>
            <a:endParaRPr lang="en-US" sz="3000" dirty="0">
              <a:latin typeface="Times New Roman" panose="02020603050405020304" pitchFamily="18" charset="0"/>
              <a:cs typeface="Times New Roman" panose="02020603050405020304" pitchFamily="18" charset="0"/>
            </a:endParaRPr>
          </a:p>
          <a:p>
            <a:pPr algn="just"/>
            <a:endParaRPr lang="en-US" sz="3000" dirty="0">
              <a:latin typeface="Times New Roman" panose="02020603050405020304" pitchFamily="18" charset="0"/>
              <a:cs typeface="Times New Roman" panose="02020603050405020304" pitchFamily="18" charset="0"/>
            </a:endParaRPr>
          </a:p>
          <a:p>
            <a:pPr algn="just"/>
            <a:endParaRPr lang="en-US" sz="3000" dirty="0">
              <a:latin typeface="Times New Roman" panose="02020603050405020304" pitchFamily="18" charset="0"/>
              <a:cs typeface="Times New Roman" panose="02020603050405020304" pitchFamily="18" charset="0"/>
            </a:endParaRPr>
          </a:p>
          <a:p>
            <a:pPr algn="just"/>
            <a:endParaRPr lang="en-US" sz="3000" dirty="0">
              <a:latin typeface="Times New Roman" panose="02020603050405020304" pitchFamily="18" charset="0"/>
              <a:cs typeface="Times New Roman" panose="02020603050405020304" pitchFamily="18" charset="0"/>
            </a:endParaRPr>
          </a:p>
          <a:p>
            <a:pPr algn="just"/>
            <a:endParaRPr lang="en-US" sz="3000" dirty="0">
              <a:latin typeface="Times New Roman" panose="02020603050405020304" pitchFamily="18" charset="0"/>
              <a:cs typeface="Times New Roman" panose="02020603050405020304" pitchFamily="18" charset="0"/>
            </a:endParaRPr>
          </a:p>
          <a:p>
            <a:pPr algn="just"/>
            <a:endParaRPr lang="en-US" sz="3000" dirty="0">
              <a:latin typeface="Times New Roman" panose="02020603050405020304" pitchFamily="18" charset="0"/>
              <a:cs typeface="Times New Roman" panose="02020603050405020304" pitchFamily="18" charset="0"/>
            </a:endParaRPr>
          </a:p>
          <a:p>
            <a:pPr algn="just"/>
            <a:endParaRPr lang="en-US" sz="3000" dirty="0">
              <a:latin typeface="Times New Roman" panose="02020603050405020304" pitchFamily="18" charset="0"/>
              <a:cs typeface="Times New Roman" panose="02020603050405020304" pitchFamily="18" charset="0"/>
            </a:endParaRPr>
          </a:p>
          <a:p>
            <a:pPr algn="just"/>
            <a:endParaRPr lang="en-US" sz="3000" dirty="0">
              <a:latin typeface="Times New Roman" panose="02020603050405020304" pitchFamily="18" charset="0"/>
              <a:cs typeface="Times New Roman" panose="02020603050405020304" pitchFamily="18" charset="0"/>
            </a:endParaRPr>
          </a:p>
          <a:p>
            <a:pPr marL="0" indent="0" algn="just">
              <a:buNone/>
            </a:pPr>
            <a:endParaRPr lang="en-US" sz="5400" dirty="0">
              <a:latin typeface="Times New Roman" panose="02020603050405020304" pitchFamily="18" charset="0"/>
              <a:cs typeface="Times New Roman" panose="02020603050405020304" pitchFamily="18" charset="0"/>
            </a:endParaRPr>
          </a:p>
          <a:p>
            <a:pPr algn="just"/>
            <a:r>
              <a:rPr lang="en-US" sz="3000" dirty="0">
                <a:latin typeface="Times New Roman" panose="02020603050405020304" pitchFamily="18" charset="0"/>
                <a:cs typeface="Times New Roman" panose="02020603050405020304" pitchFamily="18" charset="0"/>
              </a:rPr>
              <a:t>Using </a:t>
            </a:r>
            <a:r>
              <a:rPr lang="en-US" sz="3000" dirty="0" err="1">
                <a:latin typeface="Times New Roman" panose="02020603050405020304" pitchFamily="18" charset="0"/>
                <a:cs typeface="Times New Roman" panose="02020603050405020304" pitchFamily="18" charset="0"/>
              </a:rPr>
              <a:t>MatLab</a:t>
            </a:r>
            <a:r>
              <a:rPr lang="en-US" sz="3000" dirty="0">
                <a:latin typeface="Times New Roman" panose="02020603050405020304" pitchFamily="18" charset="0"/>
                <a:cs typeface="Times New Roman" panose="02020603050405020304" pitchFamily="18" charset="0"/>
              </a:rPr>
              <a:t> and initial measurements, we scale and rotate the array (Fig. 4), outputting cartesian coordinates (Fig. 5).</a:t>
            </a:r>
          </a:p>
          <a:p>
            <a:pPr algn="just"/>
            <a:r>
              <a:rPr lang="en-US" sz="3000" dirty="0">
                <a:latin typeface="Times New Roman" panose="02020603050405020304" pitchFamily="18" charset="0"/>
                <a:cs typeface="Times New Roman" panose="02020603050405020304" pitchFamily="18" charset="0"/>
              </a:rPr>
              <a:t>These coordinates can then be located using the GNSS receiver and marked before moving the antennae</a:t>
            </a:r>
          </a:p>
          <a:p>
            <a:pPr algn="just"/>
            <a:endParaRPr lang="en-US" sz="3000" dirty="0">
              <a:latin typeface="Times New Roman" panose="02020603050405020304" pitchFamily="18" charset="0"/>
              <a:cs typeface="Times New Roman" panose="02020603050405020304" pitchFamily="18" charset="0"/>
            </a:endParaRPr>
          </a:p>
          <a:p>
            <a:pPr algn="just"/>
            <a:endParaRPr lang="en-US" sz="3000" dirty="0">
              <a:latin typeface="Times New Roman" panose="02020603050405020304" pitchFamily="18" charset="0"/>
              <a:cs typeface="Times New Roman" panose="02020603050405020304" pitchFamily="18" charset="0"/>
            </a:endParaRPr>
          </a:p>
          <a:p>
            <a:pPr algn="just"/>
            <a:endParaRPr lang="en-US" sz="3000" dirty="0">
              <a:latin typeface="Times New Roman" panose="02020603050405020304" pitchFamily="18" charset="0"/>
              <a:cs typeface="Times New Roman" panose="02020603050405020304" pitchFamily="18" charset="0"/>
            </a:endParaRPr>
          </a:p>
          <a:p>
            <a:pPr algn="just"/>
            <a:endParaRPr lang="en-US" sz="3000" dirty="0">
              <a:latin typeface="Times New Roman" panose="02020603050405020304" pitchFamily="18" charset="0"/>
              <a:cs typeface="Times New Roman" panose="02020603050405020304" pitchFamily="18" charset="0"/>
            </a:endParaRPr>
          </a:p>
        </p:txBody>
      </p:sp>
      <p:sp>
        <p:nvSpPr>
          <p:cNvPr id="35" name="Content Placeholder 13">
            <a:extLst>
              <a:ext uri="{FF2B5EF4-FFF2-40B4-BE49-F238E27FC236}">
                <a16:creationId xmlns:a16="http://schemas.microsoft.com/office/drawing/2014/main" id="{624E5596-0FF1-62FA-12A3-D330E39BE4DD}"/>
              </a:ext>
            </a:extLst>
          </p:cNvPr>
          <p:cNvSpPr txBox="1">
            <a:spLocks/>
          </p:cNvSpPr>
          <p:nvPr/>
        </p:nvSpPr>
        <p:spPr>
          <a:xfrm>
            <a:off x="12954000" y="24247730"/>
            <a:ext cx="10668000" cy="4925688"/>
          </a:xfrm>
          <a:prstGeom prst="rect">
            <a:avLst/>
          </a:prstGeom>
        </p:spPr>
        <p:txBody>
          <a:bodyPr vert="horz" lIns="286214" tIns="143107" rIns="71554" bIns="35777" rtlCol="0">
            <a:noAutofit/>
          </a:bodyPr>
          <a:lstStyle>
            <a:lvl1pPr marL="357768" indent="-357768" algn="l" defTabSz="3434574" rtl="0" eaLnBrk="1" latinLnBrk="0" hangingPunct="1">
              <a:lnSpc>
                <a:spcPct val="100000"/>
              </a:lnSpc>
              <a:spcBef>
                <a:spcPts val="940"/>
              </a:spcBef>
              <a:buClr>
                <a:schemeClr val="accent2"/>
              </a:buClr>
              <a:buFont typeface="Arial" panose="020B0604020202020204" pitchFamily="34" charset="0"/>
              <a:buChar char="•"/>
              <a:defRPr sz="2200" kern="1200" baseline="0">
                <a:solidFill>
                  <a:schemeClr val="tx1"/>
                </a:solidFill>
                <a:latin typeface="+mn-lt"/>
                <a:ea typeface="+mn-ea"/>
                <a:cs typeface="+mn-cs"/>
              </a:defRPr>
            </a:lvl1pPr>
            <a:lvl2pPr marL="858643" indent="-357768" algn="l" defTabSz="3434574" rtl="0" eaLnBrk="1" latinLnBrk="0" hangingPunct="1">
              <a:lnSpc>
                <a:spcPct val="100000"/>
              </a:lnSpc>
              <a:spcBef>
                <a:spcPts val="940"/>
              </a:spcBef>
              <a:buClr>
                <a:schemeClr val="accent2"/>
              </a:buClr>
              <a:buFont typeface="Arial" panose="020B0604020202020204" pitchFamily="34" charset="0"/>
              <a:buChar char="•"/>
              <a:defRPr sz="1900" kern="1200">
                <a:solidFill>
                  <a:schemeClr val="tx1"/>
                </a:solidFill>
                <a:latin typeface="+mn-lt"/>
                <a:ea typeface="+mn-ea"/>
                <a:cs typeface="+mn-cs"/>
              </a:defRPr>
            </a:lvl2pPr>
            <a:lvl3pPr marL="858643" indent="-357768" algn="l" defTabSz="3434574" rtl="0" eaLnBrk="1" latinLnBrk="0" hangingPunct="1">
              <a:lnSpc>
                <a:spcPct val="100000"/>
              </a:lnSpc>
              <a:spcBef>
                <a:spcPts val="940"/>
              </a:spcBef>
              <a:buClr>
                <a:schemeClr val="accent2"/>
              </a:buClr>
              <a:buFont typeface="Arial" panose="020B0604020202020204" pitchFamily="34" charset="0"/>
              <a:buChar char="•"/>
              <a:defRPr sz="1900" kern="1200">
                <a:solidFill>
                  <a:schemeClr val="tx1"/>
                </a:solidFill>
                <a:latin typeface="+mn-lt"/>
                <a:ea typeface="+mn-ea"/>
                <a:cs typeface="+mn-cs"/>
              </a:defRPr>
            </a:lvl3pPr>
            <a:lvl4pPr marL="858643" indent="-357768" algn="l" defTabSz="3434574" rtl="0" eaLnBrk="1" latinLnBrk="0" hangingPunct="1">
              <a:lnSpc>
                <a:spcPct val="100000"/>
              </a:lnSpc>
              <a:spcBef>
                <a:spcPts val="940"/>
              </a:spcBef>
              <a:buClr>
                <a:schemeClr val="accent2"/>
              </a:buClr>
              <a:buFont typeface="Arial" panose="020B0604020202020204" pitchFamily="34" charset="0"/>
              <a:buChar char="•"/>
              <a:defRPr sz="1900" kern="1200">
                <a:solidFill>
                  <a:schemeClr val="tx1"/>
                </a:solidFill>
                <a:latin typeface="+mn-lt"/>
                <a:ea typeface="+mn-ea"/>
                <a:cs typeface="+mn-cs"/>
              </a:defRPr>
            </a:lvl4pPr>
            <a:lvl5pPr marL="858643" indent="-357768" algn="l" defTabSz="3434574" rtl="0" eaLnBrk="1" latinLnBrk="0" hangingPunct="1">
              <a:lnSpc>
                <a:spcPct val="100000"/>
              </a:lnSpc>
              <a:spcBef>
                <a:spcPts val="940"/>
              </a:spcBef>
              <a:buClr>
                <a:schemeClr val="accent2"/>
              </a:buClr>
              <a:buFont typeface="Arial" panose="020B0604020202020204" pitchFamily="34" charset="0"/>
              <a:buChar char="•"/>
              <a:defRPr sz="1900" kern="1200">
                <a:solidFill>
                  <a:schemeClr val="tx1"/>
                </a:solidFill>
                <a:latin typeface="+mn-lt"/>
                <a:ea typeface="+mn-ea"/>
                <a:cs typeface="+mn-cs"/>
              </a:defRPr>
            </a:lvl5pPr>
            <a:lvl6pPr marL="858643" indent="-357768" algn="l" defTabSz="3434574" rtl="0" eaLnBrk="1" latinLnBrk="0" hangingPunct="1">
              <a:lnSpc>
                <a:spcPct val="100000"/>
              </a:lnSpc>
              <a:spcBef>
                <a:spcPts val="940"/>
              </a:spcBef>
              <a:buClr>
                <a:schemeClr val="accent2"/>
              </a:buClr>
              <a:buFont typeface="Arial" panose="020B0604020202020204" pitchFamily="34" charset="0"/>
              <a:buChar char="•"/>
              <a:defRPr sz="1900" kern="1200">
                <a:solidFill>
                  <a:schemeClr val="tx1"/>
                </a:solidFill>
                <a:latin typeface="+mn-lt"/>
                <a:ea typeface="+mn-ea"/>
                <a:cs typeface="+mn-cs"/>
              </a:defRPr>
            </a:lvl6pPr>
            <a:lvl7pPr marL="858643" indent="-357768" algn="l" defTabSz="3434574" rtl="0" eaLnBrk="1" latinLnBrk="0" hangingPunct="1">
              <a:lnSpc>
                <a:spcPct val="100000"/>
              </a:lnSpc>
              <a:spcBef>
                <a:spcPts val="940"/>
              </a:spcBef>
              <a:buClr>
                <a:schemeClr val="accent2"/>
              </a:buClr>
              <a:buFont typeface="Arial" panose="020B0604020202020204" pitchFamily="34" charset="0"/>
              <a:buChar char="•"/>
              <a:defRPr sz="1900" kern="1200">
                <a:solidFill>
                  <a:schemeClr val="tx1"/>
                </a:solidFill>
                <a:latin typeface="+mn-lt"/>
                <a:ea typeface="+mn-ea"/>
                <a:cs typeface="+mn-cs"/>
              </a:defRPr>
            </a:lvl7pPr>
            <a:lvl8pPr marL="858643" indent="-357768" algn="l" defTabSz="3434574" rtl="0" eaLnBrk="1" latinLnBrk="0" hangingPunct="1">
              <a:lnSpc>
                <a:spcPct val="100000"/>
              </a:lnSpc>
              <a:spcBef>
                <a:spcPts val="940"/>
              </a:spcBef>
              <a:buClr>
                <a:schemeClr val="accent2"/>
              </a:buClr>
              <a:buFont typeface="Arial" panose="020B0604020202020204" pitchFamily="34" charset="0"/>
              <a:buChar char="•"/>
              <a:defRPr sz="1900" kern="1200">
                <a:solidFill>
                  <a:schemeClr val="tx1"/>
                </a:solidFill>
                <a:latin typeface="+mn-lt"/>
                <a:ea typeface="+mn-ea"/>
                <a:cs typeface="+mn-cs"/>
              </a:defRPr>
            </a:lvl8pPr>
            <a:lvl9pPr marL="858643" indent="-357768" algn="l" defTabSz="3434574" rtl="0" eaLnBrk="1" latinLnBrk="0" hangingPunct="1">
              <a:lnSpc>
                <a:spcPct val="100000"/>
              </a:lnSpc>
              <a:spcBef>
                <a:spcPts val="940"/>
              </a:spcBef>
              <a:buClr>
                <a:schemeClr val="accent2"/>
              </a:buClr>
              <a:buFont typeface="Arial" panose="020B0604020202020204" pitchFamily="34" charset="0"/>
              <a:buChar char="•"/>
              <a:defRPr sz="1900" kern="1200">
                <a:solidFill>
                  <a:schemeClr val="tx1"/>
                </a:solidFill>
                <a:latin typeface="+mn-lt"/>
                <a:ea typeface="+mn-ea"/>
                <a:cs typeface="+mn-cs"/>
              </a:defRPr>
            </a:lvl9pPr>
          </a:lstStyle>
          <a:p>
            <a:pPr marL="419115" indent="-419115" algn="just">
              <a:buFont typeface="Arial" panose="020B0604020202020204" pitchFamily="34" charset="0"/>
              <a:buChar char="•"/>
            </a:pPr>
            <a:r>
              <a:rPr lang="en-US" sz="3000" dirty="0">
                <a:latin typeface="Times New Roman" panose="02020603050405020304" pitchFamily="18" charset="0"/>
                <a:cs typeface="Times New Roman" panose="02020603050405020304" pitchFamily="18" charset="0"/>
              </a:rPr>
              <a:t>The methodology is simple, cost effective, and repeatable</a:t>
            </a:r>
          </a:p>
          <a:p>
            <a:pPr marL="419115" indent="-419115" algn="just">
              <a:buFont typeface="Arial" panose="020B0604020202020204" pitchFamily="34" charset="0"/>
              <a:buChar char="•"/>
            </a:pPr>
            <a:r>
              <a:rPr lang="en-US" sz="3000" dirty="0">
                <a:latin typeface="Times New Roman" panose="02020603050405020304" pitchFamily="18" charset="0"/>
                <a:cs typeface="Times New Roman" panose="02020603050405020304" pitchFamily="18" charset="0"/>
              </a:rPr>
              <a:t>However, there is certainly the capacity for improvement. Primarily in finding the  correct positions of the antennae. </a:t>
            </a:r>
          </a:p>
          <a:p>
            <a:pPr marL="419115" indent="-419115" algn="just">
              <a:buFont typeface="Arial" panose="020B0604020202020204" pitchFamily="34" charset="0"/>
              <a:buChar char="•"/>
            </a:pPr>
            <a:r>
              <a:rPr lang="en-US" sz="3000" dirty="0">
                <a:latin typeface="Times New Roman" panose="02020603050405020304" pitchFamily="18" charset="0"/>
                <a:cs typeface="Times New Roman" panose="02020603050405020304" pitchFamily="18" charset="0"/>
              </a:rPr>
              <a:t>Requires estimated locations of antennae, or measuring two locations beforehand</a:t>
            </a:r>
          </a:p>
          <a:p>
            <a:pPr marL="419115" indent="-419115" algn="just">
              <a:buFont typeface="Arial" panose="020B0604020202020204" pitchFamily="34" charset="0"/>
              <a:buChar char="•"/>
            </a:pPr>
            <a:r>
              <a:rPr lang="en-US" sz="3000" dirty="0">
                <a:latin typeface="Times New Roman" panose="02020603050405020304" pitchFamily="18" charset="0"/>
                <a:cs typeface="Times New Roman" panose="02020603050405020304" pitchFamily="18" charset="0"/>
              </a:rPr>
              <a:t>Could be improved by mapping the field and a grid, placing two antennae on the intersections, or computational method to automatically find maximum geometry</a:t>
            </a:r>
          </a:p>
          <a:p>
            <a:pPr marL="419115" indent="-419115" algn="just">
              <a:buFont typeface="Arial" panose="020B0604020202020204" pitchFamily="34" charset="0"/>
              <a:buChar char="•"/>
            </a:pPr>
            <a:r>
              <a:rPr lang="en-US" sz="3000" dirty="0">
                <a:latin typeface="Times New Roman" panose="02020603050405020304" pitchFamily="18" charset="0"/>
                <a:cs typeface="Times New Roman" panose="02020603050405020304" pitchFamily="18" charset="0"/>
              </a:rPr>
              <a:t>Bluetooth compatibility issues restrict devices to Android</a:t>
            </a:r>
          </a:p>
        </p:txBody>
      </p:sp>
      <p:sp>
        <p:nvSpPr>
          <p:cNvPr id="36" name="Content Placeholder 16">
            <a:extLst>
              <a:ext uri="{FF2B5EF4-FFF2-40B4-BE49-F238E27FC236}">
                <a16:creationId xmlns:a16="http://schemas.microsoft.com/office/drawing/2014/main" id="{3D4990BB-A2B1-A2C2-7E8C-9F21694ADF10}"/>
              </a:ext>
            </a:extLst>
          </p:cNvPr>
          <p:cNvSpPr txBox="1">
            <a:spLocks/>
          </p:cNvSpPr>
          <p:nvPr/>
        </p:nvSpPr>
        <p:spPr>
          <a:xfrm>
            <a:off x="12703020" y="14666141"/>
            <a:ext cx="11033558" cy="991412"/>
          </a:xfrm>
          <a:prstGeom prst="rect">
            <a:avLst/>
          </a:prstGeom>
        </p:spPr>
        <p:txBody>
          <a:bodyPr vert="horz" lIns="286214" tIns="143107" rIns="71554" bIns="35777" rtlCol="0">
            <a:normAutofit/>
          </a:bodyPr>
          <a:lstStyle>
            <a:lvl1pPr marL="357768" indent="-357768" algn="l" defTabSz="3434574" rtl="0" eaLnBrk="1" latinLnBrk="0" hangingPunct="1">
              <a:lnSpc>
                <a:spcPct val="100000"/>
              </a:lnSpc>
              <a:spcBef>
                <a:spcPts val="940"/>
              </a:spcBef>
              <a:buClr>
                <a:schemeClr val="accent2"/>
              </a:buClr>
              <a:buFont typeface="Arial" panose="020B0604020202020204" pitchFamily="34" charset="0"/>
              <a:buChar char="•"/>
              <a:defRPr sz="2200" kern="1200" baseline="0">
                <a:solidFill>
                  <a:schemeClr val="tx1"/>
                </a:solidFill>
                <a:latin typeface="+mn-lt"/>
                <a:ea typeface="+mn-ea"/>
                <a:cs typeface="+mn-cs"/>
              </a:defRPr>
            </a:lvl1pPr>
            <a:lvl2pPr marL="858643" indent="-357768" algn="l" defTabSz="3434574" rtl="0" eaLnBrk="1" latinLnBrk="0" hangingPunct="1">
              <a:lnSpc>
                <a:spcPct val="100000"/>
              </a:lnSpc>
              <a:spcBef>
                <a:spcPts val="940"/>
              </a:spcBef>
              <a:buClr>
                <a:schemeClr val="accent2"/>
              </a:buClr>
              <a:buFont typeface="Arial" panose="020B0604020202020204" pitchFamily="34" charset="0"/>
              <a:buChar char="•"/>
              <a:defRPr sz="1900" kern="1200">
                <a:solidFill>
                  <a:schemeClr val="tx1"/>
                </a:solidFill>
                <a:latin typeface="+mn-lt"/>
                <a:ea typeface="+mn-ea"/>
                <a:cs typeface="+mn-cs"/>
              </a:defRPr>
            </a:lvl2pPr>
            <a:lvl3pPr marL="858643" indent="-357768" algn="l" defTabSz="3434574" rtl="0" eaLnBrk="1" latinLnBrk="0" hangingPunct="1">
              <a:lnSpc>
                <a:spcPct val="100000"/>
              </a:lnSpc>
              <a:spcBef>
                <a:spcPts val="940"/>
              </a:spcBef>
              <a:buClr>
                <a:schemeClr val="accent2"/>
              </a:buClr>
              <a:buFont typeface="Arial" panose="020B0604020202020204" pitchFamily="34" charset="0"/>
              <a:buChar char="•"/>
              <a:defRPr sz="1900" kern="1200">
                <a:solidFill>
                  <a:schemeClr val="tx1"/>
                </a:solidFill>
                <a:latin typeface="+mn-lt"/>
                <a:ea typeface="+mn-ea"/>
                <a:cs typeface="+mn-cs"/>
              </a:defRPr>
            </a:lvl3pPr>
            <a:lvl4pPr marL="858643" indent="-357768" algn="l" defTabSz="3434574" rtl="0" eaLnBrk="1" latinLnBrk="0" hangingPunct="1">
              <a:lnSpc>
                <a:spcPct val="100000"/>
              </a:lnSpc>
              <a:spcBef>
                <a:spcPts val="940"/>
              </a:spcBef>
              <a:buClr>
                <a:schemeClr val="accent2"/>
              </a:buClr>
              <a:buFont typeface="Arial" panose="020B0604020202020204" pitchFamily="34" charset="0"/>
              <a:buChar char="•"/>
              <a:defRPr sz="1900" kern="1200">
                <a:solidFill>
                  <a:schemeClr val="tx1"/>
                </a:solidFill>
                <a:latin typeface="+mn-lt"/>
                <a:ea typeface="+mn-ea"/>
                <a:cs typeface="+mn-cs"/>
              </a:defRPr>
            </a:lvl4pPr>
            <a:lvl5pPr marL="858643" indent="-357768" algn="l" defTabSz="3434574" rtl="0" eaLnBrk="1" latinLnBrk="0" hangingPunct="1">
              <a:lnSpc>
                <a:spcPct val="100000"/>
              </a:lnSpc>
              <a:spcBef>
                <a:spcPts val="940"/>
              </a:spcBef>
              <a:buClr>
                <a:schemeClr val="accent2"/>
              </a:buClr>
              <a:buFont typeface="Arial" panose="020B0604020202020204" pitchFamily="34" charset="0"/>
              <a:buChar char="•"/>
              <a:defRPr sz="1900" kern="1200">
                <a:solidFill>
                  <a:schemeClr val="tx1"/>
                </a:solidFill>
                <a:latin typeface="+mn-lt"/>
                <a:ea typeface="+mn-ea"/>
                <a:cs typeface="+mn-cs"/>
              </a:defRPr>
            </a:lvl5pPr>
            <a:lvl6pPr marL="858643" indent="-357768" algn="l" defTabSz="3434574" rtl="0" eaLnBrk="1" latinLnBrk="0" hangingPunct="1">
              <a:lnSpc>
                <a:spcPct val="100000"/>
              </a:lnSpc>
              <a:spcBef>
                <a:spcPts val="940"/>
              </a:spcBef>
              <a:buClr>
                <a:schemeClr val="accent2"/>
              </a:buClr>
              <a:buFont typeface="Arial" panose="020B0604020202020204" pitchFamily="34" charset="0"/>
              <a:buChar char="•"/>
              <a:defRPr sz="1900" kern="1200">
                <a:solidFill>
                  <a:schemeClr val="tx1"/>
                </a:solidFill>
                <a:latin typeface="+mn-lt"/>
                <a:ea typeface="+mn-ea"/>
                <a:cs typeface="+mn-cs"/>
              </a:defRPr>
            </a:lvl6pPr>
            <a:lvl7pPr marL="858643" indent="-357768" algn="l" defTabSz="3434574" rtl="0" eaLnBrk="1" latinLnBrk="0" hangingPunct="1">
              <a:lnSpc>
                <a:spcPct val="100000"/>
              </a:lnSpc>
              <a:spcBef>
                <a:spcPts val="940"/>
              </a:spcBef>
              <a:buClr>
                <a:schemeClr val="accent2"/>
              </a:buClr>
              <a:buFont typeface="Arial" panose="020B0604020202020204" pitchFamily="34" charset="0"/>
              <a:buChar char="•"/>
              <a:defRPr sz="1900" kern="1200">
                <a:solidFill>
                  <a:schemeClr val="tx1"/>
                </a:solidFill>
                <a:latin typeface="+mn-lt"/>
                <a:ea typeface="+mn-ea"/>
                <a:cs typeface="+mn-cs"/>
              </a:defRPr>
            </a:lvl7pPr>
            <a:lvl8pPr marL="858643" indent="-357768" algn="l" defTabSz="3434574" rtl="0" eaLnBrk="1" latinLnBrk="0" hangingPunct="1">
              <a:lnSpc>
                <a:spcPct val="100000"/>
              </a:lnSpc>
              <a:spcBef>
                <a:spcPts val="940"/>
              </a:spcBef>
              <a:buClr>
                <a:schemeClr val="accent2"/>
              </a:buClr>
              <a:buFont typeface="Arial" panose="020B0604020202020204" pitchFamily="34" charset="0"/>
              <a:buChar char="•"/>
              <a:defRPr sz="1900" kern="1200">
                <a:solidFill>
                  <a:schemeClr val="tx1"/>
                </a:solidFill>
                <a:latin typeface="+mn-lt"/>
                <a:ea typeface="+mn-ea"/>
                <a:cs typeface="+mn-cs"/>
              </a:defRPr>
            </a:lvl8pPr>
            <a:lvl9pPr marL="858643" indent="-357768" algn="l" defTabSz="3434574" rtl="0" eaLnBrk="1" latinLnBrk="0" hangingPunct="1">
              <a:lnSpc>
                <a:spcPct val="100000"/>
              </a:lnSpc>
              <a:spcBef>
                <a:spcPts val="940"/>
              </a:spcBef>
              <a:buClr>
                <a:schemeClr val="accent2"/>
              </a:buClr>
              <a:buFont typeface="Arial" panose="020B0604020202020204" pitchFamily="34" charset="0"/>
              <a:buChar char="•"/>
              <a:defRPr sz="1900" kern="1200">
                <a:solidFill>
                  <a:schemeClr val="tx1"/>
                </a:solidFill>
                <a:latin typeface="+mn-lt"/>
                <a:ea typeface="+mn-ea"/>
                <a:cs typeface="+mn-cs"/>
              </a:defRPr>
            </a:lvl9pPr>
          </a:lstStyle>
          <a:p>
            <a:pPr marL="0" indent="0">
              <a:buNone/>
            </a:pPr>
            <a:r>
              <a:rPr lang="en-US" sz="3000" b="1" dirty="0">
                <a:latin typeface="Times New Roman" panose="02020603050405020304" pitchFamily="18" charset="0"/>
                <a:cs typeface="Times New Roman" panose="02020603050405020304" pitchFamily="18" charset="0"/>
              </a:rPr>
              <a:t>Fig. 3</a:t>
            </a:r>
            <a:r>
              <a:rPr lang="en-US" sz="3000" dirty="0">
                <a:latin typeface="Times New Roman" panose="02020603050405020304" pitchFamily="18" charset="0"/>
                <a:cs typeface="Times New Roman" panose="02020603050405020304" pitchFamily="18" charset="0"/>
              </a:rPr>
              <a:t>. Flow chart outlining the methodology to position the methods</a:t>
            </a:r>
          </a:p>
        </p:txBody>
      </p:sp>
      <p:pic>
        <p:nvPicPr>
          <p:cNvPr id="38" name="Picture 37" descr="A close-up of a machine&#10;&#10;Description automatically generated">
            <a:extLst>
              <a:ext uri="{FF2B5EF4-FFF2-40B4-BE49-F238E27FC236}">
                <a16:creationId xmlns:a16="http://schemas.microsoft.com/office/drawing/2014/main" id="{BD9975E6-C984-AEB2-8957-2D9FC6F3FB9D}"/>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8698" b="99063" l="18750" r="83403">
                        <a14:foregroundMark x1="20924" y1="24156" x2="30546" y2="28135"/>
                        <a14:foregroundMark x1="39988" y1="32454" x2="40764" y2="33073"/>
                        <a14:foregroundMark x1="38653" y1="31387" x2="39541" y2="32097"/>
                        <a14:foregroundMark x1="37431" y1="33073" x2="35315" y2="34212"/>
                        <a14:foregroundMark x1="19130" y1="41203" x2="18750" y2="41563"/>
                        <a14:foregroundMark x1="18812" y1="41767" x2="19097" y2="42708"/>
                        <a14:foregroundMark x1="54653" y1="91406" x2="53889" y2="98594"/>
                        <a14:foregroundMark x1="53889" y1="98594" x2="50972" y2="97917"/>
                        <a14:foregroundMark x1="50972" y1="97917" x2="51250" y2="91667"/>
                        <a14:foregroundMark x1="51250" y1="91667" x2="53958" y2="91510"/>
                        <a14:foregroundMark x1="53958" y1="91510" x2="54097" y2="91510"/>
                        <a14:foregroundMark x1="20764" y1="24063" x2="24722" y2="22240"/>
                        <a14:foregroundMark x1="24722" y1="22240" x2="49236" y2="19063"/>
                        <a14:foregroundMark x1="49236" y1="19063" x2="59167" y2="20208"/>
                        <a14:foregroundMark x1="59167" y1="20208" x2="72175" y2="23595"/>
                        <a14:foregroundMark x1="71859" y1="23720" x2="26875" y2="25104"/>
                        <a14:foregroundMark x1="26875" y1="25104" x2="20694" y2="24063"/>
                        <a14:foregroundMark x1="70694" y1="22448" x2="73333" y2="23750"/>
                        <a14:foregroundMark x1="73333" y1="23750" x2="54514" y2="31719"/>
                        <a14:foregroundMark x1="54514" y1="31719" x2="51806" y2="31979"/>
                        <a14:foregroundMark x1="51806" y1="31979" x2="46458" y2="30417"/>
                        <a14:foregroundMark x1="46458" y1="30417" x2="44306" y2="27760"/>
                        <a14:foregroundMark x1="44306" y1="27760" x2="46111" y2="24792"/>
                        <a14:foregroundMark x1="46111" y1="24792" x2="51597" y2="22969"/>
                        <a14:foregroundMark x1="51597" y1="22969" x2="60069" y2="22760"/>
                        <a14:foregroundMark x1="60069" y1="22760" x2="67222" y2="22865"/>
                        <a14:foregroundMark x1="67222" y1="22865" x2="70625" y2="22552"/>
                        <a14:backgroundMark x1="19167" y1="40833" x2="22222" y2="40833"/>
                        <a14:backgroundMark x1="22222" y1="40833" x2="25764" y2="40052"/>
                        <a14:backgroundMark x1="25764" y1="40052" x2="27292" y2="38438"/>
                        <a14:backgroundMark x1="27292" y1="38438" x2="33056" y2="36823"/>
                        <a14:backgroundMark x1="33056" y1="36823" x2="36597" y2="33073"/>
                        <a14:backgroundMark x1="36597" y1="33073" x2="39514" y2="33021"/>
                        <a14:backgroundMark x1="39514" y1="33021" x2="37847" y2="31250"/>
                        <a14:backgroundMark x1="37847" y1="31250" x2="28264" y2="28177"/>
                        <a14:backgroundMark x1="33611" y1="35625" x2="32778" y2="36771"/>
                        <a14:backgroundMark x1="34167" y1="34896" x2="33125" y2="36250"/>
                        <a14:backgroundMark x1="34028" y1="34583" x2="35625" y2="33698"/>
                        <a14:backgroundMark x1="28542" y1="37240" x2="21528" y2="38542"/>
                        <a14:backgroundMark x1="21528" y1="38542" x2="20139" y2="40313"/>
                        <a14:backgroundMark x1="20139" y1="40313" x2="18958" y2="41094"/>
                        <a14:backgroundMark x1="34236" y1="45521" x2="37778" y2="45260"/>
                        <a14:backgroundMark x1="37778" y1="45260" x2="39514" y2="46875"/>
                        <a14:backgroundMark x1="39514" y1="46875" x2="39653" y2="48854"/>
                        <a14:backgroundMark x1="39653" y1="48854" x2="37222" y2="50104"/>
                        <a14:backgroundMark x1="37222" y1="50104" x2="35903" y2="52292"/>
                        <a14:backgroundMark x1="35903" y1="52292" x2="34722" y2="59792"/>
                        <a14:backgroundMark x1="34722" y1="59792" x2="35417" y2="65000"/>
                        <a14:backgroundMark x1="35417" y1="65000" x2="32708" y2="66563"/>
                        <a14:backgroundMark x1="32708" y1="66563" x2="32431" y2="49323"/>
                        <a14:backgroundMark x1="32431" y1="49323" x2="35069" y2="47396"/>
                        <a14:backgroundMark x1="35069" y1="47396" x2="34792" y2="45938"/>
                        <a14:backgroundMark x1="59444" y1="90469" x2="58819" y2="98490"/>
                        <a14:backgroundMark x1="58819" y1="98490" x2="62431" y2="98750"/>
                        <a14:backgroundMark x1="62431" y1="98750" x2="60278" y2="90260"/>
                        <a14:backgroundMark x1="60278" y1="90260" x2="59792" y2="90365"/>
                        <a14:backgroundMark x1="54861" y1="91302" x2="54097" y2="99219"/>
                        <a14:backgroundMark x1="32455" y1="20372" x2="38125" y2="18906"/>
                        <a14:backgroundMark x1="19792" y1="23646" x2="20289" y2="23518"/>
                        <a14:backgroundMark x1="38125" y1="18906" x2="45318" y2="18705"/>
                        <a14:backgroundMark x1="32083" y1="19323" x2="60069" y2="16719"/>
                        <a14:backgroundMark x1="60069" y1="16719" x2="73264" y2="21302"/>
                        <a14:backgroundMark x1="73264" y1="21302" x2="74931" y2="22448"/>
                        <a14:backgroundMark x1="51111" y1="17344" x2="62014" y2="17917"/>
                        <a14:backgroundMark x1="62014" y1="17917" x2="63194" y2="18750"/>
                        <a14:backgroundMark x1="56138" y1="32265" x2="62153" y2="34479"/>
                        <a14:backgroundMark x1="62153" y1="34479" x2="66042" y2="34375"/>
                        <a14:backgroundMark x1="66042" y1="34375" x2="68194" y2="35938"/>
                        <a14:backgroundMark x1="68194" y1="35938" x2="68611" y2="38125"/>
                        <a14:backgroundMark x1="68611" y1="38125" x2="70417" y2="39740"/>
                        <a14:backgroundMark x1="70417" y1="39740" x2="76944" y2="40781"/>
                        <a14:backgroundMark x1="76944" y1="40781" x2="77847" y2="46042"/>
                        <a14:backgroundMark x1="77847" y1="46042" x2="79861" y2="46771"/>
                        <a14:backgroundMark x1="60278" y1="30833" x2="62500" y2="32396"/>
                        <a14:backgroundMark x1="62500" y1="32396" x2="70417" y2="35625"/>
                        <a14:backgroundMark x1="70417" y1="35625" x2="72778" y2="38542"/>
                        <a14:backgroundMark x1="72778" y1="38542" x2="77361" y2="40313"/>
                        <a14:backgroundMark x1="72639" y1="57240" x2="79028" y2="92500"/>
                        <a14:backgroundMark x1="79028" y1="92500" x2="81319" y2="94115"/>
                        <a14:backgroundMark x1="81319" y1="94115" x2="83819" y2="99219"/>
                        <a14:backgroundMark x1="83819" y1="99219" x2="84306" y2="94063"/>
                        <a14:backgroundMark x1="84306" y1="94063" x2="78611" y2="63490"/>
                        <a14:backgroundMark x1="78611" y1="63490" x2="79028" y2="61250"/>
                        <a14:backgroundMark x1="79028" y1="61250" x2="82361" y2="55729"/>
                        <a14:backgroundMark x1="82361" y1="55729" x2="82361" y2="51771"/>
                        <a14:backgroundMark x1="82361" y1="51771" x2="81042" y2="48594"/>
                        <a14:backgroundMark x1="81042" y1="48594" x2="78958" y2="46823"/>
                        <a14:backgroundMark x1="78958" y1="46823" x2="80694" y2="53073"/>
                        <a14:backgroundMark x1="80694" y1="53073" x2="80625" y2="55156"/>
                        <a14:backgroundMark x1="80625" y1="55156" x2="73750" y2="57500"/>
                        <a14:backgroundMark x1="78264" y1="56771" x2="75000" y2="59115"/>
                        <a14:backgroundMark x1="75000" y1="59115" x2="75972" y2="64271"/>
                        <a14:backgroundMark x1="76458" y1="62708" x2="75972" y2="66354"/>
                        <a14:backgroundMark x1="77014" y1="74740" x2="78264" y2="83906"/>
                        <a14:backgroundMark x1="78264" y1="83906" x2="81806" y2="91875"/>
                        <a14:backgroundMark x1="81806" y1="91875" x2="81597" y2="77448"/>
                        <a14:backgroundMark x1="80972" y1="90521" x2="82500" y2="93542"/>
                        <a14:backgroundMark x1="82500" y1="93542" x2="82153" y2="90000"/>
                        <a14:backgroundMark x1="82153" y1="90000" x2="80833" y2="89844"/>
                        <a14:backgroundMark x1="77917" y1="39063" x2="77083" y2="41198"/>
                        <a14:backgroundMark x1="77083" y1="41198" x2="78472" y2="38958"/>
                        <a14:backgroundMark x1="78472" y1="38958" x2="77986" y2="38750"/>
                        <a14:backgroundMark x1="62292" y1="36927" x2="62778" y2="36927"/>
                        <a14:backgroundMark x1="64167" y1="39219" x2="63958" y2="39375"/>
                      </a14:backgroundRemoval>
                    </a14:imgEffect>
                  </a14:imgLayer>
                </a14:imgProps>
              </a:ext>
              <a:ext uri="{28A0092B-C50C-407E-A947-70E740481C1C}">
                <a14:useLocalDpi xmlns:a14="http://schemas.microsoft.com/office/drawing/2010/main" val="0"/>
              </a:ext>
            </a:extLst>
          </a:blip>
          <a:srcRect l="15569" t="13280" r="17765" b="7815"/>
          <a:stretch/>
        </p:blipFill>
        <p:spPr>
          <a:xfrm>
            <a:off x="8162386" y="22781213"/>
            <a:ext cx="3596060" cy="5312435"/>
          </a:xfrm>
          <a:prstGeom prst="rect">
            <a:avLst/>
          </a:prstGeom>
        </p:spPr>
      </p:pic>
      <p:sp>
        <p:nvSpPr>
          <p:cNvPr id="42" name="TextBox 41">
            <a:extLst>
              <a:ext uri="{FF2B5EF4-FFF2-40B4-BE49-F238E27FC236}">
                <a16:creationId xmlns:a16="http://schemas.microsoft.com/office/drawing/2014/main" id="{A3C2E1BC-B153-FD12-26C4-779F8F13C602}"/>
              </a:ext>
            </a:extLst>
          </p:cNvPr>
          <p:cNvSpPr txBox="1"/>
          <p:nvPr/>
        </p:nvSpPr>
        <p:spPr>
          <a:xfrm>
            <a:off x="6424446" y="28214843"/>
            <a:ext cx="6082841" cy="553998"/>
          </a:xfrm>
          <a:prstGeom prst="rect">
            <a:avLst/>
          </a:prstGeom>
          <a:noFill/>
        </p:spPr>
        <p:txBody>
          <a:bodyPr wrap="square">
            <a:spAutoFit/>
          </a:bodyPr>
          <a:lstStyle/>
          <a:p>
            <a:r>
              <a:rPr lang="en-US" sz="3000" b="1" dirty="0"/>
              <a:t>Fig. 2</a:t>
            </a:r>
            <a:r>
              <a:rPr lang="en-US" sz="3000" dirty="0"/>
              <a:t>. </a:t>
            </a:r>
            <a:r>
              <a:rPr lang="en-US" sz="3000" dirty="0" err="1"/>
              <a:t>SparkFun</a:t>
            </a:r>
            <a:r>
              <a:rPr lang="en-US" sz="3000" dirty="0"/>
              <a:t> RTK Surveyor Device</a:t>
            </a:r>
          </a:p>
        </p:txBody>
      </p:sp>
      <mc:AlternateContent xmlns:mc="http://schemas.openxmlformats.org/markup-compatibility/2006" xmlns:a14="http://schemas.microsoft.com/office/drawing/2010/main">
        <mc:Choice Requires="a14">
          <p:sp>
            <p:nvSpPr>
              <p:cNvPr id="44" name="Content Placeholder 21">
                <a:extLst>
                  <a:ext uri="{FF2B5EF4-FFF2-40B4-BE49-F238E27FC236}">
                    <a16:creationId xmlns:a16="http://schemas.microsoft.com/office/drawing/2014/main" id="{9775F5DF-0E4A-CDD6-27C2-D4CC5EC6A9BB}"/>
                  </a:ext>
                </a:extLst>
              </p:cNvPr>
              <p:cNvSpPr txBox="1">
                <a:spLocks/>
              </p:cNvSpPr>
              <p:nvPr/>
            </p:nvSpPr>
            <p:spPr>
              <a:xfrm>
                <a:off x="24943362" y="6021358"/>
                <a:ext cx="10668000" cy="7437833"/>
              </a:xfrm>
              <a:prstGeom prst="rect">
                <a:avLst/>
              </a:prstGeom>
            </p:spPr>
            <p:txBody>
              <a:bodyPr vert="horz" lIns="286214" tIns="143107" rIns="71554" bIns="35777" rtlCol="0">
                <a:normAutofit lnSpcReduction="10000"/>
              </a:bodyPr>
              <a:lstStyle>
                <a:lvl1pPr marL="357768" indent="-357768" algn="l" defTabSz="3434574" rtl="0" eaLnBrk="1" latinLnBrk="0" hangingPunct="1">
                  <a:lnSpc>
                    <a:spcPct val="100000"/>
                  </a:lnSpc>
                  <a:spcBef>
                    <a:spcPts val="940"/>
                  </a:spcBef>
                  <a:buClr>
                    <a:schemeClr val="accent2"/>
                  </a:buClr>
                  <a:buFont typeface="Arial" panose="020B0604020202020204" pitchFamily="34" charset="0"/>
                  <a:buChar char="•"/>
                  <a:defRPr sz="2200" kern="1200" baseline="0">
                    <a:solidFill>
                      <a:schemeClr val="tx1"/>
                    </a:solidFill>
                    <a:latin typeface="+mn-lt"/>
                    <a:ea typeface="+mn-ea"/>
                    <a:cs typeface="+mn-cs"/>
                  </a:defRPr>
                </a:lvl1pPr>
                <a:lvl2pPr marL="858643" indent="-357768" algn="l" defTabSz="3434574" rtl="0" eaLnBrk="1" latinLnBrk="0" hangingPunct="1">
                  <a:lnSpc>
                    <a:spcPct val="100000"/>
                  </a:lnSpc>
                  <a:spcBef>
                    <a:spcPts val="940"/>
                  </a:spcBef>
                  <a:buClr>
                    <a:schemeClr val="accent2"/>
                  </a:buClr>
                  <a:buFont typeface="Arial" panose="020B0604020202020204" pitchFamily="34" charset="0"/>
                  <a:buChar char="•"/>
                  <a:defRPr sz="1900" kern="1200">
                    <a:solidFill>
                      <a:schemeClr val="tx1"/>
                    </a:solidFill>
                    <a:latin typeface="+mn-lt"/>
                    <a:ea typeface="+mn-ea"/>
                    <a:cs typeface="+mn-cs"/>
                  </a:defRPr>
                </a:lvl2pPr>
                <a:lvl3pPr marL="858643" indent="-357768" algn="l" defTabSz="3434574" rtl="0" eaLnBrk="1" latinLnBrk="0" hangingPunct="1">
                  <a:lnSpc>
                    <a:spcPct val="100000"/>
                  </a:lnSpc>
                  <a:spcBef>
                    <a:spcPts val="940"/>
                  </a:spcBef>
                  <a:buClr>
                    <a:schemeClr val="accent2"/>
                  </a:buClr>
                  <a:buFont typeface="Arial" panose="020B0604020202020204" pitchFamily="34" charset="0"/>
                  <a:buChar char="•"/>
                  <a:defRPr sz="1900" kern="1200">
                    <a:solidFill>
                      <a:schemeClr val="tx1"/>
                    </a:solidFill>
                    <a:latin typeface="+mn-lt"/>
                    <a:ea typeface="+mn-ea"/>
                    <a:cs typeface="+mn-cs"/>
                  </a:defRPr>
                </a:lvl3pPr>
                <a:lvl4pPr marL="858643" indent="-357768" algn="l" defTabSz="3434574" rtl="0" eaLnBrk="1" latinLnBrk="0" hangingPunct="1">
                  <a:lnSpc>
                    <a:spcPct val="100000"/>
                  </a:lnSpc>
                  <a:spcBef>
                    <a:spcPts val="940"/>
                  </a:spcBef>
                  <a:buClr>
                    <a:schemeClr val="accent2"/>
                  </a:buClr>
                  <a:buFont typeface="Arial" panose="020B0604020202020204" pitchFamily="34" charset="0"/>
                  <a:buChar char="•"/>
                  <a:defRPr sz="1900" kern="1200">
                    <a:solidFill>
                      <a:schemeClr val="tx1"/>
                    </a:solidFill>
                    <a:latin typeface="+mn-lt"/>
                    <a:ea typeface="+mn-ea"/>
                    <a:cs typeface="+mn-cs"/>
                  </a:defRPr>
                </a:lvl4pPr>
                <a:lvl5pPr marL="858643" indent="-357768" algn="l" defTabSz="3434574" rtl="0" eaLnBrk="1" latinLnBrk="0" hangingPunct="1">
                  <a:lnSpc>
                    <a:spcPct val="100000"/>
                  </a:lnSpc>
                  <a:spcBef>
                    <a:spcPts val="940"/>
                  </a:spcBef>
                  <a:buClr>
                    <a:schemeClr val="accent2"/>
                  </a:buClr>
                  <a:buFont typeface="Arial" panose="020B0604020202020204" pitchFamily="34" charset="0"/>
                  <a:buChar char="•"/>
                  <a:defRPr sz="1900" kern="1200">
                    <a:solidFill>
                      <a:schemeClr val="tx1"/>
                    </a:solidFill>
                    <a:latin typeface="+mn-lt"/>
                    <a:ea typeface="+mn-ea"/>
                    <a:cs typeface="+mn-cs"/>
                  </a:defRPr>
                </a:lvl5pPr>
                <a:lvl6pPr marL="858643" indent="-357768" algn="l" defTabSz="3434574" rtl="0" eaLnBrk="1" latinLnBrk="0" hangingPunct="1">
                  <a:lnSpc>
                    <a:spcPct val="100000"/>
                  </a:lnSpc>
                  <a:spcBef>
                    <a:spcPts val="940"/>
                  </a:spcBef>
                  <a:buClr>
                    <a:schemeClr val="accent2"/>
                  </a:buClr>
                  <a:buFont typeface="Arial" panose="020B0604020202020204" pitchFamily="34" charset="0"/>
                  <a:buChar char="•"/>
                  <a:defRPr sz="1900" kern="1200">
                    <a:solidFill>
                      <a:schemeClr val="tx1"/>
                    </a:solidFill>
                    <a:latin typeface="+mn-lt"/>
                    <a:ea typeface="+mn-ea"/>
                    <a:cs typeface="+mn-cs"/>
                  </a:defRPr>
                </a:lvl6pPr>
                <a:lvl7pPr marL="858643" indent="-357768" algn="l" defTabSz="3434574" rtl="0" eaLnBrk="1" latinLnBrk="0" hangingPunct="1">
                  <a:lnSpc>
                    <a:spcPct val="100000"/>
                  </a:lnSpc>
                  <a:spcBef>
                    <a:spcPts val="940"/>
                  </a:spcBef>
                  <a:buClr>
                    <a:schemeClr val="accent2"/>
                  </a:buClr>
                  <a:buFont typeface="Arial" panose="020B0604020202020204" pitchFamily="34" charset="0"/>
                  <a:buChar char="•"/>
                  <a:defRPr sz="1900" kern="1200">
                    <a:solidFill>
                      <a:schemeClr val="tx1"/>
                    </a:solidFill>
                    <a:latin typeface="+mn-lt"/>
                    <a:ea typeface="+mn-ea"/>
                    <a:cs typeface="+mn-cs"/>
                  </a:defRPr>
                </a:lvl7pPr>
                <a:lvl8pPr marL="858643" indent="-357768" algn="l" defTabSz="3434574" rtl="0" eaLnBrk="1" latinLnBrk="0" hangingPunct="1">
                  <a:lnSpc>
                    <a:spcPct val="100000"/>
                  </a:lnSpc>
                  <a:spcBef>
                    <a:spcPts val="940"/>
                  </a:spcBef>
                  <a:buClr>
                    <a:schemeClr val="accent2"/>
                  </a:buClr>
                  <a:buFont typeface="Arial" panose="020B0604020202020204" pitchFamily="34" charset="0"/>
                  <a:buChar char="•"/>
                  <a:defRPr sz="1900" kern="1200">
                    <a:solidFill>
                      <a:schemeClr val="tx1"/>
                    </a:solidFill>
                    <a:latin typeface="+mn-lt"/>
                    <a:ea typeface="+mn-ea"/>
                    <a:cs typeface="+mn-cs"/>
                  </a:defRPr>
                </a:lvl8pPr>
                <a:lvl9pPr marL="858643" indent="-357768" algn="l" defTabSz="3434574" rtl="0" eaLnBrk="1" latinLnBrk="0" hangingPunct="1">
                  <a:lnSpc>
                    <a:spcPct val="100000"/>
                  </a:lnSpc>
                  <a:spcBef>
                    <a:spcPts val="940"/>
                  </a:spcBef>
                  <a:buClr>
                    <a:schemeClr val="accent2"/>
                  </a:buClr>
                  <a:buFont typeface="Arial" panose="020B0604020202020204" pitchFamily="34" charset="0"/>
                  <a:buChar char="•"/>
                  <a:defRPr sz="1900" kern="1200">
                    <a:solidFill>
                      <a:schemeClr val="tx1"/>
                    </a:solidFill>
                    <a:latin typeface="+mn-lt"/>
                    <a:ea typeface="+mn-ea"/>
                    <a:cs typeface="+mn-cs"/>
                  </a:defRPr>
                </a:lvl9pPr>
              </a:lstStyle>
              <a:p>
                <a:r>
                  <a:rPr lang="en-US" sz="3000" dirty="0">
                    <a:latin typeface="Times New Roman" panose="02020603050405020304" pitchFamily="18" charset="0"/>
                    <a:cs typeface="Times New Roman" panose="02020603050405020304" pitchFamily="18" charset="0"/>
                  </a:rPr>
                  <a:t>Placing the antennae in the correct positions went smoothly, with only a few minor inconveniences. The entire process took about 1.5-2 hours including correcting errors and troubleshooting. </a:t>
                </a:r>
              </a:p>
              <a:p>
                <a:r>
                  <a:rPr lang="en-US" sz="3000" dirty="0">
                    <a:latin typeface="Times New Roman" panose="02020603050405020304" pitchFamily="18" charset="0"/>
                    <a:cs typeface="Times New Roman" panose="02020603050405020304" pitchFamily="18" charset="0"/>
                  </a:rPr>
                  <a:t>The absolute theoretical precision is ±0.01m in either direction, or </a:t>
                </a:r>
                <a14:m>
                  <m:oMath xmlns:m="http://schemas.openxmlformats.org/officeDocument/2006/math">
                    <m:sSup>
                      <m:sSupPr>
                        <m:ctrlPr>
                          <a:rPr lang="en-US" sz="3000" i="1" smtClean="0">
                            <a:latin typeface="Cambria Math" panose="02040503050406030204" pitchFamily="18" charset="0"/>
                            <a:cs typeface="Times New Roman" panose="02020603050405020304" pitchFamily="18" charset="0"/>
                          </a:rPr>
                        </m:ctrlPr>
                      </m:sSupPr>
                      <m:e>
                        <m:r>
                          <a:rPr lang="en-US" sz="3000" b="0" i="1" smtClean="0">
                            <a:latin typeface="Cambria Math" panose="02040503050406030204" pitchFamily="18" charset="0"/>
                            <a:cs typeface="Times New Roman" panose="02020603050405020304" pitchFamily="18" charset="0"/>
                          </a:rPr>
                          <m:t>10</m:t>
                        </m:r>
                      </m:e>
                      <m:sup>
                        <m:r>
                          <a:rPr lang="en-US" sz="3000" b="0" i="1" smtClean="0">
                            <a:latin typeface="Cambria Math" panose="02040503050406030204" pitchFamily="18" charset="0"/>
                            <a:cs typeface="Times New Roman" panose="02020603050405020304" pitchFamily="18" charset="0"/>
                          </a:rPr>
                          <m:t>−4</m:t>
                        </m:r>
                      </m:sup>
                    </m:sSup>
                  </m:oMath>
                </a14:m>
                <a:r>
                  <a:rPr lang="en-US" sz="3000" dirty="0">
                    <a:latin typeface="Times New Roman" panose="02020603050405020304" pitchFamily="18" charset="0"/>
                    <a:cs typeface="Times New Roman" panose="02020603050405020304" pitchFamily="18" charset="0"/>
                  </a:rPr>
                  <a:t> </a:t>
                </a:r>
                <a14:m>
                  <m:oMath xmlns:m="http://schemas.openxmlformats.org/officeDocument/2006/math">
                    <m:sSup>
                      <m:sSupPr>
                        <m:ctrlPr>
                          <a:rPr lang="en-US" sz="3000" i="1" dirty="0" smtClean="0">
                            <a:latin typeface="Cambria Math" panose="02040503050406030204" pitchFamily="18" charset="0"/>
                            <a:cs typeface="Times New Roman" panose="02020603050405020304" pitchFamily="18" charset="0"/>
                          </a:rPr>
                        </m:ctrlPr>
                      </m:sSupPr>
                      <m:e>
                        <m:r>
                          <m:rPr>
                            <m:sty m:val="p"/>
                          </m:rPr>
                          <a:rPr lang="en-US" sz="3000" b="0" i="0" dirty="0" smtClean="0">
                            <a:latin typeface="Cambria Math" panose="02040503050406030204" pitchFamily="18" charset="0"/>
                            <a:cs typeface="Times New Roman" panose="02020603050405020304" pitchFamily="18" charset="0"/>
                          </a:rPr>
                          <m:t>m</m:t>
                        </m:r>
                      </m:e>
                      <m:sup>
                        <m:r>
                          <a:rPr lang="en-US" sz="3000" b="0" i="1" dirty="0" smtClean="0">
                            <a:latin typeface="Cambria Math" panose="02040503050406030204" pitchFamily="18" charset="0"/>
                            <a:cs typeface="Times New Roman" panose="02020603050405020304" pitchFamily="18" charset="0"/>
                          </a:rPr>
                          <m:t>2</m:t>
                        </m:r>
                      </m:sup>
                    </m:sSup>
                    <m:r>
                      <a:rPr lang="en-US" sz="3000" b="0" i="0" dirty="0" smtClean="0">
                        <a:latin typeface="Cambria Math" panose="02040503050406030204" pitchFamily="18" charset="0"/>
                        <a:cs typeface="Times New Roman" panose="02020603050405020304" pitchFamily="18" charset="0"/>
                      </a:rPr>
                      <m:t> </m:t>
                    </m:r>
                  </m:oMath>
                </a14:m>
                <a:r>
                  <a:rPr lang="en-US" sz="3000" dirty="0">
                    <a:latin typeface="Times New Roman" panose="02020603050405020304" pitchFamily="18" charset="0"/>
                    <a:cs typeface="Times New Roman" panose="02020603050405020304" pitchFamily="18" charset="0"/>
                  </a:rPr>
                  <a:t>, it would take several times longer to achieve. The antennae are placed within 0.01</a:t>
                </a:r>
                <a:r>
                  <a:rPr lang="en-US" sz="3000" dirty="0">
                    <a:cs typeface="Times New Roman" panose="02020603050405020304" pitchFamily="18" charset="0"/>
                  </a:rPr>
                  <a:t> </a:t>
                </a:r>
                <a14:m>
                  <m:oMath xmlns:m="http://schemas.openxmlformats.org/officeDocument/2006/math">
                    <m:sSup>
                      <m:sSupPr>
                        <m:ctrlPr>
                          <a:rPr lang="en-US" sz="3000" i="1" dirty="0">
                            <a:latin typeface="Cambria Math" panose="02040503050406030204" pitchFamily="18" charset="0"/>
                            <a:cs typeface="Times New Roman" panose="02020603050405020304" pitchFamily="18" charset="0"/>
                          </a:rPr>
                        </m:ctrlPr>
                      </m:sSupPr>
                      <m:e>
                        <m:r>
                          <m:rPr>
                            <m:sty m:val="p"/>
                          </m:rPr>
                          <a:rPr lang="en-US" sz="3000" dirty="0">
                            <a:latin typeface="Cambria Math" panose="02040503050406030204" pitchFamily="18" charset="0"/>
                            <a:cs typeface="Times New Roman" panose="02020603050405020304" pitchFamily="18" charset="0"/>
                          </a:rPr>
                          <m:t>m</m:t>
                        </m:r>
                      </m:e>
                      <m:sup>
                        <m:r>
                          <a:rPr lang="en-US" sz="3000" i="1" dirty="0">
                            <a:latin typeface="Cambria Math" panose="02040503050406030204" pitchFamily="18" charset="0"/>
                            <a:cs typeface="Times New Roman" panose="02020603050405020304" pitchFamily="18" charset="0"/>
                          </a:rPr>
                          <m:t>2</m:t>
                        </m:r>
                      </m:sup>
                    </m:sSup>
                    <m:r>
                      <a:rPr lang="en-US" sz="3000" dirty="0">
                        <a:latin typeface="Cambria Math" panose="02040503050406030204" pitchFamily="18" charset="0"/>
                        <a:cs typeface="Times New Roman" panose="02020603050405020304" pitchFamily="18" charset="0"/>
                      </a:rPr>
                      <m:t> </m:t>
                    </m:r>
                  </m:oMath>
                </a14:m>
                <a:r>
                  <a:rPr lang="en-US" sz="3000" dirty="0">
                    <a:latin typeface="Times New Roman" panose="02020603050405020304" pitchFamily="18" charset="0"/>
                    <a:cs typeface="Times New Roman" panose="02020603050405020304" pitchFamily="18" charset="0"/>
                  </a:rPr>
                  <a:t>, well within our required precision.</a:t>
                </a:r>
              </a:p>
              <a:p>
                <a:endParaRPr lang="en-US" sz="1400" dirty="0">
                  <a:latin typeface="Times New Roman" panose="02020603050405020304" pitchFamily="18" charset="0"/>
                  <a:cs typeface="Times New Roman" panose="02020603050405020304" pitchFamily="18" charset="0"/>
                </a:endParaRPr>
              </a:p>
              <a:p>
                <a:r>
                  <a:rPr lang="en-US" sz="3000" dirty="0">
                    <a:latin typeface="Times New Roman" panose="02020603050405020304" pitchFamily="18" charset="0"/>
                    <a:cs typeface="Times New Roman" panose="02020603050405020304" pitchFamily="18" charset="0"/>
                  </a:rPr>
                  <a:t>While placing the array, the following issues were encountered:</a:t>
                </a:r>
              </a:p>
              <a:p>
                <a:r>
                  <a:rPr lang="en-US" sz="3000" dirty="0">
                    <a:latin typeface="Times New Roman" panose="02020603050405020304" pitchFamily="18" charset="0"/>
                    <a:cs typeface="Times New Roman" panose="02020603050405020304" pitchFamily="18" charset="0"/>
                  </a:rPr>
                  <a:t>Due to a typo, the coordinates were not exact, though only in the obsolete digits. </a:t>
                </a:r>
              </a:p>
              <a:p>
                <a:r>
                  <a:rPr lang="en-US" sz="3000" dirty="0">
                    <a:latin typeface="Times New Roman" panose="02020603050405020304" pitchFamily="18" charset="0"/>
                    <a:cs typeface="Times New Roman" panose="02020603050405020304" pitchFamily="18" charset="0"/>
                  </a:rPr>
                  <a:t>Physical constraints in the field resulted in the need to shift the entire array 5m west from the theoretical figure.</a:t>
                </a:r>
              </a:p>
              <a:p>
                <a:r>
                  <a:rPr lang="en-US" sz="3000" dirty="0">
                    <a:latin typeface="Times New Roman" panose="02020603050405020304" pitchFamily="18" charset="0"/>
                    <a:cs typeface="Times New Roman" panose="02020603050405020304" pitchFamily="18" charset="0"/>
                  </a:rPr>
                  <a:t>Mistakes in the field, resulting in the need to place some antennae multiple times.</a:t>
                </a:r>
              </a:p>
            </p:txBody>
          </p:sp>
        </mc:Choice>
        <mc:Fallback xmlns="">
          <p:sp>
            <p:nvSpPr>
              <p:cNvPr id="44" name="Content Placeholder 21">
                <a:extLst>
                  <a:ext uri="{FF2B5EF4-FFF2-40B4-BE49-F238E27FC236}">
                    <a16:creationId xmlns:a16="http://schemas.microsoft.com/office/drawing/2014/main" id="{9775F5DF-0E4A-CDD6-27C2-D4CC5EC6A9BB}"/>
                  </a:ext>
                </a:extLst>
              </p:cNvPr>
              <p:cNvSpPr txBox="1">
                <a:spLocks noRot="1" noChangeAspect="1" noMove="1" noResize="1" noEditPoints="1" noAdjustHandles="1" noChangeArrowheads="1" noChangeShapeType="1" noTextEdit="1"/>
              </p:cNvSpPr>
              <p:nvPr/>
            </p:nvSpPr>
            <p:spPr>
              <a:xfrm>
                <a:off x="24943362" y="6021358"/>
                <a:ext cx="10668000" cy="7437833"/>
              </a:xfrm>
              <a:prstGeom prst="rect">
                <a:avLst/>
              </a:prstGeom>
              <a:blipFill>
                <a:blip r:embed="rId6"/>
                <a:stretch>
                  <a:fillRect t="-328" r="-2229"/>
                </a:stretch>
              </a:blipFill>
            </p:spPr>
            <p:txBody>
              <a:bodyPr/>
              <a:lstStyle/>
              <a:p>
                <a:r>
                  <a:rPr lang="en-US">
                    <a:noFill/>
                  </a:rPr>
                  <a:t> </a:t>
                </a:r>
              </a:p>
            </p:txBody>
          </p:sp>
        </mc:Fallback>
      </mc:AlternateContent>
      <p:sp>
        <p:nvSpPr>
          <p:cNvPr id="47" name="TextBox 46">
            <a:extLst>
              <a:ext uri="{FF2B5EF4-FFF2-40B4-BE49-F238E27FC236}">
                <a16:creationId xmlns:a16="http://schemas.microsoft.com/office/drawing/2014/main" id="{3DD35133-F19D-597E-9068-77D4E29CD804}"/>
              </a:ext>
            </a:extLst>
          </p:cNvPr>
          <p:cNvSpPr txBox="1"/>
          <p:nvPr/>
        </p:nvSpPr>
        <p:spPr>
          <a:xfrm>
            <a:off x="814550" y="21487039"/>
            <a:ext cx="11734800" cy="569387"/>
          </a:xfrm>
          <a:prstGeom prst="rect">
            <a:avLst/>
          </a:prstGeom>
          <a:noFill/>
        </p:spPr>
        <p:txBody>
          <a:bodyPr wrap="square">
            <a:spAutoFit/>
          </a:bodyPr>
          <a:lstStyle/>
          <a:p>
            <a:r>
              <a:rPr lang="en-US" sz="3000" b="1" dirty="0">
                <a:latin typeface="Times New Roman" panose="02020603050405020304" pitchFamily="18" charset="0"/>
                <a:cs typeface="Times New Roman" panose="02020603050405020304" pitchFamily="18" charset="0"/>
              </a:rPr>
              <a:t>Fig. 1</a:t>
            </a:r>
            <a:r>
              <a:rPr lang="en-US" sz="3000" dirty="0">
                <a:latin typeface="Times New Roman" panose="02020603050405020304" pitchFamily="18" charset="0"/>
                <a:cs typeface="Times New Roman" panose="02020603050405020304" pitchFamily="18" charset="0"/>
              </a:rPr>
              <a:t>. A diagram depicting the principles of RTK by Dr. Jan Van Sickle</a:t>
            </a:r>
          </a:p>
        </p:txBody>
      </p:sp>
      <p:pic>
        <p:nvPicPr>
          <p:cNvPr id="62" name="Picture 61" descr="A diagram of a satellite system&#10;&#10;Description automatically generated">
            <a:extLst>
              <a:ext uri="{FF2B5EF4-FFF2-40B4-BE49-F238E27FC236}">
                <a16:creationId xmlns:a16="http://schemas.microsoft.com/office/drawing/2014/main" id="{0C6506AF-15AA-ED24-A2B0-CD7CD48205F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49108" y="13233937"/>
            <a:ext cx="11033558" cy="8253101"/>
          </a:xfrm>
          <a:prstGeom prst="rect">
            <a:avLst/>
          </a:prstGeom>
        </p:spPr>
      </p:pic>
      <p:pic>
        <p:nvPicPr>
          <p:cNvPr id="10" name="Picture 9" descr="A diagram of a company&#10;&#10;Description automatically generated">
            <a:extLst>
              <a:ext uri="{FF2B5EF4-FFF2-40B4-BE49-F238E27FC236}">
                <a16:creationId xmlns:a16="http://schemas.microsoft.com/office/drawing/2014/main" id="{85C4B8C5-EBD8-2265-5B41-F9D22C24DB35}"/>
              </a:ext>
            </a:extLst>
          </p:cNvPr>
          <p:cNvPicPr>
            <a:picLocks noChangeAspect="1"/>
          </p:cNvPicPr>
          <p:nvPr/>
        </p:nvPicPr>
        <p:blipFill rotWithShape="1">
          <a:blip r:embed="rId8">
            <a:extLst>
              <a:ext uri="{28A0092B-C50C-407E-A947-70E740481C1C}">
                <a14:useLocalDpi xmlns:a14="http://schemas.microsoft.com/office/drawing/2010/main" val="0"/>
              </a:ext>
            </a:extLst>
          </a:blip>
          <a:srcRect l="7559" t="3874" r="7431" b="3507"/>
          <a:stretch/>
        </p:blipFill>
        <p:spPr>
          <a:xfrm>
            <a:off x="13108710" y="8148576"/>
            <a:ext cx="10358580" cy="6604285"/>
          </a:xfrm>
          <a:prstGeom prst="rect">
            <a:avLst/>
          </a:prstGeom>
        </p:spPr>
      </p:pic>
      <p:pic>
        <p:nvPicPr>
          <p:cNvPr id="5" name="Picture 4" descr="A screenshot of a map&#10;&#10;Description automatically generated">
            <a:extLst>
              <a:ext uri="{FF2B5EF4-FFF2-40B4-BE49-F238E27FC236}">
                <a16:creationId xmlns:a16="http://schemas.microsoft.com/office/drawing/2014/main" id="{37162E3C-E27C-3F41-7C55-1B05E0A65D00}"/>
              </a:ext>
            </a:extLst>
          </p:cNvPr>
          <p:cNvPicPr>
            <a:picLocks noChangeAspect="1"/>
          </p:cNvPicPr>
          <p:nvPr/>
        </p:nvPicPr>
        <p:blipFill rotWithShape="1">
          <a:blip r:embed="rId9">
            <a:extLst>
              <a:ext uri="{28A0092B-C50C-407E-A947-70E740481C1C}">
                <a14:useLocalDpi xmlns:a14="http://schemas.microsoft.com/office/drawing/2010/main" val="0"/>
              </a:ext>
            </a:extLst>
          </a:blip>
          <a:srcRect l="14737"/>
          <a:stretch/>
        </p:blipFill>
        <p:spPr>
          <a:xfrm>
            <a:off x="24963684" y="13011562"/>
            <a:ext cx="10668000" cy="11236168"/>
          </a:xfrm>
          <a:prstGeom prst="rect">
            <a:avLst/>
          </a:prstGeom>
        </p:spPr>
      </p:pic>
      <p:sp>
        <p:nvSpPr>
          <p:cNvPr id="6" name="Content Placeholder 16">
            <a:extLst>
              <a:ext uri="{FF2B5EF4-FFF2-40B4-BE49-F238E27FC236}">
                <a16:creationId xmlns:a16="http://schemas.microsoft.com/office/drawing/2014/main" id="{0479E798-3E99-780B-E2E6-3B8A9567702E}"/>
              </a:ext>
            </a:extLst>
          </p:cNvPr>
          <p:cNvSpPr txBox="1">
            <a:spLocks/>
          </p:cNvSpPr>
          <p:nvPr/>
        </p:nvSpPr>
        <p:spPr>
          <a:xfrm>
            <a:off x="25405926" y="24247730"/>
            <a:ext cx="9783516" cy="991412"/>
          </a:xfrm>
          <a:prstGeom prst="rect">
            <a:avLst/>
          </a:prstGeom>
        </p:spPr>
        <p:txBody>
          <a:bodyPr vert="horz" lIns="286214" tIns="143107" rIns="71554" bIns="35777" rtlCol="0">
            <a:normAutofit fontScale="92500" lnSpcReduction="10000"/>
          </a:bodyPr>
          <a:lstStyle>
            <a:lvl1pPr marL="357768" indent="-357768" algn="l" defTabSz="3434574" rtl="0" eaLnBrk="1" latinLnBrk="0" hangingPunct="1">
              <a:lnSpc>
                <a:spcPct val="100000"/>
              </a:lnSpc>
              <a:spcBef>
                <a:spcPts val="940"/>
              </a:spcBef>
              <a:buClr>
                <a:schemeClr val="accent2"/>
              </a:buClr>
              <a:buFont typeface="Arial" panose="020B0604020202020204" pitchFamily="34" charset="0"/>
              <a:buChar char="•"/>
              <a:defRPr sz="2200" kern="1200" baseline="0">
                <a:solidFill>
                  <a:schemeClr val="tx1"/>
                </a:solidFill>
                <a:latin typeface="+mn-lt"/>
                <a:ea typeface="+mn-ea"/>
                <a:cs typeface="+mn-cs"/>
              </a:defRPr>
            </a:lvl1pPr>
            <a:lvl2pPr marL="858643" indent="-357768" algn="l" defTabSz="3434574" rtl="0" eaLnBrk="1" latinLnBrk="0" hangingPunct="1">
              <a:lnSpc>
                <a:spcPct val="100000"/>
              </a:lnSpc>
              <a:spcBef>
                <a:spcPts val="940"/>
              </a:spcBef>
              <a:buClr>
                <a:schemeClr val="accent2"/>
              </a:buClr>
              <a:buFont typeface="Arial" panose="020B0604020202020204" pitchFamily="34" charset="0"/>
              <a:buChar char="•"/>
              <a:defRPr sz="1900" kern="1200">
                <a:solidFill>
                  <a:schemeClr val="tx1"/>
                </a:solidFill>
                <a:latin typeface="+mn-lt"/>
                <a:ea typeface="+mn-ea"/>
                <a:cs typeface="+mn-cs"/>
              </a:defRPr>
            </a:lvl2pPr>
            <a:lvl3pPr marL="858643" indent="-357768" algn="l" defTabSz="3434574" rtl="0" eaLnBrk="1" latinLnBrk="0" hangingPunct="1">
              <a:lnSpc>
                <a:spcPct val="100000"/>
              </a:lnSpc>
              <a:spcBef>
                <a:spcPts val="940"/>
              </a:spcBef>
              <a:buClr>
                <a:schemeClr val="accent2"/>
              </a:buClr>
              <a:buFont typeface="Arial" panose="020B0604020202020204" pitchFamily="34" charset="0"/>
              <a:buChar char="•"/>
              <a:defRPr sz="1900" kern="1200">
                <a:solidFill>
                  <a:schemeClr val="tx1"/>
                </a:solidFill>
                <a:latin typeface="+mn-lt"/>
                <a:ea typeface="+mn-ea"/>
                <a:cs typeface="+mn-cs"/>
              </a:defRPr>
            </a:lvl3pPr>
            <a:lvl4pPr marL="858643" indent="-357768" algn="l" defTabSz="3434574" rtl="0" eaLnBrk="1" latinLnBrk="0" hangingPunct="1">
              <a:lnSpc>
                <a:spcPct val="100000"/>
              </a:lnSpc>
              <a:spcBef>
                <a:spcPts val="940"/>
              </a:spcBef>
              <a:buClr>
                <a:schemeClr val="accent2"/>
              </a:buClr>
              <a:buFont typeface="Arial" panose="020B0604020202020204" pitchFamily="34" charset="0"/>
              <a:buChar char="•"/>
              <a:defRPr sz="1900" kern="1200">
                <a:solidFill>
                  <a:schemeClr val="tx1"/>
                </a:solidFill>
                <a:latin typeface="+mn-lt"/>
                <a:ea typeface="+mn-ea"/>
                <a:cs typeface="+mn-cs"/>
              </a:defRPr>
            </a:lvl4pPr>
            <a:lvl5pPr marL="858643" indent="-357768" algn="l" defTabSz="3434574" rtl="0" eaLnBrk="1" latinLnBrk="0" hangingPunct="1">
              <a:lnSpc>
                <a:spcPct val="100000"/>
              </a:lnSpc>
              <a:spcBef>
                <a:spcPts val="940"/>
              </a:spcBef>
              <a:buClr>
                <a:schemeClr val="accent2"/>
              </a:buClr>
              <a:buFont typeface="Arial" panose="020B0604020202020204" pitchFamily="34" charset="0"/>
              <a:buChar char="•"/>
              <a:defRPr sz="1900" kern="1200">
                <a:solidFill>
                  <a:schemeClr val="tx1"/>
                </a:solidFill>
                <a:latin typeface="+mn-lt"/>
                <a:ea typeface="+mn-ea"/>
                <a:cs typeface="+mn-cs"/>
              </a:defRPr>
            </a:lvl5pPr>
            <a:lvl6pPr marL="858643" indent="-357768" algn="l" defTabSz="3434574" rtl="0" eaLnBrk="1" latinLnBrk="0" hangingPunct="1">
              <a:lnSpc>
                <a:spcPct val="100000"/>
              </a:lnSpc>
              <a:spcBef>
                <a:spcPts val="940"/>
              </a:spcBef>
              <a:buClr>
                <a:schemeClr val="accent2"/>
              </a:buClr>
              <a:buFont typeface="Arial" panose="020B0604020202020204" pitchFamily="34" charset="0"/>
              <a:buChar char="•"/>
              <a:defRPr sz="1900" kern="1200">
                <a:solidFill>
                  <a:schemeClr val="tx1"/>
                </a:solidFill>
                <a:latin typeface="+mn-lt"/>
                <a:ea typeface="+mn-ea"/>
                <a:cs typeface="+mn-cs"/>
              </a:defRPr>
            </a:lvl6pPr>
            <a:lvl7pPr marL="858643" indent="-357768" algn="l" defTabSz="3434574" rtl="0" eaLnBrk="1" latinLnBrk="0" hangingPunct="1">
              <a:lnSpc>
                <a:spcPct val="100000"/>
              </a:lnSpc>
              <a:spcBef>
                <a:spcPts val="940"/>
              </a:spcBef>
              <a:buClr>
                <a:schemeClr val="accent2"/>
              </a:buClr>
              <a:buFont typeface="Arial" panose="020B0604020202020204" pitchFamily="34" charset="0"/>
              <a:buChar char="•"/>
              <a:defRPr sz="1900" kern="1200">
                <a:solidFill>
                  <a:schemeClr val="tx1"/>
                </a:solidFill>
                <a:latin typeface="+mn-lt"/>
                <a:ea typeface="+mn-ea"/>
                <a:cs typeface="+mn-cs"/>
              </a:defRPr>
            </a:lvl7pPr>
            <a:lvl8pPr marL="858643" indent="-357768" algn="l" defTabSz="3434574" rtl="0" eaLnBrk="1" latinLnBrk="0" hangingPunct="1">
              <a:lnSpc>
                <a:spcPct val="100000"/>
              </a:lnSpc>
              <a:spcBef>
                <a:spcPts val="940"/>
              </a:spcBef>
              <a:buClr>
                <a:schemeClr val="accent2"/>
              </a:buClr>
              <a:buFont typeface="Arial" panose="020B0604020202020204" pitchFamily="34" charset="0"/>
              <a:buChar char="•"/>
              <a:defRPr sz="1900" kern="1200">
                <a:solidFill>
                  <a:schemeClr val="tx1"/>
                </a:solidFill>
                <a:latin typeface="+mn-lt"/>
                <a:ea typeface="+mn-ea"/>
                <a:cs typeface="+mn-cs"/>
              </a:defRPr>
            </a:lvl8pPr>
            <a:lvl9pPr marL="858643" indent="-357768" algn="l" defTabSz="3434574" rtl="0" eaLnBrk="1" latinLnBrk="0" hangingPunct="1">
              <a:lnSpc>
                <a:spcPct val="100000"/>
              </a:lnSpc>
              <a:spcBef>
                <a:spcPts val="940"/>
              </a:spcBef>
              <a:buClr>
                <a:schemeClr val="accent2"/>
              </a:buClr>
              <a:buFont typeface="Arial" panose="020B0604020202020204" pitchFamily="34" charset="0"/>
              <a:buChar char="•"/>
              <a:defRPr sz="1900" kern="1200">
                <a:solidFill>
                  <a:schemeClr val="tx1"/>
                </a:solidFill>
                <a:latin typeface="+mn-lt"/>
                <a:ea typeface="+mn-ea"/>
                <a:cs typeface="+mn-cs"/>
              </a:defRPr>
            </a:lvl9pPr>
          </a:lstStyle>
          <a:p>
            <a:pPr marL="0" indent="0">
              <a:buNone/>
            </a:pPr>
            <a:r>
              <a:rPr lang="en-US" sz="3000" b="1" dirty="0">
                <a:latin typeface="Times New Roman" panose="02020603050405020304" pitchFamily="18" charset="0"/>
                <a:cs typeface="Times New Roman" panose="02020603050405020304" pitchFamily="18" charset="0"/>
              </a:rPr>
              <a:t>Fig. 5</a:t>
            </a:r>
            <a:r>
              <a:rPr lang="en-US" sz="3000" dirty="0">
                <a:latin typeface="Times New Roman" panose="02020603050405020304" pitchFamily="18" charset="0"/>
                <a:cs typeface="Times New Roman" panose="02020603050405020304" pitchFamily="18" charset="0"/>
              </a:rPr>
              <a:t>. A screenshot of the mapping software (SW Maps) at antenna #4.</a:t>
            </a:r>
          </a:p>
        </p:txBody>
      </p:sp>
      <p:pic>
        <p:nvPicPr>
          <p:cNvPr id="11" name="Picture 10" descr="A diagram of a diagram of a variety of functions&#10;&#10;Description automatically generated with medium confidence">
            <a:extLst>
              <a:ext uri="{FF2B5EF4-FFF2-40B4-BE49-F238E27FC236}">
                <a16:creationId xmlns:a16="http://schemas.microsoft.com/office/drawing/2014/main" id="{623B0229-F770-BD22-FD0E-C66F6585B55F}"/>
              </a:ext>
            </a:extLst>
          </p:cNvPr>
          <p:cNvPicPr>
            <a:picLocks noChangeAspect="1"/>
          </p:cNvPicPr>
          <p:nvPr/>
        </p:nvPicPr>
        <p:blipFill rotWithShape="1">
          <a:blip r:embed="rId10">
            <a:extLst>
              <a:ext uri="{28A0092B-C50C-407E-A947-70E740481C1C}">
                <a14:useLocalDpi xmlns:a14="http://schemas.microsoft.com/office/drawing/2010/main" val="0"/>
              </a:ext>
            </a:extLst>
          </a:blip>
          <a:srcRect l="9279" t="7428" r="8885" b="9145"/>
          <a:stretch/>
        </p:blipFill>
        <p:spPr>
          <a:xfrm>
            <a:off x="13114039" y="17360487"/>
            <a:ext cx="10211521" cy="5074861"/>
          </a:xfrm>
          <a:prstGeom prst="rect">
            <a:avLst/>
          </a:prstGeom>
        </p:spPr>
      </p:pic>
      <p:sp>
        <p:nvSpPr>
          <p:cNvPr id="14" name="Content Placeholder 16">
            <a:extLst>
              <a:ext uri="{FF2B5EF4-FFF2-40B4-BE49-F238E27FC236}">
                <a16:creationId xmlns:a16="http://schemas.microsoft.com/office/drawing/2014/main" id="{815B5D26-F939-CF51-5D7E-F7160A104F86}"/>
              </a:ext>
            </a:extLst>
          </p:cNvPr>
          <p:cNvSpPr txBox="1">
            <a:spLocks/>
          </p:cNvSpPr>
          <p:nvPr/>
        </p:nvSpPr>
        <p:spPr>
          <a:xfrm>
            <a:off x="13396242" y="22350372"/>
            <a:ext cx="9783516" cy="991412"/>
          </a:xfrm>
          <a:prstGeom prst="rect">
            <a:avLst/>
          </a:prstGeom>
        </p:spPr>
        <p:txBody>
          <a:bodyPr vert="horz" lIns="286214" tIns="143107" rIns="71554" bIns="35777" rtlCol="0">
            <a:normAutofit/>
          </a:bodyPr>
          <a:lstStyle>
            <a:lvl1pPr marL="357768" indent="-357768" algn="l" defTabSz="3434574" rtl="0" eaLnBrk="1" latinLnBrk="0" hangingPunct="1">
              <a:lnSpc>
                <a:spcPct val="100000"/>
              </a:lnSpc>
              <a:spcBef>
                <a:spcPts val="940"/>
              </a:spcBef>
              <a:buClr>
                <a:schemeClr val="accent2"/>
              </a:buClr>
              <a:buFont typeface="Arial" panose="020B0604020202020204" pitchFamily="34" charset="0"/>
              <a:buChar char="•"/>
              <a:defRPr sz="2200" kern="1200" baseline="0">
                <a:solidFill>
                  <a:schemeClr val="tx1"/>
                </a:solidFill>
                <a:latin typeface="+mn-lt"/>
                <a:ea typeface="+mn-ea"/>
                <a:cs typeface="+mn-cs"/>
              </a:defRPr>
            </a:lvl1pPr>
            <a:lvl2pPr marL="858643" indent="-357768" algn="l" defTabSz="3434574" rtl="0" eaLnBrk="1" latinLnBrk="0" hangingPunct="1">
              <a:lnSpc>
                <a:spcPct val="100000"/>
              </a:lnSpc>
              <a:spcBef>
                <a:spcPts val="940"/>
              </a:spcBef>
              <a:buClr>
                <a:schemeClr val="accent2"/>
              </a:buClr>
              <a:buFont typeface="Arial" panose="020B0604020202020204" pitchFamily="34" charset="0"/>
              <a:buChar char="•"/>
              <a:defRPr sz="1900" kern="1200">
                <a:solidFill>
                  <a:schemeClr val="tx1"/>
                </a:solidFill>
                <a:latin typeface="+mn-lt"/>
                <a:ea typeface="+mn-ea"/>
                <a:cs typeface="+mn-cs"/>
              </a:defRPr>
            </a:lvl2pPr>
            <a:lvl3pPr marL="858643" indent="-357768" algn="l" defTabSz="3434574" rtl="0" eaLnBrk="1" latinLnBrk="0" hangingPunct="1">
              <a:lnSpc>
                <a:spcPct val="100000"/>
              </a:lnSpc>
              <a:spcBef>
                <a:spcPts val="940"/>
              </a:spcBef>
              <a:buClr>
                <a:schemeClr val="accent2"/>
              </a:buClr>
              <a:buFont typeface="Arial" panose="020B0604020202020204" pitchFamily="34" charset="0"/>
              <a:buChar char="•"/>
              <a:defRPr sz="1900" kern="1200">
                <a:solidFill>
                  <a:schemeClr val="tx1"/>
                </a:solidFill>
                <a:latin typeface="+mn-lt"/>
                <a:ea typeface="+mn-ea"/>
                <a:cs typeface="+mn-cs"/>
              </a:defRPr>
            </a:lvl3pPr>
            <a:lvl4pPr marL="858643" indent="-357768" algn="l" defTabSz="3434574" rtl="0" eaLnBrk="1" latinLnBrk="0" hangingPunct="1">
              <a:lnSpc>
                <a:spcPct val="100000"/>
              </a:lnSpc>
              <a:spcBef>
                <a:spcPts val="940"/>
              </a:spcBef>
              <a:buClr>
                <a:schemeClr val="accent2"/>
              </a:buClr>
              <a:buFont typeface="Arial" panose="020B0604020202020204" pitchFamily="34" charset="0"/>
              <a:buChar char="•"/>
              <a:defRPr sz="1900" kern="1200">
                <a:solidFill>
                  <a:schemeClr val="tx1"/>
                </a:solidFill>
                <a:latin typeface="+mn-lt"/>
                <a:ea typeface="+mn-ea"/>
                <a:cs typeface="+mn-cs"/>
              </a:defRPr>
            </a:lvl4pPr>
            <a:lvl5pPr marL="858643" indent="-357768" algn="l" defTabSz="3434574" rtl="0" eaLnBrk="1" latinLnBrk="0" hangingPunct="1">
              <a:lnSpc>
                <a:spcPct val="100000"/>
              </a:lnSpc>
              <a:spcBef>
                <a:spcPts val="940"/>
              </a:spcBef>
              <a:buClr>
                <a:schemeClr val="accent2"/>
              </a:buClr>
              <a:buFont typeface="Arial" panose="020B0604020202020204" pitchFamily="34" charset="0"/>
              <a:buChar char="•"/>
              <a:defRPr sz="1900" kern="1200">
                <a:solidFill>
                  <a:schemeClr val="tx1"/>
                </a:solidFill>
                <a:latin typeface="+mn-lt"/>
                <a:ea typeface="+mn-ea"/>
                <a:cs typeface="+mn-cs"/>
              </a:defRPr>
            </a:lvl5pPr>
            <a:lvl6pPr marL="858643" indent="-357768" algn="l" defTabSz="3434574" rtl="0" eaLnBrk="1" latinLnBrk="0" hangingPunct="1">
              <a:lnSpc>
                <a:spcPct val="100000"/>
              </a:lnSpc>
              <a:spcBef>
                <a:spcPts val="940"/>
              </a:spcBef>
              <a:buClr>
                <a:schemeClr val="accent2"/>
              </a:buClr>
              <a:buFont typeface="Arial" panose="020B0604020202020204" pitchFamily="34" charset="0"/>
              <a:buChar char="•"/>
              <a:defRPr sz="1900" kern="1200">
                <a:solidFill>
                  <a:schemeClr val="tx1"/>
                </a:solidFill>
                <a:latin typeface="+mn-lt"/>
                <a:ea typeface="+mn-ea"/>
                <a:cs typeface="+mn-cs"/>
              </a:defRPr>
            </a:lvl6pPr>
            <a:lvl7pPr marL="858643" indent="-357768" algn="l" defTabSz="3434574" rtl="0" eaLnBrk="1" latinLnBrk="0" hangingPunct="1">
              <a:lnSpc>
                <a:spcPct val="100000"/>
              </a:lnSpc>
              <a:spcBef>
                <a:spcPts val="940"/>
              </a:spcBef>
              <a:buClr>
                <a:schemeClr val="accent2"/>
              </a:buClr>
              <a:buFont typeface="Arial" panose="020B0604020202020204" pitchFamily="34" charset="0"/>
              <a:buChar char="•"/>
              <a:defRPr sz="1900" kern="1200">
                <a:solidFill>
                  <a:schemeClr val="tx1"/>
                </a:solidFill>
                <a:latin typeface="+mn-lt"/>
                <a:ea typeface="+mn-ea"/>
                <a:cs typeface="+mn-cs"/>
              </a:defRPr>
            </a:lvl7pPr>
            <a:lvl8pPr marL="858643" indent="-357768" algn="l" defTabSz="3434574" rtl="0" eaLnBrk="1" latinLnBrk="0" hangingPunct="1">
              <a:lnSpc>
                <a:spcPct val="100000"/>
              </a:lnSpc>
              <a:spcBef>
                <a:spcPts val="940"/>
              </a:spcBef>
              <a:buClr>
                <a:schemeClr val="accent2"/>
              </a:buClr>
              <a:buFont typeface="Arial" panose="020B0604020202020204" pitchFamily="34" charset="0"/>
              <a:buChar char="•"/>
              <a:defRPr sz="1900" kern="1200">
                <a:solidFill>
                  <a:schemeClr val="tx1"/>
                </a:solidFill>
                <a:latin typeface="+mn-lt"/>
                <a:ea typeface="+mn-ea"/>
                <a:cs typeface="+mn-cs"/>
              </a:defRPr>
            </a:lvl8pPr>
            <a:lvl9pPr marL="858643" indent="-357768" algn="l" defTabSz="3434574" rtl="0" eaLnBrk="1" latinLnBrk="0" hangingPunct="1">
              <a:lnSpc>
                <a:spcPct val="100000"/>
              </a:lnSpc>
              <a:spcBef>
                <a:spcPts val="940"/>
              </a:spcBef>
              <a:buClr>
                <a:schemeClr val="accent2"/>
              </a:buClr>
              <a:buFont typeface="Arial" panose="020B0604020202020204" pitchFamily="34" charset="0"/>
              <a:buChar char="•"/>
              <a:defRPr sz="1900" kern="1200">
                <a:solidFill>
                  <a:schemeClr val="tx1"/>
                </a:solidFill>
                <a:latin typeface="+mn-lt"/>
                <a:ea typeface="+mn-ea"/>
                <a:cs typeface="+mn-cs"/>
              </a:defRPr>
            </a:lvl9pPr>
          </a:lstStyle>
          <a:p>
            <a:pPr marL="0" indent="0">
              <a:buNone/>
            </a:pPr>
            <a:r>
              <a:rPr lang="en-US" sz="3000" b="1" dirty="0">
                <a:latin typeface="Times New Roman" panose="02020603050405020304" pitchFamily="18" charset="0"/>
                <a:cs typeface="Times New Roman" panose="02020603050405020304" pitchFamily="18" charset="0"/>
              </a:rPr>
              <a:t>Fig. 4</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MatLab</a:t>
            </a:r>
            <a:r>
              <a:rPr lang="en-US" sz="3000" dirty="0">
                <a:latin typeface="Times New Roman" panose="02020603050405020304" pitchFamily="18" charset="0"/>
                <a:cs typeface="Times New Roman" panose="02020603050405020304" pitchFamily="18" charset="0"/>
              </a:rPr>
              <a:t> generated </a:t>
            </a:r>
            <a:r>
              <a:rPr lang="en-US" sz="3000" dirty="0" err="1">
                <a:latin typeface="Times New Roman" panose="02020603050405020304" pitchFamily="18" charset="0"/>
                <a:cs typeface="Times New Roman" panose="02020603050405020304" pitchFamily="18" charset="0"/>
              </a:rPr>
              <a:t>Reuleaux</a:t>
            </a:r>
            <a:r>
              <a:rPr lang="en-US" sz="3000" dirty="0">
                <a:latin typeface="Times New Roman" panose="02020603050405020304" pitchFamily="18" charset="0"/>
                <a:cs typeface="Times New Roman" panose="02020603050405020304" pitchFamily="18" charset="0"/>
              </a:rPr>
              <a:t> array and rotated array.</a:t>
            </a:r>
          </a:p>
        </p:txBody>
      </p:sp>
    </p:spTree>
    <p:extLst>
      <p:ext uri="{BB962C8B-B14F-4D97-AF65-F5344CB8AC3E}">
        <p14:creationId xmlns:p14="http://schemas.microsoft.com/office/powerpoint/2010/main" val="931198942"/>
      </p:ext>
    </p:extLst>
  </p:cSld>
  <p:clrMapOvr>
    <a:masterClrMapping/>
  </p:clrMapOvr>
</p:sld>
</file>

<file path=ppt/theme/theme1.xml><?xml version="1.0" encoding="utf-8"?>
<a:theme xmlns:a="http://schemas.openxmlformats.org/drawingml/2006/main" name="Medical Poster">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4C5A6A"/>
      </a:hlink>
      <a:folHlink>
        <a:srgbClr val="808DA0"/>
      </a:folHlink>
    </a:clrScheme>
    <a:fontScheme name="Cambria-Calibri">
      <a:majorFont>
        <a:latin typeface="Cambria" panose="02040503050406030204"/>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4"/>
        </a:solidFill>
        <a:ln>
          <a:noFill/>
        </a:ln>
      </a:spPr>
      <a:bodyPr rtlCol="0" anchor="ctr"/>
      <a:lstStyle>
        <a:defPPr algn="ctr">
          <a:defRPr sz="6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accent4"/>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6000" dirty="0" err="1" smtClean="0"/>
        </a:defPPr>
      </a:lstStyle>
    </a:txDef>
  </a:objectDefaults>
  <a:extraClrSchemeLst/>
  <a:extLst>
    <a:ext uri="{05A4C25C-085E-4340-85A3-A5531E510DB2}">
      <thm15:themeFamily xmlns:thm15="http://schemas.microsoft.com/office/thememl/2012/main" name="Presentation1" id="{55A68E73-61CB-4542-8C48-DCBB2482A3D5}" vid="{6A3CA63D-1E3C-4681-8668-89277FEB3FEB}"/>
    </a:ext>
  </a:extLst>
</a:theme>
</file>

<file path=ppt/theme/theme2.xml><?xml version="1.0" encoding="utf-8"?>
<a:theme xmlns:a="http://schemas.openxmlformats.org/drawingml/2006/main" name="Office Theme">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4C5A6A"/>
      </a:hlink>
      <a:folHlink>
        <a:srgbClr val="808DA0"/>
      </a:folHlink>
    </a:clrScheme>
    <a:fontScheme name="Cambria-Calibri">
      <a:majorFont>
        <a:latin typeface="Cambria" panose="02040503050406030204"/>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4C5A6A"/>
      </a:hlink>
      <a:folHlink>
        <a:srgbClr val="808DA0"/>
      </a:folHlink>
    </a:clrScheme>
    <a:fontScheme name="Cambria-Calibri">
      <a:majorFont>
        <a:latin typeface="Cambria" panose="02040503050406030204"/>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A1110015-E380-4C53-980C-698226C61CA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Poster (blue and brown design)</Template>
  <TotalTime>0</TotalTime>
  <Words>658</Words>
  <Application>Microsoft Office PowerPoint</Application>
  <PresentationFormat>Custom</PresentationFormat>
  <Paragraphs>56</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Cambria</vt:lpstr>
      <vt:lpstr>Cambria Math</vt:lpstr>
      <vt:lpstr>Times New Roman</vt:lpstr>
      <vt:lpstr>Medical Poster</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2015-04-29T17:08:18Z</dcterms:created>
  <dcterms:modified xsi:type="dcterms:W3CDTF">2024-04-18T01:26:04Z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TC040015519991</vt:lpwstr>
  </property>
</Properties>
</file>