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0_1669C4ED.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sldIdLst>
    <p:sldId id="256" r:id="rId4"/>
  </p:sldIdLst>
  <p:sldSz cx="438912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6D6713-ED4E-931E-2B15-11785049C8A0}" name="Zach MacKenzie" initials="ZM" userId="S::zlm1008@usnh.edu::4d2700ec-7c10-4b89-87b6-1aff0d6ba2e8" providerId="AD"/>
  <p188:author id="{98B7513F-63F2-48EC-422B-3CC83EFFD5EA}" name="Rahul Chalumuri" initials="RC" userId="S::rc1195@usnh.edu::319b07ce-00b3-488d-b848-cc019609ff32" providerId="AD"/>
  <p188:author id="{BDED7162-30CD-395E-A604-F290C6C5545D}" name="Abhinav Sharma" initials="AS" userId="S::as1929@usnh.edu::45df3679-666d-4f7b-8116-f087f2e02325" providerId="AD"/>
  <p188:author id="{C1E0DA7D-3E2F-0420-11AA-A5C30A27AA84}" name="Patrick O'Neil" initials="" userId="S::pjo1014@usnh.edu::2b2435ab-502b-41a3-acbb-aa171e3b45f6" providerId="AD"/>
  <p188:author id="{7A7CFFCB-B7D0-A03F-95E3-38D107001CA9}" name="Kaleb Crowther" initials="KC" userId="S::ktc1019@usnh.edu::db178fe8-b8b2-4801-8d81-c3dc377551b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8DD00E-1E43-984C-A433-15C85EC62DC1}" v="6" dt="2024-04-17T19:38:45.868"/>
    <p1510:client id="{8DD3DA9A-E95B-438C-6774-9FC8A7A06D59}" v="2" dt="2024-04-17T17:28:11.795"/>
    <p1510:client id="{D6050A77-A4FC-268D-03EB-FC2FF341E2ED}" v="16" dt="2024-04-17T17:49:07.0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13"/>
    <p:restoredTop sz="94640"/>
  </p:normalViewPr>
  <p:slideViewPr>
    <p:cSldViewPr snapToGrid="0">
      <p:cViewPr>
        <p:scale>
          <a:sx n="33" d="100"/>
          <a:sy n="33" d="100"/>
        </p:scale>
        <p:origin x="384" y="-48"/>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viewProps" Target="viewProps.xml"/><Relationship Id="rId11" Type="http://schemas.microsoft.com/office/2018/10/relationships/authors" Target="author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slide" Target="slides/slide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hinav Sharma" userId="S::as1929@usnh.edu::45df3679-666d-4f7b-8116-f087f2e02325" providerId="AD" clId="Web-{BDBF0300-C5E3-4764-5676-7229E48087BA}"/>
    <pc:docChg chg="modSld">
      <pc:chgData name="Abhinav Sharma" userId="S::as1929@usnh.edu::45df3679-666d-4f7b-8116-f087f2e02325" providerId="AD" clId="Web-{BDBF0300-C5E3-4764-5676-7229E48087BA}" dt="2024-03-02T15:44:12.804" v="9" actId="1076"/>
      <pc:docMkLst>
        <pc:docMk/>
      </pc:docMkLst>
      <pc:sldChg chg="addSp delSp modSp">
        <pc:chgData name="Abhinav Sharma" userId="S::as1929@usnh.edu::45df3679-666d-4f7b-8116-f087f2e02325" providerId="AD" clId="Web-{BDBF0300-C5E3-4764-5676-7229E48087BA}" dt="2024-03-02T15:44:12.804" v="9" actId="1076"/>
        <pc:sldMkLst>
          <pc:docMk/>
          <pc:sldMk cId="376030445" sldId="256"/>
        </pc:sldMkLst>
        <pc:spChg chg="mod">
          <ac:chgData name="Abhinav Sharma" userId="S::as1929@usnh.edu::45df3679-666d-4f7b-8116-f087f2e02325" providerId="AD" clId="Web-{BDBF0300-C5E3-4764-5676-7229E48087BA}" dt="2024-03-02T15:43:37.100" v="4"/>
          <ac:spMkLst>
            <pc:docMk/>
            <pc:sldMk cId="376030445" sldId="256"/>
            <ac:spMk id="2" creationId="{00000000-0000-0000-0000-000000000000}"/>
          </ac:spMkLst>
        </pc:spChg>
        <pc:spChg chg="del mod">
          <ac:chgData name="Abhinav Sharma" userId="S::as1929@usnh.edu::45df3679-666d-4f7b-8116-f087f2e02325" providerId="AD" clId="Web-{BDBF0300-C5E3-4764-5676-7229E48087BA}" dt="2024-03-02T15:44:05.835" v="7"/>
          <ac:spMkLst>
            <pc:docMk/>
            <pc:sldMk cId="376030445" sldId="256"/>
            <ac:spMk id="27" creationId="{00000000-0000-0000-0000-000000000000}"/>
          </ac:spMkLst>
        </pc:spChg>
        <pc:picChg chg="add mod">
          <ac:chgData name="Abhinav Sharma" userId="S::as1929@usnh.edu::45df3679-666d-4f7b-8116-f087f2e02325" providerId="AD" clId="Web-{BDBF0300-C5E3-4764-5676-7229E48087BA}" dt="2024-03-02T15:44:12.804" v="9" actId="1076"/>
          <ac:picMkLst>
            <pc:docMk/>
            <pc:sldMk cId="376030445" sldId="256"/>
            <ac:picMk id="21" creationId="{0175F0D2-5244-92B8-6512-85BFA8A64AD0}"/>
          </ac:picMkLst>
        </pc:picChg>
      </pc:sldChg>
    </pc:docChg>
  </pc:docChgLst>
  <pc:docChgLst>
    <pc:chgData name="Zach MacKenzie" userId="S::zlm1008@usnh.edu::4d2700ec-7c10-4b89-87b6-1aff0d6ba2e8" providerId="AD" clId="Web-{31085814-E029-2D38-9AB8-D827F14B896D}"/>
    <pc:docChg chg="modSld">
      <pc:chgData name="Zach MacKenzie" userId="S::zlm1008@usnh.edu::4d2700ec-7c10-4b89-87b6-1aff0d6ba2e8" providerId="AD" clId="Web-{31085814-E029-2D38-9AB8-D827F14B896D}" dt="2024-03-07T00:32:26.296" v="698" actId="20577"/>
      <pc:docMkLst>
        <pc:docMk/>
      </pc:docMkLst>
      <pc:sldChg chg="addSp modSp">
        <pc:chgData name="Zach MacKenzie" userId="S::zlm1008@usnh.edu::4d2700ec-7c10-4b89-87b6-1aff0d6ba2e8" providerId="AD" clId="Web-{31085814-E029-2D38-9AB8-D827F14B896D}" dt="2024-03-07T00:32:26.296" v="698" actId="20577"/>
        <pc:sldMkLst>
          <pc:docMk/>
          <pc:sldMk cId="376030445" sldId="256"/>
        </pc:sldMkLst>
        <pc:spChg chg="mod">
          <ac:chgData name="Zach MacKenzie" userId="S::zlm1008@usnh.edu::4d2700ec-7c10-4b89-87b6-1aff0d6ba2e8" providerId="AD" clId="Web-{31085814-E029-2D38-9AB8-D827F14B896D}" dt="2024-03-06T18:26:50.930" v="34" actId="20577"/>
          <ac:spMkLst>
            <pc:docMk/>
            <pc:sldMk cId="376030445" sldId="256"/>
            <ac:spMk id="6" creationId="{00000000-0000-0000-0000-000000000000}"/>
          </ac:spMkLst>
        </pc:spChg>
        <pc:spChg chg="add mod">
          <ac:chgData name="Zach MacKenzie" userId="S::zlm1008@usnh.edu::4d2700ec-7c10-4b89-87b6-1aff0d6ba2e8" providerId="AD" clId="Web-{31085814-E029-2D38-9AB8-D827F14B896D}" dt="2024-03-07T00:32:26.296" v="698" actId="20577"/>
          <ac:spMkLst>
            <pc:docMk/>
            <pc:sldMk cId="376030445" sldId="256"/>
            <ac:spMk id="10" creationId="{C7DDA484-E877-FFAF-2A46-1F3A19C825B8}"/>
          </ac:spMkLst>
        </pc:spChg>
        <pc:spChg chg="mod">
          <ac:chgData name="Zach MacKenzie" userId="S::zlm1008@usnh.edu::4d2700ec-7c10-4b89-87b6-1aff0d6ba2e8" providerId="AD" clId="Web-{31085814-E029-2D38-9AB8-D827F14B896D}" dt="2024-03-06T18:25:12.943" v="0" actId="20577"/>
          <ac:spMkLst>
            <pc:docMk/>
            <pc:sldMk cId="376030445" sldId="256"/>
            <ac:spMk id="99" creationId="{00000000-0000-0000-0000-000000000000}"/>
          </ac:spMkLst>
        </pc:spChg>
        <pc:spChg chg="mod">
          <ac:chgData name="Zach MacKenzie" userId="S::zlm1008@usnh.edu::4d2700ec-7c10-4b89-87b6-1aff0d6ba2e8" providerId="AD" clId="Web-{31085814-E029-2D38-9AB8-D827F14B896D}" dt="2024-03-06T18:26:11.929" v="8" actId="20577"/>
          <ac:spMkLst>
            <pc:docMk/>
            <pc:sldMk cId="376030445" sldId="256"/>
            <ac:spMk id="149" creationId="{00000000-0000-0000-0000-000000000000}"/>
          </ac:spMkLst>
        </pc:spChg>
      </pc:sldChg>
    </pc:docChg>
  </pc:docChgLst>
  <pc:docChgLst>
    <pc:chgData name="Zach MacKenzie" userId="S::zlm1008@usnh.edu::4d2700ec-7c10-4b89-87b6-1aff0d6ba2e8" providerId="AD" clId="Web-{A21D1140-A446-B7CA-5D00-1977F28E89A8}"/>
    <pc:docChg chg="mod modSld">
      <pc:chgData name="Zach MacKenzie" userId="S::zlm1008@usnh.edu::4d2700ec-7c10-4b89-87b6-1aff0d6ba2e8" providerId="AD" clId="Web-{A21D1140-A446-B7CA-5D00-1977F28E89A8}" dt="2024-04-12T15:04:02.986" v="351" actId="20577"/>
      <pc:docMkLst>
        <pc:docMk/>
      </pc:docMkLst>
      <pc:sldChg chg="modSp modCm">
        <pc:chgData name="Zach MacKenzie" userId="S::zlm1008@usnh.edu::4d2700ec-7c10-4b89-87b6-1aff0d6ba2e8" providerId="AD" clId="Web-{A21D1140-A446-B7CA-5D00-1977F28E89A8}" dt="2024-04-12T15:04:02.986" v="351" actId="20577"/>
        <pc:sldMkLst>
          <pc:docMk/>
          <pc:sldMk cId="376030445" sldId="256"/>
        </pc:sldMkLst>
        <pc:spChg chg="mod">
          <ac:chgData name="Zach MacKenzie" userId="S::zlm1008@usnh.edu::4d2700ec-7c10-4b89-87b6-1aff0d6ba2e8" providerId="AD" clId="Web-{A21D1140-A446-B7CA-5D00-1977F28E89A8}" dt="2024-04-12T15:04:02.986" v="351" actId="20577"/>
          <ac:spMkLst>
            <pc:docMk/>
            <pc:sldMk cId="376030445" sldId="256"/>
            <ac:spMk id="10" creationId="{C7DDA484-E877-FFAF-2A46-1F3A19C825B8}"/>
          </ac:spMkLst>
        </pc:spChg>
        <pc:extLst>
          <p:ext xmlns:p="http://schemas.openxmlformats.org/presentationml/2006/main" uri="{D6D511B9-2390-475A-947B-AFAB55BFBCF1}">
            <pc226:cmChg xmlns:pc226="http://schemas.microsoft.com/office/powerpoint/2022/06/main/command" chg="mod modRxn">
              <pc226:chgData name="Zach MacKenzie" userId="S::zlm1008@usnh.edu::4d2700ec-7c10-4b89-87b6-1aff0d6ba2e8" providerId="AD" clId="Web-{A21D1140-A446-B7CA-5D00-1977F28E89A8}" dt="2024-04-12T15:03:21.532" v="341"/>
              <pc2:cmMkLst xmlns:pc2="http://schemas.microsoft.com/office/powerpoint/2019/9/main/command">
                <pc:docMk/>
                <pc:sldMk cId="376030445" sldId="256"/>
                <pc2:cmMk id="{4A8A88FE-B1BA-C44B-AF8B-C616581BE4D3}"/>
              </pc2:cmMkLst>
            </pc226:cmChg>
          </p:ext>
        </pc:extLst>
      </pc:sldChg>
    </pc:docChg>
  </pc:docChgLst>
  <pc:docChgLst>
    <pc:chgData name="Kaleb Crowther" userId="S::ktc1019@usnh.edu::db178fe8-b8b2-4801-8d81-c3dc377551bc" providerId="AD" clId="Web-{D6050A77-A4FC-268D-03EB-FC2FF341E2ED}"/>
    <pc:docChg chg="mod modSld">
      <pc:chgData name="Kaleb Crowther" userId="S::ktc1019@usnh.edu::db178fe8-b8b2-4801-8d81-c3dc377551bc" providerId="AD" clId="Web-{D6050A77-A4FC-268D-03EB-FC2FF341E2ED}" dt="2024-04-17T17:49:05.155" v="45" actId="20577"/>
      <pc:docMkLst>
        <pc:docMk/>
      </pc:docMkLst>
      <pc:sldChg chg="modSp modCm">
        <pc:chgData name="Kaleb Crowther" userId="S::ktc1019@usnh.edu::db178fe8-b8b2-4801-8d81-c3dc377551bc" providerId="AD" clId="Web-{D6050A77-A4FC-268D-03EB-FC2FF341E2ED}" dt="2024-04-17T17:49:05.155" v="45" actId="20577"/>
        <pc:sldMkLst>
          <pc:docMk/>
          <pc:sldMk cId="376030445" sldId="256"/>
        </pc:sldMkLst>
        <pc:spChg chg="mod">
          <ac:chgData name="Kaleb Crowther" userId="S::ktc1019@usnh.edu::db178fe8-b8b2-4801-8d81-c3dc377551bc" providerId="AD" clId="Web-{D6050A77-A4FC-268D-03EB-FC2FF341E2ED}" dt="2024-04-17T17:47:49.199" v="35" actId="20577"/>
          <ac:spMkLst>
            <pc:docMk/>
            <pc:sldMk cId="376030445" sldId="256"/>
            <ac:spMk id="8" creationId="{00000000-0000-0000-0000-000000000000}"/>
          </ac:spMkLst>
        </pc:spChg>
        <pc:spChg chg="mod">
          <ac:chgData name="Kaleb Crowther" userId="S::ktc1019@usnh.edu::db178fe8-b8b2-4801-8d81-c3dc377551bc" providerId="AD" clId="Web-{D6050A77-A4FC-268D-03EB-FC2FF341E2ED}" dt="2024-04-17T17:49:05.155" v="45" actId="20577"/>
          <ac:spMkLst>
            <pc:docMk/>
            <pc:sldMk cId="376030445" sldId="256"/>
            <ac:spMk id="15" creationId="{00000000-0000-0000-0000-000000000000}"/>
          </ac:spMkLst>
        </pc:spChg>
        <pc:spChg chg="mod">
          <ac:chgData name="Kaleb Crowther" userId="S::ktc1019@usnh.edu::db178fe8-b8b2-4801-8d81-c3dc377551bc" providerId="AD" clId="Web-{D6050A77-A4FC-268D-03EB-FC2FF341E2ED}" dt="2024-04-17T17:49:02.655" v="41" actId="20577"/>
          <ac:spMkLst>
            <pc:docMk/>
            <pc:sldMk cId="376030445" sldId="256"/>
            <ac:spMk id="19" creationId="{00000000-0000-0000-0000-000000000000}"/>
          </ac:spMkLst>
        </pc:spChg>
        <pc:extLst>
          <p:ext xmlns:p="http://schemas.openxmlformats.org/presentationml/2006/main" uri="{D6D511B9-2390-475A-947B-AFAB55BFBCF1}">
            <pc226:cmChg xmlns:pc226="http://schemas.microsoft.com/office/powerpoint/2022/06/main/command" chg="mod modRxn">
              <pc226:chgData name="Kaleb Crowther" userId="S::ktc1019@usnh.edu::db178fe8-b8b2-4801-8d81-c3dc377551bc" providerId="AD" clId="Web-{D6050A77-A4FC-268D-03EB-FC2FF341E2ED}" dt="2024-04-17T17:47:45.964" v="34"/>
              <pc2:cmMkLst xmlns:pc2="http://schemas.microsoft.com/office/powerpoint/2019/9/main/command">
                <pc:docMk/>
                <pc:sldMk cId="376030445" sldId="256"/>
                <pc2:cmMk id="{0090FE34-31D1-4B71-8DF6-F6A62453BB64}"/>
              </pc2:cmMkLst>
            </pc226:cmChg>
          </p:ext>
        </pc:extLst>
      </pc:sldChg>
    </pc:docChg>
  </pc:docChgLst>
  <pc:docChgLst>
    <pc:chgData name="Abhinav Sharma" userId="S::as1929@usnh.edu::45df3679-666d-4f7b-8116-f087f2e02325" providerId="AD" clId="Web-{FD3CED9B-0CC6-CA03-B89A-5B2827084D2F}"/>
    <pc:docChg chg="modSld">
      <pc:chgData name="Abhinav Sharma" userId="S::as1929@usnh.edu::45df3679-666d-4f7b-8116-f087f2e02325" providerId="AD" clId="Web-{FD3CED9B-0CC6-CA03-B89A-5B2827084D2F}" dt="2024-03-06T00:26:39.492" v="107" actId="14100"/>
      <pc:docMkLst>
        <pc:docMk/>
      </pc:docMkLst>
      <pc:sldChg chg="addSp delSp modSp">
        <pc:chgData name="Abhinav Sharma" userId="S::as1929@usnh.edu::45df3679-666d-4f7b-8116-f087f2e02325" providerId="AD" clId="Web-{FD3CED9B-0CC6-CA03-B89A-5B2827084D2F}" dt="2024-03-06T00:26:39.492" v="107" actId="14100"/>
        <pc:sldMkLst>
          <pc:docMk/>
          <pc:sldMk cId="376030445" sldId="256"/>
        </pc:sldMkLst>
        <pc:spChg chg="mod">
          <ac:chgData name="Abhinav Sharma" userId="S::as1929@usnh.edu::45df3679-666d-4f7b-8116-f087f2e02325" providerId="AD" clId="Web-{FD3CED9B-0CC6-CA03-B89A-5B2827084D2F}" dt="2024-03-06T00:24:47.050" v="51" actId="20577"/>
          <ac:spMkLst>
            <pc:docMk/>
            <pc:sldMk cId="376030445" sldId="256"/>
            <ac:spMk id="85" creationId="{00000000-0000-0000-0000-000000000000}"/>
          </ac:spMkLst>
        </pc:spChg>
        <pc:spChg chg="mod">
          <ac:chgData name="Abhinav Sharma" userId="S::as1929@usnh.edu::45df3679-666d-4f7b-8116-f087f2e02325" providerId="AD" clId="Web-{FD3CED9B-0CC6-CA03-B89A-5B2827084D2F}" dt="2024-03-06T00:24:01.064" v="16" actId="20577"/>
          <ac:spMkLst>
            <pc:docMk/>
            <pc:sldMk cId="376030445" sldId="256"/>
            <ac:spMk id="104" creationId="{00000000-0000-0000-0000-000000000000}"/>
          </ac:spMkLst>
        </pc:spChg>
        <pc:spChg chg="del mod">
          <ac:chgData name="Abhinav Sharma" userId="S::as1929@usnh.edu::45df3679-666d-4f7b-8116-f087f2e02325" providerId="AD" clId="Web-{FD3CED9B-0CC6-CA03-B89A-5B2827084D2F}" dt="2024-03-06T00:23:23.672" v="9"/>
          <ac:spMkLst>
            <pc:docMk/>
            <pc:sldMk cId="376030445" sldId="256"/>
            <ac:spMk id="105" creationId="{00000000-0000-0000-0000-000000000000}"/>
          </ac:spMkLst>
        </pc:spChg>
        <pc:spChg chg="mod">
          <ac:chgData name="Abhinav Sharma" userId="S::as1929@usnh.edu::45df3679-666d-4f7b-8116-f087f2e02325" providerId="AD" clId="Web-{FD3CED9B-0CC6-CA03-B89A-5B2827084D2F}" dt="2024-03-06T00:26:39.492" v="107" actId="14100"/>
          <ac:spMkLst>
            <pc:docMk/>
            <pc:sldMk cId="376030445" sldId="256"/>
            <ac:spMk id="106" creationId="{00000000-0000-0000-0000-000000000000}"/>
          </ac:spMkLst>
        </pc:spChg>
        <pc:spChg chg="del">
          <ac:chgData name="Abhinav Sharma" userId="S::as1929@usnh.edu::45df3679-666d-4f7b-8116-f087f2e02325" providerId="AD" clId="Web-{FD3CED9B-0CC6-CA03-B89A-5B2827084D2F}" dt="2024-03-06T00:23:16.531" v="6"/>
          <ac:spMkLst>
            <pc:docMk/>
            <pc:sldMk cId="376030445" sldId="256"/>
            <ac:spMk id="107" creationId="{00000000-0000-0000-0000-000000000000}"/>
          </ac:spMkLst>
        </pc:spChg>
        <pc:picChg chg="del">
          <ac:chgData name="Abhinav Sharma" userId="S::as1929@usnh.edu::45df3679-666d-4f7b-8116-f087f2e02325" providerId="AD" clId="Web-{FD3CED9B-0CC6-CA03-B89A-5B2827084D2F}" dt="2024-03-06T00:23:28.203" v="10"/>
          <ac:picMkLst>
            <pc:docMk/>
            <pc:sldMk cId="376030445" sldId="256"/>
            <ac:picMk id="10" creationId="{00000000-0000-0000-0000-000000000000}"/>
          </ac:picMkLst>
        </pc:picChg>
        <pc:picChg chg="del">
          <ac:chgData name="Abhinav Sharma" userId="S::as1929@usnh.edu::45df3679-666d-4f7b-8116-f087f2e02325" providerId="AD" clId="Web-{FD3CED9B-0CC6-CA03-B89A-5B2827084D2F}" dt="2024-03-06T00:23:17.359" v="7"/>
          <ac:picMkLst>
            <pc:docMk/>
            <pc:sldMk cId="376030445" sldId="256"/>
            <ac:picMk id="11" creationId="{00000000-0000-0000-0000-000000000000}"/>
          </ac:picMkLst>
        </pc:picChg>
        <pc:picChg chg="add mod">
          <ac:chgData name="Abhinav Sharma" userId="S::as1929@usnh.edu::45df3679-666d-4f7b-8116-f087f2e02325" providerId="AD" clId="Web-{FD3CED9B-0CC6-CA03-B89A-5B2827084D2F}" dt="2024-03-06T00:15:58.764" v="4" actId="14100"/>
          <ac:picMkLst>
            <pc:docMk/>
            <pc:sldMk cId="376030445" sldId="256"/>
            <ac:picMk id="23" creationId="{4EB5EC2B-BC12-4AAB-4CC5-23C3EE6CB7E0}"/>
          </ac:picMkLst>
        </pc:picChg>
        <pc:picChg chg="add mod">
          <ac:chgData name="Abhinav Sharma" userId="S::as1929@usnh.edu::45df3679-666d-4f7b-8116-f087f2e02325" providerId="AD" clId="Web-{FD3CED9B-0CC6-CA03-B89A-5B2827084D2F}" dt="2024-03-06T00:23:51.657" v="13" actId="14100"/>
          <ac:picMkLst>
            <pc:docMk/>
            <pc:sldMk cId="376030445" sldId="256"/>
            <ac:picMk id="24" creationId="{82EF0F13-32EE-F19D-5763-7D2FD15C9954}"/>
          </ac:picMkLst>
        </pc:picChg>
        <pc:cxnChg chg="del">
          <ac:chgData name="Abhinav Sharma" userId="S::as1929@usnh.edu::45df3679-666d-4f7b-8116-f087f2e02325" providerId="AD" clId="Web-{FD3CED9B-0CC6-CA03-B89A-5B2827084D2F}" dt="2024-03-06T00:23:13.765" v="5"/>
          <ac:cxnSpMkLst>
            <pc:docMk/>
            <pc:sldMk cId="376030445" sldId="256"/>
            <ac:cxnSpMk id="75" creationId="{00000000-0000-0000-0000-000000000000}"/>
          </ac:cxnSpMkLst>
        </pc:cxnChg>
      </pc:sldChg>
    </pc:docChg>
  </pc:docChgLst>
  <pc:docChgLst>
    <pc:chgData name="Kaleb Crowther" userId="S::ktc1019@usnh.edu::db178fe8-b8b2-4801-8d81-c3dc377551bc" providerId="AD" clId="Web-{399BA216-ADB4-1A4B-0E80-D5D093817F9A}"/>
    <pc:docChg chg="modSld">
      <pc:chgData name="Kaleb Crowther" userId="S::ktc1019@usnh.edu::db178fe8-b8b2-4801-8d81-c3dc377551bc" providerId="AD" clId="Web-{399BA216-ADB4-1A4B-0E80-D5D093817F9A}" dt="2024-03-05T15:33:56.264" v="255" actId="20577"/>
      <pc:docMkLst>
        <pc:docMk/>
      </pc:docMkLst>
      <pc:sldChg chg="modSp">
        <pc:chgData name="Kaleb Crowther" userId="S::ktc1019@usnh.edu::db178fe8-b8b2-4801-8d81-c3dc377551bc" providerId="AD" clId="Web-{399BA216-ADB4-1A4B-0E80-D5D093817F9A}" dt="2024-03-05T15:33:56.264" v="255" actId="20577"/>
        <pc:sldMkLst>
          <pc:docMk/>
          <pc:sldMk cId="376030445" sldId="256"/>
        </pc:sldMkLst>
        <pc:spChg chg="mod">
          <ac:chgData name="Kaleb Crowther" userId="S::ktc1019@usnh.edu::db178fe8-b8b2-4801-8d81-c3dc377551bc" providerId="AD" clId="Web-{399BA216-ADB4-1A4B-0E80-D5D093817F9A}" dt="2024-03-05T15:33:56.264" v="255" actId="20577"/>
          <ac:spMkLst>
            <pc:docMk/>
            <pc:sldMk cId="376030445" sldId="256"/>
            <ac:spMk id="8" creationId="{00000000-0000-0000-0000-000000000000}"/>
          </ac:spMkLst>
        </pc:spChg>
      </pc:sldChg>
    </pc:docChg>
  </pc:docChgLst>
  <pc:docChgLst>
    <pc:chgData name="Rahul Chalumuri" userId="S::rc1195@usnh.edu::319b07ce-00b3-488d-b848-cc019609ff32" providerId="AD" clId="Web-{BAFA3B97-804E-2FDB-BEFA-844BD234D4EA}"/>
    <pc:docChg chg="modSld">
      <pc:chgData name="Rahul Chalumuri" userId="S::rc1195@usnh.edu::319b07ce-00b3-488d-b848-cc019609ff32" providerId="AD" clId="Web-{BAFA3B97-804E-2FDB-BEFA-844BD234D4EA}" dt="2024-03-26T21:53:09.213" v="5" actId="20577"/>
      <pc:docMkLst>
        <pc:docMk/>
      </pc:docMkLst>
      <pc:sldChg chg="modSp">
        <pc:chgData name="Rahul Chalumuri" userId="S::rc1195@usnh.edu::319b07ce-00b3-488d-b848-cc019609ff32" providerId="AD" clId="Web-{BAFA3B97-804E-2FDB-BEFA-844BD234D4EA}" dt="2024-03-26T21:53:09.213" v="5" actId="20577"/>
        <pc:sldMkLst>
          <pc:docMk/>
          <pc:sldMk cId="376030445" sldId="256"/>
        </pc:sldMkLst>
        <pc:spChg chg="mod">
          <ac:chgData name="Rahul Chalumuri" userId="S::rc1195@usnh.edu::319b07ce-00b3-488d-b848-cc019609ff32" providerId="AD" clId="Web-{BAFA3B97-804E-2FDB-BEFA-844BD234D4EA}" dt="2024-03-26T21:53:09.213" v="5" actId="20577"/>
          <ac:spMkLst>
            <pc:docMk/>
            <pc:sldMk cId="376030445" sldId="256"/>
            <ac:spMk id="12" creationId="{00000000-0000-0000-0000-000000000000}"/>
          </ac:spMkLst>
        </pc:spChg>
      </pc:sldChg>
    </pc:docChg>
  </pc:docChgLst>
  <pc:docChgLst>
    <pc:chgData name="Abhinav Sharma" userId="S::as1929@usnh.edu::45df3679-666d-4f7b-8116-f087f2e02325" providerId="AD" clId="Web-{450D0504-5124-01D4-F711-097B11D29F46}"/>
    <pc:docChg chg="modSld">
      <pc:chgData name="Abhinav Sharma" userId="S::as1929@usnh.edu::45df3679-666d-4f7b-8116-f087f2e02325" providerId="AD" clId="Web-{450D0504-5124-01D4-F711-097B11D29F46}" dt="2024-03-28T00:53:27.119" v="697" actId="20577"/>
      <pc:docMkLst>
        <pc:docMk/>
      </pc:docMkLst>
      <pc:sldChg chg="addSp delSp modSp">
        <pc:chgData name="Abhinav Sharma" userId="S::as1929@usnh.edu::45df3679-666d-4f7b-8116-f087f2e02325" providerId="AD" clId="Web-{450D0504-5124-01D4-F711-097B11D29F46}" dt="2024-03-28T00:53:27.119" v="697" actId="20577"/>
        <pc:sldMkLst>
          <pc:docMk/>
          <pc:sldMk cId="376030445" sldId="256"/>
        </pc:sldMkLst>
        <pc:spChg chg="add del mod">
          <ac:chgData name="Abhinav Sharma" userId="S::as1929@usnh.edu::45df3679-666d-4f7b-8116-f087f2e02325" providerId="AD" clId="Web-{450D0504-5124-01D4-F711-097B11D29F46}" dt="2024-03-28T00:01:21.697" v="41"/>
          <ac:spMkLst>
            <pc:docMk/>
            <pc:sldMk cId="376030445" sldId="256"/>
            <ac:spMk id="11" creationId="{37890E5E-7C0A-7A96-9160-7FBCF0EFA959}"/>
          </ac:spMkLst>
        </pc:spChg>
        <pc:spChg chg="mod">
          <ac:chgData name="Abhinav Sharma" userId="S::as1929@usnh.edu::45df3679-666d-4f7b-8116-f087f2e02325" providerId="AD" clId="Web-{450D0504-5124-01D4-F711-097B11D29F46}" dt="2024-03-28T00:46:24.404" v="537" actId="14100"/>
          <ac:spMkLst>
            <pc:docMk/>
            <pc:sldMk cId="376030445" sldId="256"/>
            <ac:spMk id="16" creationId="{00000000-0000-0000-0000-000000000000}"/>
          </ac:spMkLst>
        </pc:spChg>
        <pc:spChg chg="add mod">
          <ac:chgData name="Abhinav Sharma" userId="S::as1929@usnh.edu::45df3679-666d-4f7b-8116-f087f2e02325" providerId="AD" clId="Web-{450D0504-5124-01D4-F711-097B11D29F46}" dt="2024-03-28T00:45:05.680" v="529" actId="20577"/>
          <ac:spMkLst>
            <pc:docMk/>
            <pc:sldMk cId="376030445" sldId="256"/>
            <ac:spMk id="35" creationId="{1CB1B1C3-CA5D-D9E0-0C0B-F35EEF804FFA}"/>
          </ac:spMkLst>
        </pc:spChg>
        <pc:spChg chg="add mod">
          <ac:chgData name="Abhinav Sharma" userId="S::as1929@usnh.edu::45df3679-666d-4f7b-8116-f087f2e02325" providerId="AD" clId="Web-{450D0504-5124-01D4-F711-097B11D29F46}" dt="2024-03-28T00:53:27.119" v="697" actId="20577"/>
          <ac:spMkLst>
            <pc:docMk/>
            <pc:sldMk cId="376030445" sldId="256"/>
            <ac:spMk id="36" creationId="{4CAF99D1-39F1-D450-20A6-F6D971B24DB6}"/>
          </ac:spMkLst>
        </pc:spChg>
        <pc:spChg chg="add mod">
          <ac:chgData name="Abhinav Sharma" userId="S::as1929@usnh.edu::45df3679-666d-4f7b-8116-f087f2e02325" providerId="AD" clId="Web-{450D0504-5124-01D4-F711-097B11D29F46}" dt="2024-03-28T00:48:02.660" v="609" actId="20577"/>
          <ac:spMkLst>
            <pc:docMk/>
            <pc:sldMk cId="376030445" sldId="256"/>
            <ac:spMk id="41" creationId="{90530D24-4317-5F5D-2115-1485EDB25454}"/>
          </ac:spMkLst>
        </pc:spChg>
        <pc:spChg chg="mod">
          <ac:chgData name="Abhinav Sharma" userId="S::as1929@usnh.edu::45df3679-666d-4f7b-8116-f087f2e02325" providerId="AD" clId="Web-{450D0504-5124-01D4-F711-097B11D29F46}" dt="2024-03-28T00:17:32.870" v="247" actId="20577"/>
          <ac:spMkLst>
            <pc:docMk/>
            <pc:sldMk cId="376030445" sldId="256"/>
            <ac:spMk id="85" creationId="{00000000-0000-0000-0000-000000000000}"/>
          </ac:spMkLst>
        </pc:spChg>
        <pc:spChg chg="mod">
          <ac:chgData name="Abhinav Sharma" userId="S::as1929@usnh.edu::45df3679-666d-4f7b-8116-f087f2e02325" providerId="AD" clId="Web-{450D0504-5124-01D4-F711-097B11D29F46}" dt="2024-03-28T00:45:00.383" v="527" actId="20577"/>
          <ac:spMkLst>
            <pc:docMk/>
            <pc:sldMk cId="376030445" sldId="256"/>
            <ac:spMk id="104" creationId="{00000000-0000-0000-0000-000000000000}"/>
          </ac:spMkLst>
        </pc:spChg>
        <pc:spChg chg="del">
          <ac:chgData name="Abhinav Sharma" userId="S::as1929@usnh.edu::45df3679-666d-4f7b-8116-f087f2e02325" providerId="AD" clId="Web-{450D0504-5124-01D4-F711-097B11D29F46}" dt="2024-03-27T23:48:23.222" v="1"/>
          <ac:spMkLst>
            <pc:docMk/>
            <pc:sldMk cId="376030445" sldId="256"/>
            <ac:spMk id="106" creationId="{00000000-0000-0000-0000-000000000000}"/>
          </ac:spMkLst>
        </pc:spChg>
        <pc:picChg chg="mod">
          <ac:chgData name="Abhinav Sharma" userId="S::as1929@usnh.edu::45df3679-666d-4f7b-8116-f087f2e02325" providerId="AD" clId="Web-{450D0504-5124-01D4-F711-097B11D29F46}" dt="2024-03-28T00:46:16.513" v="534" actId="1076"/>
          <ac:picMkLst>
            <pc:docMk/>
            <pc:sldMk cId="376030445" sldId="256"/>
            <ac:picMk id="22" creationId="{AA2827CD-A81E-A8B9-9374-6382A2D547EF}"/>
          </ac:picMkLst>
        </pc:picChg>
        <pc:picChg chg="mod">
          <ac:chgData name="Abhinav Sharma" userId="S::as1929@usnh.edu::45df3679-666d-4f7b-8116-f087f2e02325" providerId="AD" clId="Web-{450D0504-5124-01D4-F711-097B11D29F46}" dt="2024-03-28T00:46:20.982" v="536" actId="1076"/>
          <ac:picMkLst>
            <pc:docMk/>
            <pc:sldMk cId="376030445" sldId="256"/>
            <ac:picMk id="23" creationId="{4EB5EC2B-BC12-4AAB-4CC5-23C3EE6CB7E0}"/>
          </ac:picMkLst>
        </pc:picChg>
        <pc:picChg chg="del">
          <ac:chgData name="Abhinav Sharma" userId="S::as1929@usnh.edu::45df3679-666d-4f7b-8116-f087f2e02325" providerId="AD" clId="Web-{450D0504-5124-01D4-F711-097B11D29F46}" dt="2024-03-27T23:48:18.222" v="0"/>
          <ac:picMkLst>
            <pc:docMk/>
            <pc:sldMk cId="376030445" sldId="256"/>
            <ac:picMk id="24" creationId="{82EF0F13-32EE-F19D-5763-7D2FD15C9954}"/>
          </ac:picMkLst>
        </pc:picChg>
        <pc:picChg chg="mod">
          <ac:chgData name="Abhinav Sharma" userId="S::as1929@usnh.edu::45df3679-666d-4f7b-8116-f087f2e02325" providerId="AD" clId="Web-{450D0504-5124-01D4-F711-097B11D29F46}" dt="2024-03-28T00:46:18.904" v="535" actId="1076"/>
          <ac:picMkLst>
            <pc:docMk/>
            <pc:sldMk cId="376030445" sldId="256"/>
            <ac:picMk id="25" creationId="{E3459BA4-2A15-A732-1BFA-A47124FDDDF9}"/>
          </ac:picMkLst>
        </pc:picChg>
        <pc:picChg chg="add del mod">
          <ac:chgData name="Abhinav Sharma" userId="S::as1929@usnh.edu::45df3679-666d-4f7b-8116-f087f2e02325" providerId="AD" clId="Web-{450D0504-5124-01D4-F711-097B11D29F46}" dt="2024-03-28T00:13:30.885" v="124"/>
          <ac:picMkLst>
            <pc:docMk/>
            <pc:sldMk cId="376030445" sldId="256"/>
            <ac:picMk id="26" creationId="{113AE419-75AA-C1BB-FD39-71E05D2757ED}"/>
          </ac:picMkLst>
        </pc:picChg>
        <pc:picChg chg="add del mod">
          <ac:chgData name="Abhinav Sharma" userId="S::as1929@usnh.edu::45df3679-666d-4f7b-8116-f087f2e02325" providerId="AD" clId="Web-{450D0504-5124-01D4-F711-097B11D29F46}" dt="2024-03-28T00:00:07.380" v="28"/>
          <ac:picMkLst>
            <pc:docMk/>
            <pc:sldMk cId="376030445" sldId="256"/>
            <ac:picMk id="28" creationId="{3285C7BF-EE73-F4C5-3412-D1EE40FED2E1}"/>
          </ac:picMkLst>
        </pc:picChg>
        <pc:picChg chg="add del mod">
          <ac:chgData name="Abhinav Sharma" userId="S::as1929@usnh.edu::45df3679-666d-4f7b-8116-f087f2e02325" providerId="AD" clId="Web-{450D0504-5124-01D4-F711-097B11D29F46}" dt="2024-03-28T00:12:40.945" v="118"/>
          <ac:picMkLst>
            <pc:docMk/>
            <pc:sldMk cId="376030445" sldId="256"/>
            <ac:picMk id="29" creationId="{6E64E6D9-F83C-F47E-D9C2-DFC2231B955E}"/>
          </ac:picMkLst>
        </pc:picChg>
        <pc:picChg chg="add del">
          <ac:chgData name="Abhinav Sharma" userId="S::as1929@usnh.edu::45df3679-666d-4f7b-8116-f087f2e02325" providerId="AD" clId="Web-{450D0504-5124-01D4-F711-097B11D29F46}" dt="2024-03-28T00:00:53.602" v="33"/>
          <ac:picMkLst>
            <pc:docMk/>
            <pc:sldMk cId="376030445" sldId="256"/>
            <ac:picMk id="34" creationId="{F4AE18A7-4965-BA89-7E69-2849DED62BAD}"/>
          </ac:picMkLst>
        </pc:picChg>
        <pc:picChg chg="add del mod">
          <ac:chgData name="Abhinav Sharma" userId="S::as1929@usnh.edu::45df3679-666d-4f7b-8116-f087f2e02325" providerId="AD" clId="Web-{450D0504-5124-01D4-F711-097B11D29F46}" dt="2024-03-28T00:12:44.429" v="120"/>
          <ac:picMkLst>
            <pc:docMk/>
            <pc:sldMk cId="376030445" sldId="256"/>
            <ac:picMk id="37" creationId="{12250AB8-E3AB-4968-1DB0-748EEE51AB40}"/>
          </ac:picMkLst>
        </pc:picChg>
        <pc:picChg chg="add mod">
          <ac:chgData name="Abhinav Sharma" userId="S::as1929@usnh.edu::45df3679-666d-4f7b-8116-f087f2e02325" providerId="AD" clId="Web-{450D0504-5124-01D4-F711-097B11D29F46}" dt="2024-03-28T00:48:45.897" v="611" actId="14100"/>
          <ac:picMkLst>
            <pc:docMk/>
            <pc:sldMk cId="376030445" sldId="256"/>
            <ac:picMk id="38" creationId="{0730E427-882C-F117-B603-04B49E793CE1}"/>
          </ac:picMkLst>
        </pc:picChg>
        <pc:picChg chg="add del mod">
          <ac:chgData name="Abhinav Sharma" userId="S::as1929@usnh.edu::45df3679-666d-4f7b-8116-f087f2e02325" providerId="AD" clId="Web-{450D0504-5124-01D4-F711-097B11D29F46}" dt="2024-03-28T00:13:51.762" v="129"/>
          <ac:picMkLst>
            <pc:docMk/>
            <pc:sldMk cId="376030445" sldId="256"/>
            <ac:picMk id="39" creationId="{F0ECFCB2-BCA1-8B46-5DC7-FBDEFA97DB5A}"/>
          </ac:picMkLst>
        </pc:picChg>
        <pc:picChg chg="add mod">
          <ac:chgData name="Abhinav Sharma" userId="S::as1929@usnh.edu::45df3679-666d-4f7b-8116-f087f2e02325" providerId="AD" clId="Web-{450D0504-5124-01D4-F711-097B11D29F46}" dt="2024-03-28T00:14:30.014" v="133" actId="1076"/>
          <ac:picMkLst>
            <pc:docMk/>
            <pc:sldMk cId="376030445" sldId="256"/>
            <ac:picMk id="40" creationId="{A4960984-A3D7-1675-88DA-17F6E88FEF4E}"/>
          </ac:picMkLst>
        </pc:picChg>
      </pc:sldChg>
    </pc:docChg>
  </pc:docChgLst>
  <pc:docChgLst>
    <pc:chgData name="Zach MacKenzie" userId="S::zlm1008@usnh.edu::4d2700ec-7c10-4b89-87b6-1aff0d6ba2e8" providerId="AD" clId="Web-{3138474F-9F63-48C4-8A39-06E7F8B70AA2}"/>
    <pc:docChg chg="modSld">
      <pc:chgData name="Zach MacKenzie" userId="S::zlm1008@usnh.edu::4d2700ec-7c10-4b89-87b6-1aff0d6ba2e8" providerId="AD" clId="Web-{3138474F-9F63-48C4-8A39-06E7F8B70AA2}" dt="2024-04-10T18:24:03.152" v="16" actId="20577"/>
      <pc:docMkLst>
        <pc:docMk/>
      </pc:docMkLst>
      <pc:sldChg chg="modSp">
        <pc:chgData name="Zach MacKenzie" userId="S::zlm1008@usnh.edu::4d2700ec-7c10-4b89-87b6-1aff0d6ba2e8" providerId="AD" clId="Web-{3138474F-9F63-48C4-8A39-06E7F8B70AA2}" dt="2024-04-10T18:24:03.152" v="16" actId="20577"/>
        <pc:sldMkLst>
          <pc:docMk/>
          <pc:sldMk cId="376030445" sldId="256"/>
        </pc:sldMkLst>
        <pc:spChg chg="mod">
          <ac:chgData name="Zach MacKenzie" userId="S::zlm1008@usnh.edu::4d2700ec-7c10-4b89-87b6-1aff0d6ba2e8" providerId="AD" clId="Web-{3138474F-9F63-48C4-8A39-06E7F8B70AA2}" dt="2024-04-10T18:24:03.152" v="16" actId="20577"/>
          <ac:spMkLst>
            <pc:docMk/>
            <pc:sldMk cId="376030445" sldId="256"/>
            <ac:spMk id="10" creationId="{C7DDA484-E877-FFAF-2A46-1F3A19C825B8}"/>
          </ac:spMkLst>
        </pc:spChg>
      </pc:sldChg>
    </pc:docChg>
  </pc:docChgLst>
  <pc:docChgLst>
    <pc:chgData name="Rahul Chalumuri" userId="S::rc1195@usnh.edu::319b07ce-00b3-488d-b848-cc019609ff32" providerId="AD" clId="Web-{02F6B571-227C-2A5D-CDC1-28C4D96CDF08}"/>
    <pc:docChg chg="mod modSld">
      <pc:chgData name="Rahul Chalumuri" userId="S::rc1195@usnh.edu::319b07ce-00b3-488d-b848-cc019609ff32" providerId="AD" clId="Web-{02F6B571-227C-2A5D-CDC1-28C4D96CDF08}" dt="2024-04-11T17:09:41.818" v="23"/>
      <pc:docMkLst>
        <pc:docMk/>
      </pc:docMkLst>
      <pc:sldChg chg="modSp modCm">
        <pc:chgData name="Rahul Chalumuri" userId="S::rc1195@usnh.edu::319b07ce-00b3-488d-b848-cc019609ff32" providerId="AD" clId="Web-{02F6B571-227C-2A5D-CDC1-28C4D96CDF08}" dt="2024-04-11T17:09:41.818" v="23"/>
        <pc:sldMkLst>
          <pc:docMk/>
          <pc:sldMk cId="376030445" sldId="256"/>
        </pc:sldMkLst>
        <pc:spChg chg="mod">
          <ac:chgData name="Rahul Chalumuri" userId="S::rc1195@usnh.edu::319b07ce-00b3-488d-b848-cc019609ff32" providerId="AD" clId="Web-{02F6B571-227C-2A5D-CDC1-28C4D96CDF08}" dt="2024-04-11T17:09:17.458" v="21" actId="20577"/>
          <ac:spMkLst>
            <pc:docMk/>
            <pc:sldMk cId="376030445" sldId="256"/>
            <ac:spMk id="12" creationId="{00000000-0000-0000-0000-000000000000}"/>
          </ac:spMkLst>
        </pc:spChg>
        <pc:extLst>
          <p:ext xmlns:p="http://schemas.openxmlformats.org/presentationml/2006/main" uri="{D6D511B9-2390-475A-947B-AFAB55BFBCF1}">
            <pc226:cmChg xmlns:pc226="http://schemas.microsoft.com/office/powerpoint/2022/06/main/command" chg="mod modRxn">
              <pc226:chgData name="Rahul Chalumuri" userId="S::rc1195@usnh.edu::319b07ce-00b3-488d-b848-cc019609ff32" providerId="AD" clId="Web-{02F6B571-227C-2A5D-CDC1-28C4D96CDF08}" dt="2024-04-11T17:09:41.818" v="23"/>
              <pc2:cmMkLst xmlns:pc2="http://schemas.microsoft.com/office/powerpoint/2019/9/main/command">
                <pc:docMk/>
                <pc:sldMk cId="376030445" sldId="256"/>
                <pc2:cmMk id="{E811D869-C601-C147-8E5E-D5E04662D9A9}"/>
              </pc2:cmMkLst>
            </pc226:cmChg>
          </p:ext>
        </pc:extLst>
      </pc:sldChg>
    </pc:docChg>
  </pc:docChgLst>
  <pc:docChgLst>
    <pc:chgData name="Rahul Chalumuri" userId="S::rc1195@usnh.edu::319b07ce-00b3-488d-b848-cc019609ff32" providerId="AD" clId="Web-{BDA5FBE8-CDF1-FE6B-6FC7-FD9EF63D5A99}"/>
    <pc:docChg chg="modSld">
      <pc:chgData name="Rahul Chalumuri" userId="S::rc1195@usnh.edu::319b07ce-00b3-488d-b848-cc019609ff32" providerId="AD" clId="Web-{BDA5FBE8-CDF1-FE6B-6FC7-FD9EF63D5A99}" dt="2024-03-03T15:19:21.443" v="24" actId="1076"/>
      <pc:docMkLst>
        <pc:docMk/>
      </pc:docMkLst>
      <pc:sldChg chg="addSp modSp">
        <pc:chgData name="Rahul Chalumuri" userId="S::rc1195@usnh.edu::319b07ce-00b3-488d-b848-cc019609ff32" providerId="AD" clId="Web-{BDA5FBE8-CDF1-FE6B-6FC7-FD9EF63D5A99}" dt="2024-03-03T15:19:21.443" v="24" actId="1076"/>
        <pc:sldMkLst>
          <pc:docMk/>
          <pc:sldMk cId="376030445" sldId="256"/>
        </pc:sldMkLst>
        <pc:spChg chg="mod">
          <ac:chgData name="Rahul Chalumuri" userId="S::rc1195@usnh.edu::319b07ce-00b3-488d-b848-cc019609ff32" providerId="AD" clId="Web-{BDA5FBE8-CDF1-FE6B-6FC7-FD9EF63D5A99}" dt="2024-03-03T15:11:40.001" v="2" actId="20577"/>
          <ac:spMkLst>
            <pc:docMk/>
            <pc:sldMk cId="376030445" sldId="256"/>
            <ac:spMk id="12" creationId="{00000000-0000-0000-0000-000000000000}"/>
          </ac:spMkLst>
        </pc:spChg>
        <pc:spChg chg="mod">
          <ac:chgData name="Rahul Chalumuri" userId="S::rc1195@usnh.edu::319b07ce-00b3-488d-b848-cc019609ff32" providerId="AD" clId="Web-{BDA5FBE8-CDF1-FE6B-6FC7-FD9EF63D5A99}" dt="2024-03-03T15:12:14.048" v="3" actId="14100"/>
          <ac:spMkLst>
            <pc:docMk/>
            <pc:sldMk cId="376030445" sldId="256"/>
            <ac:spMk id="99" creationId="{00000000-0000-0000-0000-000000000000}"/>
          </ac:spMkLst>
        </pc:spChg>
        <pc:spChg chg="mod">
          <ac:chgData name="Rahul Chalumuri" userId="S::rc1195@usnh.edu::319b07ce-00b3-488d-b848-cc019609ff32" providerId="AD" clId="Web-{BDA5FBE8-CDF1-FE6B-6FC7-FD9EF63D5A99}" dt="2024-03-03T15:13:36.736" v="5" actId="20577"/>
          <ac:spMkLst>
            <pc:docMk/>
            <pc:sldMk cId="376030445" sldId="256"/>
            <ac:spMk id="108" creationId="{00000000-0000-0000-0000-000000000000}"/>
          </ac:spMkLst>
        </pc:spChg>
        <pc:picChg chg="add mod">
          <ac:chgData name="Rahul Chalumuri" userId="S::rc1195@usnh.edu::319b07ce-00b3-488d-b848-cc019609ff32" providerId="AD" clId="Web-{BDA5FBE8-CDF1-FE6B-6FC7-FD9EF63D5A99}" dt="2024-03-03T15:14:00.315" v="11" actId="1076"/>
          <ac:picMkLst>
            <pc:docMk/>
            <pc:sldMk cId="376030445" sldId="256"/>
            <ac:picMk id="3" creationId="{BDDEE35E-C1B8-218C-41C5-29E85DB4B992}"/>
          </ac:picMkLst>
        </pc:picChg>
        <pc:picChg chg="add mod">
          <ac:chgData name="Rahul Chalumuri" userId="S::rc1195@usnh.edu::319b07ce-00b3-488d-b848-cc019609ff32" providerId="AD" clId="Web-{BDA5FBE8-CDF1-FE6B-6FC7-FD9EF63D5A99}" dt="2024-03-03T15:18:55.974" v="21" actId="1076"/>
          <ac:picMkLst>
            <pc:docMk/>
            <pc:sldMk cId="376030445" sldId="256"/>
            <ac:picMk id="5" creationId="{9442EC8E-DAB9-B9BD-21C6-82D3334308CA}"/>
          </ac:picMkLst>
        </pc:picChg>
        <pc:picChg chg="add mod">
          <ac:chgData name="Rahul Chalumuri" userId="S::rc1195@usnh.edu::319b07ce-00b3-488d-b848-cc019609ff32" providerId="AD" clId="Web-{BDA5FBE8-CDF1-FE6B-6FC7-FD9EF63D5A99}" dt="2024-03-03T15:19:04.802" v="22" actId="1076"/>
          <ac:picMkLst>
            <pc:docMk/>
            <pc:sldMk cId="376030445" sldId="256"/>
            <ac:picMk id="14" creationId="{4913545D-C733-0AC3-126B-0C52A46B9748}"/>
          </ac:picMkLst>
        </pc:picChg>
        <pc:picChg chg="add mod">
          <ac:chgData name="Rahul Chalumuri" userId="S::rc1195@usnh.edu::319b07ce-00b3-488d-b848-cc019609ff32" providerId="AD" clId="Web-{BDA5FBE8-CDF1-FE6B-6FC7-FD9EF63D5A99}" dt="2024-03-03T15:19:21.443" v="24" actId="1076"/>
          <ac:picMkLst>
            <pc:docMk/>
            <pc:sldMk cId="376030445" sldId="256"/>
            <ac:picMk id="20" creationId="{84226904-C321-AC93-9DF6-59D780E391B4}"/>
          </ac:picMkLst>
        </pc:picChg>
      </pc:sldChg>
    </pc:docChg>
  </pc:docChgLst>
  <pc:docChgLst>
    <pc:chgData name="Patrick O'neil" userId="S::pjo1014@usnh.edu::2b2435ab-502b-41a3-acbb-aa171e3b45f6" providerId="AD" clId="Web-{2E69B07B-C8DB-8EA6-4DA9-AB438F744E28}"/>
    <pc:docChg chg="modSld">
      <pc:chgData name="Patrick O'neil" userId="S::pjo1014@usnh.edu::2b2435ab-502b-41a3-acbb-aa171e3b45f6" providerId="AD" clId="Web-{2E69B07B-C8DB-8EA6-4DA9-AB438F744E28}" dt="2024-03-02T15:45:21.384" v="184" actId="20577"/>
      <pc:docMkLst>
        <pc:docMk/>
      </pc:docMkLst>
      <pc:sldChg chg="delSp modSp">
        <pc:chgData name="Patrick O'neil" userId="S::pjo1014@usnh.edu::2b2435ab-502b-41a3-acbb-aa171e3b45f6" providerId="AD" clId="Web-{2E69B07B-C8DB-8EA6-4DA9-AB438F744E28}" dt="2024-03-02T15:45:21.384" v="184" actId="20577"/>
        <pc:sldMkLst>
          <pc:docMk/>
          <pc:sldMk cId="376030445" sldId="256"/>
        </pc:sldMkLst>
        <pc:spChg chg="mod">
          <ac:chgData name="Patrick O'neil" userId="S::pjo1014@usnh.edu::2b2435ab-502b-41a3-acbb-aa171e3b45f6" providerId="AD" clId="Web-{2E69B07B-C8DB-8EA6-4DA9-AB438F744E28}" dt="2024-03-02T15:40:12.752" v="11" actId="20577"/>
          <ac:spMkLst>
            <pc:docMk/>
            <pc:sldMk cId="376030445" sldId="256"/>
            <ac:spMk id="6" creationId="{00000000-0000-0000-0000-000000000000}"/>
          </ac:spMkLst>
        </pc:spChg>
        <pc:spChg chg="mod">
          <ac:chgData name="Patrick O'neil" userId="S::pjo1014@usnh.edu::2b2435ab-502b-41a3-acbb-aa171e3b45f6" providerId="AD" clId="Web-{2E69B07B-C8DB-8EA6-4DA9-AB438F744E28}" dt="2024-03-02T15:40:20.236" v="26" actId="20577"/>
          <ac:spMkLst>
            <pc:docMk/>
            <pc:sldMk cId="376030445" sldId="256"/>
            <ac:spMk id="7" creationId="{00000000-0000-0000-0000-000000000000}"/>
          </ac:spMkLst>
        </pc:spChg>
        <pc:spChg chg="mod">
          <ac:chgData name="Patrick O'neil" userId="S::pjo1014@usnh.edu::2b2435ab-502b-41a3-acbb-aa171e3b45f6" providerId="AD" clId="Web-{2E69B07B-C8DB-8EA6-4DA9-AB438F744E28}" dt="2024-03-02T15:44:54.602" v="164" actId="20577"/>
          <ac:spMkLst>
            <pc:docMk/>
            <pc:sldMk cId="376030445" sldId="256"/>
            <ac:spMk id="8" creationId="{00000000-0000-0000-0000-000000000000}"/>
          </ac:spMkLst>
        </pc:spChg>
        <pc:spChg chg="mod">
          <ac:chgData name="Patrick O'neil" userId="S::pjo1014@usnh.edu::2b2435ab-502b-41a3-acbb-aa171e3b45f6" providerId="AD" clId="Web-{2E69B07B-C8DB-8EA6-4DA9-AB438F744E28}" dt="2024-03-02T15:45:21.384" v="184" actId="20577"/>
          <ac:spMkLst>
            <pc:docMk/>
            <pc:sldMk cId="376030445" sldId="256"/>
            <ac:spMk id="9" creationId="{00000000-0000-0000-0000-000000000000}"/>
          </ac:spMkLst>
        </pc:spChg>
        <pc:spChg chg="mod">
          <ac:chgData name="Patrick O'neil" userId="S::pjo1014@usnh.edu::2b2435ab-502b-41a3-acbb-aa171e3b45f6" providerId="AD" clId="Web-{2E69B07B-C8DB-8EA6-4DA9-AB438F744E28}" dt="2024-03-02T15:39:57.220" v="7" actId="20577"/>
          <ac:spMkLst>
            <pc:docMk/>
            <pc:sldMk cId="376030445" sldId="256"/>
            <ac:spMk id="12" creationId="{00000000-0000-0000-0000-000000000000}"/>
          </ac:spMkLst>
        </pc:spChg>
        <pc:spChg chg="mod">
          <ac:chgData name="Patrick O'neil" userId="S::pjo1014@usnh.edu::2b2435ab-502b-41a3-acbb-aa171e3b45f6" providerId="AD" clId="Web-{2E69B07B-C8DB-8EA6-4DA9-AB438F744E28}" dt="2024-03-02T15:42:19.973" v="99" actId="20577"/>
          <ac:spMkLst>
            <pc:docMk/>
            <pc:sldMk cId="376030445" sldId="256"/>
            <ac:spMk id="18" creationId="{00000000-0000-0000-0000-000000000000}"/>
          </ac:spMkLst>
        </pc:spChg>
        <pc:spChg chg="mod">
          <ac:chgData name="Patrick O'neil" userId="S::pjo1014@usnh.edu::2b2435ab-502b-41a3-acbb-aa171e3b45f6" providerId="AD" clId="Web-{2E69B07B-C8DB-8EA6-4DA9-AB438F744E28}" dt="2024-03-02T15:44:57.399" v="168" actId="20577"/>
          <ac:spMkLst>
            <pc:docMk/>
            <pc:sldMk cId="376030445" sldId="256"/>
            <ac:spMk id="19" creationId="{00000000-0000-0000-0000-000000000000}"/>
          </ac:spMkLst>
        </pc:spChg>
        <pc:spChg chg="mod">
          <ac:chgData name="Patrick O'neil" userId="S::pjo1014@usnh.edu::2b2435ab-502b-41a3-acbb-aa171e3b45f6" providerId="AD" clId="Web-{2E69B07B-C8DB-8EA6-4DA9-AB438F744E28}" dt="2024-03-02T15:43:27.553" v="113" actId="20577"/>
          <ac:spMkLst>
            <pc:docMk/>
            <pc:sldMk cId="376030445" sldId="256"/>
            <ac:spMk id="30" creationId="{00000000-0000-0000-0000-000000000000}"/>
          </ac:spMkLst>
        </pc:spChg>
        <pc:spChg chg="del">
          <ac:chgData name="Patrick O'neil" userId="S::pjo1014@usnh.edu::2b2435ab-502b-41a3-acbb-aa171e3b45f6" providerId="AD" clId="Web-{2E69B07B-C8DB-8EA6-4DA9-AB438F744E28}" dt="2024-03-02T15:44:41.649" v="150"/>
          <ac:spMkLst>
            <pc:docMk/>
            <pc:sldMk cId="376030445" sldId="256"/>
            <ac:spMk id="60" creationId="{00000000-0000-0000-0000-000000000000}"/>
          </ac:spMkLst>
        </pc:spChg>
        <pc:spChg chg="del mod">
          <ac:chgData name="Patrick O'neil" userId="S::pjo1014@usnh.edu::2b2435ab-502b-41a3-acbb-aa171e3b45f6" providerId="AD" clId="Web-{2E69B07B-C8DB-8EA6-4DA9-AB438F744E28}" dt="2024-03-02T15:44:46.837" v="155"/>
          <ac:spMkLst>
            <pc:docMk/>
            <pc:sldMk cId="376030445" sldId="256"/>
            <ac:spMk id="62" creationId="{00000000-0000-0000-0000-000000000000}"/>
          </ac:spMkLst>
        </pc:spChg>
        <pc:spChg chg="del mod">
          <ac:chgData name="Patrick O'neil" userId="S::pjo1014@usnh.edu::2b2435ab-502b-41a3-acbb-aa171e3b45f6" providerId="AD" clId="Web-{2E69B07B-C8DB-8EA6-4DA9-AB438F744E28}" dt="2024-03-02T15:44:49.883" v="157"/>
          <ac:spMkLst>
            <pc:docMk/>
            <pc:sldMk cId="376030445" sldId="256"/>
            <ac:spMk id="64" creationId="{00000000-0000-0000-0000-000000000000}"/>
          </ac:spMkLst>
        </pc:spChg>
        <pc:spChg chg="mod">
          <ac:chgData name="Patrick O'neil" userId="S::pjo1014@usnh.edu::2b2435ab-502b-41a3-acbb-aa171e3b45f6" providerId="AD" clId="Web-{2E69B07B-C8DB-8EA6-4DA9-AB438F744E28}" dt="2024-03-02T15:42:23.224" v="100" actId="14100"/>
          <ac:spMkLst>
            <pc:docMk/>
            <pc:sldMk cId="376030445" sldId="256"/>
            <ac:spMk id="85" creationId="{00000000-0000-0000-0000-000000000000}"/>
          </ac:spMkLst>
        </pc:spChg>
        <pc:spChg chg="mod">
          <ac:chgData name="Patrick O'neil" userId="S::pjo1014@usnh.edu::2b2435ab-502b-41a3-acbb-aa171e3b45f6" providerId="AD" clId="Web-{2E69B07B-C8DB-8EA6-4DA9-AB438F744E28}" dt="2024-03-02T15:42:54.334" v="103" actId="20577"/>
          <ac:spMkLst>
            <pc:docMk/>
            <pc:sldMk cId="376030445" sldId="256"/>
            <ac:spMk id="93" creationId="{00000000-0000-0000-0000-000000000000}"/>
          </ac:spMkLst>
        </pc:spChg>
        <pc:spChg chg="del">
          <ac:chgData name="Patrick O'neil" userId="S::pjo1014@usnh.edu::2b2435ab-502b-41a3-acbb-aa171e3b45f6" providerId="AD" clId="Web-{2E69B07B-C8DB-8EA6-4DA9-AB438F744E28}" dt="2024-03-02T15:44:51.165" v="158"/>
          <ac:spMkLst>
            <pc:docMk/>
            <pc:sldMk cId="376030445" sldId="256"/>
            <ac:spMk id="97" creationId="{00000000-0000-0000-0000-000000000000}"/>
          </ac:spMkLst>
        </pc:spChg>
        <pc:spChg chg="mod">
          <ac:chgData name="Patrick O'neil" userId="S::pjo1014@usnh.edu::2b2435ab-502b-41a3-acbb-aa171e3b45f6" providerId="AD" clId="Web-{2E69B07B-C8DB-8EA6-4DA9-AB438F744E28}" dt="2024-03-02T15:40:31.393" v="37" actId="20577"/>
          <ac:spMkLst>
            <pc:docMk/>
            <pc:sldMk cId="376030445" sldId="256"/>
            <ac:spMk id="98" creationId="{00000000-0000-0000-0000-000000000000}"/>
          </ac:spMkLst>
        </pc:spChg>
        <pc:spChg chg="mod">
          <ac:chgData name="Patrick O'neil" userId="S::pjo1014@usnh.edu::2b2435ab-502b-41a3-acbb-aa171e3b45f6" providerId="AD" clId="Web-{2E69B07B-C8DB-8EA6-4DA9-AB438F744E28}" dt="2024-03-02T15:43:22.819" v="107" actId="20577"/>
          <ac:spMkLst>
            <pc:docMk/>
            <pc:sldMk cId="376030445" sldId="256"/>
            <ac:spMk id="99" creationId="{00000000-0000-0000-0000-000000000000}"/>
          </ac:spMkLst>
        </pc:spChg>
        <pc:spChg chg="del">
          <ac:chgData name="Patrick O'neil" userId="S::pjo1014@usnh.edu::2b2435ab-502b-41a3-acbb-aa171e3b45f6" providerId="AD" clId="Web-{2E69B07B-C8DB-8EA6-4DA9-AB438F744E28}" dt="2024-03-02T15:43:54.663" v="133"/>
          <ac:spMkLst>
            <pc:docMk/>
            <pc:sldMk cId="376030445" sldId="256"/>
            <ac:spMk id="100" creationId="{00000000-0000-0000-0000-000000000000}"/>
          </ac:spMkLst>
        </pc:spChg>
        <pc:spChg chg="del">
          <ac:chgData name="Patrick O'neil" userId="S::pjo1014@usnh.edu::2b2435ab-502b-41a3-acbb-aa171e3b45f6" providerId="AD" clId="Web-{2E69B07B-C8DB-8EA6-4DA9-AB438F744E28}" dt="2024-03-02T15:44:01.835" v="137"/>
          <ac:spMkLst>
            <pc:docMk/>
            <pc:sldMk cId="376030445" sldId="256"/>
            <ac:spMk id="101" creationId="{00000000-0000-0000-0000-000000000000}"/>
          </ac:spMkLst>
        </pc:spChg>
        <pc:spChg chg="del">
          <ac:chgData name="Patrick O'neil" userId="S::pjo1014@usnh.edu::2b2435ab-502b-41a3-acbb-aa171e3b45f6" providerId="AD" clId="Web-{2E69B07B-C8DB-8EA6-4DA9-AB438F744E28}" dt="2024-03-02T15:44:04.210" v="138"/>
          <ac:spMkLst>
            <pc:docMk/>
            <pc:sldMk cId="376030445" sldId="256"/>
            <ac:spMk id="102" creationId="{00000000-0000-0000-0000-000000000000}"/>
          </ac:spMkLst>
        </pc:spChg>
        <pc:spChg chg="del">
          <ac:chgData name="Patrick O'neil" userId="S::pjo1014@usnh.edu::2b2435ab-502b-41a3-acbb-aa171e3b45f6" providerId="AD" clId="Web-{2E69B07B-C8DB-8EA6-4DA9-AB438F744E28}" dt="2024-03-02T15:44:00.132" v="136"/>
          <ac:spMkLst>
            <pc:docMk/>
            <pc:sldMk cId="376030445" sldId="256"/>
            <ac:spMk id="103" creationId="{00000000-0000-0000-0000-000000000000}"/>
          </ac:spMkLst>
        </pc:spChg>
        <pc:spChg chg="mod">
          <ac:chgData name="Patrick O'neil" userId="S::pjo1014@usnh.edu::2b2435ab-502b-41a3-acbb-aa171e3b45f6" providerId="AD" clId="Web-{2E69B07B-C8DB-8EA6-4DA9-AB438F744E28}" dt="2024-03-02T15:45:11.634" v="175" actId="20577"/>
          <ac:spMkLst>
            <pc:docMk/>
            <pc:sldMk cId="376030445" sldId="256"/>
            <ac:spMk id="108" creationId="{00000000-0000-0000-0000-000000000000}"/>
          </ac:spMkLst>
        </pc:spChg>
        <pc:spChg chg="mod">
          <ac:chgData name="Patrick O'neil" userId="S::pjo1014@usnh.edu::2b2435ab-502b-41a3-acbb-aa171e3b45f6" providerId="AD" clId="Web-{2E69B07B-C8DB-8EA6-4DA9-AB438F744E28}" dt="2024-03-02T15:44:33.805" v="149" actId="20577"/>
          <ac:spMkLst>
            <pc:docMk/>
            <pc:sldMk cId="376030445" sldId="256"/>
            <ac:spMk id="149" creationId="{00000000-0000-0000-0000-000000000000}"/>
          </ac:spMkLst>
        </pc:spChg>
        <pc:picChg chg="del">
          <ac:chgData name="Patrick O'neil" userId="S::pjo1014@usnh.edu::2b2435ab-502b-41a3-acbb-aa171e3b45f6" providerId="AD" clId="Web-{2E69B07B-C8DB-8EA6-4DA9-AB438F744E28}" dt="2024-03-02T15:43:56.226" v="134"/>
          <ac:picMkLst>
            <pc:docMk/>
            <pc:sldMk cId="376030445" sldId="256"/>
            <ac:picMk id="3" creationId="{00000000-0000-0000-0000-000000000000}"/>
          </ac:picMkLst>
        </pc:picChg>
        <pc:picChg chg="del">
          <ac:chgData name="Patrick O'neil" userId="S::pjo1014@usnh.edu::2b2435ab-502b-41a3-acbb-aa171e3b45f6" providerId="AD" clId="Web-{2E69B07B-C8DB-8EA6-4DA9-AB438F744E28}" dt="2024-03-02T15:44:00.132" v="135"/>
          <ac:picMkLst>
            <pc:docMk/>
            <pc:sldMk cId="376030445" sldId="256"/>
            <ac:picMk id="5" creationId="{00000000-0000-0000-0000-000000000000}"/>
          </ac:picMkLst>
        </pc:picChg>
        <pc:picChg chg="del">
          <ac:chgData name="Patrick O'neil" userId="S::pjo1014@usnh.edu::2b2435ab-502b-41a3-acbb-aa171e3b45f6" providerId="AD" clId="Web-{2E69B07B-C8DB-8EA6-4DA9-AB438F744E28}" dt="2024-03-02T15:44:42.133" v="151"/>
          <ac:picMkLst>
            <pc:docMk/>
            <pc:sldMk cId="376030445" sldId="256"/>
            <ac:picMk id="14" creationId="{00000000-0000-0000-0000-000000000000}"/>
          </ac:picMkLst>
        </pc:picChg>
        <pc:picChg chg="del">
          <ac:chgData name="Patrick O'neil" userId="S::pjo1014@usnh.edu::2b2435ab-502b-41a3-acbb-aa171e3b45f6" providerId="AD" clId="Web-{2E69B07B-C8DB-8EA6-4DA9-AB438F744E28}" dt="2024-03-02T15:44:44.274" v="153"/>
          <ac:picMkLst>
            <pc:docMk/>
            <pc:sldMk cId="376030445" sldId="256"/>
            <ac:picMk id="20" creationId="{00000000-0000-0000-0000-000000000000}"/>
          </ac:picMkLst>
        </pc:picChg>
      </pc:sldChg>
    </pc:docChg>
  </pc:docChgLst>
  <pc:docChgLst>
    <pc:chgData name="Kaleb Crowther" userId="S::ktc1019@usnh.edu::db178fe8-b8b2-4801-8d81-c3dc377551bc" providerId="AD" clId="Web-{B3C7343A-BD53-C418-97D8-8BF68AB17F13}"/>
    <pc:docChg chg="modSld">
      <pc:chgData name="Kaleb Crowther" userId="S::ktc1019@usnh.edu::db178fe8-b8b2-4801-8d81-c3dc377551bc" providerId="AD" clId="Web-{B3C7343A-BD53-C418-97D8-8BF68AB17F13}" dt="2024-03-05T15:34:56.769" v="9" actId="20577"/>
      <pc:docMkLst>
        <pc:docMk/>
      </pc:docMkLst>
      <pc:sldChg chg="modSp">
        <pc:chgData name="Kaleb Crowther" userId="S::ktc1019@usnh.edu::db178fe8-b8b2-4801-8d81-c3dc377551bc" providerId="AD" clId="Web-{B3C7343A-BD53-C418-97D8-8BF68AB17F13}" dt="2024-03-05T15:34:56.769" v="9" actId="20577"/>
        <pc:sldMkLst>
          <pc:docMk/>
          <pc:sldMk cId="376030445" sldId="256"/>
        </pc:sldMkLst>
        <pc:spChg chg="mod">
          <ac:chgData name="Kaleb Crowther" userId="S::ktc1019@usnh.edu::db178fe8-b8b2-4801-8d81-c3dc377551bc" providerId="AD" clId="Web-{B3C7343A-BD53-C418-97D8-8BF68AB17F13}" dt="2024-03-05T15:34:56.769" v="9" actId="20577"/>
          <ac:spMkLst>
            <pc:docMk/>
            <pc:sldMk cId="376030445" sldId="256"/>
            <ac:spMk id="8" creationId="{00000000-0000-0000-0000-000000000000}"/>
          </ac:spMkLst>
        </pc:spChg>
      </pc:sldChg>
    </pc:docChg>
  </pc:docChgLst>
  <pc:docChgLst>
    <pc:chgData name="Kaleb Crowther" userId="S::ktc1019@usnh.edu::db178fe8-b8b2-4801-8d81-c3dc377551bc" providerId="AD" clId="Web-{14DB8A0F-378F-DB54-DAB1-3EF051BCF111}"/>
    <pc:docChg chg="modSld">
      <pc:chgData name="Kaleb Crowther" userId="S::ktc1019@usnh.edu::db178fe8-b8b2-4801-8d81-c3dc377551bc" providerId="AD" clId="Web-{14DB8A0F-378F-DB54-DAB1-3EF051BCF111}" dt="2024-04-10T16:50:12.758" v="1" actId="20577"/>
      <pc:docMkLst>
        <pc:docMk/>
      </pc:docMkLst>
      <pc:sldChg chg="modSp">
        <pc:chgData name="Kaleb Crowther" userId="S::ktc1019@usnh.edu::db178fe8-b8b2-4801-8d81-c3dc377551bc" providerId="AD" clId="Web-{14DB8A0F-378F-DB54-DAB1-3EF051BCF111}" dt="2024-04-10T16:50:12.758" v="1" actId="20577"/>
        <pc:sldMkLst>
          <pc:docMk/>
          <pc:sldMk cId="376030445" sldId="256"/>
        </pc:sldMkLst>
        <pc:spChg chg="mod">
          <ac:chgData name="Kaleb Crowther" userId="S::ktc1019@usnh.edu::db178fe8-b8b2-4801-8d81-c3dc377551bc" providerId="AD" clId="Web-{14DB8A0F-378F-DB54-DAB1-3EF051BCF111}" dt="2024-04-10T16:50:12.758" v="1" actId="20577"/>
          <ac:spMkLst>
            <pc:docMk/>
            <pc:sldMk cId="376030445" sldId="256"/>
            <ac:spMk id="8" creationId="{00000000-0000-0000-0000-000000000000}"/>
          </ac:spMkLst>
        </pc:spChg>
      </pc:sldChg>
    </pc:docChg>
  </pc:docChgLst>
  <pc:docChgLst>
    <pc:chgData name="Kaleb Crowther" userId="S::ktc1019@usnh.edu::db178fe8-b8b2-4801-8d81-c3dc377551bc" providerId="AD" clId="Web-{736DE815-7DE7-135B-529C-F98DB7074BB9}"/>
    <pc:docChg chg="modSld">
      <pc:chgData name="Kaleb Crowther" userId="S::ktc1019@usnh.edu::db178fe8-b8b2-4801-8d81-c3dc377551bc" providerId="AD" clId="Web-{736DE815-7DE7-135B-529C-F98DB7074BB9}" dt="2024-03-29T18:49:26.706" v="40" actId="20577"/>
      <pc:docMkLst>
        <pc:docMk/>
      </pc:docMkLst>
      <pc:sldChg chg="modSp">
        <pc:chgData name="Kaleb Crowther" userId="S::ktc1019@usnh.edu::db178fe8-b8b2-4801-8d81-c3dc377551bc" providerId="AD" clId="Web-{736DE815-7DE7-135B-529C-F98DB7074BB9}" dt="2024-03-29T18:49:26.706" v="40" actId="20577"/>
        <pc:sldMkLst>
          <pc:docMk/>
          <pc:sldMk cId="376030445" sldId="256"/>
        </pc:sldMkLst>
        <pc:spChg chg="mod">
          <ac:chgData name="Kaleb Crowther" userId="S::ktc1019@usnh.edu::db178fe8-b8b2-4801-8d81-c3dc377551bc" providerId="AD" clId="Web-{736DE815-7DE7-135B-529C-F98DB7074BB9}" dt="2024-03-29T18:49:26.706" v="40" actId="20577"/>
          <ac:spMkLst>
            <pc:docMk/>
            <pc:sldMk cId="376030445" sldId="256"/>
            <ac:spMk id="19" creationId="{00000000-0000-0000-0000-000000000000}"/>
          </ac:spMkLst>
        </pc:spChg>
      </pc:sldChg>
    </pc:docChg>
  </pc:docChgLst>
  <pc:docChgLst>
    <pc:chgData name="Abhinav Sharma" userId="S::as1929@usnh.edu::45df3679-666d-4f7b-8116-f087f2e02325" providerId="AD" clId="Web-{D608BB5A-B3A4-DAE6-ECAF-F74C2E39728E}"/>
    <pc:docChg chg="modSld">
      <pc:chgData name="Abhinav Sharma" userId="S::as1929@usnh.edu::45df3679-666d-4f7b-8116-f087f2e02325" providerId="AD" clId="Web-{D608BB5A-B3A4-DAE6-ECAF-F74C2E39728E}" dt="2024-04-11T17:19:53.519" v="634" actId="20577"/>
      <pc:docMkLst>
        <pc:docMk/>
      </pc:docMkLst>
      <pc:sldChg chg="modSp">
        <pc:chgData name="Abhinav Sharma" userId="S::as1929@usnh.edu::45df3679-666d-4f7b-8116-f087f2e02325" providerId="AD" clId="Web-{D608BB5A-B3A4-DAE6-ECAF-F74C2E39728E}" dt="2024-04-11T17:19:53.519" v="634" actId="20577"/>
        <pc:sldMkLst>
          <pc:docMk/>
          <pc:sldMk cId="376030445" sldId="256"/>
        </pc:sldMkLst>
        <pc:spChg chg="mod">
          <ac:chgData name="Abhinav Sharma" userId="S::as1929@usnh.edu::45df3679-666d-4f7b-8116-f087f2e02325" providerId="AD" clId="Web-{D608BB5A-B3A4-DAE6-ECAF-F74C2E39728E}" dt="2024-04-11T17:16:04.591" v="533" actId="20577"/>
          <ac:spMkLst>
            <pc:docMk/>
            <pc:sldMk cId="376030445" sldId="256"/>
            <ac:spMk id="34" creationId="{86289502-31B9-40CC-C2F6-9A28D206548C}"/>
          </ac:spMkLst>
        </pc:spChg>
        <pc:spChg chg="mod">
          <ac:chgData name="Abhinav Sharma" userId="S::as1929@usnh.edu::45df3679-666d-4f7b-8116-f087f2e02325" providerId="AD" clId="Web-{D608BB5A-B3A4-DAE6-ECAF-F74C2E39728E}" dt="2024-04-11T17:19:53.519" v="634" actId="20577"/>
          <ac:spMkLst>
            <pc:docMk/>
            <pc:sldMk cId="376030445" sldId="256"/>
            <ac:spMk id="37" creationId="{6B54CE1D-246A-57CB-2A08-BF8B4D5BC7D6}"/>
          </ac:spMkLst>
        </pc:spChg>
      </pc:sldChg>
    </pc:docChg>
  </pc:docChgLst>
  <pc:docChgLst>
    <pc:chgData name="Rahul Chalumuri" userId="S::rc1195@usnh.edu::319b07ce-00b3-488d-b848-cc019609ff32" providerId="AD" clId="Web-{241EDD7A-1877-0D94-331F-DF7FAB7EF4AA}"/>
    <pc:docChg chg="modSld">
      <pc:chgData name="Rahul Chalumuri" userId="S::rc1195@usnh.edu::319b07ce-00b3-488d-b848-cc019609ff32" providerId="AD" clId="Web-{241EDD7A-1877-0D94-331F-DF7FAB7EF4AA}" dt="2024-03-06T23:29:37.129" v="76" actId="20577"/>
      <pc:docMkLst>
        <pc:docMk/>
      </pc:docMkLst>
      <pc:sldChg chg="modSp">
        <pc:chgData name="Rahul Chalumuri" userId="S::rc1195@usnh.edu::319b07ce-00b3-488d-b848-cc019609ff32" providerId="AD" clId="Web-{241EDD7A-1877-0D94-331F-DF7FAB7EF4AA}" dt="2024-03-06T23:29:37.129" v="76" actId="20577"/>
        <pc:sldMkLst>
          <pc:docMk/>
          <pc:sldMk cId="376030445" sldId="256"/>
        </pc:sldMkLst>
        <pc:spChg chg="mod">
          <ac:chgData name="Rahul Chalumuri" userId="S::rc1195@usnh.edu::319b07ce-00b3-488d-b848-cc019609ff32" providerId="AD" clId="Web-{241EDD7A-1877-0D94-331F-DF7FAB7EF4AA}" dt="2024-03-06T23:27:10.713" v="2" actId="1076"/>
          <ac:spMkLst>
            <pc:docMk/>
            <pc:sldMk cId="376030445" sldId="256"/>
            <ac:spMk id="10" creationId="{C7DDA484-E877-FFAF-2A46-1F3A19C825B8}"/>
          </ac:spMkLst>
        </pc:spChg>
        <pc:spChg chg="mod">
          <ac:chgData name="Rahul Chalumuri" userId="S::rc1195@usnh.edu::319b07ce-00b3-488d-b848-cc019609ff32" providerId="AD" clId="Web-{241EDD7A-1877-0D94-331F-DF7FAB7EF4AA}" dt="2024-03-06T23:29:37.129" v="76" actId="20577"/>
          <ac:spMkLst>
            <pc:docMk/>
            <pc:sldMk cId="376030445" sldId="256"/>
            <ac:spMk id="85" creationId="{00000000-0000-0000-0000-000000000000}"/>
          </ac:spMkLst>
        </pc:spChg>
      </pc:sldChg>
    </pc:docChg>
  </pc:docChgLst>
  <pc:docChgLst>
    <pc:chgData clId="Web-{BAFA3B97-804E-2FDB-BEFA-844BD234D4EA}"/>
    <pc:docChg chg="modSld">
      <pc:chgData name="" userId="" providerId="" clId="Web-{BAFA3B97-804E-2FDB-BEFA-844BD234D4EA}" dt="2024-03-26T21:52:59.244" v="0" actId="20577"/>
      <pc:docMkLst>
        <pc:docMk/>
      </pc:docMkLst>
      <pc:sldChg chg="modSp">
        <pc:chgData name="" userId="" providerId="" clId="Web-{BAFA3B97-804E-2FDB-BEFA-844BD234D4EA}" dt="2024-03-26T21:52:59.244" v="0" actId="20577"/>
        <pc:sldMkLst>
          <pc:docMk/>
          <pc:sldMk cId="376030445" sldId="256"/>
        </pc:sldMkLst>
        <pc:spChg chg="mod">
          <ac:chgData name="" userId="" providerId="" clId="Web-{BAFA3B97-804E-2FDB-BEFA-844BD234D4EA}" dt="2024-03-26T21:52:59.244" v="0" actId="20577"/>
          <ac:spMkLst>
            <pc:docMk/>
            <pc:sldMk cId="376030445" sldId="256"/>
            <ac:spMk id="12" creationId="{00000000-0000-0000-0000-000000000000}"/>
          </ac:spMkLst>
        </pc:spChg>
      </pc:sldChg>
    </pc:docChg>
  </pc:docChgLst>
  <pc:docChgLst>
    <pc:chgData name="Rahul Chalumuri" userId="S::rc1195@usnh.edu::319b07ce-00b3-488d-b848-cc019609ff32" providerId="AD" clId="Web-{A72BFC2D-E2AB-4DFD-ED06-1B2EE6B16204}"/>
    <pc:docChg chg="modSld">
      <pc:chgData name="Rahul Chalumuri" userId="S::rc1195@usnh.edu::319b07ce-00b3-488d-b848-cc019609ff32" providerId="AD" clId="Web-{A72BFC2D-E2AB-4DFD-ED06-1B2EE6B16204}" dt="2024-03-26T22:04:12.987" v="61" actId="1076"/>
      <pc:docMkLst>
        <pc:docMk/>
      </pc:docMkLst>
      <pc:sldChg chg="modSp">
        <pc:chgData name="Rahul Chalumuri" userId="S::rc1195@usnh.edu::319b07ce-00b3-488d-b848-cc019609ff32" providerId="AD" clId="Web-{A72BFC2D-E2AB-4DFD-ED06-1B2EE6B16204}" dt="2024-03-26T22:04:12.987" v="61" actId="1076"/>
        <pc:sldMkLst>
          <pc:docMk/>
          <pc:sldMk cId="376030445" sldId="256"/>
        </pc:sldMkLst>
        <pc:spChg chg="mod">
          <ac:chgData name="Rahul Chalumuri" userId="S::rc1195@usnh.edu::319b07ce-00b3-488d-b848-cc019609ff32" providerId="AD" clId="Web-{A72BFC2D-E2AB-4DFD-ED06-1B2EE6B16204}" dt="2024-03-26T21:56:00.880" v="57" actId="20577"/>
          <ac:spMkLst>
            <pc:docMk/>
            <pc:sldMk cId="376030445" sldId="256"/>
            <ac:spMk id="85" creationId="{00000000-0000-0000-0000-000000000000}"/>
          </ac:spMkLst>
        </pc:spChg>
        <pc:picChg chg="mod">
          <ac:chgData name="Rahul Chalumuri" userId="S::rc1195@usnh.edu::319b07ce-00b3-488d-b848-cc019609ff32" providerId="AD" clId="Web-{A72BFC2D-E2AB-4DFD-ED06-1B2EE6B16204}" dt="2024-03-26T22:04:12.987" v="61" actId="1076"/>
          <ac:picMkLst>
            <pc:docMk/>
            <pc:sldMk cId="376030445" sldId="256"/>
            <ac:picMk id="21" creationId="{0175F0D2-5244-92B8-6512-85BFA8A64AD0}"/>
          </ac:picMkLst>
        </pc:picChg>
      </pc:sldChg>
    </pc:docChg>
  </pc:docChgLst>
  <pc:docChgLst>
    <pc:chgData name="Patrick O'Neil" userId="2b2435ab-502b-41a3-acbb-aa171e3b45f6" providerId="ADAL" clId="{348DD00E-1E43-984C-A433-15C85EC62DC1}"/>
    <pc:docChg chg="undo redo custSel delSld modSld">
      <pc:chgData name="Patrick O'Neil" userId="2b2435ab-502b-41a3-acbb-aa171e3b45f6" providerId="ADAL" clId="{348DD00E-1E43-984C-A433-15C85EC62DC1}" dt="2024-04-18T00:18:59.511" v="3091" actId="2696"/>
      <pc:docMkLst>
        <pc:docMk/>
      </pc:docMkLst>
      <pc:sldChg chg="addSp delSp modSp mod addCm delCm modCm">
        <pc:chgData name="Patrick O'Neil" userId="2b2435ab-502b-41a3-acbb-aa171e3b45f6" providerId="ADAL" clId="{348DD00E-1E43-984C-A433-15C85EC62DC1}" dt="2024-04-17T19:40:32.986" v="3090" actId="1036"/>
        <pc:sldMkLst>
          <pc:docMk/>
          <pc:sldMk cId="376030445" sldId="256"/>
        </pc:sldMkLst>
        <pc:spChg chg="mod">
          <ac:chgData name="Patrick O'Neil" userId="2b2435ab-502b-41a3-acbb-aa171e3b45f6" providerId="ADAL" clId="{348DD00E-1E43-984C-A433-15C85EC62DC1}" dt="2024-03-05T13:39:07.667" v="207" actId="115"/>
          <ac:spMkLst>
            <pc:docMk/>
            <pc:sldMk cId="376030445" sldId="256"/>
            <ac:spMk id="2" creationId="{00000000-0000-0000-0000-000000000000}"/>
          </ac:spMkLst>
        </pc:spChg>
        <pc:spChg chg="del">
          <ac:chgData name="Patrick O'Neil" userId="2b2435ab-502b-41a3-acbb-aa171e3b45f6" providerId="ADAL" clId="{348DD00E-1E43-984C-A433-15C85EC62DC1}" dt="2024-04-17T12:30:27.014" v="2495" actId="478"/>
          <ac:spMkLst>
            <pc:docMk/>
            <pc:sldMk cId="376030445" sldId="256"/>
            <ac:spMk id="4" creationId="{00000000-0000-0000-0000-000000000000}"/>
          </ac:spMkLst>
        </pc:spChg>
        <pc:spChg chg="mod">
          <ac:chgData name="Patrick O'Neil" userId="2b2435ab-502b-41a3-acbb-aa171e3b45f6" providerId="ADAL" clId="{348DD00E-1E43-984C-A433-15C85EC62DC1}" dt="2024-03-28T12:32:30.150" v="1010" actId="20577"/>
          <ac:spMkLst>
            <pc:docMk/>
            <pc:sldMk cId="376030445" sldId="256"/>
            <ac:spMk id="6" creationId="{00000000-0000-0000-0000-000000000000}"/>
          </ac:spMkLst>
        </pc:spChg>
        <pc:spChg chg="mod">
          <ac:chgData name="Patrick O'Neil" userId="2b2435ab-502b-41a3-acbb-aa171e3b45f6" providerId="ADAL" clId="{348DD00E-1E43-984C-A433-15C85EC62DC1}" dt="2024-04-17T12:41:35.053" v="2871" actId="20577"/>
          <ac:spMkLst>
            <pc:docMk/>
            <pc:sldMk cId="376030445" sldId="256"/>
            <ac:spMk id="8" creationId="{00000000-0000-0000-0000-000000000000}"/>
          </ac:spMkLst>
        </pc:spChg>
        <pc:spChg chg="mod">
          <ac:chgData name="Patrick O'Neil" userId="2b2435ab-502b-41a3-acbb-aa171e3b45f6" providerId="ADAL" clId="{348DD00E-1E43-984C-A433-15C85EC62DC1}" dt="2024-04-17T12:33:38.611" v="2643" actId="27636"/>
          <ac:spMkLst>
            <pc:docMk/>
            <pc:sldMk cId="376030445" sldId="256"/>
            <ac:spMk id="9" creationId="{00000000-0000-0000-0000-000000000000}"/>
          </ac:spMkLst>
        </pc:spChg>
        <pc:spChg chg="mod">
          <ac:chgData name="Patrick O'Neil" userId="2b2435ab-502b-41a3-acbb-aa171e3b45f6" providerId="ADAL" clId="{348DD00E-1E43-984C-A433-15C85EC62DC1}" dt="2024-04-17T12:57:53.474" v="3074" actId="20577"/>
          <ac:spMkLst>
            <pc:docMk/>
            <pc:sldMk cId="376030445" sldId="256"/>
            <ac:spMk id="10" creationId="{C7DDA484-E877-FFAF-2A46-1F3A19C825B8}"/>
          </ac:spMkLst>
        </pc:spChg>
        <pc:spChg chg="add mod">
          <ac:chgData name="Patrick O'Neil" userId="2b2435ab-502b-41a3-acbb-aa171e3b45f6" providerId="ADAL" clId="{348DD00E-1E43-984C-A433-15C85EC62DC1}" dt="2024-03-28T12:19:41.400" v="508" actId="20577"/>
          <ac:spMkLst>
            <pc:docMk/>
            <pc:sldMk cId="376030445" sldId="256"/>
            <ac:spMk id="11" creationId="{65EAEF78-BF13-9904-CBC7-752575D20370}"/>
          </ac:spMkLst>
        </pc:spChg>
        <pc:spChg chg="add del mod">
          <ac:chgData name="Patrick O'Neil" userId="2b2435ab-502b-41a3-acbb-aa171e3b45f6" providerId="ADAL" clId="{348DD00E-1E43-984C-A433-15C85EC62DC1}" dt="2024-04-17T12:23:47.108" v="2278" actId="478"/>
          <ac:spMkLst>
            <pc:docMk/>
            <pc:sldMk cId="376030445" sldId="256"/>
            <ac:spMk id="12" creationId="{00000000-0000-0000-0000-000000000000}"/>
          </ac:spMkLst>
        </pc:spChg>
        <pc:spChg chg="mod">
          <ac:chgData name="Patrick O'Neil" userId="2b2435ab-502b-41a3-acbb-aa171e3b45f6" providerId="ADAL" clId="{348DD00E-1E43-984C-A433-15C85EC62DC1}" dt="2024-04-17T12:56:44.097" v="3068" actId="20577"/>
          <ac:spMkLst>
            <pc:docMk/>
            <pc:sldMk cId="376030445" sldId="256"/>
            <ac:spMk id="19" creationId="{00000000-0000-0000-0000-000000000000}"/>
          </ac:spMkLst>
        </pc:spChg>
        <pc:spChg chg="add mod">
          <ac:chgData name="Patrick O'Neil" userId="2b2435ab-502b-41a3-acbb-aa171e3b45f6" providerId="ADAL" clId="{348DD00E-1E43-984C-A433-15C85EC62DC1}" dt="2024-04-17T12:11:36.241" v="1674" actId="20577"/>
          <ac:spMkLst>
            <pc:docMk/>
            <pc:sldMk cId="376030445" sldId="256"/>
            <ac:spMk id="24" creationId="{E742E84D-7E54-F59E-6341-412AD670CF9B}"/>
          </ac:spMkLst>
        </pc:spChg>
        <pc:spChg chg="add mod">
          <ac:chgData name="Patrick O'Neil" userId="2b2435ab-502b-41a3-acbb-aa171e3b45f6" providerId="ADAL" clId="{348DD00E-1E43-984C-A433-15C85EC62DC1}" dt="2024-04-11T14:19:34.789" v="1277" actId="14100"/>
          <ac:spMkLst>
            <pc:docMk/>
            <pc:sldMk cId="376030445" sldId="256"/>
            <ac:spMk id="27" creationId="{1514D1BB-3E3E-1C13-43D0-48FEA70D7B42}"/>
          </ac:spMkLst>
        </pc:spChg>
        <pc:spChg chg="add mod">
          <ac:chgData name="Patrick O'Neil" userId="2b2435ab-502b-41a3-acbb-aa171e3b45f6" providerId="ADAL" clId="{348DD00E-1E43-984C-A433-15C85EC62DC1}" dt="2024-04-17T12:40:30.177" v="2842" actId="14100"/>
          <ac:spMkLst>
            <pc:docMk/>
            <pc:sldMk cId="376030445" sldId="256"/>
            <ac:spMk id="28" creationId="{2F21D714-1939-2F9A-0195-A94B343C4E23}"/>
          </ac:spMkLst>
        </pc:spChg>
        <pc:spChg chg="add mod">
          <ac:chgData name="Patrick O'Neil" userId="2b2435ab-502b-41a3-acbb-aa171e3b45f6" providerId="ADAL" clId="{348DD00E-1E43-984C-A433-15C85EC62DC1}" dt="2024-04-11T14:19:35.136" v="1278" actId="14100"/>
          <ac:spMkLst>
            <pc:docMk/>
            <pc:sldMk cId="376030445" sldId="256"/>
            <ac:spMk id="29" creationId="{9F31C928-FAD3-577E-6EB7-A1008534F735}"/>
          </ac:spMkLst>
        </pc:spChg>
        <pc:spChg chg="mod">
          <ac:chgData name="Patrick O'Neil" userId="2b2435ab-502b-41a3-acbb-aa171e3b45f6" providerId="ADAL" clId="{348DD00E-1E43-984C-A433-15C85EC62DC1}" dt="2024-03-05T13:41:30.656" v="271" actId="20577"/>
          <ac:spMkLst>
            <pc:docMk/>
            <pc:sldMk cId="376030445" sldId="256"/>
            <ac:spMk id="30" creationId="{00000000-0000-0000-0000-000000000000}"/>
          </ac:spMkLst>
        </pc:spChg>
        <pc:spChg chg="del">
          <ac:chgData name="Patrick O'Neil" userId="2b2435ab-502b-41a3-acbb-aa171e3b45f6" providerId="ADAL" clId="{348DD00E-1E43-984C-A433-15C85EC62DC1}" dt="2024-04-11T14:15:37.507" v="1113" actId="478"/>
          <ac:spMkLst>
            <pc:docMk/>
            <pc:sldMk cId="376030445" sldId="256"/>
            <ac:spMk id="32" creationId="{00000000-0000-0000-0000-000000000000}"/>
          </ac:spMkLst>
        </pc:spChg>
        <pc:spChg chg="add mod">
          <ac:chgData name="Patrick O'Neil" userId="2b2435ab-502b-41a3-acbb-aa171e3b45f6" providerId="ADAL" clId="{348DD00E-1E43-984C-A433-15C85EC62DC1}" dt="2024-04-17T12:23:42.670" v="2276" actId="1076"/>
          <ac:spMkLst>
            <pc:docMk/>
            <pc:sldMk cId="376030445" sldId="256"/>
            <ac:spMk id="32" creationId="{1AF96745-601E-624A-F842-7FDE65A01AF6}"/>
          </ac:spMkLst>
        </pc:spChg>
        <pc:spChg chg="add mod">
          <ac:chgData name="Patrick O'Neil" userId="2b2435ab-502b-41a3-acbb-aa171e3b45f6" providerId="ADAL" clId="{348DD00E-1E43-984C-A433-15C85EC62DC1}" dt="2024-04-17T12:19:45.711" v="2211" actId="1036"/>
          <ac:spMkLst>
            <pc:docMk/>
            <pc:sldMk cId="376030445" sldId="256"/>
            <ac:spMk id="34" creationId="{86289502-31B9-40CC-C2F6-9A28D206548C}"/>
          </ac:spMkLst>
        </pc:spChg>
        <pc:spChg chg="del">
          <ac:chgData name="Patrick O'Neil" userId="2b2435ab-502b-41a3-acbb-aa171e3b45f6" providerId="ADAL" clId="{348DD00E-1E43-984C-A433-15C85EC62DC1}" dt="2024-04-11T14:16:27.550" v="1167" actId="478"/>
          <ac:spMkLst>
            <pc:docMk/>
            <pc:sldMk cId="376030445" sldId="256"/>
            <ac:spMk id="35" creationId="{1CB1B1C3-CA5D-D9E0-0C0B-F35EEF804FFA}"/>
          </ac:spMkLst>
        </pc:spChg>
        <pc:spChg chg="add mod">
          <ac:chgData name="Patrick O'Neil" userId="2b2435ab-502b-41a3-acbb-aa171e3b45f6" providerId="ADAL" clId="{348DD00E-1E43-984C-A433-15C85EC62DC1}" dt="2024-04-17T12:23:38.361" v="2275"/>
          <ac:spMkLst>
            <pc:docMk/>
            <pc:sldMk cId="376030445" sldId="256"/>
            <ac:spMk id="35" creationId="{57D3CD33-DA0D-484D-4643-FF772749DDFB}"/>
          </ac:spMkLst>
        </pc:spChg>
        <pc:spChg chg="del mod">
          <ac:chgData name="Patrick O'Neil" userId="2b2435ab-502b-41a3-acbb-aa171e3b45f6" providerId="ADAL" clId="{348DD00E-1E43-984C-A433-15C85EC62DC1}" dt="2024-04-11T14:17:38.522" v="1177" actId="478"/>
          <ac:spMkLst>
            <pc:docMk/>
            <pc:sldMk cId="376030445" sldId="256"/>
            <ac:spMk id="36" creationId="{4CAF99D1-39F1-D450-20A6-F6D971B24DB6}"/>
          </ac:spMkLst>
        </pc:spChg>
        <pc:spChg chg="add mod">
          <ac:chgData name="Patrick O'Neil" userId="2b2435ab-502b-41a3-acbb-aa171e3b45f6" providerId="ADAL" clId="{348DD00E-1E43-984C-A433-15C85EC62DC1}" dt="2024-04-17T12:52:31.881" v="2924" actId="20577"/>
          <ac:spMkLst>
            <pc:docMk/>
            <pc:sldMk cId="376030445" sldId="256"/>
            <ac:spMk id="36" creationId="{93C8B2A1-8E69-278C-DE75-444C5DF978B9}"/>
          </ac:spMkLst>
        </pc:spChg>
        <pc:spChg chg="add mod">
          <ac:chgData name="Patrick O'Neil" userId="2b2435ab-502b-41a3-acbb-aa171e3b45f6" providerId="ADAL" clId="{348DD00E-1E43-984C-A433-15C85EC62DC1}" dt="2024-04-17T12:40:46.236" v="2851" actId="20577"/>
          <ac:spMkLst>
            <pc:docMk/>
            <pc:sldMk cId="376030445" sldId="256"/>
            <ac:spMk id="37" creationId="{6B54CE1D-246A-57CB-2A08-BF8B4D5BC7D6}"/>
          </ac:spMkLst>
        </pc:spChg>
        <pc:spChg chg="mod">
          <ac:chgData name="Patrick O'Neil" userId="2b2435ab-502b-41a3-acbb-aa171e3b45f6" providerId="ADAL" clId="{348DD00E-1E43-984C-A433-15C85EC62DC1}" dt="2024-03-28T12:34:44.942" v="1106" actId="20577"/>
          <ac:spMkLst>
            <pc:docMk/>
            <pc:sldMk cId="376030445" sldId="256"/>
            <ac:spMk id="85" creationId="{00000000-0000-0000-0000-000000000000}"/>
          </ac:spMkLst>
        </pc:spChg>
        <pc:spChg chg="del">
          <ac:chgData name="Patrick O'Neil" userId="2b2435ab-502b-41a3-acbb-aa171e3b45f6" providerId="ADAL" clId="{348DD00E-1E43-984C-A433-15C85EC62DC1}" dt="2024-04-11T14:16:43.507" v="1168" actId="478"/>
          <ac:spMkLst>
            <pc:docMk/>
            <pc:sldMk cId="376030445" sldId="256"/>
            <ac:spMk id="104" creationId="{00000000-0000-0000-0000-000000000000}"/>
          </ac:spMkLst>
        </pc:spChg>
        <pc:spChg chg="del">
          <ac:chgData name="Patrick O'Neil" userId="2b2435ab-502b-41a3-acbb-aa171e3b45f6" providerId="ADAL" clId="{348DD00E-1E43-984C-A433-15C85EC62DC1}" dt="2024-04-11T14:15:36.425" v="1111" actId="478"/>
          <ac:spMkLst>
            <pc:docMk/>
            <pc:sldMk cId="376030445" sldId="256"/>
            <ac:spMk id="149" creationId="{00000000-0000-0000-0000-000000000000}"/>
          </ac:spMkLst>
        </pc:spChg>
        <pc:picChg chg="add mod">
          <ac:chgData name="Patrick O'Neil" userId="2b2435ab-502b-41a3-acbb-aa171e3b45f6" providerId="ADAL" clId="{348DD00E-1E43-984C-A433-15C85EC62DC1}" dt="2024-04-17T19:40:32.986" v="3090" actId="1036"/>
          <ac:picMkLst>
            <pc:docMk/>
            <pc:sldMk cId="376030445" sldId="256"/>
            <ac:picMk id="12" creationId="{3CDB95B4-9376-5835-B598-75A5FCB82C4F}"/>
          </ac:picMkLst>
        </pc:picChg>
        <pc:picChg chg="mod">
          <ac:chgData name="Patrick O'Neil" userId="2b2435ab-502b-41a3-acbb-aa171e3b45f6" providerId="ADAL" clId="{348DD00E-1E43-984C-A433-15C85EC62DC1}" dt="2024-04-17T12:05:46.592" v="1543" actId="14826"/>
          <ac:picMkLst>
            <pc:docMk/>
            <pc:sldMk cId="376030445" sldId="256"/>
            <ac:picMk id="20" creationId="{84226904-C321-AC93-9DF6-59D780E391B4}"/>
          </ac:picMkLst>
        </pc:picChg>
        <pc:picChg chg="add mod">
          <ac:chgData name="Patrick O'Neil" userId="2b2435ab-502b-41a3-acbb-aa171e3b45f6" providerId="ADAL" clId="{348DD00E-1E43-984C-A433-15C85EC62DC1}" dt="2024-04-17T12:11:01.260" v="1570" actId="14826"/>
          <ac:picMkLst>
            <pc:docMk/>
            <pc:sldMk cId="376030445" sldId="256"/>
            <ac:picMk id="22" creationId="{AA2827CD-A81E-A8B9-9374-6382A2D547EF}"/>
          </ac:picMkLst>
        </pc:picChg>
        <pc:picChg chg="mod">
          <ac:chgData name="Patrick O'Neil" userId="2b2435ab-502b-41a3-acbb-aa171e3b45f6" providerId="ADAL" clId="{348DD00E-1E43-984C-A433-15C85EC62DC1}" dt="2024-04-11T14:21:50.348" v="1309" actId="14826"/>
          <ac:picMkLst>
            <pc:docMk/>
            <pc:sldMk cId="376030445" sldId="256"/>
            <ac:picMk id="23" creationId="{4EB5EC2B-BC12-4AAB-4CC5-23C3EE6CB7E0}"/>
          </ac:picMkLst>
        </pc:picChg>
        <pc:picChg chg="add del mod">
          <ac:chgData name="Patrick O'Neil" userId="2b2435ab-502b-41a3-acbb-aa171e3b45f6" providerId="ADAL" clId="{348DD00E-1E43-984C-A433-15C85EC62DC1}" dt="2024-03-05T13:27:13.713" v="41" actId="478"/>
          <ac:picMkLst>
            <pc:docMk/>
            <pc:sldMk cId="376030445" sldId="256"/>
            <ac:picMk id="23" creationId="{7F91F915-999B-5917-C46A-9051C7E4B2AE}"/>
          </ac:picMkLst>
        </pc:picChg>
        <pc:picChg chg="add mod">
          <ac:chgData name="Patrick O'Neil" userId="2b2435ab-502b-41a3-acbb-aa171e3b45f6" providerId="ADAL" clId="{348DD00E-1E43-984C-A433-15C85EC62DC1}" dt="2024-04-11T14:26:10.394" v="1312" actId="14826"/>
          <ac:picMkLst>
            <pc:docMk/>
            <pc:sldMk cId="376030445" sldId="256"/>
            <ac:picMk id="25" creationId="{E3459BA4-2A15-A732-1BFA-A47124FDDDF9}"/>
          </ac:picMkLst>
        </pc:picChg>
        <pc:picChg chg="add del mod modCrop">
          <ac:chgData name="Patrick O'Neil" userId="2b2435ab-502b-41a3-acbb-aa171e3b45f6" providerId="ADAL" clId="{348DD00E-1E43-984C-A433-15C85EC62DC1}" dt="2024-04-17T19:38:45.391" v="3077" actId="478"/>
          <ac:picMkLst>
            <pc:docMk/>
            <pc:sldMk cId="376030445" sldId="256"/>
            <ac:picMk id="26" creationId="{C1B4076D-8C20-01AB-E35D-4BC6697101F1}"/>
          </ac:picMkLst>
        </pc:picChg>
        <pc:picChg chg="add del mod">
          <ac:chgData name="Patrick O'Neil" userId="2b2435ab-502b-41a3-acbb-aa171e3b45f6" providerId="ADAL" clId="{348DD00E-1E43-984C-A433-15C85EC62DC1}" dt="2024-03-05T13:32:21.462" v="55" actId="478"/>
          <ac:picMkLst>
            <pc:docMk/>
            <pc:sldMk cId="376030445" sldId="256"/>
            <ac:picMk id="26" creationId="{DFD9723C-852E-6231-8D30-6E407C612E06}"/>
          </ac:picMkLst>
        </pc:picChg>
        <pc:picChg chg="add del mod">
          <ac:chgData name="Patrick O'Neil" userId="2b2435ab-502b-41a3-acbb-aa171e3b45f6" providerId="ADAL" clId="{348DD00E-1E43-984C-A433-15C85EC62DC1}" dt="2024-03-28T12:26:13.183" v="511" actId="478"/>
          <ac:picMkLst>
            <pc:docMk/>
            <pc:sldMk cId="376030445" sldId="256"/>
            <ac:picMk id="27" creationId="{B8B29D8F-128B-2850-EF6A-D02A4C40A43C}"/>
          </ac:picMkLst>
        </pc:picChg>
        <pc:picChg chg="del">
          <ac:chgData name="Patrick O'Neil" userId="2b2435ab-502b-41a3-acbb-aa171e3b45f6" providerId="ADAL" clId="{348DD00E-1E43-984C-A433-15C85EC62DC1}" dt="2024-04-11T14:16:23.391" v="1166" actId="478"/>
          <ac:picMkLst>
            <pc:docMk/>
            <pc:sldMk cId="376030445" sldId="256"/>
            <ac:picMk id="38" creationId="{0730E427-882C-F117-B603-04B49E793CE1}"/>
          </ac:picMkLst>
        </pc:picChg>
        <pc:picChg chg="mod">
          <ac:chgData name="Patrick O'Neil" userId="2b2435ab-502b-41a3-acbb-aa171e3b45f6" providerId="ADAL" clId="{348DD00E-1E43-984C-A433-15C85EC62DC1}" dt="2024-04-17T12:07:44.543" v="1544" actId="14100"/>
          <ac:picMkLst>
            <pc:docMk/>
            <pc:sldMk cId="376030445" sldId="256"/>
            <ac:picMk id="40" creationId="{A4960984-A3D7-1675-88DA-17F6E88FEF4E}"/>
          </ac:picMkLst>
        </pc:picChg>
        <pc:cxnChg chg="del">
          <ac:chgData name="Patrick O'Neil" userId="2b2435ab-502b-41a3-acbb-aa171e3b45f6" providerId="ADAL" clId="{348DD00E-1E43-984C-A433-15C85EC62DC1}" dt="2024-03-05T13:24:27.431" v="32" actId="478"/>
          <ac:cxnSpMkLst>
            <pc:docMk/>
            <pc:sldMk cId="376030445" sldId="256"/>
            <ac:cxnSpMk id="50" creationId="{00000000-0000-0000-0000-000000000000}"/>
          </ac:cxnSpMkLst>
        </pc:cxnChg>
        <pc:cxnChg chg="del">
          <ac:chgData name="Patrick O'Neil" userId="2b2435ab-502b-41a3-acbb-aa171e3b45f6" providerId="ADAL" clId="{348DD00E-1E43-984C-A433-15C85EC62DC1}" dt="2024-03-05T13:24:29.079" v="33" actId="478"/>
          <ac:cxnSpMkLst>
            <pc:docMk/>
            <pc:sldMk cId="376030445" sldId="256"/>
            <ac:cxnSpMk id="159" creationId="{00000000-0000-0000-0000-000000000000}"/>
          </ac:cxnSpMkLst>
        </pc:cxnChg>
        <pc:extLst>
          <p:ext xmlns:p="http://schemas.openxmlformats.org/presentationml/2006/main" uri="{D6D511B9-2390-475A-947B-AFAB55BFBCF1}">
            <pc226:cmChg xmlns:pc226="http://schemas.microsoft.com/office/powerpoint/2022/06/main/command" chg="mod">
              <pc226:chgData name="Patrick O'Neil" userId="2b2435ab-502b-41a3-acbb-aa171e3b45f6" providerId="ADAL" clId="{348DD00E-1E43-984C-A433-15C85EC62DC1}" dt="2024-04-17T12:41:35.053" v="2871" actId="20577"/>
              <pc2:cmMkLst xmlns:pc2="http://schemas.microsoft.com/office/powerpoint/2019/9/main/command">
                <pc:docMk/>
                <pc:sldMk cId="376030445" sldId="256"/>
                <pc2:cmMk id="{0090FE34-31D1-4B71-8DF6-F6A62453BB64}"/>
              </pc2:cmMkLst>
            </pc226:cmChg>
            <pc226:cmChg xmlns:pc226="http://schemas.microsoft.com/office/powerpoint/2022/06/main/command" chg="add mod">
              <pc226:chgData name="Patrick O'Neil" userId="2b2435ab-502b-41a3-acbb-aa171e3b45f6" providerId="ADAL" clId="{348DD00E-1E43-984C-A433-15C85EC62DC1}" dt="2024-04-17T12:23:47.219" v="2279" actId="2056"/>
              <pc2:cmMkLst xmlns:pc2="http://schemas.microsoft.com/office/powerpoint/2019/9/main/command">
                <pc:docMk/>
                <pc:sldMk cId="376030445" sldId="256"/>
                <pc2:cmMk id="{E811D869-C601-C147-8E5E-D5E04662D9A9}"/>
              </pc2:cmMkLst>
            </pc226:cmChg>
            <pc226:cmChg xmlns:pc226="http://schemas.microsoft.com/office/powerpoint/2022/06/main/command" chg="del mod">
              <pc226:chgData name="Patrick O'Neil" userId="2b2435ab-502b-41a3-acbb-aa171e3b45f6" providerId="ADAL" clId="{348DD00E-1E43-984C-A433-15C85EC62DC1}" dt="2024-04-17T12:11:12.528" v="1572"/>
              <pc2:cmMkLst xmlns:pc2="http://schemas.microsoft.com/office/powerpoint/2019/9/main/command">
                <pc:docMk/>
                <pc:sldMk cId="376030445" sldId="256"/>
                <pc2:cmMk id="{AB0A2785-061A-4D78-ACE7-587B2430BE16}"/>
              </pc2:cmMkLst>
            </pc226:cmChg>
            <pc226:cmChg xmlns:pc226="http://schemas.microsoft.com/office/powerpoint/2022/06/main/command" chg="add mod">
              <pc226:chgData name="Patrick O'Neil" userId="2b2435ab-502b-41a3-acbb-aa171e3b45f6" providerId="ADAL" clId="{348DD00E-1E43-984C-A433-15C85EC62DC1}" dt="2024-04-11T14:15:36.458" v="1112" actId="2056"/>
              <pc2:cmMkLst xmlns:pc2="http://schemas.microsoft.com/office/powerpoint/2019/9/main/command">
                <pc:docMk/>
                <pc:sldMk cId="376030445" sldId="256"/>
                <pc2:cmMk id="{F789A699-7A0D-794F-9FC0-E3694A974608}"/>
              </pc2:cmMkLst>
            </pc226:cmChg>
            <pc226:cmChg xmlns:pc226="http://schemas.microsoft.com/office/powerpoint/2022/06/main/command" chg="add">
              <pc226:chgData name="Patrick O'Neil" userId="2b2435ab-502b-41a3-acbb-aa171e3b45f6" providerId="ADAL" clId="{348DD00E-1E43-984C-A433-15C85EC62DC1}" dt="2024-04-10T18:51:04.506" v="1107"/>
              <pc2:cmMkLst xmlns:pc2="http://schemas.microsoft.com/office/powerpoint/2019/9/main/command">
                <pc:docMk/>
                <pc:sldMk cId="376030445" sldId="256"/>
                <pc2:cmMk id="{4A8A88FE-B1BA-C44B-AF8B-C616581BE4D3}"/>
              </pc2:cmMkLst>
            </pc226:cmChg>
          </p:ext>
        </pc:extLst>
      </pc:sldChg>
      <pc:sldChg chg="del">
        <pc:chgData name="Patrick O'Neil" userId="2b2435ab-502b-41a3-acbb-aa171e3b45f6" providerId="ADAL" clId="{348DD00E-1E43-984C-A433-15C85EC62DC1}" dt="2024-04-18T00:18:59.511" v="3091" actId="2696"/>
        <pc:sldMkLst>
          <pc:docMk/>
          <pc:sldMk cId="2687569119" sldId="257"/>
        </pc:sldMkLst>
      </pc:sldChg>
    </pc:docChg>
  </pc:docChgLst>
  <pc:docChgLst>
    <pc:chgData name="Abhinav Sharma" userId="S::as1929@usnh.edu::45df3679-666d-4f7b-8116-f087f2e02325" providerId="AD" clId="Web-{8DD3DA9A-E95B-438C-6774-9FC8A7A06D59}"/>
    <pc:docChg chg="modSld">
      <pc:chgData name="Abhinav Sharma" userId="S::as1929@usnh.edu::45df3679-666d-4f7b-8116-f087f2e02325" providerId="AD" clId="Web-{8DD3DA9A-E95B-438C-6774-9FC8A7A06D59}" dt="2024-04-17T17:28:11.795" v="3" actId="20577"/>
      <pc:docMkLst>
        <pc:docMk/>
      </pc:docMkLst>
      <pc:sldChg chg="modSp modCm">
        <pc:chgData name="Abhinav Sharma" userId="S::as1929@usnh.edu::45df3679-666d-4f7b-8116-f087f2e02325" providerId="AD" clId="Web-{8DD3DA9A-E95B-438C-6774-9FC8A7A06D59}" dt="2024-04-17T17:28:11.795" v="3" actId="20577"/>
        <pc:sldMkLst>
          <pc:docMk/>
          <pc:sldMk cId="376030445" sldId="256"/>
        </pc:sldMkLst>
        <pc:spChg chg="mod">
          <ac:chgData name="Abhinav Sharma" userId="S::as1929@usnh.edu::45df3679-666d-4f7b-8116-f087f2e02325" providerId="AD" clId="Web-{8DD3DA9A-E95B-438C-6774-9FC8A7A06D59}" dt="2024-04-17T17:28:11.795" v="3" actId="20577"/>
          <ac:spMkLst>
            <pc:docMk/>
            <pc:sldMk cId="376030445" sldId="256"/>
            <ac:spMk id="8" creationId="{00000000-0000-0000-0000-000000000000}"/>
          </ac:spMkLst>
        </pc:spChg>
        <pc:extLst>
          <p:ext xmlns:p="http://schemas.openxmlformats.org/presentationml/2006/main" uri="{D6D511B9-2390-475A-947B-AFAB55BFBCF1}">
            <pc226:cmChg xmlns:pc226="http://schemas.microsoft.com/office/powerpoint/2022/06/main/command" chg="mod">
              <pc226:chgData name="Abhinav Sharma" userId="S::as1929@usnh.edu::45df3679-666d-4f7b-8116-f087f2e02325" providerId="AD" clId="Web-{8DD3DA9A-E95B-438C-6774-9FC8A7A06D59}" dt="2024-04-17T17:28:05.545" v="2" actId="20577"/>
              <pc2:cmMkLst xmlns:pc2="http://schemas.microsoft.com/office/powerpoint/2019/9/main/command">
                <pc:docMk/>
                <pc:sldMk cId="376030445" sldId="256"/>
                <pc2:cmMk id="{0090FE34-31D1-4B71-8DF6-F6A62453BB64}"/>
              </pc2:cmMkLst>
            </pc226:cmChg>
          </p:ext>
        </pc:extLst>
      </pc:sldChg>
    </pc:docChg>
  </pc:docChgLst>
  <pc:docChgLst>
    <pc:chgData name="Abhinav Sharma" userId="S::as1929@usnh.edu::45df3679-666d-4f7b-8116-f087f2e02325" providerId="AD" clId="Web-{5D28ED4A-1C5F-785A-B701-22777CC23957}"/>
    <pc:docChg chg="mod modSld">
      <pc:chgData name="Abhinav Sharma" userId="S::as1929@usnh.edu::45df3679-666d-4f7b-8116-f087f2e02325" providerId="AD" clId="Web-{5D28ED4A-1C5F-785A-B701-22777CC23957}" dt="2024-04-14T18:26:33.128" v="91"/>
      <pc:docMkLst>
        <pc:docMk/>
      </pc:docMkLst>
      <pc:sldChg chg="modSp addCm">
        <pc:chgData name="Abhinav Sharma" userId="S::as1929@usnh.edu::45df3679-666d-4f7b-8116-f087f2e02325" providerId="AD" clId="Web-{5D28ED4A-1C5F-785A-B701-22777CC23957}" dt="2024-04-14T18:26:33.128" v="91"/>
        <pc:sldMkLst>
          <pc:docMk/>
          <pc:sldMk cId="376030445" sldId="256"/>
        </pc:sldMkLst>
        <pc:spChg chg="mod">
          <ac:chgData name="Abhinav Sharma" userId="S::as1929@usnh.edu::45df3679-666d-4f7b-8116-f087f2e02325" providerId="AD" clId="Web-{5D28ED4A-1C5F-785A-B701-22777CC23957}" dt="2024-04-14T18:25:29.752" v="89" actId="20577"/>
          <ac:spMkLst>
            <pc:docMk/>
            <pc:sldMk cId="376030445" sldId="256"/>
            <ac:spMk id="37" creationId="{6B54CE1D-246A-57CB-2A08-BF8B4D5BC7D6}"/>
          </ac:spMkLst>
        </pc:spChg>
        <pc:extLst>
          <p:ext xmlns:p="http://schemas.openxmlformats.org/presentationml/2006/main" uri="{D6D511B9-2390-475A-947B-AFAB55BFBCF1}">
            <pc226:cmChg xmlns:pc226="http://schemas.microsoft.com/office/powerpoint/2022/06/main/command" chg="add">
              <pc226:chgData name="Abhinav Sharma" userId="S::as1929@usnh.edu::45df3679-666d-4f7b-8116-f087f2e02325" providerId="AD" clId="Web-{5D28ED4A-1C5F-785A-B701-22777CC23957}" dt="2024-04-14T18:26:33.128" v="91"/>
              <pc2:cmMkLst xmlns:pc2="http://schemas.microsoft.com/office/powerpoint/2019/9/main/command">
                <pc:docMk/>
                <pc:sldMk cId="376030445" sldId="256"/>
                <pc2:cmMk id="{0090FE34-31D1-4B71-8DF6-F6A62453BB64}"/>
              </pc2:cmMkLst>
            </pc226:cmChg>
          </p:ext>
        </pc:extLst>
      </pc:sldChg>
    </pc:docChg>
  </pc:docChgLst>
  <pc:docChgLst>
    <pc:chgData name="Kaleb Crowther" userId="S::ktc1019@usnh.edu::db178fe8-b8b2-4801-8d81-c3dc377551bc" providerId="AD" clId="Web-{C3B6AD7C-6223-4781-C645-DB48E131ACC0}"/>
    <pc:docChg chg="modSld">
      <pc:chgData name="Kaleb Crowther" userId="S::ktc1019@usnh.edu::db178fe8-b8b2-4801-8d81-c3dc377551bc" providerId="AD" clId="Web-{C3B6AD7C-6223-4781-C645-DB48E131ACC0}" dt="2024-03-05T15:46:40.240" v="346" actId="20577"/>
      <pc:docMkLst>
        <pc:docMk/>
      </pc:docMkLst>
      <pc:sldChg chg="modSp">
        <pc:chgData name="Kaleb Crowther" userId="S::ktc1019@usnh.edu::db178fe8-b8b2-4801-8d81-c3dc377551bc" providerId="AD" clId="Web-{C3B6AD7C-6223-4781-C645-DB48E131ACC0}" dt="2024-03-05T15:46:40.240" v="346" actId="20577"/>
        <pc:sldMkLst>
          <pc:docMk/>
          <pc:sldMk cId="376030445" sldId="256"/>
        </pc:sldMkLst>
        <pc:spChg chg="mod">
          <ac:chgData name="Kaleb Crowther" userId="S::ktc1019@usnh.edu::db178fe8-b8b2-4801-8d81-c3dc377551bc" providerId="AD" clId="Web-{C3B6AD7C-6223-4781-C645-DB48E131ACC0}" dt="2024-03-05T15:36:25.993" v="8" actId="20577"/>
          <ac:spMkLst>
            <pc:docMk/>
            <pc:sldMk cId="376030445" sldId="256"/>
            <ac:spMk id="8" creationId="{00000000-0000-0000-0000-000000000000}"/>
          </ac:spMkLst>
        </pc:spChg>
        <pc:spChg chg="mod">
          <ac:chgData name="Kaleb Crowther" userId="S::ktc1019@usnh.edu::db178fe8-b8b2-4801-8d81-c3dc377551bc" providerId="AD" clId="Web-{C3B6AD7C-6223-4781-C645-DB48E131ACC0}" dt="2024-03-05T15:46:40.240" v="346" actId="20577"/>
          <ac:spMkLst>
            <pc:docMk/>
            <pc:sldMk cId="376030445" sldId="256"/>
            <ac:spMk id="19" creationId="{00000000-0000-0000-0000-000000000000}"/>
          </ac:spMkLst>
        </pc:spChg>
      </pc:sldChg>
    </pc:docChg>
  </pc:docChgLst>
  <pc:docChgLst>
    <pc:chgData name="Kaleb Crowther" userId="S::ktc1019@usnh.edu::db178fe8-b8b2-4801-8d81-c3dc377551bc" providerId="AD" clId="Web-{D79E2A98-DAF2-AD6C-F602-ECE84BE5B8E4}"/>
    <pc:docChg chg="modSld">
      <pc:chgData name="Kaleb Crowther" userId="S::ktc1019@usnh.edu::db178fe8-b8b2-4801-8d81-c3dc377551bc" providerId="AD" clId="Web-{D79E2A98-DAF2-AD6C-F602-ECE84BE5B8E4}" dt="2024-03-05T15:35:43.978" v="35" actId="20577"/>
      <pc:docMkLst>
        <pc:docMk/>
      </pc:docMkLst>
      <pc:sldChg chg="modSp">
        <pc:chgData name="Kaleb Crowther" userId="S::ktc1019@usnh.edu::db178fe8-b8b2-4801-8d81-c3dc377551bc" providerId="AD" clId="Web-{D79E2A98-DAF2-AD6C-F602-ECE84BE5B8E4}" dt="2024-03-05T15:35:43.978" v="35" actId="20577"/>
        <pc:sldMkLst>
          <pc:docMk/>
          <pc:sldMk cId="376030445" sldId="256"/>
        </pc:sldMkLst>
        <pc:spChg chg="mod">
          <ac:chgData name="Kaleb Crowther" userId="S::ktc1019@usnh.edu::db178fe8-b8b2-4801-8d81-c3dc377551bc" providerId="AD" clId="Web-{D79E2A98-DAF2-AD6C-F602-ECE84BE5B8E4}" dt="2024-03-05T15:35:43.978" v="35" actId="20577"/>
          <ac:spMkLst>
            <pc:docMk/>
            <pc:sldMk cId="376030445" sldId="256"/>
            <ac:spMk id="8" creationId="{00000000-0000-0000-0000-000000000000}"/>
          </ac:spMkLst>
        </pc:spChg>
      </pc:sldChg>
    </pc:docChg>
  </pc:docChgLst>
  <pc:docChgLst>
    <pc:chgData name="Rahul Chalumuri" userId="S::rc1195@usnh.edu::319b07ce-00b3-488d-b848-cc019609ff32" providerId="AD" clId="Web-{4F5D6AAF-23BE-4BB5-1D9F-6A65BE7B8800}"/>
    <pc:docChg chg="modSld">
      <pc:chgData name="Rahul Chalumuri" userId="S::rc1195@usnh.edu::319b07ce-00b3-488d-b848-cc019609ff32" providerId="AD" clId="Web-{4F5D6AAF-23BE-4BB5-1D9F-6A65BE7B8800}" dt="2024-04-12T19:01:21.351" v="280" actId="20577"/>
      <pc:docMkLst>
        <pc:docMk/>
      </pc:docMkLst>
      <pc:sldChg chg="modSp addCm modCm">
        <pc:chgData name="Rahul Chalumuri" userId="S::rc1195@usnh.edu::319b07ce-00b3-488d-b848-cc019609ff32" providerId="AD" clId="Web-{4F5D6AAF-23BE-4BB5-1D9F-6A65BE7B8800}" dt="2024-04-12T19:01:21.351" v="280" actId="20577"/>
        <pc:sldMkLst>
          <pc:docMk/>
          <pc:sldMk cId="376030445" sldId="256"/>
        </pc:sldMkLst>
        <pc:spChg chg="mod">
          <ac:chgData name="Rahul Chalumuri" userId="S::rc1195@usnh.edu::319b07ce-00b3-488d-b848-cc019609ff32" providerId="AD" clId="Web-{4F5D6AAF-23BE-4BB5-1D9F-6A65BE7B8800}" dt="2024-04-12T19:01:21.351" v="280" actId="20577"/>
          <ac:spMkLst>
            <pc:docMk/>
            <pc:sldMk cId="376030445" sldId="256"/>
            <ac:spMk id="12" creationId="{00000000-0000-0000-0000-000000000000}"/>
          </ac:spMkLst>
        </pc:spChg>
        <pc:extLst>
          <p:ext xmlns:p="http://schemas.openxmlformats.org/presentationml/2006/main" uri="{D6D511B9-2390-475A-947B-AFAB55BFBCF1}">
            <pc226:cmChg xmlns:pc226="http://schemas.microsoft.com/office/powerpoint/2022/06/main/command" chg="add mod">
              <pc226:chgData name="Rahul Chalumuri" userId="S::rc1195@usnh.edu::319b07ce-00b3-488d-b848-cc019609ff32" providerId="AD" clId="Web-{4F5D6AAF-23BE-4BB5-1D9F-6A65BE7B8800}" dt="2024-04-12T18:53:11.935" v="97"/>
              <pc2:cmMkLst xmlns:pc2="http://schemas.microsoft.com/office/powerpoint/2019/9/main/command">
                <pc:docMk/>
                <pc:sldMk cId="376030445" sldId="256"/>
                <pc2:cmMk id="{AB0A2785-061A-4D78-ACE7-587B2430BE16}"/>
              </pc2:cmMkLst>
            </pc226:cmChg>
          </p:ext>
        </pc:extLst>
      </pc:sldChg>
    </pc:docChg>
  </pc:docChgLst>
</pc:chgInfo>
</file>

<file path=ppt/comments/modernComment_100_1669C4ED.xml><?xml version="1.0" encoding="utf-8"?>
<p188:cmLst xmlns:a="http://schemas.openxmlformats.org/drawingml/2006/main" xmlns:r="http://schemas.openxmlformats.org/officeDocument/2006/relationships" xmlns:p188="http://schemas.microsoft.com/office/powerpoint/2018/8/main">
  <p188:cm id="{4A8A88FE-B1BA-C44B-AF8B-C616581BE4D3}" authorId="{C1E0DA7D-3E2F-0420-11AA-A5C30A27AA84}" created="2024-04-10T18:51:04.253">
    <ac:deMkLst xmlns:ac="http://schemas.microsoft.com/office/drawing/2013/main/command">
      <pc:docMk xmlns:pc="http://schemas.microsoft.com/office/powerpoint/2013/main/command"/>
      <pc:sldMk xmlns:pc="http://schemas.microsoft.com/office/powerpoint/2013/main/command" cId="376030445" sldId="256"/>
      <ac:spMk id="10" creationId="{C7DDA484-E877-FFAF-2A46-1F3A19C825B8}"/>
    </ac:deMkLst>
    <p188:txBody>
      <a:bodyPr/>
      <a:lstStyle/>
      <a:p>
        <a:r>
          <a:rPr lang="en-US"/>
          <a:t>functional - view __, do ___</a:t>
        </a:r>
      </a:p>
    </p188:txBody>
    <p188:extLst>
      <p:ext xmlns:p="http://schemas.openxmlformats.org/presentationml/2006/main" uri="{57CB4572-C831-44C2-8A1C-0ADB6CCDFE69}">
        <p223:reactions xmlns:p223="http://schemas.microsoft.com/office/powerpoint/2022/03/main">
          <p223:rxn type="👍">
            <p223:instance time="2024-04-12T15:03:21.501" authorId="{9A6D6713-ED4E-931E-2B15-11785049C8A0}"/>
          </p223:rxn>
        </p223:reactions>
      </p:ext>
    </p188:extLst>
  </p188:cm>
  <p188:cm id="{F789A699-7A0D-794F-9FC0-E3694A974608}" authorId="{C1E0DA7D-3E2F-0420-11AA-A5C30A27AA84}" created="2024-04-10T18:53:59.942">
    <ac:deMkLst xmlns:ac="http://schemas.microsoft.com/office/drawing/2013/main/command">
      <pc:docMk xmlns:pc="http://schemas.microsoft.com/office/powerpoint/2013/main/command"/>
      <pc:sldMk xmlns:pc="http://schemas.microsoft.com/office/powerpoint/2013/main/command" cId="376030445" sldId="256"/>
      <ac:spMk id="149" creationId="{00000000-0000-0000-0000-000000000000}"/>
    </ac:deMkLst>
    <p188:txBody>
      <a:bodyPr/>
      <a:lstStyle/>
      <a:p>
        <a:r>
          <a:rPr lang="en-US"/>
          <a:t>split into traffic and challenges/limitations</a:t>
        </a:r>
      </a:p>
    </p188:txBody>
  </p188:cm>
  <p188:cm id="{E811D869-C601-C147-8E5E-D5E04662D9A9}" authorId="{C1E0DA7D-3E2F-0420-11AA-A5C30A27AA84}" created="2024-04-10T18:54:53.570">
    <ac:deMkLst xmlns:ac="http://schemas.microsoft.com/office/drawing/2013/main/command">
      <pc:docMk xmlns:pc="http://schemas.microsoft.com/office/powerpoint/2013/main/command"/>
      <pc:sldMk xmlns:pc="http://schemas.microsoft.com/office/powerpoint/2013/main/command" cId="376030445" sldId="256"/>
      <ac:spMk id="12" creationId="{00000000-0000-0000-0000-000000000000}"/>
    </ac:deMkLst>
    <p188:txBody>
      <a:bodyPr/>
      <a:lstStyle/>
      <a:p>
        <a:r>
          <a:rPr lang="en-US"/>
          <a:t>don’t claim future success</a:t>
        </a:r>
      </a:p>
    </p188:txBody>
    <p188:extLst>
      <p:ext xmlns:p="http://schemas.openxmlformats.org/presentationml/2006/main" uri="{57CB4572-C831-44C2-8A1C-0ADB6CCDFE69}">
        <p223:reactions xmlns:p223="http://schemas.microsoft.com/office/powerpoint/2022/03/main">
          <p223:rxn type="👍">
            <p223:instance time="2024-04-11T17:09:41.818" authorId="{98B7513F-63F2-48EC-422B-3CC83EFFD5EA}"/>
          </p223:rxn>
        </p223:reactions>
      </p:ext>
    </p188:extLst>
  </p188:cm>
  <p188:cm id="{0090FE34-31D1-4B71-8DF6-F6A62453BB64}" authorId="{BDED7162-30CD-395E-A604-F290C6C5545D}" created="2024-04-14T18:26:33.128">
    <ac:txMkLst xmlns:ac="http://schemas.microsoft.com/office/drawing/2013/main/command">
      <pc:docMk xmlns:pc="http://schemas.microsoft.com/office/powerpoint/2013/main/command"/>
      <pc:sldMk xmlns:pc="http://schemas.microsoft.com/office/powerpoint/2013/main/command" cId="376030445" sldId="256"/>
      <ac:spMk id="8" creationId="{00000000-0000-0000-0000-000000000000}"/>
      <ac:txMk cp="384" len="71">
        <ac:context len="457" hash="2479600595"/>
      </ac:txMk>
    </ac:txMkLst>
    <p188:pos x="6219496" y="6928944"/>
    <p188:txBody>
      <a:bodyPr/>
      <a:lstStyle/>
      <a:p>
        <a:r>
          <a:rPr lang="en-US"/>
          <a:t>Edit this, the product is live scores and schedules </a:t>
        </a:r>
      </a:p>
    </p188:txBody>
    <p188:extLst>
      <p:ext xmlns:p="http://schemas.openxmlformats.org/presentationml/2006/main" uri="{57CB4572-C831-44C2-8A1C-0ADB6CCDFE69}">
        <p223:reactions xmlns:p223="http://schemas.microsoft.com/office/powerpoint/2022/03/main">
          <p223:rxn type="👍">
            <p223:instance time="2024-04-17T17:47:45.964" authorId="{7A7CFFCB-B7D0-A03F-95E3-38D107001CA9}"/>
          </p223:rxn>
        </p223:reactions>
      </p:ext>
    </p188:extLst>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4/17/24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4/17/24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4/17/24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4/17/24</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microsoft.com/office/2018/10/relationships/comments" Target="../comments/modernComment_100_1669C4ED.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597" y="522514"/>
            <a:ext cx="43136594" cy="3947886"/>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8400" dirty="0">
                <a:solidFill>
                  <a:schemeClr val="bg1"/>
                </a:solidFill>
                <a:latin typeface="Cambria" panose="02040503050406030204" pitchFamily="18" charset="0"/>
                <a:cs typeface="Arial" panose="020B0604020202020204" pitchFamily="34" charset="0"/>
              </a:rPr>
              <a:t>USNH </a:t>
            </a:r>
            <a:r>
              <a:rPr lang="en-US" sz="8400" dirty="0" err="1">
                <a:solidFill>
                  <a:schemeClr val="bg1"/>
                </a:solidFill>
                <a:latin typeface="Cambria" panose="02040503050406030204" pitchFamily="18" charset="0"/>
                <a:cs typeface="Arial" panose="020B0604020202020204" pitchFamily="34" charset="0"/>
              </a:rPr>
              <a:t>myPortal</a:t>
            </a:r>
            <a:r>
              <a:rPr lang="en-US" sz="8400" dirty="0">
                <a:solidFill>
                  <a:schemeClr val="bg1"/>
                </a:solidFill>
                <a:latin typeface="Cambria" panose="02040503050406030204" pitchFamily="18" charset="0"/>
                <a:cs typeface="Arial" panose="020B0604020202020204" pitchFamily="34" charset="0"/>
              </a:rPr>
              <a:t> Widget Development</a:t>
            </a:r>
            <a:br>
              <a:rPr lang="en-US" sz="8400" dirty="0">
                <a:solidFill>
                  <a:schemeClr val="bg1"/>
                </a:solidFill>
                <a:latin typeface="Cambria" panose="02040503050406030204" pitchFamily="18" charset="0"/>
                <a:cs typeface="Arial" panose="020B0604020202020204" pitchFamily="34" charset="0"/>
              </a:rPr>
            </a:br>
            <a:r>
              <a:rPr lang="en-US" sz="5600" u="sng" dirty="0">
                <a:solidFill>
                  <a:schemeClr val="bg1"/>
                </a:solidFill>
                <a:latin typeface="Cambria" panose="02040503050406030204" pitchFamily="18" charset="0"/>
                <a:cs typeface="Arial" panose="020B0604020202020204" pitchFamily="34" charset="0"/>
              </a:rPr>
              <a:t>Rahul </a:t>
            </a:r>
            <a:r>
              <a:rPr lang="en-US" sz="5600" u="sng" dirty="0" err="1">
                <a:solidFill>
                  <a:schemeClr val="bg1"/>
                </a:solidFill>
                <a:latin typeface="Cambria" panose="02040503050406030204" pitchFamily="18" charset="0"/>
                <a:cs typeface="Arial" panose="020B0604020202020204" pitchFamily="34" charset="0"/>
              </a:rPr>
              <a:t>Chalumuri</a:t>
            </a:r>
            <a:r>
              <a:rPr lang="en-US" sz="5600" u="sng" dirty="0">
                <a:solidFill>
                  <a:schemeClr val="bg1"/>
                </a:solidFill>
                <a:latin typeface="Cambria" panose="02040503050406030204" pitchFamily="18" charset="0"/>
                <a:cs typeface="Arial" panose="020B0604020202020204" pitchFamily="34" charset="0"/>
              </a:rPr>
              <a:t>, Abhinav Sharma, Kaleb Crowther, Patrick O’Neil, Zach </a:t>
            </a:r>
            <a:r>
              <a:rPr lang="en-US" sz="5600" u="sng" dirty="0" err="1">
                <a:solidFill>
                  <a:schemeClr val="bg1"/>
                </a:solidFill>
                <a:latin typeface="Cambria" panose="02040503050406030204" pitchFamily="18" charset="0"/>
                <a:cs typeface="Arial" panose="020B0604020202020204" pitchFamily="34" charset="0"/>
              </a:rPr>
              <a:t>MacKenzie</a:t>
            </a:r>
            <a:br>
              <a:rPr lang="en-US" sz="5600" dirty="0">
                <a:solidFill>
                  <a:schemeClr val="bg1"/>
                </a:solidFill>
                <a:latin typeface="Cambria" panose="02040503050406030204" pitchFamily="18" charset="0"/>
                <a:cs typeface="Arial" panose="020B0604020202020204" pitchFamily="34" charset="0"/>
              </a:rPr>
            </a:br>
            <a:r>
              <a:rPr lang="en-US" sz="5600" i="1" dirty="0">
                <a:solidFill>
                  <a:schemeClr val="bg1"/>
                </a:solidFill>
                <a:latin typeface="Cambria" panose="02040503050406030204" pitchFamily="18" charset="0"/>
                <a:cs typeface="Arial" panose="020B0604020202020204" pitchFamily="34" charset="0"/>
              </a:rPr>
              <a:t>Department of Computer Science, University of New Hampshire, Durham, NH 03824</a:t>
            </a:r>
            <a:endParaRPr lang="en-US" sz="9300" i="1" dirty="0">
              <a:solidFill>
                <a:schemeClr val="bg1"/>
              </a:solidFill>
              <a:latin typeface="Cambria" panose="02040503050406030204" pitchFamily="18" charset="0"/>
              <a:cs typeface="Arial" panose="020B0604020202020204" pitchFamily="34" charset="0"/>
            </a:endParaRPr>
          </a:p>
        </p:txBody>
      </p:sp>
      <p:sp>
        <p:nvSpPr>
          <p:cNvPr id="6" name="Subtitle 2"/>
          <p:cNvSpPr txBox="1">
            <a:spLocks/>
          </p:cNvSpPr>
          <p:nvPr/>
        </p:nvSpPr>
        <p:spPr>
          <a:xfrm>
            <a:off x="369597" y="6318586"/>
            <a:ext cx="10914743" cy="6991779"/>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r>
              <a:rPr lang="en-US" sz="3700">
                <a:latin typeface="Cambria"/>
                <a:ea typeface="Cambria"/>
              </a:rPr>
              <a:t>The USNH </a:t>
            </a:r>
            <a:r>
              <a:rPr lang="en-US" sz="3700" err="1">
                <a:latin typeface="Cambria"/>
                <a:ea typeface="Cambria"/>
              </a:rPr>
              <a:t>myPortal</a:t>
            </a:r>
            <a:r>
              <a:rPr lang="en-US" sz="3700">
                <a:latin typeface="Cambria"/>
                <a:ea typeface="Cambria"/>
              </a:rPr>
              <a:t> (“portal”) is a virtual hub for USNH students, staff, and faculty. The portal displays relevant information to users like their email and a list of “</a:t>
            </a:r>
            <a:r>
              <a:rPr lang="en-US" sz="3700" err="1">
                <a:latin typeface="Cambria"/>
                <a:ea typeface="Cambria"/>
              </a:rPr>
              <a:t>myCourses</a:t>
            </a:r>
            <a:r>
              <a:rPr lang="en-US" sz="3700">
                <a:latin typeface="Cambria"/>
                <a:ea typeface="Cambria"/>
              </a:rPr>
              <a:t>” in customizable widgets. </a:t>
            </a:r>
          </a:p>
          <a:p>
            <a:pPr algn="l"/>
            <a:r>
              <a:rPr lang="en-US" sz="3700">
                <a:latin typeface="Cambria"/>
                <a:ea typeface="Cambria"/>
              </a:rPr>
              <a:t>Our project focuses on developing new, helpful, and fun widgets for community members to engage with. Displaying this information as widgets in one central location saves users’ time and effort from having to manually access these data sources separately to obtain the same information. Data is pulled from a variety of sources, cached, and used by widgets to display the relevant information.  </a:t>
            </a:r>
            <a:endParaRPr lang="en-US" sz="3700">
              <a:latin typeface="Cambria" panose="02040503050406030204" pitchFamily="18" charset="0"/>
            </a:endParaRPr>
          </a:p>
          <a:p>
            <a:endParaRPr lang="en-US" sz="3700">
              <a:latin typeface="Cambria" panose="02040503050406030204" pitchFamily="18" charset="0"/>
            </a:endParaRPr>
          </a:p>
          <a:p>
            <a:endParaRPr lang="en-US" sz="3700">
              <a:latin typeface="Cambria" panose="02040503050406030204" pitchFamily="18" charset="0"/>
            </a:endParaRPr>
          </a:p>
          <a:p>
            <a:endParaRPr lang="en-US" sz="3700">
              <a:latin typeface="Cambria" panose="02040503050406030204" pitchFamily="18" charset="0"/>
              <a:ea typeface="Cambria"/>
            </a:endParaRPr>
          </a:p>
        </p:txBody>
      </p:sp>
      <p:sp>
        <p:nvSpPr>
          <p:cNvPr id="7" name="Subtitle 2"/>
          <p:cNvSpPr txBox="1">
            <a:spLocks/>
          </p:cNvSpPr>
          <p:nvPr/>
        </p:nvSpPr>
        <p:spPr>
          <a:xfrm>
            <a:off x="369597" y="13777877"/>
            <a:ext cx="10914743" cy="913158"/>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300">
                <a:solidFill>
                  <a:schemeClr val="bg1"/>
                </a:solidFill>
                <a:latin typeface="Cambria"/>
                <a:ea typeface="Cambria"/>
              </a:rPr>
              <a:t> </a:t>
            </a:r>
            <a:r>
              <a:rPr lang="en-US" sz="5800">
                <a:solidFill>
                  <a:schemeClr val="bg1"/>
                </a:solidFill>
                <a:latin typeface="Cambria"/>
                <a:ea typeface="Cambria"/>
              </a:rPr>
              <a:t>Requirements</a:t>
            </a:r>
            <a:endParaRPr lang="en-US" sz="5800">
              <a:solidFill>
                <a:schemeClr val="bg1"/>
              </a:solidFill>
              <a:latin typeface="Cambria" panose="02040503050406030204" pitchFamily="18" charset="0"/>
            </a:endParaRPr>
          </a:p>
        </p:txBody>
      </p:sp>
      <p:sp>
        <p:nvSpPr>
          <p:cNvPr id="8" name="Subtitle 2"/>
          <p:cNvSpPr txBox="1">
            <a:spLocks/>
          </p:cNvSpPr>
          <p:nvPr/>
        </p:nvSpPr>
        <p:spPr>
          <a:xfrm>
            <a:off x="369597" y="23688043"/>
            <a:ext cx="10914743" cy="8432836"/>
          </a:xfrm>
          <a:prstGeom prst="rect">
            <a:avLst/>
          </a:prstGeom>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spcAft>
                <a:spcPts val="800"/>
              </a:spcAft>
            </a:pPr>
            <a:r>
              <a:rPr lang="en-US" sz="3700" dirty="0">
                <a:latin typeface="Cambria"/>
                <a:ea typeface="Cambria"/>
              </a:rPr>
              <a:t>In order to implement the requirements, we decided to create 4 distinct widgets in the form of a:</a:t>
            </a:r>
            <a:endParaRPr lang="en-US" sz="10050" dirty="0">
              <a:latin typeface="Cambria"/>
              <a:ea typeface="Cambria"/>
              <a:cs typeface="Calibri" panose="020F0502020204030204"/>
            </a:endParaRPr>
          </a:p>
          <a:p>
            <a:pPr marL="571500" indent="-571500" algn="l">
              <a:spcBef>
                <a:spcPts val="0"/>
              </a:spcBef>
              <a:spcAft>
                <a:spcPts val="800"/>
              </a:spcAft>
              <a:buChar char="•"/>
            </a:pPr>
            <a:r>
              <a:rPr lang="en-US" sz="3700" dirty="0">
                <a:latin typeface="Cambria"/>
                <a:ea typeface="Cambria"/>
              </a:rPr>
              <a:t>Media player which will play the radio stations from all 3 schools.</a:t>
            </a:r>
          </a:p>
          <a:p>
            <a:pPr marL="571500" indent="-571500" algn="l">
              <a:spcBef>
                <a:spcPts val="0"/>
              </a:spcBef>
              <a:spcAft>
                <a:spcPts val="800"/>
              </a:spcAft>
              <a:buChar char="•"/>
            </a:pPr>
            <a:r>
              <a:rPr lang="en-US" sz="3700" dirty="0">
                <a:latin typeface="Cambria"/>
                <a:ea typeface="Cambria"/>
              </a:rPr>
              <a:t>Bus widget which will grab the data from UNH’s Wildcat Transit and display a real-time map and schedule.</a:t>
            </a:r>
          </a:p>
          <a:p>
            <a:pPr marL="571500" indent="-571500" algn="l">
              <a:spcBef>
                <a:spcPts val="0"/>
              </a:spcBef>
              <a:spcAft>
                <a:spcPts val="800"/>
              </a:spcAft>
              <a:buChar char="•"/>
            </a:pPr>
            <a:r>
              <a:rPr lang="en-US" sz="3700" dirty="0">
                <a:latin typeface="Cambria"/>
                <a:ea typeface="Cambria"/>
              </a:rPr>
              <a:t>Dining hall menu which will display a menu for breakfast, lunch, and dinner at all 3 schools, starting with UNH.</a:t>
            </a:r>
            <a:endParaRPr lang="en-US" sz="3700" dirty="0">
              <a:latin typeface="Cambria" panose="02040503050406030204" pitchFamily="18" charset="0"/>
              <a:ea typeface="Cambria"/>
            </a:endParaRPr>
          </a:p>
          <a:p>
            <a:pPr marL="571500" indent="-571500" algn="l">
              <a:spcBef>
                <a:spcPts val="0"/>
              </a:spcBef>
              <a:spcAft>
                <a:spcPts val="800"/>
              </a:spcAft>
              <a:buChar char="•"/>
            </a:pPr>
            <a:r>
              <a:rPr lang="en-US" sz="3700" dirty="0">
                <a:latin typeface="Cambria"/>
                <a:ea typeface="Cambria"/>
              </a:rPr>
              <a:t>Athletics widget which will display </a:t>
            </a:r>
            <a:r>
              <a:rPr lang="en-US" sz="3700">
                <a:latin typeface="Cambria"/>
                <a:ea typeface="Cambria"/>
              </a:rPr>
              <a:t>live </a:t>
            </a:r>
            <a:r>
              <a:rPr lang="en-US" sz="3700" dirty="0">
                <a:latin typeface="Cambria"/>
                <a:ea typeface="Cambria"/>
              </a:rPr>
              <a:t>scores and </a:t>
            </a:r>
            <a:r>
              <a:rPr lang="en-US" sz="3700">
                <a:latin typeface="Cambria"/>
                <a:ea typeface="Cambria"/>
              </a:rPr>
              <a:t>schedules </a:t>
            </a:r>
            <a:r>
              <a:rPr lang="en-US" sz="3700" dirty="0">
                <a:latin typeface="Cambria"/>
                <a:ea typeface="Cambria"/>
              </a:rPr>
              <a:t>for games.</a:t>
            </a:r>
            <a:endParaRPr lang="en-US" sz="3700" dirty="0">
              <a:latin typeface="Cambria" panose="02040503050406030204" pitchFamily="18" charset="0"/>
              <a:ea typeface="Cambria" panose="02040503050406030204" pitchFamily="18" charset="0"/>
            </a:endParaRPr>
          </a:p>
        </p:txBody>
      </p:sp>
      <p:sp>
        <p:nvSpPr>
          <p:cNvPr id="9" name="Subtitle 2"/>
          <p:cNvSpPr txBox="1">
            <a:spLocks/>
          </p:cNvSpPr>
          <p:nvPr/>
        </p:nvSpPr>
        <p:spPr>
          <a:xfrm>
            <a:off x="12314092" y="4937912"/>
            <a:ext cx="19641782" cy="902325"/>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Cambria"/>
                <a:ea typeface="Cambria"/>
              </a:rPr>
              <a:t>UI Diagrams</a:t>
            </a:r>
            <a:endParaRPr lang="en-US">
              <a:solidFill>
                <a:schemeClr val="bg1"/>
              </a:solidFill>
            </a:endParaRPr>
          </a:p>
        </p:txBody>
      </p:sp>
      <p:sp>
        <p:nvSpPr>
          <p:cNvPr id="13" name="Subtitle 2"/>
          <p:cNvSpPr txBox="1">
            <a:spLocks/>
          </p:cNvSpPr>
          <p:nvPr/>
        </p:nvSpPr>
        <p:spPr>
          <a:xfrm>
            <a:off x="369597" y="4927623"/>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Introduction</a:t>
            </a:r>
          </a:p>
        </p:txBody>
      </p:sp>
      <p:sp>
        <p:nvSpPr>
          <p:cNvPr id="15" name="Subtitle 2"/>
          <p:cNvSpPr txBox="1">
            <a:spLocks/>
          </p:cNvSpPr>
          <p:nvPr/>
        </p:nvSpPr>
        <p:spPr>
          <a:xfrm>
            <a:off x="32591449" y="4927623"/>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a:ea typeface="Cambria"/>
              </a:rPr>
              <a:t>Testing/Results</a:t>
            </a:r>
            <a:endParaRPr lang="en-US" sz="5800">
              <a:solidFill>
                <a:schemeClr val="bg1"/>
              </a:solidFill>
              <a:latin typeface="Cambria" panose="02040503050406030204" pitchFamily="18" charset="0"/>
            </a:endParaRPr>
          </a:p>
        </p:txBody>
      </p:sp>
      <p:sp>
        <p:nvSpPr>
          <p:cNvPr id="16" name="Subtitle 2"/>
          <p:cNvSpPr txBox="1">
            <a:spLocks/>
          </p:cNvSpPr>
          <p:nvPr/>
        </p:nvSpPr>
        <p:spPr>
          <a:xfrm>
            <a:off x="12300593" y="6022649"/>
            <a:ext cx="19641782" cy="7431318"/>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sp>
        <p:nvSpPr>
          <p:cNvPr id="17" name="Subtitle 2"/>
          <p:cNvSpPr txBox="1">
            <a:spLocks/>
          </p:cNvSpPr>
          <p:nvPr/>
        </p:nvSpPr>
        <p:spPr>
          <a:xfrm>
            <a:off x="32492932" y="13650545"/>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Conclusions</a:t>
            </a:r>
          </a:p>
        </p:txBody>
      </p:sp>
      <p:sp>
        <p:nvSpPr>
          <p:cNvPr id="18" name="Subtitle 2"/>
          <p:cNvSpPr txBox="1">
            <a:spLocks/>
          </p:cNvSpPr>
          <p:nvPr/>
        </p:nvSpPr>
        <p:spPr>
          <a:xfrm>
            <a:off x="32591449" y="22553038"/>
            <a:ext cx="10914743" cy="633625"/>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a:solidFill>
                  <a:schemeClr val="bg1"/>
                </a:solidFill>
                <a:latin typeface="Cambria"/>
                <a:ea typeface="Cambria"/>
              </a:rPr>
              <a:t>Tools Used</a:t>
            </a:r>
            <a:endParaRPr lang="en-US" sz="4700">
              <a:solidFill>
                <a:schemeClr val="bg1"/>
              </a:solidFill>
              <a:latin typeface="Cambria" panose="02040503050406030204" pitchFamily="18" charset="0"/>
            </a:endParaRPr>
          </a:p>
        </p:txBody>
      </p:sp>
      <p:sp>
        <p:nvSpPr>
          <p:cNvPr id="19" name="Subtitle 2"/>
          <p:cNvSpPr txBox="1">
            <a:spLocks/>
          </p:cNvSpPr>
          <p:nvPr/>
        </p:nvSpPr>
        <p:spPr>
          <a:xfrm>
            <a:off x="32572096" y="6141488"/>
            <a:ext cx="10914743" cy="7041546"/>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571500" indent="-571500" algn="l">
              <a:spcBef>
                <a:spcPts val="0"/>
              </a:spcBef>
              <a:spcAft>
                <a:spcPts val="800"/>
              </a:spcAft>
              <a:buFont typeface="Arial" panose="020B0604020202020204" pitchFamily="34" charset="0"/>
              <a:buChar char="•"/>
            </a:pPr>
            <a:r>
              <a:rPr lang="en-US" sz="3700" dirty="0">
                <a:latin typeface="Cambria"/>
                <a:ea typeface="Cambria"/>
              </a:rPr>
              <a:t>The developed widgets are UNH Dining, UNH Wildcat Transit, UNH Athletics, WPCR, and WKNH.</a:t>
            </a:r>
          </a:p>
          <a:p>
            <a:pPr marL="571500" indent="-571500" algn="l">
              <a:spcBef>
                <a:spcPts val="0"/>
              </a:spcBef>
              <a:spcAft>
                <a:spcPts val="800"/>
              </a:spcAft>
              <a:buFont typeface="Arial" panose="020B0604020202020204" pitchFamily="34" charset="0"/>
              <a:buChar char="•"/>
            </a:pPr>
            <a:r>
              <a:rPr lang="en-US" sz="3700" dirty="0">
                <a:latin typeface="Cambria"/>
                <a:ea typeface="Cambria"/>
              </a:rPr>
              <a:t>Testing was conducted on USNH’s QA portal environment and locally. </a:t>
            </a:r>
          </a:p>
          <a:p>
            <a:pPr marL="571500" indent="-571500" algn="l">
              <a:spcBef>
                <a:spcPts val="0"/>
              </a:spcBef>
              <a:spcAft>
                <a:spcPts val="800"/>
              </a:spcAft>
              <a:buFont typeface="Arial" panose="020B0604020202020204" pitchFamily="34" charset="0"/>
              <a:buChar char="•"/>
            </a:pPr>
            <a:r>
              <a:rPr lang="en-US" sz="3700" dirty="0">
                <a:latin typeface="Cambria"/>
                <a:ea typeface="Cambria"/>
              </a:rPr>
              <a:t>Feedback surveys will collect information from users to evaluate success of released widgets and provide the next team with important insights. </a:t>
            </a:r>
            <a:endParaRPr lang="en-US" sz="3700">
              <a:latin typeface="Cambria"/>
              <a:ea typeface="Cambria"/>
            </a:endParaRPr>
          </a:p>
          <a:p>
            <a:pPr marL="571500" indent="-571500" algn="l">
              <a:spcBef>
                <a:spcPts val="0"/>
              </a:spcBef>
              <a:spcAft>
                <a:spcPts val="800"/>
              </a:spcAft>
              <a:buFont typeface="Arial" panose="020B0604020202020204" pitchFamily="34" charset="0"/>
              <a:buChar char="•"/>
            </a:pPr>
            <a:r>
              <a:rPr lang="en-US" sz="3700">
                <a:latin typeface="Cambria"/>
                <a:ea typeface="Cambria"/>
              </a:rPr>
              <a:t>Once in production, success will be determined by the user engagement which can be quantified using traffic patterns.</a:t>
            </a:r>
            <a:endParaRPr lang="en-US" sz="3700" dirty="0">
              <a:latin typeface="Cambria"/>
              <a:ea typeface="Cambria"/>
            </a:endParaRPr>
          </a:p>
        </p:txBody>
      </p:sp>
      <p:sp>
        <p:nvSpPr>
          <p:cNvPr id="30" name="Subtitle 2"/>
          <p:cNvSpPr txBox="1">
            <a:spLocks/>
          </p:cNvSpPr>
          <p:nvPr/>
        </p:nvSpPr>
        <p:spPr>
          <a:xfrm>
            <a:off x="12125439" y="13777876"/>
            <a:ext cx="19641782" cy="868329"/>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Cambria"/>
                <a:ea typeface="Cambria"/>
              </a:rPr>
              <a:t> Dining Hall Widget Architecture Diagram</a:t>
            </a:r>
            <a:endParaRPr lang="en-US" sz="5100">
              <a:solidFill>
                <a:schemeClr val="bg1"/>
              </a:solidFill>
              <a:latin typeface="Cambria" panose="02040503050406030204" pitchFamily="18" charset="0"/>
            </a:endParaRPr>
          </a:p>
        </p:txBody>
      </p:sp>
      <p:sp>
        <p:nvSpPr>
          <p:cNvPr id="33" name="Subtitle 2"/>
          <p:cNvSpPr txBox="1">
            <a:spLocks/>
          </p:cNvSpPr>
          <p:nvPr/>
        </p:nvSpPr>
        <p:spPr>
          <a:xfrm>
            <a:off x="12314092" y="23688042"/>
            <a:ext cx="19641782" cy="8445150"/>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sp>
        <p:nvSpPr>
          <p:cNvPr id="31" name="Subtitle 2"/>
          <p:cNvSpPr txBox="1">
            <a:spLocks/>
          </p:cNvSpPr>
          <p:nvPr/>
        </p:nvSpPr>
        <p:spPr>
          <a:xfrm>
            <a:off x="12333504" y="15157647"/>
            <a:ext cx="19641782" cy="7044521"/>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pic>
        <p:nvPicPr>
          <p:cNvPr id="161" name="Picture 1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6639" y="1168998"/>
            <a:ext cx="2298576" cy="3042233"/>
          </a:xfrm>
          <a:prstGeom prst="rect">
            <a:avLst/>
          </a:prstGeom>
        </p:spPr>
      </p:pic>
      <p:sp>
        <p:nvSpPr>
          <p:cNvPr id="85" name="Subtitle 2"/>
          <p:cNvSpPr txBox="1">
            <a:spLocks/>
          </p:cNvSpPr>
          <p:nvPr/>
        </p:nvSpPr>
        <p:spPr>
          <a:xfrm>
            <a:off x="32552335" y="28935723"/>
            <a:ext cx="10914743" cy="3205058"/>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700" dirty="0">
                <a:latin typeface="Cambria"/>
                <a:ea typeface="Cambria"/>
              </a:rPr>
              <a:t>Thank you to our advisor, Professor David Benedetto, our sponsors Blaise Masse and David </a:t>
            </a:r>
            <a:r>
              <a:rPr lang="en-US" sz="3700" dirty="0" err="1">
                <a:latin typeface="Cambria"/>
                <a:ea typeface="Cambria"/>
              </a:rPr>
              <a:t>Blezard</a:t>
            </a:r>
            <a:r>
              <a:rPr lang="en-US" sz="3700" dirty="0">
                <a:latin typeface="Cambria"/>
                <a:ea typeface="Cambria"/>
              </a:rPr>
              <a:t> from USNH, as well as </a:t>
            </a:r>
            <a:r>
              <a:rPr lang="en-US" sz="3700" dirty="0" err="1">
                <a:latin typeface="Cambria"/>
                <a:ea typeface="Cambria"/>
              </a:rPr>
              <a:t>Pathify’s</a:t>
            </a:r>
            <a:r>
              <a:rPr lang="en-US" sz="3700" dirty="0">
                <a:latin typeface="Cambria"/>
                <a:ea typeface="Cambria"/>
              </a:rPr>
              <a:t> technical support team.</a:t>
            </a:r>
            <a:endParaRPr lang="en-US" dirty="0"/>
          </a:p>
        </p:txBody>
      </p:sp>
      <p:sp>
        <p:nvSpPr>
          <p:cNvPr id="93" name="Subtitle 2"/>
          <p:cNvSpPr txBox="1">
            <a:spLocks/>
          </p:cNvSpPr>
          <p:nvPr/>
        </p:nvSpPr>
        <p:spPr>
          <a:xfrm>
            <a:off x="32542244" y="27909467"/>
            <a:ext cx="10914743" cy="633625"/>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a:solidFill>
                  <a:schemeClr val="bg1"/>
                </a:solidFill>
                <a:latin typeface="Cambria"/>
                <a:ea typeface="Cambria"/>
              </a:rPr>
              <a:t>Acknowledgments</a:t>
            </a:r>
            <a:endParaRPr lang="en-US" sz="4700">
              <a:solidFill>
                <a:schemeClr val="bg1"/>
              </a:solidFill>
              <a:latin typeface="Cambria" panose="02040503050406030204" pitchFamily="18" charset="0"/>
            </a:endParaRPr>
          </a:p>
        </p:txBody>
      </p:sp>
      <p:sp>
        <p:nvSpPr>
          <p:cNvPr id="98" name="Subtitle 2"/>
          <p:cNvSpPr txBox="1">
            <a:spLocks/>
          </p:cNvSpPr>
          <p:nvPr/>
        </p:nvSpPr>
        <p:spPr>
          <a:xfrm>
            <a:off x="369597" y="22457303"/>
            <a:ext cx="10914743" cy="913158"/>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300">
                <a:solidFill>
                  <a:schemeClr val="bg1"/>
                </a:solidFill>
                <a:latin typeface="Cambria"/>
                <a:ea typeface="Cambria"/>
              </a:rPr>
              <a:t> </a:t>
            </a:r>
            <a:r>
              <a:rPr lang="en-US" sz="5800">
                <a:solidFill>
                  <a:schemeClr val="bg1"/>
                </a:solidFill>
                <a:latin typeface="Cambria"/>
                <a:ea typeface="Cambria"/>
              </a:rPr>
              <a:t>Overview</a:t>
            </a:r>
            <a:endParaRPr lang="en-US" sz="5800">
              <a:solidFill>
                <a:schemeClr val="bg1"/>
              </a:solidFill>
              <a:latin typeface="Cambria" panose="02040503050406030204" pitchFamily="18" charset="0"/>
            </a:endParaRPr>
          </a:p>
        </p:txBody>
      </p:sp>
      <p:sp>
        <p:nvSpPr>
          <p:cNvPr id="99" name="Subtitle 2"/>
          <p:cNvSpPr txBox="1">
            <a:spLocks/>
          </p:cNvSpPr>
          <p:nvPr/>
        </p:nvSpPr>
        <p:spPr>
          <a:xfrm>
            <a:off x="369597" y="15138174"/>
            <a:ext cx="10914743" cy="7063995"/>
          </a:xfrm>
          <a:prstGeom prst="rect">
            <a:avLst/>
          </a:prstGeom>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endParaRPr lang="en-US" sz="3700" b="1">
              <a:latin typeface="Cambria" panose="02040503050406030204" pitchFamily="18" charset="0"/>
              <a:ea typeface="Cambria"/>
            </a:endParaRPr>
          </a:p>
          <a:p>
            <a:pPr algn="just">
              <a:spcBef>
                <a:spcPts val="0"/>
              </a:spcBef>
            </a:pPr>
            <a:endParaRPr lang="en-US" sz="2900">
              <a:latin typeface="Cambria" panose="02040503050406030204" pitchFamily="18" charset="0"/>
            </a:endParaRPr>
          </a:p>
          <a:p>
            <a:pPr algn="just">
              <a:spcBef>
                <a:spcPts val="0"/>
              </a:spcBef>
            </a:pPr>
            <a:endParaRPr lang="en-US" sz="2900">
              <a:latin typeface="Cambria" panose="02040503050406030204" pitchFamily="18" charset="0"/>
              <a:ea typeface="Cambria" panose="02040503050406030204" pitchFamily="18" charset="0"/>
            </a:endParaRPr>
          </a:p>
          <a:p>
            <a:pPr marL="399415" indent="-399415" algn="just">
              <a:spcBef>
                <a:spcPts val="0"/>
              </a:spcBef>
              <a:buChar char="•"/>
            </a:pPr>
            <a:endParaRPr lang="en-US" sz="2900">
              <a:latin typeface="Cambria" panose="02040503050406030204" pitchFamily="18" charset="0"/>
              <a:ea typeface="Cambria" panose="02040503050406030204" pitchFamily="18" charset="0"/>
            </a:endParaRPr>
          </a:p>
          <a:p>
            <a:pPr algn="just">
              <a:spcBef>
                <a:spcPts val="0"/>
              </a:spcBef>
            </a:pPr>
            <a:endParaRPr lang="en-US" sz="2900">
              <a:latin typeface="Cambria" panose="02040503050406030204" pitchFamily="18" charset="0"/>
              <a:ea typeface="Cambria" panose="02040503050406030204" pitchFamily="18" charset="0"/>
            </a:endParaRPr>
          </a:p>
          <a:p>
            <a:pPr marL="399415" indent="-399415" algn="just">
              <a:spcBef>
                <a:spcPts val="0"/>
              </a:spcBef>
              <a:buFont typeface="Arial" panose="020B0604020202020204" pitchFamily="34" charset="0"/>
              <a:buChar char="•"/>
            </a:pPr>
            <a:endParaRPr lang="en-US" sz="2900">
              <a:latin typeface="Cambria" panose="02040503050406030204" pitchFamily="18" charset="0"/>
              <a:ea typeface="Cambria" panose="02040503050406030204" pitchFamily="18" charset="0"/>
            </a:endParaRPr>
          </a:p>
          <a:p>
            <a:pPr marL="399415" indent="-399415" algn="just">
              <a:spcBef>
                <a:spcPts val="0"/>
              </a:spcBef>
              <a:buFont typeface="Arial" panose="020B0604020202020204" pitchFamily="34" charset="0"/>
              <a:buChar char="•"/>
            </a:pPr>
            <a:endParaRPr lang="en-US" sz="2900">
              <a:latin typeface="Cambria" panose="02040503050406030204" pitchFamily="18" charset="0"/>
              <a:ea typeface="Cambria" panose="02040503050406030204" pitchFamily="18" charset="0"/>
            </a:endParaRPr>
          </a:p>
          <a:p>
            <a:pPr marL="399415" indent="-399415" algn="just">
              <a:spcBef>
                <a:spcPts val="0"/>
              </a:spcBef>
              <a:buChar char="•"/>
            </a:pPr>
            <a:endParaRPr lang="en-US" sz="2900">
              <a:latin typeface="Cambria" panose="02040503050406030204" pitchFamily="18" charset="0"/>
              <a:ea typeface="Cambria" panose="02040503050406030204" pitchFamily="18" charset="0"/>
            </a:endParaRPr>
          </a:p>
          <a:p>
            <a:pPr algn="l">
              <a:spcBef>
                <a:spcPts val="0"/>
              </a:spcBef>
            </a:pPr>
            <a:endParaRPr lang="en-US" sz="2900">
              <a:latin typeface="Cambria" panose="02040503050406030204" pitchFamily="18" charset="0"/>
              <a:ea typeface="Cambria" panose="02040503050406030204" pitchFamily="18" charset="0"/>
            </a:endParaRPr>
          </a:p>
          <a:p>
            <a:pPr algn="just">
              <a:spcBef>
                <a:spcPts val="0"/>
              </a:spcBef>
            </a:pPr>
            <a:endParaRPr lang="en-US" sz="2900">
              <a:latin typeface="Cambria" panose="02040503050406030204" pitchFamily="18" charset="0"/>
              <a:ea typeface="Cambria" panose="02040503050406030204" pitchFamily="18" charset="0"/>
            </a:endParaRPr>
          </a:p>
          <a:p>
            <a:pPr algn="l">
              <a:spcBef>
                <a:spcPts val="0"/>
              </a:spcBef>
            </a:pPr>
            <a:endParaRPr lang="en-US" sz="2900">
              <a:latin typeface="Cambria" panose="02040503050406030204" pitchFamily="18" charset="0"/>
            </a:endParaRPr>
          </a:p>
          <a:p>
            <a:pPr algn="l">
              <a:spcBef>
                <a:spcPts val="0"/>
              </a:spcBef>
            </a:pPr>
            <a:endParaRPr lang="en-US" sz="2900">
              <a:latin typeface="Cambria" panose="02040503050406030204" pitchFamily="18" charset="0"/>
            </a:endParaRPr>
          </a:p>
          <a:p>
            <a:pPr algn="l">
              <a:spcBef>
                <a:spcPts val="0"/>
              </a:spcBef>
            </a:pPr>
            <a:endParaRPr lang="en-US" sz="2900">
              <a:latin typeface="Cambria" panose="02040503050406030204" pitchFamily="18" charset="0"/>
              <a:ea typeface="Cambria" panose="02040503050406030204" pitchFamily="18" charset="0"/>
            </a:endParaRPr>
          </a:p>
        </p:txBody>
      </p:sp>
      <p:sp>
        <p:nvSpPr>
          <p:cNvPr id="108" name="Subtitle 2"/>
          <p:cNvSpPr txBox="1">
            <a:spLocks/>
          </p:cNvSpPr>
          <p:nvPr/>
        </p:nvSpPr>
        <p:spPr>
          <a:xfrm>
            <a:off x="32726506" y="23708062"/>
            <a:ext cx="10914743" cy="3704268"/>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3700">
              <a:latin typeface="Cambria"/>
              <a:ea typeface="Cambria"/>
            </a:endParaRPr>
          </a:p>
        </p:txBody>
      </p:sp>
      <p:pic>
        <p:nvPicPr>
          <p:cNvPr id="21" name="Picture 20" descr="A blue text on a white background&#10;&#10;Description automatically generated">
            <a:extLst>
              <a:ext uri="{FF2B5EF4-FFF2-40B4-BE49-F238E27FC236}">
                <a16:creationId xmlns:a16="http://schemas.microsoft.com/office/drawing/2014/main" id="{0175F0D2-5244-92B8-6512-85BFA8A64AD0}"/>
              </a:ext>
            </a:extLst>
          </p:cNvPr>
          <p:cNvPicPr>
            <a:picLocks noChangeAspect="1"/>
          </p:cNvPicPr>
          <p:nvPr/>
        </p:nvPicPr>
        <p:blipFill>
          <a:blip r:embed="rId4"/>
          <a:stretch>
            <a:fillRect/>
          </a:stretch>
        </p:blipFill>
        <p:spPr>
          <a:xfrm>
            <a:off x="35646008" y="1274856"/>
            <a:ext cx="7203848" cy="2363513"/>
          </a:xfrm>
          <a:prstGeom prst="rect">
            <a:avLst/>
          </a:prstGeom>
        </p:spPr>
      </p:pic>
      <p:pic>
        <p:nvPicPr>
          <p:cNvPr id="3" name="Picture 2" descr="A yellow and black logo&#10;&#10;Description automatically generated">
            <a:extLst>
              <a:ext uri="{FF2B5EF4-FFF2-40B4-BE49-F238E27FC236}">
                <a16:creationId xmlns:a16="http://schemas.microsoft.com/office/drawing/2014/main" id="{BDDEE35E-C1B8-218C-41C5-29E85DB4B992}"/>
              </a:ext>
            </a:extLst>
          </p:cNvPr>
          <p:cNvPicPr>
            <a:picLocks noChangeAspect="1"/>
          </p:cNvPicPr>
          <p:nvPr/>
        </p:nvPicPr>
        <p:blipFill>
          <a:blip r:embed="rId5"/>
          <a:stretch>
            <a:fillRect/>
          </a:stretch>
        </p:blipFill>
        <p:spPr>
          <a:xfrm>
            <a:off x="33377192" y="24596086"/>
            <a:ext cx="1947378" cy="1918729"/>
          </a:xfrm>
          <a:prstGeom prst="rect">
            <a:avLst/>
          </a:prstGeom>
        </p:spPr>
      </p:pic>
      <p:pic>
        <p:nvPicPr>
          <p:cNvPr id="5" name="Picture 4" descr="A close up of a logo&#10;&#10;Description automatically generated">
            <a:extLst>
              <a:ext uri="{FF2B5EF4-FFF2-40B4-BE49-F238E27FC236}">
                <a16:creationId xmlns:a16="http://schemas.microsoft.com/office/drawing/2014/main" id="{9442EC8E-DAB9-B9BD-21C6-82D3334308CA}"/>
              </a:ext>
            </a:extLst>
          </p:cNvPr>
          <p:cNvPicPr>
            <a:picLocks noChangeAspect="1"/>
          </p:cNvPicPr>
          <p:nvPr/>
        </p:nvPicPr>
        <p:blipFill>
          <a:blip r:embed="rId6"/>
          <a:stretch>
            <a:fillRect/>
          </a:stretch>
        </p:blipFill>
        <p:spPr>
          <a:xfrm>
            <a:off x="35824743" y="24551123"/>
            <a:ext cx="1951358" cy="2008656"/>
          </a:xfrm>
          <a:prstGeom prst="rect">
            <a:avLst/>
          </a:prstGeom>
        </p:spPr>
      </p:pic>
      <p:pic>
        <p:nvPicPr>
          <p:cNvPr id="14" name="Picture 13" descr="A blue logo with a white background&#10;&#10;Description automatically generated">
            <a:extLst>
              <a:ext uri="{FF2B5EF4-FFF2-40B4-BE49-F238E27FC236}">
                <a16:creationId xmlns:a16="http://schemas.microsoft.com/office/drawing/2014/main" id="{4913545D-C733-0AC3-126B-0C52A46B9748}"/>
              </a:ext>
            </a:extLst>
          </p:cNvPr>
          <p:cNvPicPr>
            <a:picLocks noChangeAspect="1"/>
          </p:cNvPicPr>
          <p:nvPr/>
        </p:nvPicPr>
        <p:blipFill>
          <a:blip r:embed="rId7"/>
          <a:stretch>
            <a:fillRect/>
          </a:stretch>
        </p:blipFill>
        <p:spPr>
          <a:xfrm>
            <a:off x="38178401" y="24469563"/>
            <a:ext cx="2143125" cy="2143125"/>
          </a:xfrm>
          <a:prstGeom prst="rect">
            <a:avLst/>
          </a:prstGeom>
        </p:spPr>
      </p:pic>
      <p:pic>
        <p:nvPicPr>
          <p:cNvPr id="20" name="Picture 19">
            <a:extLst>
              <a:ext uri="{FF2B5EF4-FFF2-40B4-BE49-F238E27FC236}">
                <a16:creationId xmlns:a16="http://schemas.microsoft.com/office/drawing/2014/main" id="{84226904-C321-AC93-9DF6-59D780E391B4}"/>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0718541" y="24574488"/>
            <a:ext cx="2047875" cy="2047875"/>
          </a:xfrm>
          <a:prstGeom prst="rect">
            <a:avLst/>
          </a:prstGeom>
        </p:spPr>
      </p:pic>
      <p:pic>
        <p:nvPicPr>
          <p:cNvPr id="22" name="Picture 21">
            <a:extLst>
              <a:ext uri="{FF2B5EF4-FFF2-40B4-BE49-F238E27FC236}">
                <a16:creationId xmlns:a16="http://schemas.microsoft.com/office/drawing/2014/main" id="{AA2827CD-A81E-A8B9-9374-6382A2D547E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2410089" y="6093937"/>
            <a:ext cx="6086010" cy="6430827"/>
          </a:xfrm>
          <a:prstGeom prst="rect">
            <a:avLst/>
          </a:prstGeom>
        </p:spPr>
      </p:pic>
      <p:pic>
        <p:nvPicPr>
          <p:cNvPr id="25" name="Picture 24">
            <a:extLst>
              <a:ext uri="{FF2B5EF4-FFF2-40B4-BE49-F238E27FC236}">
                <a16:creationId xmlns:a16="http://schemas.microsoft.com/office/drawing/2014/main" id="{E3459BA4-2A15-A732-1BFA-A47124FDDDF9}"/>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8883566" y="6070230"/>
            <a:ext cx="6132126" cy="6430826"/>
          </a:xfrm>
          <a:prstGeom prst="rect">
            <a:avLst/>
          </a:prstGeom>
        </p:spPr>
      </p:pic>
      <p:pic>
        <p:nvPicPr>
          <p:cNvPr id="23" name="Picture 22">
            <a:extLst>
              <a:ext uri="{FF2B5EF4-FFF2-40B4-BE49-F238E27FC236}">
                <a16:creationId xmlns:a16="http://schemas.microsoft.com/office/drawing/2014/main" id="{4EB5EC2B-BC12-4AAB-4CC5-23C3EE6CB7E0}"/>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25322479" y="6150789"/>
            <a:ext cx="6220482" cy="6466490"/>
          </a:xfrm>
          <a:prstGeom prst="rect">
            <a:avLst/>
          </a:prstGeom>
        </p:spPr>
      </p:pic>
      <p:sp>
        <p:nvSpPr>
          <p:cNvPr id="10" name="TextBox 9">
            <a:extLst>
              <a:ext uri="{FF2B5EF4-FFF2-40B4-BE49-F238E27FC236}">
                <a16:creationId xmlns:a16="http://schemas.microsoft.com/office/drawing/2014/main" id="{C7DDA484-E877-FFAF-2A46-1F3A19C825B8}"/>
              </a:ext>
            </a:extLst>
          </p:cNvPr>
          <p:cNvSpPr txBox="1"/>
          <p:nvPr/>
        </p:nvSpPr>
        <p:spPr>
          <a:xfrm>
            <a:off x="374384" y="15192959"/>
            <a:ext cx="10926630" cy="68941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400" b="1" dirty="0">
                <a:latin typeface="Cambria" panose="02040503050406030204" pitchFamily="18" charset="0"/>
                <a:ea typeface="+mn-lt"/>
                <a:cs typeface="+mn-lt"/>
              </a:rPr>
              <a:t>Functional Requirements</a:t>
            </a:r>
          </a:p>
          <a:p>
            <a:pPr marL="571500" indent="-571500">
              <a:buFont typeface="Arial"/>
              <a:buChar char="•"/>
            </a:pPr>
            <a:r>
              <a:rPr lang="en-US" sz="3400" b="1" dirty="0">
                <a:latin typeface="Cambria" panose="02040503050406030204" pitchFamily="18" charset="0"/>
                <a:ea typeface="Cambria"/>
                <a:cs typeface="Arial"/>
              </a:rPr>
              <a:t>Customization:</a:t>
            </a:r>
            <a:r>
              <a:rPr lang="en-US" sz="3400" dirty="0">
                <a:latin typeface="Cambria" panose="02040503050406030204" pitchFamily="18" charset="0"/>
                <a:ea typeface="Cambria"/>
                <a:cs typeface="Arial"/>
              </a:rPr>
              <a:t> Allow users to select bus routes and dining halls.</a:t>
            </a:r>
          </a:p>
          <a:p>
            <a:pPr marL="571500" indent="-571500">
              <a:buFont typeface="Arial"/>
              <a:buChar char="•"/>
            </a:pPr>
            <a:r>
              <a:rPr lang="en-US" sz="3400" b="1" dirty="0">
                <a:latin typeface="Cambria" panose="02040503050406030204" pitchFamily="18" charset="0"/>
                <a:ea typeface="Cambria"/>
                <a:cs typeface="Arial"/>
              </a:rPr>
              <a:t>Display: </a:t>
            </a:r>
            <a:r>
              <a:rPr lang="en-US" sz="3400" dirty="0">
                <a:latin typeface="Cambria" panose="02040503050406030204" pitchFamily="18" charset="0"/>
                <a:ea typeface="Cambria"/>
                <a:cs typeface="Arial"/>
              </a:rPr>
              <a:t>Show daily dining menu, live bus location, and live sports scores/schedules.</a:t>
            </a:r>
          </a:p>
          <a:p>
            <a:r>
              <a:rPr lang="en-US" sz="3400" b="1" dirty="0">
                <a:latin typeface="Cambria" panose="02040503050406030204" pitchFamily="18" charset="0"/>
                <a:ea typeface="Cambria"/>
                <a:cs typeface="Calibri"/>
              </a:rPr>
              <a:t>Non-Functional Requirements</a:t>
            </a:r>
          </a:p>
          <a:p>
            <a:pPr marL="571500" indent="-571500">
              <a:buFont typeface="Arial"/>
              <a:buChar char="•"/>
            </a:pPr>
            <a:r>
              <a:rPr lang="en-US" sz="3400" b="1" dirty="0">
                <a:latin typeface="Cambria" panose="02040503050406030204" pitchFamily="18" charset="0"/>
                <a:ea typeface="Cambria"/>
                <a:cs typeface="Arial"/>
              </a:rPr>
              <a:t>Integration:</a:t>
            </a:r>
            <a:r>
              <a:rPr lang="en-US" sz="3400" dirty="0">
                <a:latin typeface="Cambria" panose="02040503050406030204" pitchFamily="18" charset="0"/>
                <a:ea typeface="Cambria"/>
                <a:cs typeface="Arial"/>
              </a:rPr>
              <a:t> Widgets must communicate with their respective data source via API, RSS feed, or web scraper.</a:t>
            </a:r>
          </a:p>
          <a:p>
            <a:pPr marL="571500" indent="-571500">
              <a:buFont typeface="Arial"/>
              <a:buChar char="•"/>
            </a:pPr>
            <a:r>
              <a:rPr lang="en-US" sz="3400" b="1" dirty="0">
                <a:latin typeface="Cambria" panose="02040503050406030204" pitchFamily="18" charset="0"/>
                <a:ea typeface="Cambria"/>
                <a:cs typeface="Arial"/>
              </a:rPr>
              <a:t>Security: </a:t>
            </a:r>
            <a:r>
              <a:rPr lang="en-US" sz="3400" dirty="0">
                <a:latin typeface="Cambria" panose="02040503050406030204" pitchFamily="18" charset="0"/>
                <a:ea typeface="Cambria"/>
                <a:cs typeface="Arial"/>
              </a:rPr>
              <a:t>Widgets employ authentication and authorization through </a:t>
            </a:r>
            <a:r>
              <a:rPr lang="en-US" sz="3400" dirty="0" err="1">
                <a:latin typeface="Cambria" panose="02040503050406030204" pitchFamily="18" charset="0"/>
                <a:ea typeface="Cambria"/>
                <a:cs typeface="Arial"/>
              </a:rPr>
              <a:t>Pathify</a:t>
            </a:r>
            <a:r>
              <a:rPr lang="en-US" sz="3400" dirty="0">
                <a:latin typeface="Cambria" panose="02040503050406030204" pitchFamily="18" charset="0"/>
                <a:ea typeface="Cambria"/>
                <a:cs typeface="Arial"/>
              </a:rPr>
              <a:t>.</a:t>
            </a:r>
            <a:endParaRPr lang="en-US" sz="3400" dirty="0">
              <a:latin typeface="Cambria" panose="02040503050406030204" pitchFamily="18" charset="0"/>
              <a:cs typeface="Calibri" panose="020F0502020204030204"/>
            </a:endParaRPr>
          </a:p>
          <a:p>
            <a:pPr marL="571500" indent="-571500">
              <a:buFont typeface="Arial"/>
              <a:buChar char="•"/>
            </a:pPr>
            <a:r>
              <a:rPr lang="en-US" sz="3400" b="1" dirty="0">
                <a:latin typeface="Cambria" panose="02040503050406030204" pitchFamily="18" charset="0"/>
                <a:ea typeface="Cambria"/>
                <a:cs typeface="Arial"/>
              </a:rPr>
              <a:t>Documentation: </a:t>
            </a:r>
            <a:r>
              <a:rPr lang="en-US" sz="3400" dirty="0">
                <a:latin typeface="Cambria" panose="02040503050406030204" pitchFamily="18" charset="0"/>
                <a:ea typeface="Cambria"/>
                <a:cs typeface="Arial"/>
              </a:rPr>
              <a:t>Create documentation to assist future students and developers.</a:t>
            </a:r>
          </a:p>
        </p:txBody>
      </p:sp>
      <p:pic>
        <p:nvPicPr>
          <p:cNvPr id="40" name="Picture 39">
            <a:extLst>
              <a:ext uri="{FF2B5EF4-FFF2-40B4-BE49-F238E27FC236}">
                <a16:creationId xmlns:a16="http://schemas.microsoft.com/office/drawing/2014/main" id="{A4960984-A3D7-1675-88DA-17F6E88FEF4E}"/>
              </a:ext>
            </a:extLst>
          </p:cNvPr>
          <p:cNvPicPr>
            <a:picLocks noChangeAspect="1"/>
          </p:cNvPicPr>
          <p:nvPr/>
        </p:nvPicPr>
        <p:blipFill>
          <a:blip r:embed="rId12"/>
          <a:stretch>
            <a:fillRect/>
          </a:stretch>
        </p:blipFill>
        <p:spPr>
          <a:xfrm>
            <a:off x="12333504" y="23676154"/>
            <a:ext cx="9325625" cy="7044521"/>
          </a:xfrm>
          <a:prstGeom prst="rect">
            <a:avLst/>
          </a:prstGeom>
        </p:spPr>
      </p:pic>
      <p:sp>
        <p:nvSpPr>
          <p:cNvPr id="41" name="TextBox 40">
            <a:extLst>
              <a:ext uri="{FF2B5EF4-FFF2-40B4-BE49-F238E27FC236}">
                <a16:creationId xmlns:a16="http://schemas.microsoft.com/office/drawing/2014/main" id="{90530D24-4317-5F5D-2115-1485EDB25454}"/>
              </a:ext>
            </a:extLst>
          </p:cNvPr>
          <p:cNvSpPr txBox="1"/>
          <p:nvPr/>
        </p:nvSpPr>
        <p:spPr>
          <a:xfrm>
            <a:off x="25625599" y="12636327"/>
            <a:ext cx="611527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ea typeface="Calibri"/>
                <a:cs typeface="Calibri"/>
              </a:rPr>
              <a:t>The UNH Athletics Schedules displays the schedules of both men's and women's sports. </a:t>
            </a:r>
          </a:p>
        </p:txBody>
      </p:sp>
      <p:sp>
        <p:nvSpPr>
          <p:cNvPr id="11" name="TextBox 10">
            <a:extLst>
              <a:ext uri="{FF2B5EF4-FFF2-40B4-BE49-F238E27FC236}">
                <a16:creationId xmlns:a16="http://schemas.microsoft.com/office/drawing/2014/main" id="{65EAEF78-BF13-9904-CBC7-752575D20370}"/>
              </a:ext>
            </a:extLst>
          </p:cNvPr>
          <p:cNvSpPr txBox="1"/>
          <p:nvPr/>
        </p:nvSpPr>
        <p:spPr>
          <a:xfrm>
            <a:off x="19096757" y="12629648"/>
            <a:ext cx="611527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ea typeface="Calibri"/>
                <a:cs typeface="Calibri"/>
              </a:rPr>
              <a:t>The Dining Hall Widget displays meal options for Holloway Commons and Philbrook.</a:t>
            </a:r>
          </a:p>
        </p:txBody>
      </p:sp>
      <p:sp>
        <p:nvSpPr>
          <p:cNvPr id="24" name="TextBox 23">
            <a:extLst>
              <a:ext uri="{FF2B5EF4-FFF2-40B4-BE49-F238E27FC236}">
                <a16:creationId xmlns:a16="http://schemas.microsoft.com/office/drawing/2014/main" id="{E742E84D-7E54-F59E-6341-412AD670CF9B}"/>
              </a:ext>
            </a:extLst>
          </p:cNvPr>
          <p:cNvSpPr txBox="1"/>
          <p:nvPr/>
        </p:nvSpPr>
        <p:spPr>
          <a:xfrm>
            <a:off x="12351761" y="12595613"/>
            <a:ext cx="611527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ea typeface="Calibri"/>
                <a:cs typeface="Calibri"/>
              </a:rPr>
              <a:t>The Bus Schedule Widget displays real-time bus route information from Wildcat Transit.</a:t>
            </a:r>
          </a:p>
        </p:txBody>
      </p:sp>
      <p:sp>
        <p:nvSpPr>
          <p:cNvPr id="28" name="Subtitle 2">
            <a:extLst>
              <a:ext uri="{FF2B5EF4-FFF2-40B4-BE49-F238E27FC236}">
                <a16:creationId xmlns:a16="http://schemas.microsoft.com/office/drawing/2014/main" id="{2F21D714-1939-2F9A-0195-A94B343C4E23}"/>
              </a:ext>
            </a:extLst>
          </p:cNvPr>
          <p:cNvSpPr txBox="1">
            <a:spLocks/>
          </p:cNvSpPr>
          <p:nvPr/>
        </p:nvSpPr>
        <p:spPr>
          <a:xfrm>
            <a:off x="24376567" y="15190164"/>
            <a:ext cx="7598719" cy="6945962"/>
          </a:xfrm>
          <a:prstGeom prst="rect">
            <a:avLst/>
          </a:prstGeom>
          <a:noFill/>
          <a:ln>
            <a:no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571500" indent="-571500" algn="l">
              <a:spcBef>
                <a:spcPts val="0"/>
              </a:spcBef>
              <a:spcAft>
                <a:spcPts val="800"/>
              </a:spcAft>
              <a:buFont typeface="Arial,Sans-Serif"/>
              <a:buChar char="•"/>
            </a:pPr>
            <a:r>
              <a:rPr lang="en-US" sz="3700" dirty="0" err="1">
                <a:latin typeface="Cambria"/>
                <a:ea typeface="Cambria"/>
              </a:rPr>
              <a:t>Pathify’s</a:t>
            </a:r>
            <a:r>
              <a:rPr lang="en-US" sz="3700" dirty="0">
                <a:latin typeface="Cambria"/>
                <a:ea typeface="Cambria"/>
              </a:rPr>
              <a:t> “Flow Server” is where retrieved data is cached and accessed by widgets.</a:t>
            </a:r>
          </a:p>
          <a:p>
            <a:pPr marL="571500" indent="-571500" algn="l">
              <a:spcBef>
                <a:spcPts val="0"/>
              </a:spcBef>
              <a:spcAft>
                <a:spcPts val="800"/>
              </a:spcAft>
              <a:buFont typeface="Arial,Sans-Serif"/>
              <a:buChar char="•"/>
            </a:pPr>
            <a:r>
              <a:rPr lang="en-US" sz="3700" dirty="0">
                <a:latin typeface="Cambria"/>
              </a:rPr>
              <a:t>The Dining Widget uses AWS to execute the collection and parsing of the current day’s menus. </a:t>
            </a:r>
          </a:p>
          <a:p>
            <a:pPr marL="571500" indent="-571500" algn="l">
              <a:spcBef>
                <a:spcPts val="0"/>
              </a:spcBef>
              <a:spcAft>
                <a:spcPts val="800"/>
              </a:spcAft>
              <a:buFont typeface="Arial,Sans-Serif"/>
              <a:buChar char="•"/>
            </a:pPr>
            <a:r>
              <a:rPr lang="en-US" sz="3700" dirty="0">
                <a:latin typeface="Cambria"/>
              </a:rPr>
              <a:t>The Flow Server uses a custom API to retrieve this information to be called by the widget to populate its data fields.</a:t>
            </a:r>
          </a:p>
          <a:p>
            <a:pPr marL="571500" indent="-571500" algn="l">
              <a:spcBef>
                <a:spcPts val="0"/>
              </a:spcBef>
              <a:buFont typeface="Arial,Sans-Serif"/>
              <a:buChar char="•"/>
            </a:pPr>
            <a:r>
              <a:rPr lang="en-US" sz="3700" dirty="0">
                <a:latin typeface="Cambria"/>
              </a:rPr>
              <a:t>The “resource collection” is the repository of the front-end.</a:t>
            </a:r>
            <a:endParaRPr lang="en-US" dirty="0"/>
          </a:p>
        </p:txBody>
      </p:sp>
      <p:sp>
        <p:nvSpPr>
          <p:cNvPr id="27" name="Subtitle 2">
            <a:extLst>
              <a:ext uri="{FF2B5EF4-FFF2-40B4-BE49-F238E27FC236}">
                <a16:creationId xmlns:a16="http://schemas.microsoft.com/office/drawing/2014/main" id="{1514D1BB-3E3E-1C13-43D0-48FEA70D7B42}"/>
              </a:ext>
            </a:extLst>
          </p:cNvPr>
          <p:cNvSpPr txBox="1">
            <a:spLocks/>
          </p:cNvSpPr>
          <p:nvPr/>
        </p:nvSpPr>
        <p:spPr>
          <a:xfrm>
            <a:off x="12351761" y="22488526"/>
            <a:ext cx="9325625" cy="913158"/>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300">
                <a:solidFill>
                  <a:schemeClr val="bg1"/>
                </a:solidFill>
                <a:latin typeface="Cambria"/>
                <a:ea typeface="Cambria"/>
              </a:rPr>
              <a:t>Measuring Value</a:t>
            </a:r>
            <a:endParaRPr lang="en-US" sz="5800">
              <a:solidFill>
                <a:schemeClr val="bg1"/>
              </a:solidFill>
              <a:latin typeface="Cambria" panose="02040503050406030204" pitchFamily="18" charset="0"/>
            </a:endParaRPr>
          </a:p>
        </p:txBody>
      </p:sp>
      <p:sp>
        <p:nvSpPr>
          <p:cNvPr id="29" name="Subtitle 2">
            <a:extLst>
              <a:ext uri="{FF2B5EF4-FFF2-40B4-BE49-F238E27FC236}">
                <a16:creationId xmlns:a16="http://schemas.microsoft.com/office/drawing/2014/main" id="{9F31C928-FAD3-577E-6EB7-A1008534F735}"/>
              </a:ext>
            </a:extLst>
          </p:cNvPr>
          <p:cNvSpPr txBox="1">
            <a:spLocks/>
          </p:cNvSpPr>
          <p:nvPr/>
        </p:nvSpPr>
        <p:spPr>
          <a:xfrm>
            <a:off x="22213815" y="22488526"/>
            <a:ext cx="9761471" cy="913158"/>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300">
                <a:solidFill>
                  <a:schemeClr val="bg1"/>
                </a:solidFill>
                <a:latin typeface="Cambria"/>
                <a:ea typeface="Cambria"/>
              </a:rPr>
              <a:t> </a:t>
            </a:r>
            <a:r>
              <a:rPr lang="en-US" sz="5800">
                <a:solidFill>
                  <a:schemeClr val="bg1"/>
                </a:solidFill>
                <a:latin typeface="Cambria"/>
                <a:ea typeface="Cambria"/>
              </a:rPr>
              <a:t>Limitations/Challenges</a:t>
            </a:r>
            <a:endParaRPr lang="en-US" sz="5800">
              <a:solidFill>
                <a:schemeClr val="bg1"/>
              </a:solidFill>
              <a:latin typeface="Cambria" panose="02040503050406030204" pitchFamily="18" charset="0"/>
            </a:endParaRPr>
          </a:p>
        </p:txBody>
      </p:sp>
      <p:sp>
        <p:nvSpPr>
          <p:cNvPr id="34" name="TextBox 33">
            <a:extLst>
              <a:ext uri="{FF2B5EF4-FFF2-40B4-BE49-F238E27FC236}">
                <a16:creationId xmlns:a16="http://schemas.microsoft.com/office/drawing/2014/main" id="{86289502-31B9-40CC-C2F6-9A28D206548C}"/>
              </a:ext>
            </a:extLst>
          </p:cNvPr>
          <p:cNvSpPr txBox="1"/>
          <p:nvPr/>
        </p:nvSpPr>
        <p:spPr>
          <a:xfrm>
            <a:off x="12313919" y="30710519"/>
            <a:ext cx="9325624" cy="1384995"/>
          </a:xfrm>
          <a:prstGeom prst="rect">
            <a:avLst/>
          </a:prstGeom>
          <a:noFill/>
        </p:spPr>
        <p:txBody>
          <a:bodyPr wrap="square" lIns="91440" tIns="45720" rIns="91440" bIns="45720" rtlCol="0" anchor="t">
            <a:spAutoFit/>
          </a:bodyPr>
          <a:lstStyle/>
          <a:p>
            <a:pPr algn="ctr"/>
            <a:r>
              <a:rPr lang="en-US" sz="2800" dirty="0">
                <a:latin typeface="Cambria"/>
                <a:ea typeface="Cambria"/>
              </a:rPr>
              <a:t>Portal traffic can partly  be used to measure project success. While success cannot be measured yet, as widgets rollout in the future, success can be gauged by increased engagement.</a:t>
            </a:r>
            <a:endParaRPr lang="en-US" sz="2800" dirty="0">
              <a:latin typeface="Cambria" panose="02040503050406030204" pitchFamily="18" charset="0"/>
              <a:ea typeface="Cambria"/>
            </a:endParaRPr>
          </a:p>
        </p:txBody>
      </p:sp>
      <p:sp>
        <p:nvSpPr>
          <p:cNvPr id="37" name="Subtitle 2">
            <a:extLst>
              <a:ext uri="{FF2B5EF4-FFF2-40B4-BE49-F238E27FC236}">
                <a16:creationId xmlns:a16="http://schemas.microsoft.com/office/drawing/2014/main" id="{6B54CE1D-246A-57CB-2A08-BF8B4D5BC7D6}"/>
              </a:ext>
            </a:extLst>
          </p:cNvPr>
          <p:cNvSpPr txBox="1">
            <a:spLocks/>
          </p:cNvSpPr>
          <p:nvPr/>
        </p:nvSpPr>
        <p:spPr>
          <a:xfrm>
            <a:off x="22213814" y="23709017"/>
            <a:ext cx="9715265" cy="8406904"/>
          </a:xfrm>
          <a:prstGeom prst="rect">
            <a:avLst/>
          </a:prstGeom>
          <a:noFill/>
          <a:ln>
            <a:no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571500" indent="-571500" algn="l">
              <a:spcBef>
                <a:spcPts val="0"/>
              </a:spcBef>
              <a:spcAft>
                <a:spcPts val="800"/>
              </a:spcAft>
              <a:buFont typeface="Arial,Sans-Serif"/>
              <a:buChar char="•"/>
            </a:pPr>
            <a:r>
              <a:rPr lang="en-US" sz="3700" dirty="0">
                <a:latin typeface="Cambria"/>
              </a:rPr>
              <a:t>The production environment of the </a:t>
            </a:r>
            <a:r>
              <a:rPr lang="en-US" sz="3700" dirty="0" err="1">
                <a:latin typeface="Cambria"/>
              </a:rPr>
              <a:t>myPortal</a:t>
            </a:r>
            <a:r>
              <a:rPr lang="en-US" sz="3700" dirty="0">
                <a:latin typeface="Cambria"/>
              </a:rPr>
              <a:t> can only track user sessions rather than clicks per widget making success criteria hard to analyze. </a:t>
            </a:r>
            <a:endParaRPr lang="en-US" sz="3700" dirty="0">
              <a:latin typeface="Cambria"/>
              <a:ea typeface="Cambria"/>
            </a:endParaRPr>
          </a:p>
          <a:p>
            <a:pPr marL="571500" indent="-571500" algn="l">
              <a:spcBef>
                <a:spcPts val="0"/>
              </a:spcBef>
              <a:spcAft>
                <a:spcPts val="800"/>
              </a:spcAft>
              <a:buFont typeface="Arial,Sans-Serif"/>
              <a:buChar char="•"/>
            </a:pPr>
            <a:r>
              <a:rPr lang="en-US" sz="3700" dirty="0">
                <a:latin typeface="Cambria"/>
                <a:ea typeface="Cambria"/>
              </a:rPr>
              <a:t>Unfamiliar technology platforms like </a:t>
            </a:r>
            <a:r>
              <a:rPr lang="en-US" sz="3700" dirty="0" err="1">
                <a:latin typeface="Cambria"/>
                <a:ea typeface="Cambria"/>
              </a:rPr>
              <a:t>Pathify</a:t>
            </a:r>
            <a:r>
              <a:rPr lang="en-US" sz="3700" dirty="0">
                <a:latin typeface="Cambria"/>
                <a:ea typeface="Cambria"/>
              </a:rPr>
              <a:t> created a steep learning curve in the development process. </a:t>
            </a:r>
          </a:p>
          <a:p>
            <a:pPr marL="571500" indent="-571500" algn="l">
              <a:spcBef>
                <a:spcPts val="0"/>
              </a:spcBef>
              <a:spcAft>
                <a:spcPts val="800"/>
              </a:spcAft>
              <a:buFont typeface="Arial,Sans-Serif"/>
              <a:buChar char="•"/>
            </a:pPr>
            <a:r>
              <a:rPr lang="en-US" sz="3700" dirty="0">
                <a:latin typeface="Cambria"/>
                <a:ea typeface="Cambria"/>
              </a:rPr>
              <a:t>Gaining access to resources from third-party vendors for data collection was slow and limited development capabilities. </a:t>
            </a:r>
          </a:p>
          <a:p>
            <a:pPr marL="571500" indent="-571500" algn="l">
              <a:spcBef>
                <a:spcPts val="0"/>
              </a:spcBef>
              <a:spcAft>
                <a:spcPts val="800"/>
              </a:spcAft>
              <a:buFont typeface="Arial,Sans-Serif"/>
              <a:buChar char="•"/>
            </a:pPr>
            <a:r>
              <a:rPr lang="en-US" sz="3700" dirty="0">
                <a:latin typeface="Cambria"/>
                <a:ea typeface="Cambria"/>
              </a:rPr>
              <a:t>Each USNH institution uses different technologies for identical services, making repeatability difficult. </a:t>
            </a:r>
          </a:p>
        </p:txBody>
      </p:sp>
      <p:sp>
        <p:nvSpPr>
          <p:cNvPr id="36" name="Subtitle 2">
            <a:extLst>
              <a:ext uri="{FF2B5EF4-FFF2-40B4-BE49-F238E27FC236}">
                <a16:creationId xmlns:a16="http://schemas.microsoft.com/office/drawing/2014/main" id="{93C8B2A1-8E69-278C-DE75-444C5DF978B9}"/>
              </a:ext>
            </a:extLst>
          </p:cNvPr>
          <p:cNvSpPr txBox="1">
            <a:spLocks/>
          </p:cNvSpPr>
          <p:nvPr/>
        </p:nvSpPr>
        <p:spPr>
          <a:xfrm>
            <a:off x="32492931" y="15160622"/>
            <a:ext cx="10914743" cy="7041546"/>
          </a:xfrm>
          <a:prstGeom prst="rect">
            <a:avLst/>
          </a:prstGeom>
          <a:noFill/>
          <a:ln>
            <a:solidFill>
              <a:srgbClr val="002060"/>
            </a:solid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342900" marR="0" lvl="0" indent="-342900" algn="l">
              <a:lnSpc>
                <a:spcPct val="107000"/>
              </a:lnSpc>
              <a:spcBef>
                <a:spcPts val="0"/>
              </a:spcBef>
              <a:spcAft>
                <a:spcPts val="800"/>
              </a:spcAft>
              <a:buFont typeface="Arial" panose="020B0604020202020204" pitchFamily="34" charset="0"/>
              <a:buChar char="•"/>
              <a:tabLst>
                <a:tab pos="457200" algn="l"/>
              </a:tabLst>
            </a:pPr>
            <a:r>
              <a:rPr lang="en-US" sz="3700" dirty="0">
                <a:latin typeface="Cambria" panose="02040503050406030204" pitchFamily="18" charset="0"/>
              </a:rPr>
              <a:t>The project team was divided into four groups to tackle the four development areas. </a:t>
            </a:r>
          </a:p>
          <a:p>
            <a:pPr marL="342900" marR="0" lvl="0" indent="-342900" algn="l">
              <a:lnSpc>
                <a:spcPct val="107000"/>
              </a:lnSpc>
              <a:spcBef>
                <a:spcPts val="0"/>
              </a:spcBef>
              <a:spcAft>
                <a:spcPts val="800"/>
              </a:spcAft>
              <a:buFont typeface="Arial" panose="020B0604020202020204" pitchFamily="34" charset="0"/>
              <a:buChar char="•"/>
              <a:tabLst>
                <a:tab pos="457200" algn="l"/>
              </a:tabLst>
            </a:pPr>
            <a:r>
              <a:rPr lang="en-US" sz="3700" dirty="0">
                <a:latin typeface="Cambria" panose="02040503050406030204" pitchFamily="18" charset="0"/>
              </a:rPr>
              <a:t>There we no security concerns and all the widgets developed maintained high quality standards.</a:t>
            </a:r>
          </a:p>
          <a:p>
            <a:pPr marL="342900" marR="0" lvl="0" indent="-342900" algn="l">
              <a:lnSpc>
                <a:spcPct val="107000"/>
              </a:lnSpc>
              <a:spcBef>
                <a:spcPts val="0"/>
              </a:spcBef>
              <a:spcAft>
                <a:spcPts val="800"/>
              </a:spcAft>
              <a:buFont typeface="Arial" panose="020B0604020202020204" pitchFamily="34" charset="0"/>
              <a:buChar char="•"/>
              <a:tabLst>
                <a:tab pos="457200" algn="l"/>
              </a:tabLst>
            </a:pPr>
            <a:r>
              <a:rPr lang="en-US" sz="3700" dirty="0">
                <a:latin typeface="Cambria" panose="02040503050406030204" pitchFamily="18" charset="0"/>
              </a:rPr>
              <a:t>The impact of the project was determined by the number of widgets that we were able to complete. </a:t>
            </a:r>
          </a:p>
          <a:p>
            <a:pPr marL="342900" marR="0" lvl="0" indent="-342900" algn="l">
              <a:lnSpc>
                <a:spcPct val="107000"/>
              </a:lnSpc>
              <a:spcBef>
                <a:spcPts val="0"/>
              </a:spcBef>
              <a:spcAft>
                <a:spcPts val="800"/>
              </a:spcAft>
              <a:buFont typeface="Arial" panose="020B0604020202020204" pitchFamily="34" charset="0"/>
              <a:buChar char="•"/>
              <a:tabLst>
                <a:tab pos="457200" algn="l"/>
              </a:tabLst>
            </a:pPr>
            <a:r>
              <a:rPr lang="en-US" sz="3700" dirty="0">
                <a:latin typeface="Cambria" panose="02040503050406030204" pitchFamily="18" charset="0"/>
              </a:rPr>
              <a:t>Future work will involve creating more sophisticated widgets and repeating developed widgets for other USNH institutions.</a:t>
            </a:r>
          </a:p>
        </p:txBody>
      </p:sp>
      <p:pic>
        <p:nvPicPr>
          <p:cNvPr id="12" name="Picture 11">
            <a:extLst>
              <a:ext uri="{FF2B5EF4-FFF2-40B4-BE49-F238E27FC236}">
                <a16:creationId xmlns:a16="http://schemas.microsoft.com/office/drawing/2014/main" id="{3CDB95B4-9376-5835-B598-75A5FCB82C4F}"/>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2613106" y="15205638"/>
            <a:ext cx="11107996" cy="6988055"/>
          </a:xfrm>
          <a:prstGeom prst="rect">
            <a:avLst/>
          </a:prstGeom>
        </p:spPr>
      </p:pic>
    </p:spTree>
    <p:extLst>
      <p:ext uri="{BB962C8B-B14F-4D97-AF65-F5344CB8AC3E}">
        <p14:creationId xmlns:p14="http://schemas.microsoft.com/office/powerpoint/2010/main" val="376030445"/>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2007</TotalTime>
  <Words>709</Words>
  <Application>Microsoft Macintosh PowerPoint</Application>
  <PresentationFormat>Custom</PresentationFormat>
  <Paragraphs>59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Arial,Sans-Serif</vt:lpstr>
      <vt:lpstr>Calibri</vt:lpstr>
      <vt:lpstr>Calibri Light</vt:lpstr>
      <vt:lpstr>Cambria</vt:lpstr>
      <vt:lpstr>Office Theme</vt:lpstr>
      <vt:lpstr>USNH myPortal Widget Development Rahul Chalumuri, Abhinav Sharma, Kaleb Crowther, Patrick O’Neil, Zach MacKenzie Department of Computer Science,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Patrick O'Neil</cp:lastModifiedBy>
  <cp:revision>1</cp:revision>
  <dcterms:created xsi:type="dcterms:W3CDTF">2016-03-05T16:55:12Z</dcterms:created>
  <dcterms:modified xsi:type="dcterms:W3CDTF">2024-04-18T00:19:09Z</dcterms:modified>
</cp:coreProperties>
</file>