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0_863032D7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2487403-A4E4-817B-7F0E-45DF1F653AD0}" name="Brittany White-Mathieu" initials="BW" userId="S::bmf376@usnh.edu::4b6afb6b-b8fe-4716-a0b3-f5660ef03d9e" providerId="AD"/>
  <p188:author id="{442030D9-560E-4DAE-6428-D82AA1A0FC39}" name="Erin McCarthy" initials="EM" userId="S::eem1079@usnh.edu::e073e020-cd78-48d0-95a1-e27df68c9b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5317"/>
    <a:srgbClr val="47224E"/>
    <a:srgbClr val="763A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75B886-1FB3-4502-BECA-723B28318B86}" v="11" dt="2024-04-17T23:32:03.1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33" autoAdjust="0"/>
    <p:restoredTop sz="94660"/>
  </p:normalViewPr>
  <p:slideViewPr>
    <p:cSldViewPr snapToGrid="0">
      <p:cViewPr>
        <p:scale>
          <a:sx n="15" d="100"/>
          <a:sy n="15" d="100"/>
        </p:scale>
        <p:origin x="1954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n McCarthy" userId="e073e020-cd78-48d0-95a1-e27df68c9bc9" providerId="ADAL" clId="{F375B886-1FB3-4502-BECA-723B28318B86}"/>
    <pc:docChg chg="undo redo custSel modSld">
      <pc:chgData name="Erin McCarthy" userId="e073e020-cd78-48d0-95a1-e27df68c9bc9" providerId="ADAL" clId="{F375B886-1FB3-4502-BECA-723B28318B86}" dt="2024-04-17T23:34:53.485" v="8623" actId="1076"/>
      <pc:docMkLst>
        <pc:docMk/>
      </pc:docMkLst>
      <pc:sldChg chg="addSp delSp modSp mod modCm">
        <pc:chgData name="Erin McCarthy" userId="e073e020-cd78-48d0-95a1-e27df68c9bc9" providerId="ADAL" clId="{F375B886-1FB3-4502-BECA-723B28318B86}" dt="2024-04-17T23:34:53.485" v="8623" actId="1076"/>
        <pc:sldMkLst>
          <pc:docMk/>
          <pc:sldMk cId="2251305687" sldId="256"/>
        </pc:sldMkLst>
        <pc:spChg chg="mod">
          <ac:chgData name="Erin McCarthy" userId="e073e020-cd78-48d0-95a1-e27df68c9bc9" providerId="ADAL" clId="{F375B886-1FB3-4502-BECA-723B28318B86}" dt="2024-04-17T23:23:56.452" v="8588" actId="1076"/>
          <ac:spMkLst>
            <pc:docMk/>
            <pc:sldMk cId="2251305687" sldId="256"/>
            <ac:spMk id="2" creationId="{1CA2459D-EEF6-AA98-42DC-D31D3B04CBDE}"/>
          </ac:spMkLst>
        </pc:spChg>
        <pc:spChg chg="add del mod">
          <ac:chgData name="Erin McCarthy" userId="e073e020-cd78-48d0-95a1-e27df68c9bc9" providerId="ADAL" clId="{F375B886-1FB3-4502-BECA-723B28318B86}" dt="2024-04-06T17:40:38.729" v="6244" actId="478"/>
          <ac:spMkLst>
            <pc:docMk/>
            <pc:sldMk cId="2251305687" sldId="256"/>
            <ac:spMk id="2" creationId="{C8B0F9C6-0E7E-D2D7-5B49-23A5F115C303}"/>
          </ac:spMkLst>
        </pc:spChg>
        <pc:spChg chg="add del mod">
          <ac:chgData name="Erin McCarthy" userId="e073e020-cd78-48d0-95a1-e27df68c9bc9" providerId="ADAL" clId="{F375B886-1FB3-4502-BECA-723B28318B86}" dt="2024-04-12T17:43:41.687" v="7608" actId="478"/>
          <ac:spMkLst>
            <pc:docMk/>
            <pc:sldMk cId="2251305687" sldId="256"/>
            <ac:spMk id="2" creationId="{F603EB65-4354-8CE7-02DA-BD9330BFC16C}"/>
          </ac:spMkLst>
        </pc:spChg>
        <pc:spChg chg="add del mod ord">
          <ac:chgData name="Erin McCarthy" userId="e073e020-cd78-48d0-95a1-e27df68c9bc9" providerId="ADAL" clId="{F375B886-1FB3-4502-BECA-723B28318B86}" dt="2024-04-17T23:33:16.789" v="8619" actId="20577"/>
          <ac:spMkLst>
            <pc:docMk/>
            <pc:sldMk cId="2251305687" sldId="256"/>
            <ac:spMk id="3" creationId="{0A0A858B-C1ED-78B6-9CCD-65205B4C26D5}"/>
          </ac:spMkLst>
        </pc:spChg>
        <pc:spChg chg="mod">
          <ac:chgData name="Erin McCarthy" userId="e073e020-cd78-48d0-95a1-e27df68c9bc9" providerId="ADAL" clId="{F375B886-1FB3-4502-BECA-723B28318B86}" dt="2024-04-10T15:51:15.108" v="7451" actId="20577"/>
          <ac:spMkLst>
            <pc:docMk/>
            <pc:sldMk cId="2251305687" sldId="256"/>
            <ac:spMk id="5" creationId="{CDB8F27E-1557-E95D-0C80-C4DFF34A3B49}"/>
          </ac:spMkLst>
        </pc:spChg>
        <pc:spChg chg="add del mod ord">
          <ac:chgData name="Erin McCarthy" userId="e073e020-cd78-48d0-95a1-e27df68c9bc9" providerId="ADAL" clId="{F375B886-1FB3-4502-BECA-723B28318B86}" dt="2024-04-17T18:18:33.575" v="8140"/>
          <ac:spMkLst>
            <pc:docMk/>
            <pc:sldMk cId="2251305687" sldId="256"/>
            <ac:spMk id="8" creationId="{BB30F794-CC87-5931-7848-1DB73B519346}"/>
          </ac:spMkLst>
        </pc:spChg>
        <pc:spChg chg="add del mod">
          <ac:chgData name="Erin McCarthy" userId="e073e020-cd78-48d0-95a1-e27df68c9bc9" providerId="ADAL" clId="{F375B886-1FB3-4502-BECA-723B28318B86}" dt="2024-04-02T18:19:33.204" v="2"/>
          <ac:spMkLst>
            <pc:docMk/>
            <pc:sldMk cId="2251305687" sldId="256"/>
            <ac:spMk id="8" creationId="{C3E84BEB-2D1E-8EAF-3318-D51BD9374CE7}"/>
          </ac:spMkLst>
        </pc:spChg>
        <pc:spChg chg="add mod">
          <ac:chgData name="Erin McCarthy" userId="e073e020-cd78-48d0-95a1-e27df68c9bc9" providerId="ADAL" clId="{F375B886-1FB3-4502-BECA-723B28318B86}" dt="2024-04-12T18:02:21.454" v="7755" actId="1076"/>
          <ac:spMkLst>
            <pc:docMk/>
            <pc:sldMk cId="2251305687" sldId="256"/>
            <ac:spMk id="9" creationId="{0A28477E-119D-8CBA-C545-E14EAFE62E69}"/>
          </ac:spMkLst>
        </pc:spChg>
        <pc:spChg chg="add del mod">
          <ac:chgData name="Erin McCarthy" userId="e073e020-cd78-48d0-95a1-e27df68c9bc9" providerId="ADAL" clId="{F375B886-1FB3-4502-BECA-723B28318B86}" dt="2024-04-02T18:19:56.039" v="6"/>
          <ac:spMkLst>
            <pc:docMk/>
            <pc:sldMk cId="2251305687" sldId="256"/>
            <ac:spMk id="9" creationId="{5FE3FAA6-6994-228C-32A2-07FC1633CC2B}"/>
          </ac:spMkLst>
        </pc:spChg>
        <pc:spChg chg="add del mod ord">
          <ac:chgData name="Erin McCarthy" userId="e073e020-cd78-48d0-95a1-e27df68c9bc9" providerId="ADAL" clId="{F375B886-1FB3-4502-BECA-723B28318B86}" dt="2024-04-17T18:19:04.549" v="8150" actId="20577"/>
          <ac:spMkLst>
            <pc:docMk/>
            <pc:sldMk cId="2251305687" sldId="256"/>
            <ac:spMk id="10" creationId="{09DB8AD2-08DD-0B2D-FE60-B1AF023C58C1}"/>
          </ac:spMkLst>
        </pc:spChg>
        <pc:spChg chg="add del mod">
          <ac:chgData name="Erin McCarthy" userId="e073e020-cd78-48d0-95a1-e27df68c9bc9" providerId="ADAL" clId="{F375B886-1FB3-4502-BECA-723B28318B86}" dt="2024-04-02T18:22:13.015" v="38" actId="21"/>
          <ac:spMkLst>
            <pc:docMk/>
            <pc:sldMk cId="2251305687" sldId="256"/>
            <ac:spMk id="11" creationId="{9069EE0D-331A-F5BC-A443-A1D4174439D0}"/>
          </ac:spMkLst>
        </pc:spChg>
        <pc:spChg chg="add del mod">
          <ac:chgData name="Erin McCarthy" userId="e073e020-cd78-48d0-95a1-e27df68c9bc9" providerId="ADAL" clId="{F375B886-1FB3-4502-BECA-723B28318B86}" dt="2024-04-02T19:13:23.105" v="3990" actId="478"/>
          <ac:spMkLst>
            <pc:docMk/>
            <pc:sldMk cId="2251305687" sldId="256"/>
            <ac:spMk id="12" creationId="{8A6CDC60-8366-DFF6-EBF8-4A7A53BD3300}"/>
          </ac:spMkLst>
        </pc:spChg>
        <pc:spChg chg="add del mod">
          <ac:chgData name="Erin McCarthy" userId="e073e020-cd78-48d0-95a1-e27df68c9bc9" providerId="ADAL" clId="{F375B886-1FB3-4502-BECA-723B28318B86}" dt="2024-04-02T18:22:14.527" v="39" actId="21"/>
          <ac:spMkLst>
            <pc:docMk/>
            <pc:sldMk cId="2251305687" sldId="256"/>
            <ac:spMk id="13" creationId="{8A306779-33D1-1CF4-B039-63B95930E712}"/>
          </ac:spMkLst>
        </pc:spChg>
        <pc:spChg chg="add mod">
          <ac:chgData name="Erin McCarthy" userId="e073e020-cd78-48d0-95a1-e27df68c9bc9" providerId="ADAL" clId="{F375B886-1FB3-4502-BECA-723B28318B86}" dt="2024-04-06T17:48:03.454" v="6346" actId="14100"/>
          <ac:spMkLst>
            <pc:docMk/>
            <pc:sldMk cId="2251305687" sldId="256"/>
            <ac:spMk id="14" creationId="{C3D25004-7739-6168-DC7D-FAB7D3EF13FF}"/>
          </ac:spMkLst>
        </pc:spChg>
        <pc:spChg chg="add mod">
          <ac:chgData name="Erin McCarthy" userId="e073e020-cd78-48d0-95a1-e27df68c9bc9" providerId="ADAL" clId="{F375B886-1FB3-4502-BECA-723B28318B86}" dt="2024-04-06T17:58:39.438" v="6424" actId="14100"/>
          <ac:spMkLst>
            <pc:docMk/>
            <pc:sldMk cId="2251305687" sldId="256"/>
            <ac:spMk id="15" creationId="{48564FF8-52BE-1C29-B79A-354E7136B78A}"/>
          </ac:spMkLst>
        </pc:spChg>
        <pc:spChg chg="add mod">
          <ac:chgData name="Erin McCarthy" userId="e073e020-cd78-48d0-95a1-e27df68c9bc9" providerId="ADAL" clId="{F375B886-1FB3-4502-BECA-723B28318B86}" dt="2024-04-06T17:58:17.310" v="6422" actId="1076"/>
          <ac:spMkLst>
            <pc:docMk/>
            <pc:sldMk cId="2251305687" sldId="256"/>
            <ac:spMk id="16" creationId="{E4C563AA-9C91-448C-917F-C17CB991D508}"/>
          </ac:spMkLst>
        </pc:spChg>
        <pc:spChg chg="add mod">
          <ac:chgData name="Erin McCarthy" userId="e073e020-cd78-48d0-95a1-e27df68c9bc9" providerId="ADAL" clId="{F375B886-1FB3-4502-BECA-723B28318B86}" dt="2024-04-07T19:26:36.270" v="6604" actId="1076"/>
          <ac:spMkLst>
            <pc:docMk/>
            <pc:sldMk cId="2251305687" sldId="256"/>
            <ac:spMk id="17" creationId="{8D036530-C8A5-FD77-593C-561214BF9CC4}"/>
          </ac:spMkLst>
        </pc:spChg>
        <pc:spChg chg="add del mod">
          <ac:chgData name="Erin McCarthy" userId="e073e020-cd78-48d0-95a1-e27df68c9bc9" providerId="ADAL" clId="{F375B886-1FB3-4502-BECA-723B28318B86}" dt="2024-04-02T18:26:36.874" v="122" actId="478"/>
          <ac:spMkLst>
            <pc:docMk/>
            <pc:sldMk cId="2251305687" sldId="256"/>
            <ac:spMk id="18" creationId="{7BE41130-B018-B6EE-8D37-C8DFCD8C9255}"/>
          </ac:spMkLst>
        </pc:spChg>
        <pc:spChg chg="add mod">
          <ac:chgData name="Erin McCarthy" userId="e073e020-cd78-48d0-95a1-e27df68c9bc9" providerId="ADAL" clId="{F375B886-1FB3-4502-BECA-723B28318B86}" dt="2024-04-17T18:17:02.759" v="8118" actId="20577"/>
          <ac:spMkLst>
            <pc:docMk/>
            <pc:sldMk cId="2251305687" sldId="256"/>
            <ac:spMk id="19" creationId="{AD09561A-AC29-7D50-4F16-08DE488749C2}"/>
          </ac:spMkLst>
        </pc:spChg>
        <pc:spChg chg="add mod">
          <ac:chgData name="Erin McCarthy" userId="e073e020-cd78-48d0-95a1-e27df68c9bc9" providerId="ADAL" clId="{F375B886-1FB3-4502-BECA-723B28318B86}" dt="2024-04-17T23:21:26.079" v="8581" actId="20577"/>
          <ac:spMkLst>
            <pc:docMk/>
            <pc:sldMk cId="2251305687" sldId="256"/>
            <ac:spMk id="20" creationId="{7265BEEB-B048-DC75-8FDD-54EEB9088611}"/>
          </ac:spMkLst>
        </pc:spChg>
        <pc:spChg chg="add del mod">
          <ac:chgData name="Erin McCarthy" userId="e073e020-cd78-48d0-95a1-e27df68c9bc9" providerId="ADAL" clId="{F375B886-1FB3-4502-BECA-723B28318B86}" dt="2024-04-06T17:41:10.434" v="6252" actId="478"/>
          <ac:spMkLst>
            <pc:docMk/>
            <pc:sldMk cId="2251305687" sldId="256"/>
            <ac:spMk id="21" creationId="{44635024-9104-9F82-F91C-9AA97782597C}"/>
          </ac:spMkLst>
        </pc:spChg>
        <pc:spChg chg="add del mod">
          <ac:chgData name="Erin McCarthy" userId="e073e020-cd78-48d0-95a1-e27df68c9bc9" providerId="ADAL" clId="{F375B886-1FB3-4502-BECA-723B28318B86}" dt="2024-04-07T19:51:34.768" v="6820" actId="478"/>
          <ac:spMkLst>
            <pc:docMk/>
            <pc:sldMk cId="2251305687" sldId="256"/>
            <ac:spMk id="21" creationId="{8E072E9D-38C6-07AE-1C2C-489F17E8D738}"/>
          </ac:spMkLst>
        </pc:spChg>
        <pc:spChg chg="add del mod">
          <ac:chgData name="Erin McCarthy" userId="e073e020-cd78-48d0-95a1-e27df68c9bc9" providerId="ADAL" clId="{F375B886-1FB3-4502-BECA-723B28318B86}" dt="2024-04-02T19:18:06.379" v="4047" actId="478"/>
          <ac:spMkLst>
            <pc:docMk/>
            <pc:sldMk cId="2251305687" sldId="256"/>
            <ac:spMk id="22" creationId="{215768B3-B799-BF0E-5069-56EA581440D0}"/>
          </ac:spMkLst>
        </pc:spChg>
        <pc:spChg chg="add del mod ord">
          <ac:chgData name="Erin McCarthy" userId="e073e020-cd78-48d0-95a1-e27df68c9bc9" providerId="ADAL" clId="{F375B886-1FB3-4502-BECA-723B28318B86}" dt="2024-04-17T18:16:34.124" v="8083" actId="478"/>
          <ac:spMkLst>
            <pc:docMk/>
            <pc:sldMk cId="2251305687" sldId="256"/>
            <ac:spMk id="22" creationId="{E8FC8F13-0AC8-DB82-0909-132DD780C0C7}"/>
          </ac:spMkLst>
        </pc:spChg>
        <pc:spChg chg="add del mod">
          <ac:chgData name="Erin McCarthy" userId="e073e020-cd78-48d0-95a1-e27df68c9bc9" providerId="ADAL" clId="{F375B886-1FB3-4502-BECA-723B28318B86}" dt="2024-04-10T15:46:22.605" v="7202"/>
          <ac:spMkLst>
            <pc:docMk/>
            <pc:sldMk cId="2251305687" sldId="256"/>
            <ac:spMk id="26" creationId="{BA19C52E-FDFB-0513-8277-E481F24FC28A}"/>
          </ac:spMkLst>
        </pc:spChg>
        <pc:spChg chg="add mod">
          <ac:chgData name="Erin McCarthy" userId="e073e020-cd78-48d0-95a1-e27df68c9bc9" providerId="ADAL" clId="{F375B886-1FB3-4502-BECA-723B28318B86}" dt="2024-04-12T18:08:06.293" v="7794" actId="20577"/>
          <ac:spMkLst>
            <pc:docMk/>
            <pc:sldMk cId="2251305687" sldId="256"/>
            <ac:spMk id="27" creationId="{1A0881EB-6292-5E75-5587-46F9F2B6CB32}"/>
          </ac:spMkLst>
        </pc:spChg>
        <pc:spChg chg="add mod">
          <ac:chgData name="Erin McCarthy" userId="e073e020-cd78-48d0-95a1-e27df68c9bc9" providerId="ADAL" clId="{F375B886-1FB3-4502-BECA-723B28318B86}" dt="2024-04-10T15:48:50.949" v="7318" actId="1076"/>
          <ac:spMkLst>
            <pc:docMk/>
            <pc:sldMk cId="2251305687" sldId="256"/>
            <ac:spMk id="28" creationId="{5BD7B0AD-059B-04DB-75B7-B3DFA21280D3}"/>
          </ac:spMkLst>
        </pc:spChg>
        <pc:spChg chg="add mod">
          <ac:chgData name="Erin McCarthy" userId="e073e020-cd78-48d0-95a1-e27df68c9bc9" providerId="ADAL" clId="{F375B886-1FB3-4502-BECA-723B28318B86}" dt="2024-04-17T23:23:49.180" v="8586" actId="1076"/>
          <ac:spMkLst>
            <pc:docMk/>
            <pc:sldMk cId="2251305687" sldId="256"/>
            <ac:spMk id="29" creationId="{35CEDF6E-06AC-61A7-9BEB-6A4913BB535A}"/>
          </ac:spMkLst>
        </pc:spChg>
        <pc:spChg chg="add del mod">
          <ac:chgData name="Erin McCarthy" userId="e073e020-cd78-48d0-95a1-e27df68c9bc9" providerId="ADAL" clId="{F375B886-1FB3-4502-BECA-723B28318B86}" dt="2024-04-17T18:18:33.575" v="8138" actId="478"/>
          <ac:spMkLst>
            <pc:docMk/>
            <pc:sldMk cId="2251305687" sldId="256"/>
            <ac:spMk id="31" creationId="{C9F36CC8-B516-18C7-1099-431C6E4FF6A5}"/>
          </ac:spMkLst>
        </pc:spChg>
        <pc:graphicFrameChg chg="add del mod ord">
          <ac:chgData name="Erin McCarthy" userId="e073e020-cd78-48d0-95a1-e27df68c9bc9" providerId="ADAL" clId="{F375B886-1FB3-4502-BECA-723B28318B86}" dt="2024-04-07T19:27:44.174" v="6612" actId="478"/>
          <ac:graphicFrameMkLst>
            <pc:docMk/>
            <pc:sldMk cId="2251305687" sldId="256"/>
            <ac:graphicFrameMk id="2" creationId="{B797FD4B-163E-F0D7-26D3-A82FCF185D6D}"/>
          </ac:graphicFrameMkLst>
        </pc:graphicFrameChg>
        <pc:graphicFrameChg chg="add del mod">
          <ac:chgData name="Erin McCarthy" userId="e073e020-cd78-48d0-95a1-e27df68c9bc9" providerId="ADAL" clId="{F375B886-1FB3-4502-BECA-723B28318B86}" dt="2024-04-05T18:25:55.515" v="6182" actId="478"/>
          <ac:graphicFrameMkLst>
            <pc:docMk/>
            <pc:sldMk cId="2251305687" sldId="256"/>
            <ac:graphicFrameMk id="2" creationId="{D839E378-ABFC-6F8F-71C1-077E53BF371A}"/>
          </ac:graphicFrameMkLst>
        </pc:graphicFrameChg>
        <pc:graphicFrameChg chg="add del mod">
          <ac:chgData name="Erin McCarthy" userId="e073e020-cd78-48d0-95a1-e27df68c9bc9" providerId="ADAL" clId="{F375B886-1FB3-4502-BECA-723B28318B86}" dt="2024-04-05T18:26:51.754" v="6187" actId="478"/>
          <ac:graphicFrameMkLst>
            <pc:docMk/>
            <pc:sldMk cId="2251305687" sldId="256"/>
            <ac:graphicFrameMk id="3" creationId="{79CF363B-C512-0388-9E12-CA322F7E6838}"/>
          </ac:graphicFrameMkLst>
        </pc:graphicFrameChg>
        <pc:graphicFrameChg chg="add del mod ord">
          <ac:chgData name="Erin McCarthy" userId="e073e020-cd78-48d0-95a1-e27df68c9bc9" providerId="ADAL" clId="{F375B886-1FB3-4502-BECA-723B28318B86}" dt="2024-04-17T23:32:16.985" v="8616" actId="478"/>
          <ac:graphicFrameMkLst>
            <pc:docMk/>
            <pc:sldMk cId="2251305687" sldId="256"/>
            <ac:graphicFrameMk id="4" creationId="{232115E4-00BE-4C0C-73F2-15EA7D174731}"/>
          </ac:graphicFrameMkLst>
        </pc:graphicFrameChg>
        <pc:graphicFrameChg chg="add del mod">
          <ac:chgData name="Erin McCarthy" userId="e073e020-cd78-48d0-95a1-e27df68c9bc9" providerId="ADAL" clId="{F375B886-1FB3-4502-BECA-723B28318B86}" dt="2024-04-06T17:42:35.227" v="6272" actId="478"/>
          <ac:graphicFrameMkLst>
            <pc:docMk/>
            <pc:sldMk cId="2251305687" sldId="256"/>
            <ac:graphicFrameMk id="6" creationId="{36D9C25E-739D-4AF0-9E74-186E19972577}"/>
          </ac:graphicFrameMkLst>
        </pc:graphicFrameChg>
        <pc:graphicFrameChg chg="add del mod">
          <ac:chgData name="Erin McCarthy" userId="e073e020-cd78-48d0-95a1-e27df68c9bc9" providerId="ADAL" clId="{F375B886-1FB3-4502-BECA-723B28318B86}" dt="2024-04-07T19:35:47.942" v="6616" actId="478"/>
          <ac:graphicFrameMkLst>
            <pc:docMk/>
            <pc:sldMk cId="2251305687" sldId="256"/>
            <ac:graphicFrameMk id="6" creationId="{53193558-D4C1-2E1D-8A6F-C9F2440A03D0}"/>
          </ac:graphicFrameMkLst>
        </pc:graphicFrameChg>
        <pc:graphicFrameChg chg="add del mod ord">
          <ac:chgData name="Erin McCarthy" userId="e073e020-cd78-48d0-95a1-e27df68c9bc9" providerId="ADAL" clId="{F375B886-1FB3-4502-BECA-723B28318B86}" dt="2024-04-07T19:39:33.212" v="6671" actId="478"/>
          <ac:graphicFrameMkLst>
            <pc:docMk/>
            <pc:sldMk cId="2251305687" sldId="256"/>
            <ac:graphicFrameMk id="11" creationId="{A5AF2353-89C9-20C3-A5AA-E5A43E54CD45}"/>
          </ac:graphicFrameMkLst>
        </pc:graphicFrameChg>
        <pc:graphicFrameChg chg="add del mod">
          <ac:chgData name="Erin McCarthy" userId="e073e020-cd78-48d0-95a1-e27df68c9bc9" providerId="ADAL" clId="{F375B886-1FB3-4502-BECA-723B28318B86}" dt="2024-04-07T19:39:09.411" v="6666" actId="478"/>
          <ac:graphicFrameMkLst>
            <pc:docMk/>
            <pc:sldMk cId="2251305687" sldId="256"/>
            <ac:graphicFrameMk id="12" creationId="{0C91979A-C241-81BE-FDAE-51D01BDD0EF5}"/>
          </ac:graphicFrameMkLst>
        </pc:graphicFrameChg>
        <pc:graphicFrameChg chg="add del mod">
          <ac:chgData name="Erin McCarthy" userId="e073e020-cd78-48d0-95a1-e27df68c9bc9" providerId="ADAL" clId="{F375B886-1FB3-4502-BECA-723B28318B86}" dt="2024-04-17T23:30:27.003" v="8602" actId="478"/>
          <ac:graphicFrameMkLst>
            <pc:docMk/>
            <pc:sldMk cId="2251305687" sldId="256"/>
            <ac:graphicFrameMk id="13" creationId="{7A4FDDFA-B09D-984D-C1D3-18991ED2B93D}"/>
          </ac:graphicFrameMkLst>
        </pc:graphicFrameChg>
        <pc:graphicFrameChg chg="add del mod">
          <ac:chgData name="Erin McCarthy" userId="e073e020-cd78-48d0-95a1-e27df68c9bc9" providerId="ADAL" clId="{F375B886-1FB3-4502-BECA-723B28318B86}" dt="2024-04-10T15:35:43.494" v="7094" actId="478"/>
          <ac:graphicFrameMkLst>
            <pc:docMk/>
            <pc:sldMk cId="2251305687" sldId="256"/>
            <ac:graphicFrameMk id="25" creationId="{764412D7-7E06-52E3-CAD2-730A2267D08D}"/>
          </ac:graphicFrameMkLst>
        </pc:graphicFrameChg>
        <pc:picChg chg="add del mod">
          <ac:chgData name="Erin McCarthy" userId="e073e020-cd78-48d0-95a1-e27df68c9bc9" providerId="ADAL" clId="{F375B886-1FB3-4502-BECA-723B28318B86}" dt="2024-04-03T15:38:32.747" v="4463" actId="478"/>
          <ac:picMkLst>
            <pc:docMk/>
            <pc:sldMk cId="2251305687" sldId="256"/>
            <ac:picMk id="3" creationId="{37D0EF33-7917-3E58-DF77-A22AE22E9330}"/>
          </ac:picMkLst>
        </pc:picChg>
        <pc:picChg chg="del mod ord">
          <ac:chgData name="Erin McCarthy" userId="e073e020-cd78-48d0-95a1-e27df68c9bc9" providerId="ADAL" clId="{F375B886-1FB3-4502-BECA-723B28318B86}" dt="2024-04-12T18:00:34.381" v="7740" actId="478"/>
          <ac:picMkLst>
            <pc:docMk/>
            <pc:sldMk cId="2251305687" sldId="256"/>
            <ac:picMk id="6" creationId="{08EC88AD-A5DB-9B84-1A45-8C861F060057}"/>
          </ac:picMkLst>
        </pc:picChg>
        <pc:picChg chg="add del mod">
          <ac:chgData name="Erin McCarthy" userId="e073e020-cd78-48d0-95a1-e27df68c9bc9" providerId="ADAL" clId="{F375B886-1FB3-4502-BECA-723B28318B86}" dt="2024-04-05T18:24:23.743" v="6166" actId="478"/>
          <ac:picMkLst>
            <pc:docMk/>
            <pc:sldMk cId="2251305687" sldId="256"/>
            <ac:picMk id="6" creationId="{7A8F8F03-4C97-92A7-B0F2-86D33E81627C}"/>
          </ac:picMkLst>
        </pc:picChg>
        <pc:picChg chg="add mod">
          <ac:chgData name="Erin McCarthy" userId="e073e020-cd78-48d0-95a1-e27df68c9bc9" providerId="ADAL" clId="{F375B886-1FB3-4502-BECA-723B28318B86}" dt="2024-04-17T23:34:53.485" v="8623" actId="1076"/>
          <ac:picMkLst>
            <pc:docMk/>
            <pc:sldMk cId="2251305687" sldId="256"/>
            <ac:picMk id="8" creationId="{52E37512-4393-9ED0-B0BD-DF0E66E921DB}"/>
          </ac:picMkLst>
        </pc:picChg>
        <pc:picChg chg="mod">
          <ac:chgData name="Erin McCarthy" userId="e073e020-cd78-48d0-95a1-e27df68c9bc9" providerId="ADAL" clId="{F375B886-1FB3-4502-BECA-723B28318B86}" dt="2024-04-17T23:33:39.205" v="8621" actId="1076"/>
          <ac:picMkLst>
            <pc:docMk/>
            <pc:sldMk cId="2251305687" sldId="256"/>
            <ac:picMk id="11" creationId="{EE9F9B10-4D55-343B-1029-BE739D92DAAF}"/>
          </ac:picMkLst>
        </pc:picChg>
        <pc:picChg chg="add del mod modCrop">
          <ac:chgData name="Erin McCarthy" userId="e073e020-cd78-48d0-95a1-e27df68c9bc9" providerId="ADAL" clId="{F375B886-1FB3-4502-BECA-723B28318B86}" dt="2024-04-10T15:27:32.711" v="7075" actId="478"/>
          <ac:picMkLst>
            <pc:docMk/>
            <pc:sldMk cId="2251305687" sldId="256"/>
            <ac:picMk id="12" creationId="{5260AB88-7D47-5325-A19D-A2462206FCE0}"/>
          </ac:picMkLst>
        </pc:picChg>
        <pc:picChg chg="add mod">
          <ac:chgData name="Erin McCarthy" userId="e073e020-cd78-48d0-95a1-e27df68c9bc9" providerId="ADAL" clId="{F375B886-1FB3-4502-BECA-723B28318B86}" dt="2024-04-17T23:32:28.699" v="8618" actId="1076"/>
          <ac:picMkLst>
            <pc:docMk/>
            <pc:sldMk cId="2251305687" sldId="256"/>
            <ac:picMk id="18" creationId="{B67C76F1-8A5A-882A-C086-D7B36ECAE591}"/>
          </ac:picMkLst>
        </pc:picChg>
        <pc:picChg chg="add del mod modCrop">
          <ac:chgData name="Erin McCarthy" userId="e073e020-cd78-48d0-95a1-e27df68c9bc9" providerId="ADAL" clId="{F375B886-1FB3-4502-BECA-723B28318B86}" dt="2024-04-10T15:26:42.260" v="7068" actId="478"/>
          <ac:picMkLst>
            <pc:docMk/>
            <pc:sldMk cId="2251305687" sldId="256"/>
            <ac:picMk id="18" creationId="{BAF7BA37-DF8D-2647-D765-C41C1A8BC203}"/>
          </ac:picMkLst>
        </pc:picChg>
        <pc:picChg chg="add mod">
          <ac:chgData name="Erin McCarthy" userId="e073e020-cd78-48d0-95a1-e27df68c9bc9" providerId="ADAL" clId="{F375B886-1FB3-4502-BECA-723B28318B86}" dt="2024-04-12T17:40:38.329" v="7595" actId="931"/>
          <ac:picMkLst>
            <pc:docMk/>
            <pc:sldMk cId="2251305687" sldId="256"/>
            <ac:picMk id="18" creationId="{C9461500-B057-E585-5C11-80DAEAD5C444}"/>
          </ac:picMkLst>
        </pc:picChg>
        <pc:picChg chg="add del mod">
          <ac:chgData name="Erin McCarthy" userId="e073e020-cd78-48d0-95a1-e27df68c9bc9" providerId="ADAL" clId="{F375B886-1FB3-4502-BECA-723B28318B86}" dt="2024-04-10T15:33:03.177" v="7078" actId="478"/>
          <ac:picMkLst>
            <pc:docMk/>
            <pc:sldMk cId="2251305687" sldId="256"/>
            <ac:picMk id="21" creationId="{0D0AFD21-1489-0977-487A-115FAD8F66E1}"/>
          </ac:picMkLst>
        </pc:picChg>
        <pc:picChg chg="add del mod modCrop">
          <ac:chgData name="Erin McCarthy" userId="e073e020-cd78-48d0-95a1-e27df68c9bc9" providerId="ADAL" clId="{F375B886-1FB3-4502-BECA-723B28318B86}" dt="2024-04-02T19:54:34.368" v="4101" actId="478"/>
          <ac:picMkLst>
            <pc:docMk/>
            <pc:sldMk cId="2251305687" sldId="256"/>
            <ac:picMk id="24" creationId="{4D175017-4893-05F9-244E-CD510C466D08}"/>
          </ac:picMkLst>
        </pc:picChg>
        <pc:picChg chg="add mod modCrop">
          <ac:chgData name="Erin McCarthy" userId="e073e020-cd78-48d0-95a1-e27df68c9bc9" providerId="ADAL" clId="{F375B886-1FB3-4502-BECA-723B28318B86}" dt="2024-04-17T23:23:52.606" v="8587" actId="1076"/>
          <ac:picMkLst>
            <pc:docMk/>
            <pc:sldMk cId="2251305687" sldId="256"/>
            <ac:picMk id="25" creationId="{2B7E9509-F8C2-5B72-900F-330CEE9C5791}"/>
          </ac:picMkLst>
        </pc:picChg>
        <pc:picChg chg="add del mod">
          <ac:chgData name="Erin McCarthy" userId="e073e020-cd78-48d0-95a1-e27df68c9bc9" providerId="ADAL" clId="{F375B886-1FB3-4502-BECA-723B28318B86}" dt="2024-04-02T19:54:35.981" v="4102" actId="478"/>
          <ac:picMkLst>
            <pc:docMk/>
            <pc:sldMk cId="2251305687" sldId="256"/>
            <ac:picMk id="26" creationId="{AF6CB176-A282-D071-9AA5-FE37DB1E8602}"/>
          </ac:picMkLst>
        </pc:picChg>
        <pc:picChg chg="add del mod">
          <ac:chgData name="Erin McCarthy" userId="e073e020-cd78-48d0-95a1-e27df68c9bc9" providerId="ADAL" clId="{F375B886-1FB3-4502-BECA-723B28318B86}" dt="2024-04-02T19:54:33.350" v="4100" actId="478"/>
          <ac:picMkLst>
            <pc:docMk/>
            <pc:sldMk cId="2251305687" sldId="256"/>
            <ac:picMk id="28" creationId="{58FB849E-11CF-FD7E-02BC-D0DAF4847090}"/>
          </ac:picMkLst>
        </pc:picChg>
        <pc:picChg chg="add mod ord">
          <ac:chgData name="Erin McCarthy" userId="e073e020-cd78-48d0-95a1-e27df68c9bc9" providerId="ADAL" clId="{F375B886-1FB3-4502-BECA-723B28318B86}" dt="2024-04-10T15:37:53.424" v="7136" actId="1076"/>
          <ac:picMkLst>
            <pc:docMk/>
            <pc:sldMk cId="2251305687" sldId="256"/>
            <ac:picMk id="30" creationId="{167425BF-3BB6-8E18-31E6-F4D42028026F}"/>
          </ac:picMkLst>
        </pc:picChg>
        <pc:picChg chg="add mod ord">
          <ac:chgData name="Erin McCarthy" userId="e073e020-cd78-48d0-95a1-e27df68c9bc9" providerId="ADAL" clId="{F375B886-1FB3-4502-BECA-723B28318B86}" dt="2024-04-17T23:33:27.291" v="8620" actId="1076"/>
          <ac:picMkLst>
            <pc:docMk/>
            <pc:sldMk cId="2251305687" sldId="256"/>
            <ac:picMk id="30" creationId="{EF3E45CB-A44A-2645-0646-845B2A578650}"/>
          </ac:picMkLst>
        </pc:picChg>
        <pc:cxnChg chg="add del mod">
          <ac:chgData name="Erin McCarthy" userId="e073e020-cd78-48d0-95a1-e27df68c9bc9" providerId="ADAL" clId="{F375B886-1FB3-4502-BECA-723B28318B86}" dt="2024-04-06T17:41:20.112" v="6255" actId="478"/>
          <ac:cxnSpMkLst>
            <pc:docMk/>
            <pc:sldMk cId="2251305687" sldId="256"/>
            <ac:cxnSpMk id="11" creationId="{1F7A658F-CD09-DFE3-EF8F-5E49441C59AF}"/>
          </ac:cxnSpMkLst>
        </pc:cxnChg>
        <pc:cxnChg chg="add del mod">
          <ac:chgData name="Erin McCarthy" userId="e073e020-cd78-48d0-95a1-e27df68c9bc9" providerId="ADAL" clId="{F375B886-1FB3-4502-BECA-723B28318B86}" dt="2024-04-06T17:41:17.558" v="6254" actId="478"/>
          <ac:cxnSpMkLst>
            <pc:docMk/>
            <pc:sldMk cId="2251305687" sldId="256"/>
            <ac:cxnSpMk id="12" creationId="{8721F1F8-D18E-AA7A-68DD-B91F5BEBA013}"/>
          </ac:cxnSpMkLst>
        </pc:cxnChg>
        <pc:cxnChg chg="add mod">
          <ac:chgData name="Erin McCarthy" userId="e073e020-cd78-48d0-95a1-e27df68c9bc9" providerId="ADAL" clId="{F375B886-1FB3-4502-BECA-723B28318B86}" dt="2024-04-10T15:22:22.236" v="7039" actId="14100"/>
          <ac:cxnSpMkLst>
            <pc:docMk/>
            <pc:sldMk cId="2251305687" sldId="256"/>
            <ac:cxnSpMk id="23" creationId="{D502BDCF-F59E-2C28-9041-4BDD29C39C68}"/>
          </ac:cxnSpMkLst>
        </pc:cxnChg>
        <pc:cxnChg chg="add mod">
          <ac:chgData name="Erin McCarthy" userId="e073e020-cd78-48d0-95a1-e27df68c9bc9" providerId="ADAL" clId="{F375B886-1FB3-4502-BECA-723B28318B86}" dt="2024-04-10T15:22:12.379" v="7038" actId="14100"/>
          <ac:cxnSpMkLst>
            <pc:docMk/>
            <pc:sldMk cId="2251305687" sldId="256"/>
            <ac:cxnSpMk id="24" creationId="{4701F66D-C37A-8296-A431-128B599AFEED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Erin McCarthy" userId="e073e020-cd78-48d0-95a1-e27df68c9bc9" providerId="ADAL" clId="{F375B886-1FB3-4502-BECA-723B28318B86}" dt="2024-04-17T23:21:26.079" v="8581" actId="20577"/>
              <pc2:cmMkLst xmlns:pc2="http://schemas.microsoft.com/office/powerpoint/2019/9/main/command">
                <pc:docMk/>
                <pc:sldMk cId="2251305687" sldId="256"/>
                <pc2:cmMk id="{FB30E41E-88A6-4CF1-A83F-E73ACB455596}"/>
              </pc2:cmMkLst>
            </pc226:cmChg>
            <pc226:cmChg xmlns:pc226="http://schemas.microsoft.com/office/powerpoint/2022/06/main/command" chg="mod">
              <pc226:chgData name="Erin McCarthy" userId="e073e020-cd78-48d0-95a1-e27df68c9bc9" providerId="ADAL" clId="{F375B886-1FB3-4502-BECA-723B28318B86}" dt="2024-04-17T23:21:26.079" v="8581" actId="20577"/>
              <pc2:cmMkLst xmlns:pc2="http://schemas.microsoft.com/office/powerpoint/2019/9/main/command">
                <pc:docMk/>
                <pc:sldMk cId="2251305687" sldId="256"/>
                <pc2:cmMk id="{ABFDA526-783D-458F-9A47-AC189F05BA88}"/>
              </pc2:cmMkLst>
            </pc226:cmChg>
            <pc226:cmChg xmlns:pc226="http://schemas.microsoft.com/office/powerpoint/2022/06/main/command" chg="mod">
              <pc226:chgData name="Erin McCarthy" userId="e073e020-cd78-48d0-95a1-e27df68c9bc9" providerId="ADAL" clId="{F375B886-1FB3-4502-BECA-723B28318B86}" dt="2024-04-17T18:18:33.575" v="8141" actId="2056"/>
              <pc2:cmMkLst xmlns:pc2="http://schemas.microsoft.com/office/powerpoint/2019/9/main/command">
                <pc:docMk/>
                <pc:sldMk cId="2251305687" sldId="256"/>
                <pc2:cmMk id="{A94D6F40-D0D4-42E7-A5AB-515025AF3009}"/>
              </pc2:cmMkLst>
            </pc226:cmChg>
            <pc226:cmChg xmlns:pc226="http://schemas.microsoft.com/office/powerpoint/2022/06/main/command" chg="mod">
              <pc226:chgData name="Erin McCarthy" userId="e073e020-cd78-48d0-95a1-e27df68c9bc9" providerId="ADAL" clId="{F375B886-1FB3-4502-BECA-723B28318B86}" dt="2024-04-17T18:22:11.345" v="8169"/>
              <pc2:cmMkLst xmlns:pc2="http://schemas.microsoft.com/office/powerpoint/2019/9/main/command">
                <pc:docMk/>
                <pc:sldMk cId="2251305687" sldId="256"/>
                <pc2:cmMk id="{86F3714C-05D0-4382-991A-BB6A1BD6663A}"/>
              </pc2:cmMkLst>
            </pc226:cmChg>
            <pc226:cmChg xmlns:pc226="http://schemas.microsoft.com/office/powerpoint/2022/06/main/command" chg="mod modRxn">
              <pc226:chgData name="Erin McCarthy" userId="e073e020-cd78-48d0-95a1-e27df68c9bc9" providerId="ADAL" clId="{F375B886-1FB3-4502-BECA-723B28318B86}" dt="2024-04-17T18:17:54.518" v="8130"/>
              <pc2:cmMkLst xmlns:pc2="http://schemas.microsoft.com/office/powerpoint/2019/9/main/command">
                <pc:docMk/>
                <pc:sldMk cId="2251305687" sldId="256"/>
                <pc2:cmMk id="{746DE0B5-89B5-4CC3-B42F-12B7BEE87D86}"/>
              </pc2:cmMkLst>
            </pc226:cmChg>
            <pc226:cmChg xmlns:pc226="http://schemas.microsoft.com/office/powerpoint/2022/06/main/command" chg="mod">
              <pc226:chgData name="Erin McCarthy" userId="e073e020-cd78-48d0-95a1-e27df68c9bc9" providerId="ADAL" clId="{F375B886-1FB3-4502-BECA-723B28318B86}" dt="2024-04-17T18:19:04.549" v="8150" actId="20577"/>
              <pc2:cmMkLst xmlns:pc2="http://schemas.microsoft.com/office/powerpoint/2019/9/main/command">
                <pc:docMk/>
                <pc:sldMk cId="2251305687" sldId="256"/>
                <pc2:cmMk id="{DC2458D6-1A34-4551-9357-D1010771DE33}"/>
              </pc2:cmMkLst>
            </pc226:cmChg>
            <pc226:cmChg xmlns:pc226="http://schemas.microsoft.com/office/powerpoint/2022/06/main/command" chg="mod">
              <pc226:chgData name="Erin McCarthy" userId="e073e020-cd78-48d0-95a1-e27df68c9bc9" providerId="ADAL" clId="{F375B886-1FB3-4502-BECA-723B28318B86}" dt="2024-04-17T18:19:04.549" v="8150" actId="20577"/>
              <pc2:cmMkLst xmlns:pc2="http://schemas.microsoft.com/office/powerpoint/2019/9/main/command">
                <pc:docMk/>
                <pc:sldMk cId="2251305687" sldId="256"/>
                <pc2:cmMk id="{8D1965FB-DDC3-4CB0-A6F9-B630E342DAB0}"/>
              </pc2:cmMkLst>
            </pc226:cmChg>
          </p:ext>
        </pc:extLst>
      </pc:sldChg>
    </pc:docChg>
  </pc:docChgLst>
  <pc:docChgLst>
    <pc:chgData name="Brittany White-Mathieu" userId="4b6afb6b-b8fe-4716-a0b3-f5660ef03d9e" providerId="ADAL" clId="{799FF891-8790-B844-9B1F-0CDD01323B65}"/>
    <pc:docChg chg="custSel modSld">
      <pc:chgData name="Brittany White-Mathieu" userId="4b6afb6b-b8fe-4716-a0b3-f5660ef03d9e" providerId="ADAL" clId="{799FF891-8790-B844-9B1F-0CDD01323B65}" dt="2024-04-10T15:49:01.456" v="8" actId="1076"/>
      <pc:docMkLst>
        <pc:docMk/>
      </pc:docMkLst>
      <pc:sldChg chg="addSp delSp modSp mod">
        <pc:chgData name="Brittany White-Mathieu" userId="4b6afb6b-b8fe-4716-a0b3-f5660ef03d9e" providerId="ADAL" clId="{799FF891-8790-B844-9B1F-0CDD01323B65}" dt="2024-04-10T15:49:01.456" v="8" actId="1076"/>
        <pc:sldMkLst>
          <pc:docMk/>
          <pc:sldMk cId="2251305687" sldId="256"/>
        </pc:sldMkLst>
        <pc:spChg chg="mod">
          <ac:chgData name="Brittany White-Mathieu" userId="4b6afb6b-b8fe-4716-a0b3-f5660ef03d9e" providerId="ADAL" clId="{799FF891-8790-B844-9B1F-0CDD01323B65}" dt="2024-04-10T15:48:47.593" v="1" actId="931"/>
          <ac:spMkLst>
            <pc:docMk/>
            <pc:sldMk cId="2251305687" sldId="256"/>
            <ac:spMk id="29" creationId="{35CEDF6E-06AC-61A7-9BEB-6A4913BB535A}"/>
          </ac:spMkLst>
        </pc:spChg>
        <pc:picChg chg="add mod">
          <ac:chgData name="Brittany White-Mathieu" userId="4b6afb6b-b8fe-4716-a0b3-f5660ef03d9e" providerId="ADAL" clId="{799FF891-8790-B844-9B1F-0CDD01323B65}" dt="2024-04-10T15:49:01.456" v="8" actId="1076"/>
          <ac:picMkLst>
            <pc:docMk/>
            <pc:sldMk cId="2251305687" sldId="256"/>
            <ac:picMk id="6" creationId="{08EC88AD-A5DB-9B84-1A45-8C861F060057}"/>
          </ac:picMkLst>
        </pc:picChg>
        <pc:picChg chg="del">
          <ac:chgData name="Brittany White-Mathieu" userId="4b6afb6b-b8fe-4716-a0b3-f5660ef03d9e" providerId="ADAL" clId="{799FF891-8790-B844-9B1F-0CDD01323B65}" dt="2024-04-10T15:48:15.051" v="0" actId="478"/>
          <ac:picMkLst>
            <pc:docMk/>
            <pc:sldMk cId="2251305687" sldId="256"/>
            <ac:picMk id="30" creationId="{167425BF-3BB6-8E18-31E6-F4D42028026F}"/>
          </ac:picMkLst>
        </pc:picChg>
      </pc:sldChg>
    </pc:docChg>
  </pc:docChgLst>
  <pc:docChgLst>
    <pc:chgData name="Brittany White-Mathieu" userId="S::bmf376@usnh.edu::4b6afb6b-b8fe-4716-a0b3-f5660ef03d9e" providerId="AD" clId="Web-{FEBDA04D-0478-17F9-E9CA-A755660DCF12}"/>
    <pc:docChg chg="mod modSld">
      <pc:chgData name="Brittany White-Mathieu" userId="S::bmf376@usnh.edu::4b6afb6b-b8fe-4716-a0b3-f5660ef03d9e" providerId="AD" clId="Web-{FEBDA04D-0478-17F9-E9CA-A755660DCF12}" dt="2024-04-15T18:28:02.156" v="38" actId="1076"/>
      <pc:docMkLst>
        <pc:docMk/>
      </pc:docMkLst>
      <pc:sldChg chg="addSp modSp addCm">
        <pc:chgData name="Brittany White-Mathieu" userId="S::bmf376@usnh.edu::4b6afb6b-b8fe-4716-a0b3-f5660ef03d9e" providerId="AD" clId="Web-{FEBDA04D-0478-17F9-E9CA-A755660DCF12}" dt="2024-04-15T18:28:02.156" v="38" actId="1076"/>
        <pc:sldMkLst>
          <pc:docMk/>
          <pc:sldMk cId="2251305687" sldId="256"/>
        </pc:sldMkLst>
        <pc:spChg chg="add mod">
          <ac:chgData name="Brittany White-Mathieu" userId="S::bmf376@usnh.edu::4b6afb6b-b8fe-4716-a0b3-f5660ef03d9e" providerId="AD" clId="Web-{FEBDA04D-0478-17F9-E9CA-A755660DCF12}" dt="2024-04-15T18:27:43.515" v="29" actId="1076"/>
          <ac:spMkLst>
            <pc:docMk/>
            <pc:sldMk cId="2251305687" sldId="256"/>
            <ac:spMk id="2" creationId="{1CA2459D-EEF6-AA98-42DC-D31D3B04CBDE}"/>
          </ac:spMkLst>
        </pc:spChg>
        <pc:spChg chg="mod ord">
          <ac:chgData name="Brittany White-Mathieu" userId="S::bmf376@usnh.edu::4b6afb6b-b8fe-4716-a0b3-f5660ef03d9e" providerId="AD" clId="Web-{FEBDA04D-0478-17F9-E9CA-A755660DCF12}" dt="2024-04-15T18:24:30.119" v="18" actId="20577"/>
          <ac:spMkLst>
            <pc:docMk/>
            <pc:sldMk cId="2251305687" sldId="256"/>
            <ac:spMk id="20" creationId="{7265BEEB-B048-DC75-8FDD-54EEB9088611}"/>
          </ac:spMkLst>
        </pc:spChg>
        <pc:spChg chg="mod">
          <ac:chgData name="Brittany White-Mathieu" userId="S::bmf376@usnh.edu::4b6afb6b-b8fe-4716-a0b3-f5660ef03d9e" providerId="AD" clId="Web-{FEBDA04D-0478-17F9-E9CA-A755660DCF12}" dt="2024-04-15T18:27:58.813" v="37" actId="20577"/>
          <ac:spMkLst>
            <pc:docMk/>
            <pc:sldMk cId="2251305687" sldId="256"/>
            <ac:spMk id="29" creationId="{35CEDF6E-06AC-61A7-9BEB-6A4913BB535A}"/>
          </ac:spMkLst>
        </pc:spChg>
        <pc:picChg chg="mod">
          <ac:chgData name="Brittany White-Mathieu" userId="S::bmf376@usnh.edu::4b6afb6b-b8fe-4716-a0b3-f5660ef03d9e" providerId="AD" clId="Web-{FEBDA04D-0478-17F9-E9CA-A755660DCF12}" dt="2024-04-15T18:28:02.156" v="38" actId="1076"/>
          <ac:picMkLst>
            <pc:docMk/>
            <pc:sldMk cId="2251305687" sldId="256"/>
            <ac:picMk id="25" creationId="{2B7E9509-F8C2-5B72-900F-330CEE9C5791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Brittany White-Mathieu" userId="S::bmf376@usnh.edu::4b6afb6b-b8fe-4716-a0b3-f5660ef03d9e" providerId="AD" clId="Web-{FEBDA04D-0478-17F9-E9CA-A755660DCF12}" dt="2024-04-15T18:27:25.530" v="22"/>
              <pc2:cmMkLst xmlns:pc2="http://schemas.microsoft.com/office/powerpoint/2019/9/main/command">
                <pc:docMk/>
                <pc:sldMk cId="2251305687" sldId="256"/>
                <pc2:cmMk id="{FB30E41E-88A6-4CF1-A83F-E73ACB455596}"/>
              </pc2:cmMkLst>
            </pc226:cmChg>
            <pc226:cmChg xmlns:pc226="http://schemas.microsoft.com/office/powerpoint/2022/06/main/command" chg="add">
              <pc226:chgData name="Brittany White-Mathieu" userId="S::bmf376@usnh.edu::4b6afb6b-b8fe-4716-a0b3-f5660ef03d9e" providerId="AD" clId="Web-{FEBDA04D-0478-17F9-E9CA-A755660DCF12}" dt="2024-04-15T18:25:19.793" v="19"/>
              <pc2:cmMkLst xmlns:pc2="http://schemas.microsoft.com/office/powerpoint/2019/9/main/command">
                <pc:docMk/>
                <pc:sldMk cId="2251305687" sldId="256"/>
                <pc2:cmMk id="{ABFDA526-783D-458F-9A47-AC189F05BA88}"/>
              </pc2:cmMkLst>
            </pc226:cmChg>
            <pc226:cmChg xmlns:pc226="http://schemas.microsoft.com/office/powerpoint/2022/06/main/command" chg="add">
              <pc226:chgData name="Brittany White-Mathieu" userId="S::bmf376@usnh.edu::4b6afb6b-b8fe-4716-a0b3-f5660ef03d9e" providerId="AD" clId="Web-{FEBDA04D-0478-17F9-E9CA-A755660DCF12}" dt="2024-04-15T18:20:55.363" v="5"/>
              <pc2:cmMkLst xmlns:pc2="http://schemas.microsoft.com/office/powerpoint/2019/9/main/command">
                <pc:docMk/>
                <pc:sldMk cId="2251305687" sldId="256"/>
                <pc2:cmMk id="{A94D6F40-D0D4-42E7-A5AB-515025AF3009}"/>
              </pc2:cmMkLst>
            </pc226:cmChg>
            <pc226:cmChg xmlns:pc226="http://schemas.microsoft.com/office/powerpoint/2022/06/main/command" chg="add">
              <pc226:chgData name="Brittany White-Mathieu" userId="S::bmf376@usnh.edu::4b6afb6b-b8fe-4716-a0b3-f5660ef03d9e" providerId="AD" clId="Web-{FEBDA04D-0478-17F9-E9CA-A755660DCF12}" dt="2024-04-15T18:22:28.382" v="6"/>
              <pc2:cmMkLst xmlns:pc2="http://schemas.microsoft.com/office/powerpoint/2019/9/main/command">
                <pc:docMk/>
                <pc:sldMk cId="2251305687" sldId="256"/>
                <pc2:cmMk id="{86F3714C-05D0-4382-991A-BB6A1BD6663A}"/>
              </pc2:cmMkLst>
            </pc226:cmChg>
            <pc226:cmChg xmlns:pc226="http://schemas.microsoft.com/office/powerpoint/2022/06/main/command" chg="add">
              <pc226:chgData name="Brittany White-Mathieu" userId="S::bmf376@usnh.edu::4b6afb6b-b8fe-4716-a0b3-f5660ef03d9e" providerId="AD" clId="Web-{FEBDA04D-0478-17F9-E9CA-A755660DCF12}" dt="2024-04-15T18:17:59.234" v="3"/>
              <pc2:cmMkLst xmlns:pc2="http://schemas.microsoft.com/office/powerpoint/2019/9/main/command">
                <pc:docMk/>
                <pc:sldMk cId="2251305687" sldId="256"/>
                <pc2:cmMk id="{746DE0B5-89B5-4CC3-B42F-12B7BEE87D86}"/>
              </pc2:cmMkLst>
            </pc226:cmChg>
            <pc226:cmChg xmlns:pc226="http://schemas.microsoft.com/office/powerpoint/2022/06/main/command" chg="add">
              <pc226:chgData name="Brittany White-Mathieu" userId="S::bmf376@usnh.edu::4b6afb6b-b8fe-4716-a0b3-f5660ef03d9e" providerId="AD" clId="Web-{FEBDA04D-0478-17F9-E9CA-A755660DCF12}" dt="2024-04-15T18:17:38.327" v="2"/>
              <pc2:cmMkLst xmlns:pc2="http://schemas.microsoft.com/office/powerpoint/2019/9/main/command">
                <pc:docMk/>
                <pc:sldMk cId="2251305687" sldId="256"/>
                <pc2:cmMk id="{DC2458D6-1A34-4551-9357-D1010771DE33}"/>
              </pc2:cmMkLst>
            </pc226:cmChg>
            <pc226:cmChg xmlns:pc226="http://schemas.microsoft.com/office/powerpoint/2022/06/main/command" chg="add">
              <pc226:chgData name="Brittany White-Mathieu" userId="S::bmf376@usnh.edu::4b6afb6b-b8fe-4716-a0b3-f5660ef03d9e" providerId="AD" clId="Web-{FEBDA04D-0478-17F9-E9CA-A755660DCF12}" dt="2024-04-15T18:18:37.469" v="4"/>
              <pc2:cmMkLst xmlns:pc2="http://schemas.microsoft.com/office/powerpoint/2019/9/main/command">
                <pc:docMk/>
                <pc:sldMk cId="2251305687" sldId="256"/>
                <pc2:cmMk id="{E522BDF6-D374-46C3-98DA-38510FF094D8}"/>
              </pc2:cmMkLst>
            </pc226:cmChg>
            <pc226:cmChg xmlns:pc226="http://schemas.microsoft.com/office/powerpoint/2022/06/main/command" chg="add">
              <pc226:chgData name="Brittany White-Mathieu" userId="S::bmf376@usnh.edu::4b6afb6b-b8fe-4716-a0b3-f5660ef03d9e" providerId="AD" clId="Web-{FEBDA04D-0478-17F9-E9CA-A755660DCF12}" dt="2024-04-15T18:16:24.497" v="1"/>
              <pc2:cmMkLst xmlns:pc2="http://schemas.microsoft.com/office/powerpoint/2019/9/main/command">
                <pc:docMk/>
                <pc:sldMk cId="2251305687" sldId="256"/>
                <pc2:cmMk id="{8D1965FB-DDC3-4CB0-A6F9-B630E342DAB0}"/>
              </pc2:cmMkLst>
            </pc226:cmChg>
          </p:ext>
        </pc:extLst>
      </pc:sldChg>
    </pc:docChg>
  </pc:docChgLst>
  <pc:docChgLst>
    <pc:chgData name="Brittany White-Mathieu" userId="S::bmf376@usnh.edu::4b6afb6b-b8fe-4716-a0b3-f5660ef03d9e" providerId="AD" clId="Web-{94CE1224-82DB-B16A-4D7F-9402C5215764}"/>
    <pc:docChg chg="modSld">
      <pc:chgData name="Brittany White-Mathieu" userId="S::bmf376@usnh.edu::4b6afb6b-b8fe-4716-a0b3-f5660ef03d9e" providerId="AD" clId="Web-{94CE1224-82DB-B16A-4D7F-9402C5215764}" dt="2024-04-10T15:32:35.156" v="16" actId="1076"/>
      <pc:docMkLst>
        <pc:docMk/>
      </pc:docMkLst>
      <pc:sldChg chg="addSp delSp modSp">
        <pc:chgData name="Brittany White-Mathieu" userId="S::bmf376@usnh.edu::4b6afb6b-b8fe-4716-a0b3-f5660ef03d9e" providerId="AD" clId="Web-{94CE1224-82DB-B16A-4D7F-9402C5215764}" dt="2024-04-10T15:32:35.156" v="16" actId="1076"/>
        <pc:sldMkLst>
          <pc:docMk/>
          <pc:sldMk cId="2251305687" sldId="256"/>
        </pc:sldMkLst>
        <pc:picChg chg="add del mod modCrop">
          <ac:chgData name="Brittany White-Mathieu" userId="S::bmf376@usnh.edu::4b6afb6b-b8fe-4716-a0b3-f5660ef03d9e" providerId="AD" clId="Web-{94CE1224-82DB-B16A-4D7F-9402C5215764}" dt="2024-04-10T15:29:17.805" v="4"/>
          <ac:picMkLst>
            <pc:docMk/>
            <pc:sldMk cId="2251305687" sldId="256"/>
            <ac:picMk id="2" creationId="{737EBC13-C2FB-25EB-0EAD-548B72274DF1}"/>
          </ac:picMkLst>
        </pc:picChg>
        <pc:picChg chg="add del mod ord">
          <ac:chgData name="Brittany White-Mathieu" userId="S::bmf376@usnh.edu::4b6afb6b-b8fe-4716-a0b3-f5660ef03d9e" providerId="AD" clId="Web-{94CE1224-82DB-B16A-4D7F-9402C5215764}" dt="2024-04-10T15:32:22.921" v="14"/>
          <ac:picMkLst>
            <pc:docMk/>
            <pc:sldMk cId="2251305687" sldId="256"/>
            <ac:picMk id="6" creationId="{F1BB991F-0A49-E9D5-CFF2-B1DA30D59ACC}"/>
          </ac:picMkLst>
        </pc:picChg>
        <pc:picChg chg="add mod">
          <ac:chgData name="Brittany White-Mathieu" userId="S::bmf376@usnh.edu::4b6afb6b-b8fe-4716-a0b3-f5660ef03d9e" providerId="AD" clId="Web-{94CE1224-82DB-B16A-4D7F-9402C5215764}" dt="2024-04-10T15:32:35.156" v="16" actId="1076"/>
          <ac:picMkLst>
            <pc:docMk/>
            <pc:sldMk cId="2251305687" sldId="256"/>
            <ac:picMk id="11" creationId="{EE9F9B10-4D55-343B-1029-BE739D92DAAF}"/>
          </ac:picMkLst>
        </pc:picChg>
      </pc:sldChg>
    </pc:docChg>
  </pc:docChgLst>
</pc:chgInfo>
</file>

<file path=ppt/comments/modernComment_100_863032D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D1965FB-DDC3-4CB0-A6F9-B630E342DAB0}" authorId="{E2487403-A4E4-817B-7F0E-45DF1F653AD0}" created="2024-04-15T18:16:24.49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251305687" sldId="256"/>
      <ac:spMk id="10" creationId="{09DB8AD2-08DD-0B2D-FE60-B1AF023C58C1}"/>
      <ac:txMk cp="315">
        <ac:context len="518" hash="806557998"/>
      </ac:txMk>
    </ac:txMkLst>
    <p188:pos x="4762155" y="5853482"/>
    <p188:txBody>
      <a:bodyPr/>
      <a:lstStyle/>
      <a:p>
        <a:r>
          <a:rPr lang="en-US"/>
          <a:t>reword: During ferroptosis phospholipids are destroyed resulting in membrane damage. The destruction of membrane-bound structures, including organelles, leads to cell death.</a:t>
        </a:r>
      </a:p>
    </p188:txBody>
  </p188:cm>
  <p188:cm id="{DC2458D6-1A34-4551-9357-D1010771DE33}" authorId="{E2487403-A4E4-817B-7F0E-45DF1F653AD0}" created="2024-04-15T18:17:38.32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251305687" sldId="256"/>
      <ac:spMk id="10" creationId="{09DB8AD2-08DD-0B2D-FE60-B1AF023C58C1}"/>
      <ac:txMk cp="433" len="21">
        <ac:context len="518" hash="806557998"/>
      </ac:txMk>
    </ac:txMkLst>
    <p188:pos x="23473458" y="9325887"/>
    <p188:txBody>
      <a:bodyPr/>
      <a:lstStyle/>
      <a:p>
        <a:r>
          <a:rPr lang="en-US"/>
          <a:t>reword:...needed to understand the role of membranes in the mechanism of this form of cell death</a:t>
        </a:r>
      </a:p>
    </p188:txBody>
  </p188:cm>
  <p188:cm id="{746DE0B5-89B5-4CC3-B42F-12B7BEE87D86}" authorId="{E2487403-A4E4-817B-7F0E-45DF1F653AD0}" status="resolved" created="2024-04-15T18:17:59.234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251305687" sldId="256"/>
      <ac:spMk id="22" creationId="{E8FC8F13-0AC8-DB82-0909-132DD780C0C7}"/>
    </ac:deMkLst>
    <p188:txBody>
      <a:bodyPr/>
      <a:lstStyle/>
      <a:p>
        <a:r>
          <a:rPr lang="en-US"/>
          <a:t>You don't need this text box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4-04-17T18:17:06.033" authorId="{442030D9-560E-4DAE-6428-D82AA1A0FC39}"/>
          </p223:rxn>
        </p223:reactions>
      </p:ext>
    </p188:extLst>
  </p188:cm>
  <p188:cm id="{E522BDF6-D374-46C3-98DA-38510FF094D8}" authorId="{E2487403-A4E4-817B-7F0E-45DF1F653AD0}" created="2024-04-15T18:18:37.46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251305687" sldId="256"/>
      <ac:spMk id="19" creationId="{AD09561A-AC29-7D50-4F16-08DE488749C2}"/>
    </ac:deMkLst>
    <p188:txBody>
      <a:bodyPr/>
      <a:lstStyle/>
      <a:p>
        <a:r>
          <a:rPr lang="en-US"/>
          <a:t>...where ROS react with phospholipid.</a:t>
        </a:r>
      </a:p>
    </p188:txBody>
  </p188:cm>
  <p188:cm id="{A94D6F40-D0D4-42E7-A5AB-515025AF3009}" authorId="{E2487403-A4E4-817B-7F0E-45DF1F653AD0}" status="resolved" created="2024-04-15T18:20:55.363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251305687" sldId="256"/>
      <ac:spMk id="8" creationId="{BB30F794-CC87-5931-7848-1DB73B519346}"/>
    </ac:deMkLst>
    <p188:txBody>
      <a:bodyPr/>
      <a:lstStyle/>
      <a:p>
        <a:r>
          <a:rPr lang="en-US"/>
          <a:t>You also don't need this text box</a:t>
        </a:r>
      </a:p>
    </p188:txBody>
  </p188:cm>
  <p188:cm id="{86F3714C-05D0-4382-991A-BB6A1BD6663A}" authorId="{E2487403-A4E4-817B-7F0E-45DF1F653AD0}" status="resolved" created="2024-04-15T18:22:28.382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251305687" sldId="256"/>
      <ac:spMk id="31" creationId="{C9F36CC8-B516-18C7-1099-431C6E4FF6A5}"/>
    </ac:deMkLst>
    <p188:txBody>
      <a:bodyPr/>
      <a:lstStyle/>
      <a:p>
        <a:r>
          <a:rPr lang="en-US"/>
          <a:t>If you do want to keep there boxes, say something like "In the scheme below..."</a:t>
        </a:r>
      </a:p>
    </p188:txBody>
  </p188:cm>
  <p188:cm id="{ABFDA526-783D-458F-9A47-AC189F05BA88}" authorId="{E2487403-A4E4-817B-7F0E-45DF1F653AD0}" created="2024-04-15T18:25:19.79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251305687" sldId="256"/>
      <ac:spMk id="20" creationId="{7265BEEB-B048-DC75-8FDD-54EEB9088611}"/>
      <ac:txMk cp="646" len="147">
        <ac:context len="974" hash="1320754016"/>
      </ac:txMk>
    </ac:txMkLst>
    <p188:pos x="21350330" y="17481079"/>
    <p188:txBody>
      <a:bodyPr/>
      <a:lstStyle/>
      <a:p>
        <a:r>
          <a:rPr lang="en-US"/>
          <a:t>reword:...chemical probs and fluorescent tags are essential tools in research because they allow scientists to tack and visualize molecules of interest.</a:t>
        </a:r>
      </a:p>
    </p188:txBody>
  </p188:cm>
  <p188:cm id="{FB30E41E-88A6-4CF1-A83F-E73ACB455596}" authorId="{E2487403-A4E4-817B-7F0E-45DF1F653AD0}" created="2024-04-15T18:27:25.53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251305687" sldId="256"/>
      <ac:spMk id="20" creationId="{7265BEEB-B048-DC75-8FDD-54EEB9088611}"/>
      <ac:txMk cp="857" len="11">
        <ac:context len="974" hash="1320754016"/>
      </ac:txMk>
    </ac:txMkLst>
    <p188:pos x="13353877" y="20536795"/>
    <p188:txBody>
      <a:bodyPr/>
      <a:lstStyle/>
      <a:p>
        <a:r>
          <a:rPr lang="en-US"/>
          <a:t>reword:...ferroptosis; the method developed with this research will provide an improved tool for tracking a....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4E47-7FDD-4A98-8AC5-072224E3C45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C184-6EDF-4286-8B22-D69ED2408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99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4E47-7FDD-4A98-8AC5-072224E3C45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C184-6EDF-4286-8B22-D69ED2408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55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4E47-7FDD-4A98-8AC5-072224E3C45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C184-6EDF-4286-8B22-D69ED2408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646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4E47-7FDD-4A98-8AC5-072224E3C45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C184-6EDF-4286-8B22-D69ED2408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30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>
                    <a:tint val="82000"/>
                  </a:schemeClr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82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4E47-7FDD-4A98-8AC5-072224E3C45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C184-6EDF-4286-8B22-D69ED2408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337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4E47-7FDD-4A98-8AC5-072224E3C45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C184-6EDF-4286-8B22-D69ED2408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92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4E47-7FDD-4A98-8AC5-072224E3C45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C184-6EDF-4286-8B22-D69ED2408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56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4E47-7FDD-4A98-8AC5-072224E3C45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C184-6EDF-4286-8B22-D69ED2408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113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4E47-7FDD-4A98-8AC5-072224E3C45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C184-6EDF-4286-8B22-D69ED2408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068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4E47-7FDD-4A98-8AC5-072224E3C45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C184-6EDF-4286-8B22-D69ED2408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93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74E47-7FDD-4A98-8AC5-072224E3C45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7C184-6EDF-4286-8B22-D69ED2408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954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E74E47-7FDD-4A98-8AC5-072224E3C45A}" type="datetimeFigureOut">
              <a:rPr lang="en-US" smtClean="0"/>
              <a:t>4/17/2024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37C184-6EDF-4286-8B22-D69ED2408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31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microsoft.com/office/2018/10/relationships/comments" Target="../comments/modernComment_100_863032D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9DB8AD2-08DD-0B2D-FE60-B1AF023C58C1}"/>
              </a:ext>
            </a:extLst>
          </p:cNvPr>
          <p:cNvSpPr txBox="1"/>
          <p:nvPr/>
        </p:nvSpPr>
        <p:spPr>
          <a:xfrm>
            <a:off x="633035" y="6367719"/>
            <a:ext cx="13577745" cy="12193081"/>
          </a:xfrm>
          <a:prstGeom prst="rect">
            <a:avLst/>
          </a:prstGeom>
          <a:noFill/>
          <a:ln>
            <a:noFill/>
          </a:ln>
        </p:spPr>
        <p:txBody>
          <a:bodyPr wrap="square" lIns="274320" rtlCol="0">
            <a:spAutoFit/>
          </a:bodyPr>
          <a:lstStyle/>
          <a:p>
            <a:pPr>
              <a:spcAft>
                <a:spcPts val="120"/>
              </a:spcAft>
            </a:pP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Ferroptosis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is a complex mode of cell death. Ferroptosis is triggered when reactive oxygen species (ROS) react with iron released from mitochondria.</a:t>
            </a:r>
          </a:p>
          <a:p>
            <a:pPr marL="571500" indent="-571500">
              <a:spcAft>
                <a:spcPts val="120"/>
              </a:spcAft>
              <a:buFont typeface="Wingdings" panose="05000000000000000000" pitchFamily="2" charset="2"/>
              <a:buChar char="v"/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During ferroptosis, phospholipids are destroyed resulting in membrane damage. The destruction of membrane-bound structures, including organelles, leads to cell death.</a:t>
            </a:r>
          </a:p>
          <a:p>
            <a:pPr>
              <a:spcAft>
                <a:spcPts val="120"/>
              </a:spcAft>
            </a:pPr>
            <a:r>
              <a:rPr lang="en-US" sz="1100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</a:p>
          <a:p>
            <a:pPr>
              <a:spcAft>
                <a:spcPts val="120"/>
              </a:spcAft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Despite its importance to cellular and organismal health, </a:t>
            </a: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ferroptosis isn’t well understood,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and more research is needed to understand the role of membranes in this form of cell death.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3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0A858B-C1ED-78B6-9CCD-65205B4C26D5}"/>
              </a:ext>
            </a:extLst>
          </p:cNvPr>
          <p:cNvSpPr txBox="1"/>
          <p:nvPr/>
        </p:nvSpPr>
        <p:spPr>
          <a:xfrm>
            <a:off x="14759332" y="6353550"/>
            <a:ext cx="14312266" cy="14398814"/>
          </a:xfrm>
          <a:prstGeom prst="rect">
            <a:avLst/>
          </a:prstGeom>
          <a:noFill/>
          <a:ln>
            <a:noFill/>
          </a:ln>
        </p:spPr>
        <p:txBody>
          <a:bodyPr wrap="square" lIns="274320" rtlCol="0">
            <a:spAutoFit/>
          </a:bodyPr>
          <a:lstStyle/>
          <a:p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Organic Synthesis</a:t>
            </a:r>
          </a:p>
          <a:p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6-Azido-hexanoic acid </a:t>
            </a: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will be synthesized from 6-bromohexanoic acid and sodium azide in DMF. </a:t>
            </a:r>
          </a:p>
          <a:p>
            <a:endParaRPr lang="en-US" sz="3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Mixture will be heated to 100°C and left to run for ~16 hours at inert pressure. 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The resulting organic layer will be collected, dried over sodium sulfate, and concentrated using a rotary evaporator.</a:t>
            </a:r>
          </a:p>
          <a:p>
            <a:pPr marL="571500" indent="-571500">
              <a:spcAft>
                <a:spcPts val="120"/>
              </a:spcAft>
              <a:buFont typeface="Wingdings" panose="05000000000000000000" pitchFamily="2" charset="2"/>
              <a:buChar char="v"/>
            </a:pPr>
            <a:endParaRPr lang="en-US" sz="3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spcAft>
                <a:spcPts val="120"/>
              </a:spcAft>
            </a:pPr>
            <a:endParaRPr lang="en-US" sz="3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71500" indent="-571500">
              <a:spcAft>
                <a:spcPts val="120"/>
              </a:spcAft>
              <a:buFont typeface="Wingdings" panose="05000000000000000000" pitchFamily="2" charset="2"/>
              <a:buChar char="v"/>
            </a:pPr>
            <a:endParaRPr lang="en-US" sz="3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71500" indent="-571500">
              <a:spcAft>
                <a:spcPts val="120"/>
              </a:spcAft>
              <a:buFont typeface="Wingdings" panose="05000000000000000000" pitchFamily="2" charset="2"/>
              <a:buChar char="v"/>
            </a:pPr>
            <a:endParaRPr lang="en-US" sz="3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Aft>
                <a:spcPts val="120"/>
              </a:spcAf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Aft>
                <a:spcPts val="120"/>
              </a:spcAf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Aft>
                <a:spcPts val="120"/>
              </a:spcAf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Aft>
                <a:spcPts val="120"/>
              </a:spcAf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Aft>
                <a:spcPts val="120"/>
              </a:spcAf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Aft>
                <a:spcPts val="120"/>
              </a:spcAft>
            </a:pP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Incorporation Into Cells and Imaging</a:t>
            </a:r>
          </a:p>
          <a:p>
            <a:pPr>
              <a:spcAft>
                <a:spcPts val="100"/>
              </a:spcAft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6-azido-hexanoic acid will be incorporated into the membranes of HeLa cells.</a:t>
            </a:r>
          </a:p>
          <a:p>
            <a:pPr marL="685800" indent="-685800">
              <a:spcAft>
                <a:spcPts val="100"/>
              </a:spcAft>
              <a:buFont typeface="Wingdings" panose="05000000000000000000" pitchFamily="2" charset="2"/>
              <a:buChar char="v"/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Compound will be fed to cells and will be </a:t>
            </a: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incorporated into membranes </a:t>
            </a: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via the cells’ natural membrane building processes. </a:t>
            </a:r>
          </a:p>
          <a:p>
            <a:pPr marL="685800" indent="-685800">
              <a:spcAft>
                <a:spcPts val="100"/>
              </a:spcAft>
              <a:buFont typeface="Wingdings" panose="05000000000000000000" pitchFamily="2" charset="2"/>
              <a:buChar char="v"/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fluorophore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that fluoresces in the presence of hydrogen peroxide will be introduced and will bind to the anchor via </a:t>
            </a: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click chemistry. </a:t>
            </a:r>
          </a:p>
          <a:p>
            <a:pPr marL="685800" indent="-685800">
              <a:spcAft>
                <a:spcPts val="100"/>
              </a:spcAft>
              <a:buFont typeface="Wingdings" panose="05000000000000000000" pitchFamily="2" charset="2"/>
              <a:buChar char="v"/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Hydrogen peroxide and a ferroptosis initiator will be added, and confocal microscopy will be used to image the cell.</a:t>
            </a:r>
          </a:p>
          <a:p>
            <a:pPr marL="1143000" lvl="1" indent="-685800"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The origin and movement of hydrogen peroxide will be imaged, as well as any </a:t>
            </a: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morphological changes in the cells’ membranes.</a:t>
            </a: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DB8F27E-1557-E95D-0C80-C4DFF34A3B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43891200" cy="4606876"/>
          </a:xfrm>
          <a:solidFill>
            <a:schemeClr val="accent6">
              <a:lumMod val="50000"/>
            </a:schemeClr>
          </a:solidFill>
          <a:ln w="1016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en-US" sz="840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Development of a Clickable Probe for Imaging</a:t>
            </a:r>
            <a:br>
              <a:rPr lang="en-US" sz="840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840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Hydrogen Peroxide in the Bilayer</a:t>
            </a:r>
            <a:br>
              <a:rPr lang="en-US" sz="840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6000" b="1" u="sng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Erin E. McCarthy,</a:t>
            </a:r>
            <a:r>
              <a:rPr lang="en-US" sz="600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Brittany White-Mathieu</a:t>
            </a:r>
            <a:br>
              <a:rPr lang="en-US" sz="560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5600" i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Department of Chemistry, University of New Hampshire</a:t>
            </a:r>
            <a:endParaRPr lang="en-US" sz="9300" i="1">
              <a:solidFill>
                <a:schemeClr val="bg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7" name="Picture 6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69756009-8740-14A2-4B9E-75B46C3A92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44" y="834642"/>
            <a:ext cx="10045378" cy="2801115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C3D25004-7739-6168-DC7D-FAB7D3EF13FF}"/>
              </a:ext>
            </a:extLst>
          </p:cNvPr>
          <p:cNvSpPr txBox="1">
            <a:spLocks/>
          </p:cNvSpPr>
          <p:nvPr/>
        </p:nvSpPr>
        <p:spPr>
          <a:xfrm>
            <a:off x="14939472" y="5134406"/>
            <a:ext cx="13951986" cy="913158"/>
          </a:xfrm>
          <a:prstGeom prst="rect">
            <a:avLst/>
          </a:prstGeom>
          <a:solidFill>
            <a:srgbClr val="275317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>
                <a:solidFill>
                  <a:schemeClr val="bg1"/>
                </a:solidFill>
                <a:latin typeface="Cambria" panose="02040503050406030204" pitchFamily="18" charset="0"/>
              </a:rPr>
              <a:t>Methodology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48564FF8-52BE-1C29-B79A-354E7136B78A}"/>
              </a:ext>
            </a:extLst>
          </p:cNvPr>
          <p:cNvSpPr txBox="1">
            <a:spLocks/>
          </p:cNvSpPr>
          <p:nvPr/>
        </p:nvSpPr>
        <p:spPr>
          <a:xfrm>
            <a:off x="712216" y="5134406"/>
            <a:ext cx="13555727" cy="913158"/>
          </a:xfrm>
          <a:prstGeom prst="rect">
            <a:avLst/>
          </a:prstGeom>
          <a:solidFill>
            <a:srgbClr val="275317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>
                <a:solidFill>
                  <a:schemeClr val="bg1"/>
                </a:solidFill>
                <a:latin typeface="Cambria" panose="02040503050406030204" pitchFamily="18" charset="0"/>
              </a:rPr>
              <a:t>Background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E4C563AA-9C91-448C-917F-C17CB991D508}"/>
              </a:ext>
            </a:extLst>
          </p:cNvPr>
          <p:cNvSpPr txBox="1">
            <a:spLocks/>
          </p:cNvSpPr>
          <p:nvPr/>
        </p:nvSpPr>
        <p:spPr>
          <a:xfrm>
            <a:off x="29562983" y="5134406"/>
            <a:ext cx="13616001" cy="913158"/>
          </a:xfrm>
          <a:prstGeom prst="rect">
            <a:avLst/>
          </a:prstGeom>
          <a:solidFill>
            <a:srgbClr val="275317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>
                <a:solidFill>
                  <a:schemeClr val="bg1"/>
                </a:solidFill>
                <a:latin typeface="Cambria" panose="02040503050406030204" pitchFamily="18" charset="0"/>
              </a:rPr>
              <a:t>Applications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265BEEB-B048-DC75-8FDD-54EEB9088611}"/>
              </a:ext>
            </a:extLst>
          </p:cNvPr>
          <p:cNvSpPr txBox="1"/>
          <p:nvPr/>
        </p:nvSpPr>
        <p:spPr>
          <a:xfrm>
            <a:off x="29562981" y="6353550"/>
            <a:ext cx="13616000" cy="10948638"/>
          </a:xfrm>
          <a:prstGeom prst="rect">
            <a:avLst/>
          </a:prstGeom>
          <a:noFill/>
          <a:ln>
            <a:noFill/>
          </a:ln>
        </p:spPr>
        <p:txBody>
          <a:bodyPr wrap="square" lIns="274320" tIns="73152" rIns="91440" bIns="45720" rtlCol="0" anchor="t">
            <a:spAutoFit/>
          </a:bodyPr>
          <a:lstStyle/>
          <a:p>
            <a:pPr marL="571500" indent="-571500">
              <a:spcBef>
                <a:spcPts val="100"/>
              </a:spcBef>
              <a:spcAft>
                <a:spcPts val="120"/>
              </a:spcAft>
              <a:buFont typeface="Wingdings" panose="05000000000000000000" pitchFamily="2" charset="2"/>
              <a:buChar char="v"/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This foundational research will provide insight into the fundamental mechanism of ferroptosis. </a:t>
            </a:r>
          </a:p>
          <a:p>
            <a:pPr marL="1028700" lvl="1" indent="-571500">
              <a:spcBef>
                <a:spcPts val="100"/>
              </a:spcBef>
              <a:spcAft>
                <a:spcPts val="120"/>
              </a:spcAft>
              <a:buFont typeface="Arial" panose="020B0604020202020204" pitchFamily="34" charset="0"/>
              <a:buChar char="•"/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Investigational research is invaluable to our medical systems and our understanding of life. </a:t>
            </a:r>
          </a:p>
          <a:p>
            <a:pPr marL="1028700" lvl="1" indent="-571500">
              <a:spcBef>
                <a:spcPts val="100"/>
              </a:spcBef>
              <a:spcAft>
                <a:spcPts val="12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This research will provide a scaffold for countless further probes and investigations.</a:t>
            </a:r>
          </a:p>
          <a:p>
            <a:pPr>
              <a:spcBef>
                <a:spcPts val="100"/>
              </a:spcBef>
              <a:spcAft>
                <a:spcPts val="120"/>
              </a:spcAft>
            </a:pPr>
            <a:r>
              <a:rPr lang="en-US" sz="11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marL="571500" indent="-571500">
              <a:spcBef>
                <a:spcPts val="100"/>
              </a:spcBef>
              <a:spcAft>
                <a:spcPts val="120"/>
              </a:spcAft>
              <a:buFont typeface="Wingdings" panose="05000000000000000000" pitchFamily="2" charset="2"/>
              <a:buChar char="v"/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If ferroptosis is left unchecked, it can be </a:t>
            </a:r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a devastating cellular killer.</a:t>
            </a:r>
          </a:p>
          <a:p>
            <a:pPr marL="1028700" lvl="1" indent="-571500">
              <a:spcBef>
                <a:spcPts val="100"/>
              </a:spcBef>
              <a:spcAft>
                <a:spcPts val="120"/>
              </a:spcAft>
              <a:buFont typeface="Arial" panose="020B0604020202020204" pitchFamily="34" charset="0"/>
              <a:buChar char="•"/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Literature suggests that the ferroptosis pathway plays a role in diseases like Dementia, Alzheimer’s, and cancers, opening doorways for further investigation of treatments. </a:t>
            </a:r>
          </a:p>
          <a:p>
            <a:pPr lvl="1">
              <a:spcBef>
                <a:spcPts val="100"/>
              </a:spcBef>
              <a:spcAft>
                <a:spcPts val="120"/>
              </a:spcAft>
            </a:pPr>
            <a:r>
              <a:rPr lang="en-US" sz="11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lvl="1">
              <a:spcBef>
                <a:spcPts val="100"/>
              </a:spcBef>
              <a:spcAft>
                <a:spcPts val="120"/>
              </a:spcAft>
            </a:pPr>
            <a:endParaRPr lang="en-US" sz="11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spcBef>
                <a:spcPts val="100"/>
              </a:spcBef>
              <a:spcAft>
                <a:spcPts val="120"/>
              </a:spcAft>
              <a:buFont typeface="Wingdings" panose="05000000000000000000" pitchFamily="2" charset="2"/>
              <a:buChar char="v"/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This research will provide insight into membrane structure and how the environment may differ inside the bilayer.</a:t>
            </a:r>
          </a:p>
          <a:p>
            <a:pPr marL="571500" indent="-571500">
              <a:spcBef>
                <a:spcPts val="100"/>
              </a:spcBef>
              <a:spcAft>
                <a:spcPts val="120"/>
              </a:spcAft>
              <a:buFont typeface="Wingdings" panose="05000000000000000000" pitchFamily="2" charset="2"/>
              <a:buChar char="v"/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Chemical probes and fluorescent tags are essential tools in research because they allow for the tracking and visualization of molecules of interest. </a:t>
            </a:r>
          </a:p>
          <a:p>
            <a:pPr marL="1028700" lvl="1" indent="-571500">
              <a:spcBef>
                <a:spcPts val="100"/>
              </a:spcBef>
              <a:spcAft>
                <a:spcPts val="120"/>
              </a:spcAft>
              <a:buFont typeface="Arial" panose="020B0604020202020204" pitchFamily="34" charset="0"/>
              <a:buChar char="•"/>
            </a:pPr>
            <a:r>
              <a:rPr lang="en-US" sz="3400" dirty="0">
                <a:latin typeface="Cambria"/>
                <a:ea typeface="Cambria"/>
              </a:rPr>
              <a:t>This technique is not limited to sensing analytes involved in ferroptosis; the method developed in this research will provide an improved tool for tracking a variety of analytes.</a:t>
            </a:r>
            <a:endParaRPr lang="en-US" sz="3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8D036530-C8A5-FD77-593C-561214BF9CC4}"/>
              </a:ext>
            </a:extLst>
          </p:cNvPr>
          <p:cNvSpPr txBox="1">
            <a:spLocks/>
          </p:cNvSpPr>
          <p:nvPr/>
        </p:nvSpPr>
        <p:spPr>
          <a:xfrm>
            <a:off x="651944" y="23557980"/>
            <a:ext cx="13539928" cy="913158"/>
          </a:xfrm>
          <a:prstGeom prst="rect">
            <a:avLst/>
          </a:prstGeom>
          <a:solidFill>
            <a:srgbClr val="275317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>
                <a:solidFill>
                  <a:schemeClr val="bg1"/>
                </a:solidFill>
                <a:latin typeface="Cambria" panose="02040503050406030204" pitchFamily="18" charset="0"/>
              </a:rPr>
              <a:t>Project Introduction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09561A-AC29-7D50-4F16-08DE488749C2}"/>
              </a:ext>
            </a:extLst>
          </p:cNvPr>
          <p:cNvSpPr txBox="1"/>
          <p:nvPr/>
        </p:nvSpPr>
        <p:spPr>
          <a:xfrm>
            <a:off x="651944" y="24712133"/>
            <a:ext cx="13539929" cy="7643118"/>
          </a:xfrm>
          <a:prstGeom prst="rect">
            <a:avLst/>
          </a:prstGeom>
          <a:noFill/>
          <a:ln>
            <a:noFill/>
          </a:ln>
        </p:spPr>
        <p:txBody>
          <a:bodyPr wrap="square" lIns="274320" rtlCol="0">
            <a:spAutoFit/>
          </a:bodyPr>
          <a:lstStyle/>
          <a:p>
            <a:pPr>
              <a:spcAft>
                <a:spcPts val="120"/>
              </a:spcAft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The White-Mathieu Lab is developing chemical tools that shed light on the regulatory functions of membranes in ferroptosis. </a:t>
            </a:r>
          </a:p>
          <a:p>
            <a:pPr>
              <a:spcAft>
                <a:spcPts val="120"/>
              </a:spcAft>
            </a:pPr>
            <a:endParaRPr lang="en-US" sz="3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71500" indent="-571500">
              <a:spcAft>
                <a:spcPts val="120"/>
              </a:spcAft>
              <a:buFont typeface="Wingdings" panose="05000000000000000000" pitchFamily="2" charset="2"/>
              <a:buChar char="v"/>
            </a:pP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This project aims to synthesize a compound that will serve as an anchor to attach a fluorophore to the inside of lipid bilayers, where ROS react with phospholipids.</a:t>
            </a:r>
          </a:p>
          <a:p>
            <a:pPr>
              <a:spcAft>
                <a:spcPts val="120"/>
              </a:spcAft>
            </a:pPr>
            <a:endParaRPr lang="en-US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Aft>
                <a:spcPts val="120"/>
              </a:spcAft>
            </a:pP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Goal: </a:t>
            </a: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Investigate the role of membranes in ferroptosis by visualizing membranes when hydrogen peroxide is produced.</a:t>
            </a:r>
          </a:p>
          <a:p>
            <a:pPr>
              <a:spcAft>
                <a:spcPts val="120"/>
              </a:spcAft>
            </a:pPr>
            <a:r>
              <a:rPr lang="en-US" sz="11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>
              <a:spcAft>
                <a:spcPts val="120"/>
              </a:spcAft>
            </a:pP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Aim 1:</a:t>
            </a:r>
            <a:r>
              <a:rPr 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Synthesize a molecule that can anchor a fluorophore to membranes.</a:t>
            </a:r>
          </a:p>
          <a:p>
            <a:pPr>
              <a:spcAft>
                <a:spcPts val="120"/>
              </a:spcAft>
            </a:pPr>
            <a:r>
              <a:rPr lang="en-US" sz="1100" b="1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</a:p>
          <a:p>
            <a:pPr>
              <a:spcAft>
                <a:spcPts val="120"/>
              </a:spcAft>
            </a:pPr>
            <a:r>
              <a:rPr lang="en-US" sz="4000" b="1" dirty="0">
                <a:latin typeface="Cambria" panose="02040503050406030204" pitchFamily="18" charset="0"/>
                <a:ea typeface="Cambria" panose="02040503050406030204" pitchFamily="18" charset="0"/>
              </a:rPr>
              <a:t>Aim 2:</a:t>
            </a:r>
            <a:r>
              <a:rPr 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Use the fluorescence to track production of H</a:t>
            </a:r>
            <a:r>
              <a:rPr lang="en-US" sz="3400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O</a:t>
            </a:r>
            <a:r>
              <a:rPr lang="en-US" sz="3400" baseline="-25000" dirty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sz="3400" dirty="0">
                <a:latin typeface="Cambria" panose="02040503050406030204" pitchFamily="18" charset="0"/>
                <a:ea typeface="Cambria" panose="02040503050406030204" pitchFamily="18" charset="0"/>
              </a:rPr>
              <a:t> and to observe changes in membrane morphology.</a:t>
            </a:r>
            <a:endParaRPr lang="en-US" sz="34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0A28477E-119D-8CBA-C545-E14EAFE62E69}"/>
              </a:ext>
            </a:extLst>
          </p:cNvPr>
          <p:cNvSpPr txBox="1">
            <a:spLocks/>
          </p:cNvSpPr>
          <p:nvPr/>
        </p:nvSpPr>
        <p:spPr>
          <a:xfrm>
            <a:off x="29562982" y="17723329"/>
            <a:ext cx="13616001" cy="913158"/>
          </a:xfrm>
          <a:prstGeom prst="rect">
            <a:avLst/>
          </a:prstGeom>
          <a:solidFill>
            <a:srgbClr val="275317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>
                <a:solidFill>
                  <a:schemeClr val="bg1"/>
                </a:solidFill>
                <a:latin typeface="Cambria" panose="02040503050406030204" pitchFamily="18" charset="0"/>
              </a:rPr>
              <a:t>References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502BDCF-F59E-2C28-9041-4BDD29C39C68}"/>
              </a:ext>
            </a:extLst>
          </p:cNvPr>
          <p:cNvCxnSpPr>
            <a:cxnSpLocks/>
          </p:cNvCxnSpPr>
          <p:nvPr/>
        </p:nvCxnSpPr>
        <p:spPr>
          <a:xfrm>
            <a:off x="14610843" y="6122894"/>
            <a:ext cx="0" cy="261167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701F66D-C37A-8296-A431-128B599AFEED}"/>
              </a:ext>
            </a:extLst>
          </p:cNvPr>
          <p:cNvCxnSpPr>
            <a:cxnSpLocks/>
          </p:cNvCxnSpPr>
          <p:nvPr/>
        </p:nvCxnSpPr>
        <p:spPr>
          <a:xfrm>
            <a:off x="29241713" y="6122894"/>
            <a:ext cx="0" cy="261167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1" name="Picture 10" descr="A black background with arrows&#10;&#10;Description automatically generated">
            <a:extLst>
              <a:ext uri="{FF2B5EF4-FFF2-40B4-BE49-F238E27FC236}">
                <a16:creationId xmlns:a16="http://schemas.microsoft.com/office/drawing/2014/main" id="{EE9F9B10-4D55-343B-1029-BE739D92DA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542" y="11514715"/>
            <a:ext cx="12682728" cy="4337999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1A0881EB-6292-5E75-5587-46F9F2B6CB32}"/>
              </a:ext>
            </a:extLst>
          </p:cNvPr>
          <p:cNvSpPr txBox="1"/>
          <p:nvPr/>
        </p:nvSpPr>
        <p:spPr>
          <a:xfrm>
            <a:off x="29562982" y="18871418"/>
            <a:ext cx="13615999" cy="77867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Chen, X.; Comish, P. B.; Tang, D.; Kang, R</a:t>
            </a:r>
            <a:r>
              <a:rPr lang="en-US" sz="2200" i="1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Characteristics and</a:t>
            </a:r>
            <a:r>
              <a:rPr lang="en-US" sz="220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Biomarkers of Ferroptosis. Front. Cell Dev. Biol. 	</a:t>
            </a:r>
            <a:r>
              <a:rPr lang="en-US" sz="2200" b="1" i="1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lang="en-US" sz="2200" i="1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9, 637162.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i="1" dirty="0"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Dixon, S. J.; Lemberg, K. M.; Lamprecht, M. R.; </a:t>
            </a:r>
            <a:r>
              <a:rPr lang="en-US" sz="2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Skouta</a:t>
            </a:r>
            <a:r>
              <a:rPr lang="en-US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R.; Zaitsev, E. M.; Gleason, C. E.; Patel, D. N.; Bauer, A. J.; 	</a:t>
            </a:r>
            <a:r>
              <a:rPr lang="en-US" sz="2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Cantley</a:t>
            </a:r>
            <a:r>
              <a:rPr lang="en-US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A. M.; Yang, W. S.; Morrison, B.; Stockwell, B. R. Ferroptosis: An Iron-Dependent Form of 	Nonapoptotic Cell Death. Cell </a:t>
            </a:r>
            <a:r>
              <a:rPr lang="en-US" sz="2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2012</a:t>
            </a:r>
            <a:r>
              <a:rPr lang="en-US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149 (5), 1060–1072.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2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Jiang, X.; Stockwell, B. R.; et. al.</a:t>
            </a:r>
            <a:r>
              <a:rPr lang="en-US" sz="2200" i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Ferroptosis: Mechanisms, Biology and Role in Disease. Nat. Rev. Mol. Cell Biol. 	</a:t>
            </a:r>
            <a:r>
              <a:rPr lang="en-US" sz="2200" b="1" i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lang="en-US" sz="2200" i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22 (4), 266–282.</a:t>
            </a:r>
          </a:p>
          <a:p>
            <a:r>
              <a:rPr lang="en-US" sz="22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2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Lorendana</a:t>
            </a:r>
            <a:r>
              <a:rPr lang="en-US" sz="2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V.; Rita, D.S; Maria, M. F.; Giuseppe, G.; Maurizio, T.; Valentina, F.; Elena, P. HDAC Inhibitors-Based 	Antibody Drug Conjugates (ADCS) and Use in Therapy. Italy </a:t>
            </a:r>
            <a:r>
              <a:rPr lang="en-US" sz="22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WO2018178060 </a:t>
            </a:r>
            <a:r>
              <a:rPr lang="en-US" sz="2200" kern="10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A1, </a:t>
            </a:r>
            <a:r>
              <a:rPr lang="en-US" sz="2200" b="1" kern="10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  <a:r>
              <a:rPr lang="en-US" sz="2200" kern="10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kern="1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2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Chang, M. C. Y.; </a:t>
            </a:r>
            <a:r>
              <a:rPr lang="en-US" sz="2200" kern="1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Pralle</a:t>
            </a:r>
            <a:r>
              <a:rPr lang="en-US" sz="22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A.; </a:t>
            </a:r>
            <a:r>
              <a:rPr lang="en-US" sz="2200" kern="1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Isacoff</a:t>
            </a:r>
            <a:r>
              <a:rPr lang="en-US" sz="22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E. Y.; Chang, C. J. A Selective, Cell-Permeable Optical Probe for Hydrogen 	Peroxide in Living Cells. J. </a:t>
            </a:r>
            <a:r>
              <a:rPr lang="en-US" sz="2200" i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Am. Chem. Soc</a:t>
            </a:r>
            <a:r>
              <a:rPr lang="en-US" sz="22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2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2004</a:t>
            </a:r>
            <a:r>
              <a:rPr lang="en-US" sz="22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126 (47), 15392–15393. https://doi.org/10.1021/ja0441716.</a:t>
            </a:r>
          </a:p>
          <a:p>
            <a:r>
              <a:rPr lang="en-US" sz="22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2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Devaraj, N. K.; Finn, M. G. Introduction: Click Chemistry. </a:t>
            </a:r>
            <a:r>
              <a:rPr lang="en-US" sz="2200" i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Chem. Rev</a:t>
            </a:r>
            <a:r>
              <a:rPr lang="en-US" sz="22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200" b="1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lang="en-US" sz="2200" kern="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121 (12), 6697–6698. 	https://doi.org/10.1021/acs.chemrev.1c00469.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2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Lee, C. Not So Basic Research: The Unrecognized Importance of Fundamental Scientific Discoveries. Harvard 	Graduate School of Arts and Sciences, SITN, </a:t>
            </a:r>
            <a:r>
              <a:rPr lang="en-US" sz="2200" b="1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2019</a:t>
            </a:r>
            <a:r>
              <a:rPr lang="en-US" sz="22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5BD7B0AD-059B-04DB-75B7-B3DFA21280D3}"/>
              </a:ext>
            </a:extLst>
          </p:cNvPr>
          <p:cNvSpPr txBox="1">
            <a:spLocks/>
          </p:cNvSpPr>
          <p:nvPr/>
        </p:nvSpPr>
        <p:spPr>
          <a:xfrm>
            <a:off x="29623255" y="26447482"/>
            <a:ext cx="13616001" cy="913158"/>
          </a:xfrm>
          <a:prstGeom prst="rect">
            <a:avLst/>
          </a:prstGeom>
          <a:solidFill>
            <a:srgbClr val="275317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>
                <a:solidFill>
                  <a:schemeClr val="bg1"/>
                </a:solidFill>
                <a:latin typeface="Cambria" panose="02040503050406030204" pitchFamily="18" charset="0"/>
              </a:rPr>
              <a:t>Acknowledgements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5CEDF6E-06AC-61A7-9BEB-6A4913BB535A}"/>
              </a:ext>
            </a:extLst>
          </p:cNvPr>
          <p:cNvSpPr txBox="1"/>
          <p:nvPr/>
        </p:nvSpPr>
        <p:spPr>
          <a:xfrm>
            <a:off x="30392663" y="27981218"/>
            <a:ext cx="7064932" cy="417037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b="1" dirty="0">
                <a:latin typeface="Cambria"/>
                <a:ea typeface="Cambria"/>
              </a:rPr>
              <a:t>The White-Mathieu lab</a:t>
            </a:r>
          </a:p>
          <a:p>
            <a:pPr algn="ctr"/>
            <a:r>
              <a:rPr lang="en-US" sz="11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ctr"/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Dr. Brittany White-Mathieu</a:t>
            </a:r>
          </a:p>
          <a:p>
            <a:pPr algn="ctr"/>
            <a:r>
              <a:rPr lang="en-US" sz="11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ctr"/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Paige Ring</a:t>
            </a:r>
          </a:p>
          <a:p>
            <a:pPr algn="ctr"/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Saghar Jarollahi</a:t>
            </a:r>
          </a:p>
          <a:p>
            <a:pPr algn="ctr"/>
            <a:r>
              <a:rPr lang="en-US" sz="11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algn="ctr"/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Nicholas Mixon</a:t>
            </a:r>
          </a:p>
          <a:p>
            <a:pPr algn="ctr"/>
            <a:r>
              <a:rPr lang="en-US" sz="3200" dirty="0">
                <a:latin typeface="Cambria" panose="02040503050406030204" pitchFamily="18" charset="0"/>
                <a:ea typeface="Cambria" panose="02040503050406030204" pitchFamily="18" charset="0"/>
              </a:rPr>
              <a:t>Taylor Stock</a:t>
            </a:r>
          </a:p>
          <a:p>
            <a:pPr algn="ctr"/>
            <a:r>
              <a:rPr lang="en-US" sz="3200" dirty="0">
                <a:latin typeface="Cambria"/>
                <a:ea typeface="Cambria"/>
              </a:rPr>
              <a:t>Kylie Armor</a:t>
            </a:r>
            <a:endParaRPr lang="en-US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5" name="Picture 24" descr="A blue and white logo with a black background&#10;&#10;Description automatically generated">
            <a:extLst>
              <a:ext uri="{FF2B5EF4-FFF2-40B4-BE49-F238E27FC236}">
                <a16:creationId xmlns:a16="http://schemas.microsoft.com/office/drawing/2014/main" id="{2B7E9509-F8C2-5B72-900F-330CEE9C579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63" r="24165" b="38784"/>
          <a:stretch/>
        </p:blipFill>
        <p:spPr>
          <a:xfrm>
            <a:off x="37939844" y="28977953"/>
            <a:ext cx="3450181" cy="3005774"/>
          </a:xfrm>
          <a:prstGeom prst="rect">
            <a:avLst/>
          </a:prstGeom>
        </p:spPr>
      </p:pic>
      <p:pic>
        <p:nvPicPr>
          <p:cNvPr id="30" name="Picture 29" descr="A screenshot of a cell phone&#10;&#10;Description automatically generated">
            <a:extLst>
              <a:ext uri="{FF2B5EF4-FFF2-40B4-BE49-F238E27FC236}">
                <a16:creationId xmlns:a16="http://schemas.microsoft.com/office/drawing/2014/main" id="{EF3E45CB-A44A-2645-0646-845B2A57865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4914" y="21810075"/>
            <a:ext cx="12682728" cy="927481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CA2459D-EEF6-AA98-42DC-D31D3B04CBDE}"/>
              </a:ext>
            </a:extLst>
          </p:cNvPr>
          <p:cNvSpPr txBox="1"/>
          <p:nvPr/>
        </p:nvSpPr>
        <p:spPr>
          <a:xfrm>
            <a:off x="38400262" y="27962025"/>
            <a:ext cx="5150119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b="1" dirty="0">
                <a:latin typeface="Cambria"/>
                <a:ea typeface="Cambria"/>
              </a:rPr>
              <a:t>Funding</a:t>
            </a:r>
            <a:endParaRPr lang="en-US" dirty="0"/>
          </a:p>
        </p:txBody>
      </p:sp>
      <p:pic>
        <p:nvPicPr>
          <p:cNvPr id="8" name="Picture 7" descr="A black background with white lines&#10;&#10;Description automatically generated">
            <a:extLst>
              <a:ext uri="{FF2B5EF4-FFF2-40B4-BE49-F238E27FC236}">
                <a16:creationId xmlns:a16="http://schemas.microsoft.com/office/drawing/2014/main" id="{52E37512-4393-9ED0-B0BD-DF0E66E921D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212" y="16093709"/>
            <a:ext cx="11355387" cy="6835408"/>
          </a:xfrm>
          <a:prstGeom prst="rect">
            <a:avLst/>
          </a:prstGeom>
        </p:spPr>
      </p:pic>
      <p:pic>
        <p:nvPicPr>
          <p:cNvPr id="18" name="Picture 17" descr="A black background with white letters&#10;&#10;Description automatically generated">
            <a:extLst>
              <a:ext uri="{FF2B5EF4-FFF2-40B4-BE49-F238E27FC236}">
                <a16:creationId xmlns:a16="http://schemas.microsoft.com/office/drawing/2014/main" id="{B67C76F1-8A5A-882A-C086-D7B36ECAE59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1475" y="11737259"/>
            <a:ext cx="9928248" cy="155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30568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924</Words>
  <Application>Microsoft Office PowerPoint</Application>
  <PresentationFormat>Custom</PresentationFormat>
  <Paragraphs>87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Cambria</vt:lpstr>
      <vt:lpstr>Times New Roman</vt:lpstr>
      <vt:lpstr>Wingdings</vt:lpstr>
      <vt:lpstr>Office Theme</vt:lpstr>
      <vt:lpstr>Development of a Clickable Probe for Imaging Hydrogen Peroxide in the Bilayer Erin E. McCarthy, Brittany White-Mathieu Department of Chemistry, University of New Hampshire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 Your Poster Title Here Erin McCarthy Chemistry, University of New Hampshire, Durham, NH 03824</dc:title>
  <dc:creator>Erin McCarthy</dc:creator>
  <cp:lastModifiedBy>Erin McCarthy</cp:lastModifiedBy>
  <cp:revision>28</cp:revision>
  <dcterms:created xsi:type="dcterms:W3CDTF">2024-04-02T18:06:35Z</dcterms:created>
  <dcterms:modified xsi:type="dcterms:W3CDTF">2024-04-17T23:34:56Z</dcterms:modified>
</cp:coreProperties>
</file>