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6"/>
  </p:notesMasterIdLst>
  <p:handoutMasterIdLst>
    <p:handoutMasterId r:id="rId7"/>
  </p:handoutMasterIdLst>
  <p:sldIdLst>
    <p:sldId id="256" r:id="rId5"/>
  </p:sldIdLst>
  <p:sldSz cx="43891200" cy="32918400"/>
  <p:notesSz cx="14170025" cy="26971625"/>
  <p:defaultTextStyle>
    <a:defPPr>
      <a:defRPr lang="en-US"/>
    </a:defPPr>
    <a:lvl1pPr algn="l" rtl="0" eaLnBrk="0" fontAlgn="base" hangingPunct="0">
      <a:spcBef>
        <a:spcPct val="0"/>
      </a:spcBef>
      <a:spcAft>
        <a:spcPct val="0"/>
      </a:spcAft>
      <a:defRPr sz="26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6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6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6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600" kern="1200">
        <a:solidFill>
          <a:schemeClr val="tx1"/>
        </a:solidFill>
        <a:latin typeface="Times New Roman" panose="02020603050405020304" pitchFamily="18" charset="0"/>
        <a:ea typeface="+mn-ea"/>
        <a:cs typeface="+mn-cs"/>
      </a:defRPr>
    </a:lvl5pPr>
    <a:lvl6pPr marL="2286000" algn="l" defTabSz="914400" rtl="0" eaLnBrk="1" latinLnBrk="0" hangingPunct="1">
      <a:defRPr sz="2600" kern="1200">
        <a:solidFill>
          <a:schemeClr val="tx1"/>
        </a:solidFill>
        <a:latin typeface="Times New Roman" panose="02020603050405020304" pitchFamily="18" charset="0"/>
        <a:ea typeface="+mn-ea"/>
        <a:cs typeface="+mn-cs"/>
      </a:defRPr>
    </a:lvl6pPr>
    <a:lvl7pPr marL="2743200" algn="l" defTabSz="914400" rtl="0" eaLnBrk="1" latinLnBrk="0" hangingPunct="1">
      <a:defRPr sz="2600" kern="1200">
        <a:solidFill>
          <a:schemeClr val="tx1"/>
        </a:solidFill>
        <a:latin typeface="Times New Roman" panose="02020603050405020304" pitchFamily="18" charset="0"/>
        <a:ea typeface="+mn-ea"/>
        <a:cs typeface="+mn-cs"/>
      </a:defRPr>
    </a:lvl7pPr>
    <a:lvl8pPr marL="3200400" algn="l" defTabSz="914400" rtl="0" eaLnBrk="1" latinLnBrk="0" hangingPunct="1">
      <a:defRPr sz="2600" kern="1200">
        <a:solidFill>
          <a:schemeClr val="tx1"/>
        </a:solidFill>
        <a:latin typeface="Times New Roman" panose="02020603050405020304" pitchFamily="18" charset="0"/>
        <a:ea typeface="+mn-ea"/>
        <a:cs typeface="+mn-cs"/>
      </a:defRPr>
    </a:lvl8pPr>
    <a:lvl9pPr marL="3657600" algn="l" defTabSz="914400" rtl="0" eaLnBrk="1" latinLnBrk="0" hangingPunct="1">
      <a:defRPr sz="2600" kern="1200">
        <a:solidFill>
          <a:schemeClr val="tx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p15:guide id="1" orient="horz" pos="648" userDrawn="1">
          <p15:clr>
            <a:srgbClr val="A4A3A4"/>
          </p15:clr>
        </p15:guide>
        <p15:guide id="2" orient="horz" pos="19354" userDrawn="1">
          <p15:clr>
            <a:srgbClr val="A4A3A4"/>
          </p15:clr>
        </p15:guide>
        <p15:guide id="3" orient="horz" pos="19181" userDrawn="1">
          <p15:clr>
            <a:srgbClr val="A4A3A4"/>
          </p15:clr>
        </p15:guide>
        <p15:guide id="4" orient="horz" pos="778" userDrawn="1">
          <p15:clr>
            <a:srgbClr val="A4A3A4"/>
          </p15:clr>
        </p15:guide>
        <p15:guide id="5" pos="26496" userDrawn="1">
          <p15:clr>
            <a:srgbClr val="A4A3A4"/>
          </p15:clr>
        </p15:guide>
        <p15:guide id="6" pos="1152" userDrawn="1">
          <p15:clr>
            <a:srgbClr val="A4A3A4"/>
          </p15:clr>
        </p15:guide>
        <p15:guide id="7" pos="9216" userDrawn="1">
          <p15:clr>
            <a:srgbClr val="A4A3A4"/>
          </p15:clr>
        </p15:guide>
        <p15:guide id="8" pos="8064" userDrawn="1">
          <p15:clr>
            <a:srgbClr val="A4A3A4"/>
          </p15:clr>
        </p15:guide>
        <p15:guide id="9" pos="19584" userDrawn="1">
          <p15:clr>
            <a:srgbClr val="A4A3A4"/>
          </p15:clr>
        </p15:guide>
        <p15:guide id="10" pos="1843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1FEFF"/>
    <a:srgbClr val="E7FEFF"/>
    <a:srgbClr val="9BFFEF"/>
    <a:srgbClr val="00696C"/>
    <a:srgbClr val="4BFFEA"/>
    <a:srgbClr val="71FCFF"/>
    <a:srgbClr val="B7E2FF"/>
    <a:srgbClr val="009193"/>
    <a:srgbClr val="000000"/>
    <a:srgbClr val="0096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47437F2-C93B-B848-A0CA-1450C0E542D6}" v="1540" dt="2024-04-14T22:23:13.29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648"/>
        <p:guide orient="horz" pos="19354"/>
        <p:guide orient="horz" pos="19181"/>
        <p:guide orient="horz" pos="778"/>
        <p:guide pos="26496"/>
        <p:guide pos="1152"/>
        <p:guide pos="9216"/>
        <p:guide pos="8064"/>
        <p:guide pos="19584"/>
        <p:guide pos="18432"/>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13" Type="http://schemas.microsoft.com/office/2015/10/relationships/revisionInfo" Target="revisionInfo.xml"/><Relationship Id="rId3" Type="http://schemas.openxmlformats.org/officeDocument/2006/relationships/customXml" Target="../customXml/item3.xml"/><Relationship Id="rId7" Type="http://schemas.openxmlformats.org/officeDocument/2006/relationships/handoutMaster" Target="handoutMasters/handoutMaster1.xml"/><Relationship Id="rId12" Type="http://schemas.microsoft.com/office/2016/11/relationships/changesInfo" Target="changesInfos/changesInfo1.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notesMaster" Target="notesMasters/notesMaster1.xml"/><Relationship Id="rId11" Type="http://schemas.openxmlformats.org/officeDocument/2006/relationships/tableStyles" Target="tableStyles.xml"/><Relationship Id="rId5" Type="http://schemas.openxmlformats.org/officeDocument/2006/relationships/slide" Target="slides/slide1.xml"/><Relationship Id="rId10"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imon Eisl" userId="bf14cb81-a345-496a-b286-fd709ed049ca" providerId="ADAL" clId="{B47437F2-C93B-B848-A0CA-1450C0E542D6}"/>
    <pc:docChg chg="undo redo custSel modSld">
      <pc:chgData name="Simon Eisl" userId="bf14cb81-a345-496a-b286-fd709ed049ca" providerId="ADAL" clId="{B47437F2-C93B-B848-A0CA-1450C0E542D6}" dt="2024-04-17T15:57:00.327" v="7888" actId="20577"/>
      <pc:docMkLst>
        <pc:docMk/>
      </pc:docMkLst>
      <pc:sldChg chg="addSp delSp modSp">
        <pc:chgData name="Simon Eisl" userId="bf14cb81-a345-496a-b286-fd709ed049ca" providerId="ADAL" clId="{B47437F2-C93B-B848-A0CA-1450C0E542D6}" dt="2024-04-17T15:57:00.327" v="7888" actId="20577"/>
        <pc:sldMkLst>
          <pc:docMk/>
          <pc:sldMk cId="0" sldId="256"/>
        </pc:sldMkLst>
        <pc:spChg chg="add del mod">
          <ac:chgData name="Simon Eisl" userId="bf14cb81-a345-496a-b286-fd709ed049ca" providerId="ADAL" clId="{B47437F2-C93B-B848-A0CA-1450C0E542D6}" dt="2024-04-14T22:03:49.565" v="604" actId="478"/>
          <ac:spMkLst>
            <pc:docMk/>
            <pc:sldMk cId="0" sldId="256"/>
            <ac:spMk id="9" creationId="{F43E80A6-79A5-72FC-C872-B083E7FB0DDB}"/>
          </ac:spMkLst>
        </pc:spChg>
        <pc:spChg chg="add mod">
          <ac:chgData name="Simon Eisl" userId="bf14cb81-a345-496a-b286-fd709ed049ca" providerId="ADAL" clId="{B47437F2-C93B-B848-A0CA-1450C0E542D6}" dt="2024-04-14T22:05:03.190" v="643" actId="20577"/>
          <ac:spMkLst>
            <pc:docMk/>
            <pc:sldMk cId="0" sldId="256"/>
            <ac:spMk id="12" creationId="{08E39FEE-BA1F-AFBB-4354-E9FA835E316D}"/>
          </ac:spMkLst>
        </pc:spChg>
        <pc:spChg chg="add mod">
          <ac:chgData name="Simon Eisl" userId="bf14cb81-a345-496a-b286-fd709ed049ca" providerId="ADAL" clId="{B47437F2-C93B-B848-A0CA-1450C0E542D6}" dt="2024-04-16T02:28:14.553" v="6300" actId="20577"/>
          <ac:spMkLst>
            <pc:docMk/>
            <pc:sldMk cId="0" sldId="256"/>
            <ac:spMk id="14" creationId="{CBE1BE4B-4B71-0D21-7151-9B3FEE7F1045}"/>
          </ac:spMkLst>
        </pc:spChg>
        <pc:spChg chg="add mod">
          <ac:chgData name="Simon Eisl" userId="bf14cb81-a345-496a-b286-fd709ed049ca" providerId="ADAL" clId="{B47437F2-C93B-B848-A0CA-1450C0E542D6}" dt="2024-04-16T01:11:06.060" v="4444" actId="14100"/>
          <ac:spMkLst>
            <pc:docMk/>
            <pc:sldMk cId="0" sldId="256"/>
            <ac:spMk id="18" creationId="{920CA3E7-8CD0-9CB6-DD00-9CC61247A6A3}"/>
          </ac:spMkLst>
        </pc:spChg>
        <pc:spChg chg="mod">
          <ac:chgData name="Simon Eisl" userId="bf14cb81-a345-496a-b286-fd709ed049ca" providerId="ADAL" clId="{B47437F2-C93B-B848-A0CA-1450C0E542D6}" dt="2024-04-16T02:40:12.699" v="7529" actId="20577"/>
          <ac:spMkLst>
            <pc:docMk/>
            <pc:sldMk cId="0" sldId="256"/>
            <ac:spMk id="48" creationId="{2A456BE2-01F4-1A5A-5B48-ED071B007F3B}"/>
          </ac:spMkLst>
        </pc:spChg>
        <pc:spChg chg="mod">
          <ac:chgData name="Simon Eisl" userId="bf14cb81-a345-496a-b286-fd709ed049ca" providerId="ADAL" clId="{B47437F2-C93B-B848-A0CA-1450C0E542D6}" dt="2024-04-17T15:10:34.253" v="7533" actId="2711"/>
          <ac:spMkLst>
            <pc:docMk/>
            <pc:sldMk cId="0" sldId="256"/>
            <ac:spMk id="49" creationId="{3BFB1E02-EC2E-45AD-8794-F024E30ABFDF}"/>
          </ac:spMkLst>
        </pc:spChg>
        <pc:spChg chg="del mod">
          <ac:chgData name="Simon Eisl" userId="bf14cb81-a345-496a-b286-fd709ed049ca" providerId="ADAL" clId="{B47437F2-C93B-B848-A0CA-1450C0E542D6}" dt="2024-04-14T21:57:28.070" v="318" actId="478"/>
          <ac:spMkLst>
            <pc:docMk/>
            <pc:sldMk cId="0" sldId="256"/>
            <ac:spMk id="52" creationId="{645D3DDE-242A-0988-7C3A-F52450FA0801}"/>
          </ac:spMkLst>
        </pc:spChg>
        <pc:spChg chg="mod">
          <ac:chgData name="Simon Eisl" userId="bf14cb81-a345-496a-b286-fd709ed049ca" providerId="ADAL" clId="{B47437F2-C93B-B848-A0CA-1450C0E542D6}" dt="2024-04-14T22:02:32.011" v="559" actId="20577"/>
          <ac:spMkLst>
            <pc:docMk/>
            <pc:sldMk cId="0" sldId="256"/>
            <ac:spMk id="53" creationId="{A1ADF011-EFC7-A73D-2571-2229AE1533FB}"/>
          </ac:spMkLst>
        </pc:spChg>
        <pc:spChg chg="mod">
          <ac:chgData name="Simon Eisl" userId="bf14cb81-a345-496a-b286-fd709ed049ca" providerId="ADAL" clId="{B47437F2-C93B-B848-A0CA-1450C0E542D6}" dt="2024-04-14T21:47:34.688" v="178" actId="1076"/>
          <ac:spMkLst>
            <pc:docMk/>
            <pc:sldMk cId="0" sldId="256"/>
            <ac:spMk id="54" creationId="{8B29C94F-53D7-759E-780E-2FC54BDED47F}"/>
          </ac:spMkLst>
        </pc:spChg>
        <pc:spChg chg="mod">
          <ac:chgData name="Simon Eisl" userId="bf14cb81-a345-496a-b286-fd709ed049ca" providerId="ADAL" clId="{B47437F2-C93B-B848-A0CA-1450C0E542D6}" dt="2024-04-17T15:10:43.232" v="7534" actId="2711"/>
          <ac:spMkLst>
            <pc:docMk/>
            <pc:sldMk cId="0" sldId="256"/>
            <ac:spMk id="56" creationId="{E88176E7-CDA5-F35F-9D7A-DE2C9FB25CCF}"/>
          </ac:spMkLst>
        </pc:spChg>
        <pc:spChg chg="del mod">
          <ac:chgData name="Simon Eisl" userId="bf14cb81-a345-496a-b286-fd709ed049ca" providerId="ADAL" clId="{B47437F2-C93B-B848-A0CA-1450C0E542D6}" dt="2024-04-16T01:05:35.671" v="4339" actId="478"/>
          <ac:spMkLst>
            <pc:docMk/>
            <pc:sldMk cId="0" sldId="256"/>
            <ac:spMk id="58" creationId="{BB4E2584-F415-9D19-18E8-434A151C6FE9}"/>
          </ac:spMkLst>
        </pc:spChg>
        <pc:spChg chg="mod">
          <ac:chgData name="Simon Eisl" userId="bf14cb81-a345-496a-b286-fd709ed049ca" providerId="ADAL" clId="{B47437F2-C93B-B848-A0CA-1450C0E542D6}" dt="2024-04-16T01:06:21.058" v="4343" actId="1076"/>
          <ac:spMkLst>
            <pc:docMk/>
            <pc:sldMk cId="0" sldId="256"/>
            <ac:spMk id="59" creationId="{CDE4E799-1CB1-470C-8A10-57D4ACB2A2D9}"/>
          </ac:spMkLst>
        </pc:spChg>
        <pc:spChg chg="mod">
          <ac:chgData name="Simon Eisl" userId="bf14cb81-a345-496a-b286-fd709ed049ca" providerId="ADAL" clId="{B47437F2-C93B-B848-A0CA-1450C0E542D6}" dt="2024-04-17T15:57:00.327" v="7888" actId="20577"/>
          <ac:spMkLst>
            <pc:docMk/>
            <pc:sldMk cId="0" sldId="256"/>
            <ac:spMk id="70" creationId="{DFA32E89-9E98-668E-8498-2DAA2406D2BD}"/>
          </ac:spMkLst>
        </pc:spChg>
        <pc:spChg chg="mod">
          <ac:chgData name="Simon Eisl" userId="bf14cb81-a345-496a-b286-fd709ed049ca" providerId="ADAL" clId="{B47437F2-C93B-B848-A0CA-1450C0E542D6}" dt="2024-04-14T22:23:13.293" v="1539" actId="20577"/>
          <ac:spMkLst>
            <pc:docMk/>
            <pc:sldMk cId="0" sldId="256"/>
            <ac:spMk id="71" creationId="{D585B4A6-53B9-EEBF-A63A-57246062F2A7}"/>
          </ac:spMkLst>
        </pc:spChg>
        <pc:spChg chg="mod">
          <ac:chgData name="Simon Eisl" userId="bf14cb81-a345-496a-b286-fd709ed049ca" providerId="ADAL" clId="{B47437F2-C93B-B848-A0CA-1450C0E542D6}" dt="2024-04-17T15:12:20.905" v="7667" actId="20577"/>
          <ac:spMkLst>
            <pc:docMk/>
            <pc:sldMk cId="0" sldId="256"/>
            <ac:spMk id="72" creationId="{4010F6D4-E929-1006-7221-0035B5B03A86}"/>
          </ac:spMkLst>
        </pc:spChg>
        <pc:spChg chg="del">
          <ac:chgData name="Simon Eisl" userId="bf14cb81-a345-496a-b286-fd709ed049ca" providerId="ADAL" clId="{B47437F2-C93B-B848-A0CA-1450C0E542D6}" dt="2024-04-16T01:01:02.402" v="4312" actId="478"/>
          <ac:spMkLst>
            <pc:docMk/>
            <pc:sldMk cId="0" sldId="256"/>
            <ac:spMk id="74" creationId="{F201E208-7FE5-8908-5445-083113A36154}"/>
          </ac:spMkLst>
        </pc:spChg>
        <pc:spChg chg="mod">
          <ac:chgData name="Simon Eisl" userId="bf14cb81-a345-496a-b286-fd709ed049ca" providerId="ADAL" clId="{B47437F2-C93B-B848-A0CA-1450C0E542D6}" dt="2024-04-15T16:26:19.900" v="1602" actId="20577"/>
          <ac:spMkLst>
            <pc:docMk/>
            <pc:sldMk cId="0" sldId="256"/>
            <ac:spMk id="79" creationId="{03266F5F-48DB-A04E-9DEA-4274A7E9B400}"/>
          </ac:spMkLst>
        </pc:spChg>
        <pc:spChg chg="del mod">
          <ac:chgData name="Simon Eisl" userId="bf14cb81-a345-496a-b286-fd709ed049ca" providerId="ADAL" clId="{B47437F2-C93B-B848-A0CA-1450C0E542D6}" dt="2024-04-16T01:01:03.949" v="4313" actId="478"/>
          <ac:spMkLst>
            <pc:docMk/>
            <pc:sldMk cId="0" sldId="256"/>
            <ac:spMk id="121" creationId="{32010492-D205-5817-85B0-B6E0B9C9D4F1}"/>
          </ac:spMkLst>
        </pc:spChg>
        <pc:spChg chg="del">
          <ac:chgData name="Simon Eisl" userId="bf14cb81-a345-496a-b286-fd709ed049ca" providerId="ADAL" clId="{B47437F2-C93B-B848-A0CA-1450C0E542D6}" dt="2024-04-16T01:01:05.598" v="4314" actId="478"/>
          <ac:spMkLst>
            <pc:docMk/>
            <pc:sldMk cId="0" sldId="256"/>
            <ac:spMk id="122" creationId="{9400E85D-8DC2-783A-15F9-106D0DDF69BB}"/>
          </ac:spMkLst>
        </pc:spChg>
        <pc:spChg chg="mod">
          <ac:chgData name="Simon Eisl" userId="bf14cb81-a345-496a-b286-fd709ed049ca" providerId="ADAL" clId="{B47437F2-C93B-B848-A0CA-1450C0E542D6}" dt="2024-04-16T02:43:05.092" v="7532" actId="14100"/>
          <ac:spMkLst>
            <pc:docMk/>
            <pc:sldMk cId="0" sldId="256"/>
            <ac:spMk id="124" creationId="{7F50C596-7249-12F7-E6A9-0ED69BACFB01}"/>
          </ac:spMkLst>
        </pc:spChg>
        <pc:spChg chg="mod">
          <ac:chgData name="Simon Eisl" userId="bf14cb81-a345-496a-b286-fd709ed049ca" providerId="ADAL" clId="{B47437F2-C93B-B848-A0CA-1450C0E542D6}" dt="2024-04-17T15:56:33.103" v="7858" actId="20577"/>
          <ac:spMkLst>
            <pc:docMk/>
            <pc:sldMk cId="0" sldId="256"/>
            <ac:spMk id="125" creationId="{ACDCDBEC-551C-9E80-BBFB-C799813CE138}"/>
          </ac:spMkLst>
        </pc:spChg>
        <pc:spChg chg="mod">
          <ac:chgData name="Simon Eisl" userId="bf14cb81-a345-496a-b286-fd709ed049ca" providerId="ADAL" clId="{B47437F2-C93B-B848-A0CA-1450C0E542D6}" dt="2024-04-15T20:07:20.558" v="3186" actId="1076"/>
          <ac:spMkLst>
            <pc:docMk/>
            <pc:sldMk cId="0" sldId="256"/>
            <ac:spMk id="126" creationId="{85FDE351-2CFD-CEBF-6C39-C62ED67C4F30}"/>
          </ac:spMkLst>
        </pc:spChg>
        <pc:spChg chg="mod">
          <ac:chgData name="Simon Eisl" userId="bf14cb81-a345-496a-b286-fd709ed049ca" providerId="ADAL" clId="{B47437F2-C93B-B848-A0CA-1450C0E542D6}" dt="2024-04-17T15:56:04.427" v="7843" actId="20577"/>
          <ac:spMkLst>
            <pc:docMk/>
            <pc:sldMk cId="0" sldId="256"/>
            <ac:spMk id="127" creationId="{687D0CF1-DDF3-4F2A-455E-58AABC2D18B2}"/>
          </ac:spMkLst>
        </pc:spChg>
        <pc:spChg chg="mod">
          <ac:chgData name="Simon Eisl" userId="bf14cb81-a345-496a-b286-fd709ed049ca" providerId="ADAL" clId="{B47437F2-C93B-B848-A0CA-1450C0E542D6}" dt="2024-04-16T00:12:59.493" v="3518" actId="20577"/>
          <ac:spMkLst>
            <pc:docMk/>
            <pc:sldMk cId="0" sldId="256"/>
            <ac:spMk id="128" creationId="{81921766-41E7-B7F2-3E72-F5FCCFC01D96}"/>
          </ac:spMkLst>
        </pc:spChg>
        <pc:grpChg chg="del">
          <ac:chgData name="Simon Eisl" userId="bf14cb81-a345-496a-b286-fd709ed049ca" providerId="ADAL" clId="{B47437F2-C93B-B848-A0CA-1450C0E542D6}" dt="2024-04-16T01:36:29.003" v="5459" actId="478"/>
          <ac:grpSpMkLst>
            <pc:docMk/>
            <pc:sldMk cId="0" sldId="256"/>
            <ac:grpSpMk id="129" creationId="{CF8F8D7D-C14E-1C99-85E9-F812C900FB48}"/>
          </ac:grpSpMkLst>
        </pc:grpChg>
        <pc:graphicFrameChg chg="add mod modGraphic">
          <ac:chgData name="Simon Eisl" userId="bf14cb81-a345-496a-b286-fd709ed049ca" providerId="ADAL" clId="{B47437F2-C93B-B848-A0CA-1450C0E542D6}" dt="2024-04-16T00:57:30.923" v="4301" actId="1076"/>
          <ac:graphicFrameMkLst>
            <pc:docMk/>
            <pc:sldMk cId="0" sldId="256"/>
            <ac:graphicFrameMk id="13" creationId="{E3C23419-6309-7E76-4EE5-755909981E6E}"/>
          </ac:graphicFrameMkLst>
        </pc:graphicFrameChg>
        <pc:graphicFrameChg chg="add del mod modGraphic">
          <ac:chgData name="Simon Eisl" userId="bf14cb81-a345-496a-b286-fd709ed049ca" providerId="ADAL" clId="{B47437F2-C93B-B848-A0CA-1450C0E542D6}" dt="2024-04-16T00:51:41.074" v="4105" actId="478"/>
          <ac:graphicFrameMkLst>
            <pc:docMk/>
            <pc:sldMk cId="0" sldId="256"/>
            <ac:graphicFrameMk id="14" creationId="{D4594745-D576-6932-AF02-FA7A737A9539}"/>
          </ac:graphicFrameMkLst>
        </pc:graphicFrameChg>
        <pc:picChg chg="add mod">
          <ac:chgData name="Simon Eisl" userId="bf14cb81-a345-496a-b286-fd709ed049ca" providerId="ADAL" clId="{B47437F2-C93B-B848-A0CA-1450C0E542D6}" dt="2024-04-15T16:23:38.880" v="1559" actId="1076"/>
          <ac:picMkLst>
            <pc:docMk/>
            <pc:sldMk cId="0" sldId="256"/>
            <ac:picMk id="2" creationId="{748F5057-6FE3-099D-E49E-48BB52959FFE}"/>
          </ac:picMkLst>
        </pc:picChg>
        <pc:picChg chg="add del mod">
          <ac:chgData name="Simon Eisl" userId="bf14cb81-a345-496a-b286-fd709ed049ca" providerId="ADAL" clId="{B47437F2-C93B-B848-A0CA-1450C0E542D6}" dt="2024-04-14T21:57:28.069" v="317" actId="21"/>
          <ac:picMkLst>
            <pc:docMk/>
            <pc:sldMk cId="0" sldId="256"/>
            <ac:picMk id="2" creationId="{99220063-B563-619C-7A0F-7FCD7F5A394A}"/>
          </ac:picMkLst>
        </pc:picChg>
        <pc:picChg chg="add mod">
          <ac:chgData name="Simon Eisl" userId="bf14cb81-a345-496a-b286-fd709ed049ca" providerId="ADAL" clId="{B47437F2-C93B-B848-A0CA-1450C0E542D6}" dt="2024-04-15T16:23:36.455" v="1558" actId="14100"/>
          <ac:picMkLst>
            <pc:docMk/>
            <pc:sldMk cId="0" sldId="256"/>
            <ac:picMk id="3" creationId="{B959939E-F72A-8D60-1E57-1E60505E0C12}"/>
          </ac:picMkLst>
        </pc:picChg>
        <pc:picChg chg="add mod">
          <ac:chgData name="Simon Eisl" userId="bf14cb81-a345-496a-b286-fd709ed049ca" providerId="ADAL" clId="{B47437F2-C93B-B848-A0CA-1450C0E542D6}" dt="2024-04-14T21:59:54.513" v="356" actId="14100"/>
          <ac:picMkLst>
            <pc:docMk/>
            <pc:sldMk cId="0" sldId="256"/>
            <ac:picMk id="5" creationId="{7322813A-D3DA-6424-0A40-4E1A199E3CD5}"/>
          </ac:picMkLst>
        </pc:picChg>
        <pc:picChg chg="add del mod">
          <ac:chgData name="Simon Eisl" userId="bf14cb81-a345-496a-b286-fd709ed049ca" providerId="ADAL" clId="{B47437F2-C93B-B848-A0CA-1450C0E542D6}" dt="2024-04-15T20:07:31.205" v="3190" actId="478"/>
          <ac:picMkLst>
            <pc:docMk/>
            <pc:sldMk cId="0" sldId="256"/>
            <ac:picMk id="7" creationId="{BCABCD0A-C054-FD28-3FA0-E6FA2F7466BC}"/>
          </ac:picMkLst>
        </pc:picChg>
        <pc:picChg chg="add mod">
          <ac:chgData name="Simon Eisl" userId="bf14cb81-a345-496a-b286-fd709ed049ca" providerId="ADAL" clId="{B47437F2-C93B-B848-A0CA-1450C0E542D6}" dt="2024-04-15T16:23:17.130" v="1555" actId="1076"/>
          <ac:picMkLst>
            <pc:docMk/>
            <pc:sldMk cId="0" sldId="256"/>
            <ac:picMk id="9" creationId="{B9E0C524-4EF6-9C14-DAFA-D8680AB08AD1}"/>
          </ac:picMkLst>
        </pc:picChg>
        <pc:picChg chg="add mod">
          <ac:chgData name="Simon Eisl" userId="bf14cb81-a345-496a-b286-fd709ed049ca" providerId="ADAL" clId="{B47437F2-C93B-B848-A0CA-1450C0E542D6}" dt="2024-04-15T20:11:40.526" v="3196" actId="14100"/>
          <ac:picMkLst>
            <pc:docMk/>
            <pc:sldMk cId="0" sldId="256"/>
            <ac:picMk id="11" creationId="{741F34BF-465F-80FA-8ED8-62D26785F98F}"/>
          </ac:picMkLst>
        </pc:picChg>
        <pc:picChg chg="add mod">
          <ac:chgData name="Simon Eisl" userId="bf14cb81-a345-496a-b286-fd709ed049ca" providerId="ADAL" clId="{B47437F2-C93B-B848-A0CA-1450C0E542D6}" dt="2024-04-16T00:59:24.366" v="4304" actId="14100"/>
          <ac:picMkLst>
            <pc:docMk/>
            <pc:sldMk cId="0" sldId="256"/>
            <ac:picMk id="15" creationId="{3F7F3662-6710-622E-0C7C-EACD78778C19}"/>
          </ac:picMkLst>
        </pc:picChg>
        <pc:picChg chg="add mod">
          <ac:chgData name="Simon Eisl" userId="bf14cb81-a345-496a-b286-fd709ed049ca" providerId="ADAL" clId="{B47437F2-C93B-B848-A0CA-1450C0E542D6}" dt="2024-04-16T01:00:47.038" v="4311" actId="14100"/>
          <ac:picMkLst>
            <pc:docMk/>
            <pc:sldMk cId="0" sldId="256"/>
            <ac:picMk id="17" creationId="{5403F485-05FB-80CD-B0A1-A5D07528B603}"/>
          </ac:picMkLst>
        </pc:picChg>
        <pc:picChg chg="add mod">
          <ac:chgData name="Simon Eisl" userId="bf14cb81-a345-496a-b286-fd709ed049ca" providerId="ADAL" clId="{B47437F2-C93B-B848-A0CA-1450C0E542D6}" dt="2024-04-16T01:24:20.645" v="4746" actId="14100"/>
          <ac:picMkLst>
            <pc:docMk/>
            <pc:sldMk cId="0" sldId="256"/>
            <ac:picMk id="19" creationId="{D5CC8FE0-8B53-8B84-AEA3-169909516C7F}"/>
          </ac:picMkLst>
        </pc:picChg>
        <pc:picChg chg="add mod">
          <ac:chgData name="Simon Eisl" userId="bf14cb81-a345-496a-b286-fd709ed049ca" providerId="ADAL" clId="{B47437F2-C93B-B848-A0CA-1450C0E542D6}" dt="2024-04-16T01:24:17.534" v="4745" actId="14100"/>
          <ac:picMkLst>
            <pc:docMk/>
            <pc:sldMk cId="0" sldId="256"/>
            <ac:picMk id="21" creationId="{F23CA44B-6B95-63A8-CD38-4E933924F266}"/>
          </ac:picMkLst>
        </pc:picChg>
        <pc:picChg chg="add mod">
          <ac:chgData name="Simon Eisl" userId="bf14cb81-a345-496a-b286-fd709ed049ca" providerId="ADAL" clId="{B47437F2-C93B-B848-A0CA-1450C0E542D6}" dt="2024-04-16T02:26:13.069" v="6123" actId="1076"/>
          <ac:picMkLst>
            <pc:docMk/>
            <pc:sldMk cId="0" sldId="256"/>
            <ac:picMk id="22" creationId="{BAA38A0D-E0A8-DEB1-BB09-9A2E716C70C4}"/>
          </ac:picMkLst>
        </pc:picChg>
        <pc:picChg chg="add mod">
          <ac:chgData name="Simon Eisl" userId="bf14cb81-a345-496a-b286-fd709ed049ca" providerId="ADAL" clId="{B47437F2-C93B-B848-A0CA-1450C0E542D6}" dt="2024-04-16T01:49:51.960" v="5822" actId="1076"/>
          <ac:picMkLst>
            <pc:docMk/>
            <pc:sldMk cId="0" sldId="256"/>
            <ac:picMk id="24" creationId="{80DB6FCA-F12E-A14F-B0CB-4A13A5334844}"/>
          </ac:picMkLst>
        </pc:picChg>
        <pc:picChg chg="del">
          <ac:chgData name="Simon Eisl" userId="bf14cb81-a345-496a-b286-fd709ed049ca" providerId="ADAL" clId="{B47437F2-C93B-B848-A0CA-1450C0E542D6}" dt="2024-04-16T02:37:03.331" v="7164" actId="21"/>
          <ac:picMkLst>
            <pc:docMk/>
            <pc:sldMk cId="0" sldId="256"/>
            <ac:picMk id="73" creationId="{C8316B16-9245-EFBA-08D0-37D418D8F1CB}"/>
          </ac:picMkLst>
        </pc:picChg>
      </pc:sldChg>
    </pc:docChg>
  </pc:docChgLst>
  <pc:docChgLst>
    <pc:chgData name="Simon Eisl" userId="bf14cb81-a345-496a-b286-fd709ed049ca" providerId="ADAL" clId="{C46DE066-83F7-0446-9993-DAD238984530}"/>
    <pc:docChg chg="undo custSel modSld">
      <pc:chgData name="Simon Eisl" userId="bf14cb81-a345-496a-b286-fd709ed049ca" providerId="ADAL" clId="{C46DE066-83F7-0446-9993-DAD238984530}" dt="2024-04-14T21:43:04.843" v="2063" actId="20577"/>
      <pc:docMkLst>
        <pc:docMk/>
      </pc:docMkLst>
      <pc:sldChg chg="addSp delSp modSp">
        <pc:chgData name="Simon Eisl" userId="bf14cb81-a345-496a-b286-fd709ed049ca" providerId="ADAL" clId="{C46DE066-83F7-0446-9993-DAD238984530}" dt="2024-04-14T21:43:04.843" v="2063" actId="20577"/>
        <pc:sldMkLst>
          <pc:docMk/>
          <pc:sldMk cId="0" sldId="256"/>
        </pc:sldMkLst>
        <pc:spChg chg="mod">
          <ac:chgData name="Simon Eisl" userId="bf14cb81-a345-496a-b286-fd709ed049ca" providerId="ADAL" clId="{C46DE066-83F7-0446-9993-DAD238984530}" dt="2024-04-14T20:35:05.057" v="693" actId="255"/>
          <ac:spMkLst>
            <pc:docMk/>
            <pc:sldMk cId="0" sldId="256"/>
            <ac:spMk id="49" creationId="{3BFB1E02-EC2E-45AD-8794-F024E30ABFDF}"/>
          </ac:spMkLst>
        </pc:spChg>
        <pc:spChg chg="mod">
          <ac:chgData name="Simon Eisl" userId="bf14cb81-a345-496a-b286-fd709ed049ca" providerId="ADAL" clId="{C46DE066-83F7-0446-9993-DAD238984530}" dt="2024-04-14T20:39:35.145" v="730" actId="20577"/>
          <ac:spMkLst>
            <pc:docMk/>
            <pc:sldMk cId="0" sldId="256"/>
            <ac:spMk id="50" creationId="{E2349150-9EA1-512B-0701-E5D400C5220B}"/>
          </ac:spMkLst>
        </pc:spChg>
        <pc:spChg chg="mod">
          <ac:chgData name="Simon Eisl" userId="bf14cb81-a345-496a-b286-fd709ed049ca" providerId="ADAL" clId="{C46DE066-83F7-0446-9993-DAD238984530}" dt="2024-04-14T20:39:25.319" v="724" actId="1076"/>
          <ac:spMkLst>
            <pc:docMk/>
            <pc:sldMk cId="0" sldId="256"/>
            <ac:spMk id="51" creationId="{6E0DD930-5DC9-7EF9-26AC-A6CBA1AD290B}"/>
          </ac:spMkLst>
        </pc:spChg>
        <pc:spChg chg="mod">
          <ac:chgData name="Simon Eisl" userId="bf14cb81-a345-496a-b286-fd709ed049ca" providerId="ADAL" clId="{C46DE066-83F7-0446-9993-DAD238984530}" dt="2024-04-14T20:38:28.535" v="721" actId="1076"/>
          <ac:spMkLst>
            <pc:docMk/>
            <pc:sldMk cId="0" sldId="256"/>
            <ac:spMk id="54" creationId="{8B29C94F-53D7-759E-780E-2FC54BDED47F}"/>
          </ac:spMkLst>
        </pc:spChg>
        <pc:spChg chg="mod">
          <ac:chgData name="Simon Eisl" userId="bf14cb81-a345-496a-b286-fd709ed049ca" providerId="ADAL" clId="{C46DE066-83F7-0446-9993-DAD238984530}" dt="2024-04-14T20:35:56.263" v="699" actId="255"/>
          <ac:spMkLst>
            <pc:docMk/>
            <pc:sldMk cId="0" sldId="256"/>
            <ac:spMk id="55" creationId="{040753B3-AE7C-D3F9-B1D6-9B5D8638B75E}"/>
          </ac:spMkLst>
        </pc:spChg>
        <pc:spChg chg="mod">
          <ac:chgData name="Simon Eisl" userId="bf14cb81-a345-496a-b286-fd709ed049ca" providerId="ADAL" clId="{C46DE066-83F7-0446-9993-DAD238984530}" dt="2024-04-14T20:35:16.648" v="694" actId="255"/>
          <ac:spMkLst>
            <pc:docMk/>
            <pc:sldMk cId="0" sldId="256"/>
            <ac:spMk id="56" creationId="{E88176E7-CDA5-F35F-9D7A-DE2C9FB25CCF}"/>
          </ac:spMkLst>
        </pc:spChg>
        <pc:spChg chg="mod">
          <ac:chgData name="Simon Eisl" userId="bf14cb81-a345-496a-b286-fd709ed049ca" providerId="ADAL" clId="{C46DE066-83F7-0446-9993-DAD238984530}" dt="2024-04-14T21:43:04.843" v="2063" actId="20577"/>
          <ac:spMkLst>
            <pc:docMk/>
            <pc:sldMk cId="0" sldId="256"/>
            <ac:spMk id="70" creationId="{DFA32E89-9E98-668E-8498-2DAA2406D2BD}"/>
          </ac:spMkLst>
        </pc:spChg>
        <pc:grpChg chg="del">
          <ac:chgData name="Simon Eisl" userId="bf14cb81-a345-496a-b286-fd709ed049ca" providerId="ADAL" clId="{C46DE066-83F7-0446-9993-DAD238984530}" dt="2024-04-14T20:39:47.049" v="732" actId="478"/>
          <ac:grpSpMkLst>
            <pc:docMk/>
            <pc:sldMk cId="0" sldId="256"/>
            <ac:grpSpMk id="130" creationId="{5ECE9D9D-E8DF-3BBB-D32D-DD46B6ABA0C7}"/>
          </ac:grpSpMkLst>
        </pc:grpChg>
        <pc:picChg chg="del">
          <ac:chgData name="Simon Eisl" userId="bf14cb81-a345-496a-b286-fd709ed049ca" providerId="ADAL" clId="{C46DE066-83F7-0446-9993-DAD238984530}" dt="2024-04-14T20:27:08.788" v="124" actId="478"/>
          <ac:picMkLst>
            <pc:docMk/>
            <pc:sldMk cId="0" sldId="256"/>
            <ac:picMk id="2" creationId="{7CEA3014-AFD8-B64E-EB2B-E1DF66603E95}"/>
          </ac:picMkLst>
        </pc:picChg>
        <pc:picChg chg="del">
          <ac:chgData name="Simon Eisl" userId="bf14cb81-a345-496a-b286-fd709ed049ca" providerId="ADAL" clId="{C46DE066-83F7-0446-9993-DAD238984530}" dt="2024-04-14T20:26:09.170" v="64" actId="478"/>
          <ac:picMkLst>
            <pc:docMk/>
            <pc:sldMk cId="0" sldId="256"/>
            <ac:picMk id="3" creationId="{FB0BAE0F-233A-19C3-4337-9580E0C52AE4}"/>
          </ac:picMkLst>
        </pc:picChg>
        <pc:picChg chg="add mod">
          <ac:chgData name="Simon Eisl" userId="bf14cb81-a345-496a-b286-fd709ed049ca" providerId="ADAL" clId="{C46DE066-83F7-0446-9993-DAD238984530}" dt="2024-04-14T20:37:26.353" v="714" actId="1076"/>
          <ac:picMkLst>
            <pc:docMk/>
            <pc:sldMk cId="0" sldId="256"/>
            <ac:picMk id="4" creationId="{96D9C1BB-F465-2006-E388-D9566975DA48}"/>
          </ac:picMkLst>
        </pc:picChg>
        <pc:picChg chg="add mod">
          <ac:chgData name="Simon Eisl" userId="bf14cb81-a345-496a-b286-fd709ed049ca" providerId="ADAL" clId="{C46DE066-83F7-0446-9993-DAD238984530}" dt="2024-04-14T20:37:04.797" v="708" actId="14826"/>
          <ac:picMkLst>
            <pc:docMk/>
            <pc:sldMk cId="0" sldId="256"/>
            <ac:picMk id="6" creationId="{ADE1BF0D-A016-A64A-70BB-C3344B8338D9}"/>
          </ac:picMkLst>
        </pc:picChg>
        <pc:picChg chg="add mod">
          <ac:chgData name="Simon Eisl" userId="bf14cb81-a345-496a-b286-fd709ed049ca" providerId="ADAL" clId="{C46DE066-83F7-0446-9993-DAD238984530}" dt="2024-04-14T20:37:42.148" v="717" actId="14826"/>
          <ac:picMkLst>
            <pc:docMk/>
            <pc:sldMk cId="0" sldId="256"/>
            <ac:picMk id="8" creationId="{8434E05F-AC99-A214-73E6-4C8F62351F4C}"/>
          </ac:picMkLst>
        </pc:picChg>
        <pc:picChg chg="add mod">
          <ac:chgData name="Simon Eisl" userId="bf14cb81-a345-496a-b286-fd709ed049ca" providerId="ADAL" clId="{C46DE066-83F7-0446-9993-DAD238984530}" dt="2024-04-14T20:38:00.519" v="720" actId="14826"/>
          <ac:picMkLst>
            <pc:docMk/>
            <pc:sldMk cId="0" sldId="256"/>
            <ac:picMk id="10" creationId="{04DB51A0-D87D-028F-EE9C-F054548FAA64}"/>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07BEFCC-301E-5940-A6E2-F700499D1A5B}"/>
              </a:ext>
            </a:extLst>
          </p:cNvPr>
          <p:cNvSpPr>
            <a:spLocks noGrp="1"/>
          </p:cNvSpPr>
          <p:nvPr>
            <p:ph type="hdr" sz="quarter"/>
          </p:nvPr>
        </p:nvSpPr>
        <p:spPr>
          <a:xfrm>
            <a:off x="0" y="0"/>
            <a:ext cx="6140450" cy="1352550"/>
          </a:xfrm>
          <a:prstGeom prst="rect">
            <a:avLst/>
          </a:prstGeom>
        </p:spPr>
        <p:txBody>
          <a:bodyPr vert="horz" lIns="91440" tIns="45720" rIns="91440" bIns="45720" rtlCol="0"/>
          <a:lstStyle>
            <a:lvl1pPr algn="l">
              <a:defRPr sz="1200">
                <a:latin typeface="Times New Roman" charset="0"/>
              </a:defRPr>
            </a:lvl1pPr>
          </a:lstStyle>
          <a:p>
            <a:pPr>
              <a:defRPr/>
            </a:pPr>
            <a:endParaRPr lang="en-US"/>
          </a:p>
        </p:txBody>
      </p:sp>
      <p:sp>
        <p:nvSpPr>
          <p:cNvPr id="3" name="Date Placeholder 2">
            <a:extLst>
              <a:ext uri="{FF2B5EF4-FFF2-40B4-BE49-F238E27FC236}">
                <a16:creationId xmlns:a16="http://schemas.microsoft.com/office/drawing/2014/main" id="{92B3A961-7481-344B-95A6-67D16A542C2B}"/>
              </a:ext>
            </a:extLst>
          </p:cNvPr>
          <p:cNvSpPr>
            <a:spLocks noGrp="1"/>
          </p:cNvSpPr>
          <p:nvPr>
            <p:ph type="dt" sz="quarter" idx="1"/>
          </p:nvPr>
        </p:nvSpPr>
        <p:spPr>
          <a:xfrm>
            <a:off x="8026400" y="0"/>
            <a:ext cx="6140450" cy="1352550"/>
          </a:xfrm>
          <a:prstGeom prst="rect">
            <a:avLst/>
          </a:prstGeom>
        </p:spPr>
        <p:txBody>
          <a:bodyPr vert="horz" lIns="91440" tIns="45720" rIns="91440" bIns="45720" rtlCol="0"/>
          <a:lstStyle>
            <a:lvl1pPr algn="r">
              <a:defRPr sz="1200">
                <a:latin typeface="Times New Roman" charset="0"/>
              </a:defRPr>
            </a:lvl1pPr>
          </a:lstStyle>
          <a:p>
            <a:pPr>
              <a:defRPr/>
            </a:pPr>
            <a:fld id="{1AF89A98-7AAE-A549-9A6A-2F9AC3054271}" type="datetimeFigureOut">
              <a:rPr lang="en-US"/>
              <a:pPr>
                <a:defRPr/>
              </a:pPr>
              <a:t>4/17/24</a:t>
            </a:fld>
            <a:endParaRPr lang="en-US"/>
          </a:p>
        </p:txBody>
      </p:sp>
      <p:sp>
        <p:nvSpPr>
          <p:cNvPr id="4" name="Footer Placeholder 3">
            <a:extLst>
              <a:ext uri="{FF2B5EF4-FFF2-40B4-BE49-F238E27FC236}">
                <a16:creationId xmlns:a16="http://schemas.microsoft.com/office/drawing/2014/main" id="{E0A483E7-74A0-E34B-920F-BF4456F46CB0}"/>
              </a:ext>
            </a:extLst>
          </p:cNvPr>
          <p:cNvSpPr>
            <a:spLocks noGrp="1"/>
          </p:cNvSpPr>
          <p:nvPr>
            <p:ph type="ftr" sz="quarter" idx="2"/>
          </p:nvPr>
        </p:nvSpPr>
        <p:spPr>
          <a:xfrm>
            <a:off x="0" y="25619075"/>
            <a:ext cx="6140450" cy="1352550"/>
          </a:xfrm>
          <a:prstGeom prst="rect">
            <a:avLst/>
          </a:prstGeom>
        </p:spPr>
        <p:txBody>
          <a:bodyPr vert="horz" lIns="91440" tIns="45720" rIns="91440" bIns="45720" rtlCol="0" anchor="b"/>
          <a:lstStyle>
            <a:lvl1pPr algn="l">
              <a:defRPr sz="1200">
                <a:latin typeface="Times New Roman" charset="0"/>
              </a:defRPr>
            </a:lvl1pPr>
          </a:lstStyle>
          <a:p>
            <a:pPr>
              <a:defRPr/>
            </a:pPr>
            <a:endParaRPr lang="en-US"/>
          </a:p>
        </p:txBody>
      </p:sp>
      <p:sp>
        <p:nvSpPr>
          <p:cNvPr id="5" name="Slide Number Placeholder 4">
            <a:extLst>
              <a:ext uri="{FF2B5EF4-FFF2-40B4-BE49-F238E27FC236}">
                <a16:creationId xmlns:a16="http://schemas.microsoft.com/office/drawing/2014/main" id="{9FFC4996-1E45-CD41-958D-33CC440268E7}"/>
              </a:ext>
            </a:extLst>
          </p:cNvPr>
          <p:cNvSpPr>
            <a:spLocks noGrp="1"/>
          </p:cNvSpPr>
          <p:nvPr>
            <p:ph type="sldNum" sz="quarter" idx="3"/>
          </p:nvPr>
        </p:nvSpPr>
        <p:spPr>
          <a:xfrm>
            <a:off x="8026400" y="25619075"/>
            <a:ext cx="6140450" cy="1352550"/>
          </a:xfrm>
          <a:prstGeom prst="rect">
            <a:avLst/>
          </a:prstGeom>
        </p:spPr>
        <p:txBody>
          <a:bodyPr vert="horz" lIns="91440" tIns="45720" rIns="91440" bIns="45720" rtlCol="0" anchor="b"/>
          <a:lstStyle>
            <a:lvl1pPr algn="r">
              <a:defRPr sz="1200">
                <a:latin typeface="Times New Roman" charset="0"/>
              </a:defRPr>
            </a:lvl1pPr>
          </a:lstStyle>
          <a:p>
            <a:pPr>
              <a:defRPr/>
            </a:pPr>
            <a:fld id="{470A5270-967D-C241-91E6-F09142CEA894}" type="slidenum">
              <a:rPr lang="en-US"/>
              <a:pPr>
                <a:defRPr/>
              </a:pPr>
              <a:t>‹#›</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15362D2-9D78-7D4C-82C3-650970EED5C4}"/>
              </a:ext>
            </a:extLst>
          </p:cNvPr>
          <p:cNvSpPr>
            <a:spLocks noGrp="1"/>
          </p:cNvSpPr>
          <p:nvPr>
            <p:ph type="hdr" sz="quarter"/>
          </p:nvPr>
        </p:nvSpPr>
        <p:spPr>
          <a:xfrm>
            <a:off x="0" y="0"/>
            <a:ext cx="6140450" cy="1349375"/>
          </a:xfrm>
          <a:prstGeom prst="rect">
            <a:avLst/>
          </a:prstGeom>
        </p:spPr>
        <p:txBody>
          <a:bodyPr vert="horz" lIns="91440" tIns="45720" rIns="91440" bIns="45720" rtlCol="0"/>
          <a:lstStyle>
            <a:lvl1pPr algn="l" eaLnBrk="1" hangingPunct="1">
              <a:defRPr sz="1200">
                <a:latin typeface="Times New Roman" panose="02020603050405020304" pitchFamily="18" charset="0"/>
              </a:defRPr>
            </a:lvl1pPr>
          </a:lstStyle>
          <a:p>
            <a:pPr>
              <a:defRPr/>
            </a:pPr>
            <a:endParaRPr lang="en-US"/>
          </a:p>
        </p:txBody>
      </p:sp>
      <p:sp>
        <p:nvSpPr>
          <p:cNvPr id="3" name="Date Placeholder 2">
            <a:extLst>
              <a:ext uri="{FF2B5EF4-FFF2-40B4-BE49-F238E27FC236}">
                <a16:creationId xmlns:a16="http://schemas.microsoft.com/office/drawing/2014/main" id="{62F6D05B-11B2-1347-82A8-8608617DE367}"/>
              </a:ext>
            </a:extLst>
          </p:cNvPr>
          <p:cNvSpPr>
            <a:spLocks noGrp="1"/>
          </p:cNvSpPr>
          <p:nvPr>
            <p:ph type="dt" idx="1"/>
          </p:nvPr>
        </p:nvSpPr>
        <p:spPr>
          <a:xfrm>
            <a:off x="8026400" y="0"/>
            <a:ext cx="6140450" cy="1349375"/>
          </a:xfrm>
          <a:prstGeom prst="rect">
            <a:avLst/>
          </a:prstGeom>
        </p:spPr>
        <p:txBody>
          <a:bodyPr vert="horz" lIns="91440" tIns="45720" rIns="91440" bIns="45720" rtlCol="0"/>
          <a:lstStyle>
            <a:lvl1pPr algn="r" eaLnBrk="1" hangingPunct="1">
              <a:defRPr sz="1200">
                <a:latin typeface="Times New Roman" panose="02020603050405020304" pitchFamily="18" charset="0"/>
              </a:defRPr>
            </a:lvl1pPr>
          </a:lstStyle>
          <a:p>
            <a:pPr>
              <a:defRPr/>
            </a:pPr>
            <a:fld id="{F5A22B1E-37C1-BB4A-9070-1395449C1383}" type="datetimeFigureOut">
              <a:rPr lang="en-US"/>
              <a:pPr>
                <a:defRPr/>
              </a:pPr>
              <a:t>4/16/24</a:t>
            </a:fld>
            <a:endParaRPr lang="en-US"/>
          </a:p>
        </p:txBody>
      </p:sp>
      <p:sp>
        <p:nvSpPr>
          <p:cNvPr id="4" name="Slide Image Placeholder 3">
            <a:extLst>
              <a:ext uri="{FF2B5EF4-FFF2-40B4-BE49-F238E27FC236}">
                <a16:creationId xmlns:a16="http://schemas.microsoft.com/office/drawing/2014/main" id="{967F45D3-C758-994D-A1A8-3821C53B19FC}"/>
              </a:ext>
            </a:extLst>
          </p:cNvPr>
          <p:cNvSpPr>
            <a:spLocks noGrp="1" noRot="1" noChangeAspect="1"/>
          </p:cNvSpPr>
          <p:nvPr>
            <p:ph type="sldImg" idx="2"/>
          </p:nvPr>
        </p:nvSpPr>
        <p:spPr>
          <a:xfrm>
            <a:off x="341313" y="2022475"/>
            <a:ext cx="13487400" cy="1011555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1F05EE85-6227-F94D-BABC-258E32831663}"/>
              </a:ext>
            </a:extLst>
          </p:cNvPr>
          <p:cNvSpPr>
            <a:spLocks noGrp="1"/>
          </p:cNvSpPr>
          <p:nvPr>
            <p:ph type="body" sz="quarter" idx="3"/>
          </p:nvPr>
        </p:nvSpPr>
        <p:spPr>
          <a:xfrm>
            <a:off x="1417638" y="12811125"/>
            <a:ext cx="11334750" cy="12138025"/>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062AEF24-01AD-B34C-B1C3-EA7596729D48}"/>
              </a:ext>
            </a:extLst>
          </p:cNvPr>
          <p:cNvSpPr>
            <a:spLocks noGrp="1"/>
          </p:cNvSpPr>
          <p:nvPr>
            <p:ph type="ftr" sz="quarter" idx="4"/>
          </p:nvPr>
        </p:nvSpPr>
        <p:spPr>
          <a:xfrm>
            <a:off x="0" y="25619075"/>
            <a:ext cx="6140450" cy="1347788"/>
          </a:xfrm>
          <a:prstGeom prst="rect">
            <a:avLst/>
          </a:prstGeom>
        </p:spPr>
        <p:txBody>
          <a:bodyPr vert="horz" lIns="91440" tIns="45720" rIns="91440" bIns="45720" rtlCol="0" anchor="b"/>
          <a:lstStyle>
            <a:lvl1pPr algn="l" eaLnBrk="1" hangingPunct="1">
              <a:defRPr sz="1200">
                <a:latin typeface="Times New Roman" panose="02020603050405020304" pitchFamily="18" charset="0"/>
              </a:defRPr>
            </a:lvl1pPr>
          </a:lstStyle>
          <a:p>
            <a:pPr>
              <a:defRPr/>
            </a:pPr>
            <a:endParaRPr lang="en-US"/>
          </a:p>
        </p:txBody>
      </p:sp>
      <p:sp>
        <p:nvSpPr>
          <p:cNvPr id="7" name="Slide Number Placeholder 6">
            <a:extLst>
              <a:ext uri="{FF2B5EF4-FFF2-40B4-BE49-F238E27FC236}">
                <a16:creationId xmlns:a16="http://schemas.microsoft.com/office/drawing/2014/main" id="{66BDADCF-6BE0-C342-8A99-D86634782CD7}"/>
              </a:ext>
            </a:extLst>
          </p:cNvPr>
          <p:cNvSpPr>
            <a:spLocks noGrp="1"/>
          </p:cNvSpPr>
          <p:nvPr>
            <p:ph type="sldNum" sz="quarter" idx="5"/>
          </p:nvPr>
        </p:nvSpPr>
        <p:spPr>
          <a:xfrm>
            <a:off x="8026400" y="25619075"/>
            <a:ext cx="6140450" cy="1347788"/>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Times New Roman" panose="02020603050405020304" pitchFamily="18" charset="0"/>
              </a:defRPr>
            </a:lvl1pPr>
          </a:lstStyle>
          <a:p>
            <a:pPr>
              <a:defRPr/>
            </a:pPr>
            <a:fld id="{068EE76E-625D-B642-8FDB-D7C9E17AB53F}"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Slide Image Placeholder 1">
            <a:extLst>
              <a:ext uri="{FF2B5EF4-FFF2-40B4-BE49-F238E27FC236}">
                <a16:creationId xmlns:a16="http://schemas.microsoft.com/office/drawing/2014/main" id="{2CE88FC8-43B9-9C40-8A5B-2D8D7E24F8A7}"/>
              </a:ext>
            </a:extLst>
          </p:cNvPr>
          <p:cNvSpPr>
            <a:spLocks noGrp="1" noRot="1" noChangeAspect="1" noTextEdit="1"/>
          </p:cNvSpPr>
          <p:nvPr>
            <p:ph type="sldImg"/>
          </p:nvPr>
        </p:nvSpPr>
        <p:spPr bwMode="auto">
          <a:xfrm>
            <a:off x="341313" y="2022475"/>
            <a:ext cx="13487400" cy="101155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2" name="Notes Placeholder 2">
            <a:extLst>
              <a:ext uri="{FF2B5EF4-FFF2-40B4-BE49-F238E27FC236}">
                <a16:creationId xmlns:a16="http://schemas.microsoft.com/office/drawing/2014/main" id="{A012324B-AAAB-5344-A4DB-62977100762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Abstract # 5524</a:t>
            </a:r>
          </a:p>
        </p:txBody>
      </p:sp>
      <p:sp>
        <p:nvSpPr>
          <p:cNvPr id="5123" name="Slide Number Placeholder 3">
            <a:extLst>
              <a:ext uri="{FF2B5EF4-FFF2-40B4-BE49-F238E27FC236}">
                <a16:creationId xmlns:a16="http://schemas.microsoft.com/office/drawing/2014/main" id="{55B04DB8-32E3-DC46-97A5-54E4317D5C9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649EA09-50F9-664B-8681-AF50EBFFEE31}" type="slidenum">
              <a:rPr lang="en-US" altLang="en-US" smtClean="0">
                <a:latin typeface="Times New Roman" panose="02020603050405020304" pitchFamily="18" charset="0"/>
              </a:rPr>
              <a:pPr>
                <a:spcBef>
                  <a:spcPct val="0"/>
                </a:spcBef>
              </a:pPr>
              <a:t>1</a:t>
            </a:fld>
            <a:endParaRPr lang="en-US" altLang="en-US">
              <a:latin typeface="Times New Roman" panose="02020603050405020304" pitchFamily="18"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292476" y="10225565"/>
            <a:ext cx="37306250" cy="7056596"/>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6583365" y="18653760"/>
            <a:ext cx="30724475" cy="8412480"/>
          </a:xfrm>
          <a:prstGeom prst="rect">
            <a:avLst/>
          </a:prstGeom>
        </p:spPr>
        <p:txBody>
          <a:bodyPr/>
          <a:lstStyle>
            <a:lvl1pPr marL="0" indent="0" algn="ctr">
              <a:buNone/>
              <a:defRPr/>
            </a:lvl1pPr>
            <a:lvl2pPr marL="609663" indent="0" algn="ctr">
              <a:buNone/>
              <a:defRPr/>
            </a:lvl2pPr>
            <a:lvl3pPr marL="1219326" indent="0" algn="ctr">
              <a:buNone/>
              <a:defRPr/>
            </a:lvl3pPr>
            <a:lvl4pPr marL="1828990" indent="0" algn="ctr">
              <a:buNone/>
              <a:defRPr/>
            </a:lvl4pPr>
            <a:lvl5pPr marL="2438653" indent="0" algn="ctr">
              <a:buNone/>
              <a:defRPr/>
            </a:lvl5pPr>
            <a:lvl6pPr marL="3048315" indent="0" algn="ctr">
              <a:buNone/>
              <a:defRPr/>
            </a:lvl6pPr>
            <a:lvl7pPr marL="3657978" indent="0" algn="ctr">
              <a:buNone/>
              <a:defRPr/>
            </a:lvl7pPr>
            <a:lvl8pPr marL="4267642" indent="0" algn="ctr">
              <a:buNone/>
              <a:defRPr/>
            </a:lvl8pPr>
            <a:lvl9pPr marL="4877305" indent="0" algn="ctr">
              <a:buNone/>
              <a:defRPr/>
            </a:lvl9pPr>
          </a:lstStyle>
          <a:p>
            <a:r>
              <a:rPr lang="en-US"/>
              <a:t>Click to edit Master subtitle style</a:t>
            </a:r>
          </a:p>
        </p:txBody>
      </p:sp>
    </p:spTree>
    <p:extLst>
      <p:ext uri="{BB962C8B-B14F-4D97-AF65-F5344CB8AC3E}">
        <p14:creationId xmlns:p14="http://schemas.microsoft.com/office/powerpoint/2010/main" val="12156498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2193926" y="1318737"/>
            <a:ext cx="39503350" cy="54864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2193926" y="7680961"/>
            <a:ext cx="39503350" cy="21724144"/>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941498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1821444" y="1318739"/>
            <a:ext cx="9875837" cy="2808636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2193928" y="1318739"/>
            <a:ext cx="29475113" cy="2808636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498751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193926" y="1318737"/>
            <a:ext cx="39503350" cy="54864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2193926" y="7680961"/>
            <a:ext cx="39503350" cy="2172414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38323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467100" y="21152644"/>
            <a:ext cx="37307838" cy="6537960"/>
          </a:xfrm>
          <a:prstGeom prst="rect">
            <a:avLst/>
          </a:prstGeom>
        </p:spPr>
        <p:txBody>
          <a:bodyPr anchor="t"/>
          <a:lstStyle>
            <a:lvl1pPr algn="l">
              <a:defRPr sz="5334" b="1" cap="all"/>
            </a:lvl1pPr>
          </a:lstStyle>
          <a:p>
            <a:r>
              <a:rPr lang="en-US"/>
              <a:t>Click to edit Master title style</a:t>
            </a:r>
          </a:p>
        </p:txBody>
      </p:sp>
      <p:sp>
        <p:nvSpPr>
          <p:cNvPr id="3" name="Text Placeholder 2"/>
          <p:cNvSpPr>
            <a:spLocks noGrp="1"/>
          </p:cNvSpPr>
          <p:nvPr>
            <p:ph type="body" idx="1"/>
          </p:nvPr>
        </p:nvSpPr>
        <p:spPr>
          <a:xfrm>
            <a:off x="3467100" y="13951744"/>
            <a:ext cx="37307838" cy="7200900"/>
          </a:xfrm>
          <a:prstGeom prst="rect">
            <a:avLst/>
          </a:prstGeom>
        </p:spPr>
        <p:txBody>
          <a:bodyPr anchor="b"/>
          <a:lstStyle>
            <a:lvl1pPr marL="0" indent="0">
              <a:buNone/>
              <a:defRPr sz="2666"/>
            </a:lvl1pPr>
            <a:lvl2pPr marL="609663" indent="0">
              <a:buNone/>
              <a:defRPr sz="2400"/>
            </a:lvl2pPr>
            <a:lvl3pPr marL="1219326" indent="0">
              <a:buNone/>
              <a:defRPr sz="2134"/>
            </a:lvl3pPr>
            <a:lvl4pPr marL="1828990" indent="0">
              <a:buNone/>
              <a:defRPr sz="1866"/>
            </a:lvl4pPr>
            <a:lvl5pPr marL="2438653" indent="0">
              <a:buNone/>
              <a:defRPr sz="1866"/>
            </a:lvl5pPr>
            <a:lvl6pPr marL="3048315" indent="0">
              <a:buNone/>
              <a:defRPr sz="1866"/>
            </a:lvl6pPr>
            <a:lvl7pPr marL="3657978" indent="0">
              <a:buNone/>
              <a:defRPr sz="1866"/>
            </a:lvl7pPr>
            <a:lvl8pPr marL="4267642" indent="0">
              <a:buNone/>
              <a:defRPr sz="1866"/>
            </a:lvl8pPr>
            <a:lvl9pPr marL="4877305" indent="0">
              <a:buNone/>
              <a:defRPr sz="1866"/>
            </a:lvl9pPr>
          </a:lstStyle>
          <a:p>
            <a:pPr lvl="0"/>
            <a:r>
              <a:rPr lang="en-US"/>
              <a:t>Click to edit Master text styles</a:t>
            </a:r>
          </a:p>
        </p:txBody>
      </p:sp>
    </p:spTree>
    <p:extLst>
      <p:ext uri="{BB962C8B-B14F-4D97-AF65-F5344CB8AC3E}">
        <p14:creationId xmlns:p14="http://schemas.microsoft.com/office/powerpoint/2010/main" val="17254718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193926" y="1318737"/>
            <a:ext cx="39503350" cy="54864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2193929" y="7680961"/>
            <a:ext cx="19675475" cy="21724144"/>
          </a:xfrm>
          <a:prstGeom prst="rect">
            <a:avLst/>
          </a:prstGeom>
        </p:spPr>
        <p:txBody>
          <a:bodyPr/>
          <a:lstStyle>
            <a:lvl1pPr>
              <a:defRPr sz="3734"/>
            </a:lvl1pPr>
            <a:lvl2pPr>
              <a:defRPr sz="3200"/>
            </a:lvl2pPr>
            <a:lvl3pPr>
              <a:defRPr sz="2666"/>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2021805" y="7680961"/>
            <a:ext cx="19675475" cy="21724144"/>
          </a:xfrm>
          <a:prstGeom prst="rect">
            <a:avLst/>
          </a:prstGeom>
        </p:spPr>
        <p:txBody>
          <a:bodyPr/>
          <a:lstStyle>
            <a:lvl1pPr>
              <a:defRPr sz="3734"/>
            </a:lvl1pPr>
            <a:lvl2pPr>
              <a:defRPr sz="3200"/>
            </a:lvl2pPr>
            <a:lvl3pPr>
              <a:defRPr sz="2666"/>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790562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193926" y="1318737"/>
            <a:ext cx="39503350" cy="54864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193924" y="7368064"/>
            <a:ext cx="19392901" cy="3071813"/>
          </a:xfrm>
          <a:prstGeom prst="rect">
            <a:avLst/>
          </a:prstGeom>
        </p:spPr>
        <p:txBody>
          <a:bodyPr anchor="b"/>
          <a:lstStyle>
            <a:lvl1pPr marL="0" indent="0">
              <a:buNone/>
              <a:defRPr sz="3200" b="1"/>
            </a:lvl1pPr>
            <a:lvl2pPr marL="609663" indent="0">
              <a:buNone/>
              <a:defRPr sz="2666" b="1"/>
            </a:lvl2pPr>
            <a:lvl3pPr marL="1219326" indent="0">
              <a:buNone/>
              <a:defRPr sz="2400" b="1"/>
            </a:lvl3pPr>
            <a:lvl4pPr marL="1828990" indent="0">
              <a:buNone/>
              <a:defRPr sz="2134" b="1"/>
            </a:lvl4pPr>
            <a:lvl5pPr marL="2438653" indent="0">
              <a:buNone/>
              <a:defRPr sz="2134" b="1"/>
            </a:lvl5pPr>
            <a:lvl6pPr marL="3048315" indent="0">
              <a:buNone/>
              <a:defRPr sz="2134" b="1"/>
            </a:lvl6pPr>
            <a:lvl7pPr marL="3657978" indent="0">
              <a:buNone/>
              <a:defRPr sz="2134" b="1"/>
            </a:lvl7pPr>
            <a:lvl8pPr marL="4267642" indent="0">
              <a:buNone/>
              <a:defRPr sz="2134" b="1"/>
            </a:lvl8pPr>
            <a:lvl9pPr marL="4877305" indent="0">
              <a:buNone/>
              <a:defRPr sz="2134" b="1"/>
            </a:lvl9pPr>
          </a:lstStyle>
          <a:p>
            <a:pPr lvl="0"/>
            <a:r>
              <a:rPr lang="en-US"/>
              <a:t>Click to edit Master text styles</a:t>
            </a:r>
          </a:p>
        </p:txBody>
      </p:sp>
      <p:sp>
        <p:nvSpPr>
          <p:cNvPr id="4" name="Content Placeholder 3"/>
          <p:cNvSpPr>
            <a:spLocks noGrp="1"/>
          </p:cNvSpPr>
          <p:nvPr>
            <p:ph sz="half" idx="2"/>
          </p:nvPr>
        </p:nvSpPr>
        <p:spPr>
          <a:xfrm>
            <a:off x="2193924" y="10439879"/>
            <a:ext cx="19392901" cy="18965228"/>
          </a:xfrm>
          <a:prstGeom prst="rect">
            <a:avLst/>
          </a:prstGeom>
        </p:spPr>
        <p:txBody>
          <a:bodyPr/>
          <a:lstStyle>
            <a:lvl1pPr>
              <a:defRPr sz="3200"/>
            </a:lvl1pPr>
            <a:lvl2pPr>
              <a:defRPr sz="2666"/>
            </a:lvl2pPr>
            <a:lvl3pPr>
              <a:defRPr sz="2400"/>
            </a:lvl3pPr>
            <a:lvl4pPr>
              <a:defRPr sz="2134"/>
            </a:lvl4pPr>
            <a:lvl5pPr>
              <a:defRPr sz="2134"/>
            </a:lvl5pPr>
            <a:lvl6pPr>
              <a:defRPr sz="2134"/>
            </a:lvl6pPr>
            <a:lvl7pPr>
              <a:defRPr sz="2134"/>
            </a:lvl7pPr>
            <a:lvl8pPr>
              <a:defRPr sz="2134"/>
            </a:lvl8pPr>
            <a:lvl9pPr>
              <a:defRPr sz="213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2296442" y="7368064"/>
            <a:ext cx="19400837" cy="3071813"/>
          </a:xfrm>
          <a:prstGeom prst="rect">
            <a:avLst/>
          </a:prstGeom>
        </p:spPr>
        <p:txBody>
          <a:bodyPr anchor="b"/>
          <a:lstStyle>
            <a:lvl1pPr marL="0" indent="0">
              <a:buNone/>
              <a:defRPr sz="3200" b="1"/>
            </a:lvl1pPr>
            <a:lvl2pPr marL="609663" indent="0">
              <a:buNone/>
              <a:defRPr sz="2666" b="1"/>
            </a:lvl2pPr>
            <a:lvl3pPr marL="1219326" indent="0">
              <a:buNone/>
              <a:defRPr sz="2400" b="1"/>
            </a:lvl3pPr>
            <a:lvl4pPr marL="1828990" indent="0">
              <a:buNone/>
              <a:defRPr sz="2134" b="1"/>
            </a:lvl4pPr>
            <a:lvl5pPr marL="2438653" indent="0">
              <a:buNone/>
              <a:defRPr sz="2134" b="1"/>
            </a:lvl5pPr>
            <a:lvl6pPr marL="3048315" indent="0">
              <a:buNone/>
              <a:defRPr sz="2134" b="1"/>
            </a:lvl6pPr>
            <a:lvl7pPr marL="3657978" indent="0">
              <a:buNone/>
              <a:defRPr sz="2134" b="1"/>
            </a:lvl7pPr>
            <a:lvl8pPr marL="4267642" indent="0">
              <a:buNone/>
              <a:defRPr sz="2134" b="1"/>
            </a:lvl8pPr>
            <a:lvl9pPr marL="4877305" indent="0">
              <a:buNone/>
              <a:defRPr sz="2134" b="1"/>
            </a:lvl9pPr>
          </a:lstStyle>
          <a:p>
            <a:pPr lvl="0"/>
            <a:r>
              <a:rPr lang="en-US"/>
              <a:t>Click to edit Master text styles</a:t>
            </a:r>
          </a:p>
        </p:txBody>
      </p:sp>
      <p:sp>
        <p:nvSpPr>
          <p:cNvPr id="6" name="Content Placeholder 5"/>
          <p:cNvSpPr>
            <a:spLocks noGrp="1"/>
          </p:cNvSpPr>
          <p:nvPr>
            <p:ph sz="quarter" idx="4"/>
          </p:nvPr>
        </p:nvSpPr>
        <p:spPr>
          <a:xfrm>
            <a:off x="22296442" y="10439879"/>
            <a:ext cx="19400837" cy="18965228"/>
          </a:xfrm>
          <a:prstGeom prst="rect">
            <a:avLst/>
          </a:prstGeom>
        </p:spPr>
        <p:txBody>
          <a:bodyPr/>
          <a:lstStyle>
            <a:lvl1pPr>
              <a:defRPr sz="3200"/>
            </a:lvl1pPr>
            <a:lvl2pPr>
              <a:defRPr sz="2666"/>
            </a:lvl2pPr>
            <a:lvl3pPr>
              <a:defRPr sz="2400"/>
            </a:lvl3pPr>
            <a:lvl4pPr>
              <a:defRPr sz="2134"/>
            </a:lvl4pPr>
            <a:lvl5pPr>
              <a:defRPr sz="2134"/>
            </a:lvl5pPr>
            <a:lvl6pPr>
              <a:defRPr sz="2134"/>
            </a:lvl6pPr>
            <a:lvl7pPr>
              <a:defRPr sz="2134"/>
            </a:lvl7pPr>
            <a:lvl8pPr>
              <a:defRPr sz="2134"/>
            </a:lvl8pPr>
            <a:lvl9pPr>
              <a:defRPr sz="213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511686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193926" y="1318737"/>
            <a:ext cx="39503350" cy="548640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606478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p:bgPr>
        <a:gradFill>
          <a:gsLst>
            <a:gs pos="0">
              <a:schemeClr val="accent1">
                <a:lumMod val="5000"/>
                <a:lumOff val="95000"/>
              </a:schemeClr>
            </a:gs>
            <a:gs pos="70000">
              <a:schemeClr val="accent1">
                <a:lumMod val="30000"/>
                <a:lumOff val="70000"/>
              </a:schemeClr>
            </a:gs>
          </a:gsLst>
          <a:path path="circle">
            <a:fillToRect l="100000" t="100000"/>
          </a:path>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92119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193926" y="1310164"/>
            <a:ext cx="14439901" cy="5577840"/>
          </a:xfrm>
          <a:prstGeom prst="rect">
            <a:avLst/>
          </a:prstGeom>
        </p:spPr>
        <p:txBody>
          <a:bodyPr anchor="b"/>
          <a:lstStyle>
            <a:lvl1pPr algn="l">
              <a:defRPr sz="2666" b="1"/>
            </a:lvl1pPr>
          </a:lstStyle>
          <a:p>
            <a:r>
              <a:rPr lang="en-US"/>
              <a:t>Click to edit Master title style</a:t>
            </a:r>
          </a:p>
        </p:txBody>
      </p:sp>
      <p:sp>
        <p:nvSpPr>
          <p:cNvPr id="3" name="Content Placeholder 2"/>
          <p:cNvSpPr>
            <a:spLocks noGrp="1"/>
          </p:cNvSpPr>
          <p:nvPr>
            <p:ph idx="1"/>
          </p:nvPr>
        </p:nvSpPr>
        <p:spPr>
          <a:xfrm>
            <a:off x="17160875" y="1310164"/>
            <a:ext cx="24536400" cy="28094940"/>
          </a:xfrm>
          <a:prstGeom prst="rect">
            <a:avLst/>
          </a:prstGeom>
        </p:spPr>
        <p:txBody>
          <a:bodyPr/>
          <a:lstStyle>
            <a:lvl1pPr>
              <a:defRPr sz="4266"/>
            </a:lvl1pPr>
            <a:lvl2pPr>
              <a:defRPr sz="3734"/>
            </a:lvl2pPr>
            <a:lvl3pPr>
              <a:defRPr sz="3200"/>
            </a:lvl3pPr>
            <a:lvl4pPr>
              <a:defRPr sz="2666"/>
            </a:lvl4pPr>
            <a:lvl5pPr>
              <a:defRPr sz="2666"/>
            </a:lvl5pPr>
            <a:lvl6pPr>
              <a:defRPr sz="2666"/>
            </a:lvl6pPr>
            <a:lvl7pPr>
              <a:defRPr sz="2666"/>
            </a:lvl7pPr>
            <a:lvl8pPr>
              <a:defRPr sz="2666"/>
            </a:lvl8pPr>
            <a:lvl9pPr>
              <a:defRPr sz="266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193926" y="6888004"/>
            <a:ext cx="14439901" cy="22517100"/>
          </a:xfrm>
          <a:prstGeom prst="rect">
            <a:avLst/>
          </a:prstGeom>
        </p:spPr>
        <p:txBody>
          <a:bodyPr/>
          <a:lstStyle>
            <a:lvl1pPr marL="0" indent="0">
              <a:buNone/>
              <a:defRPr sz="1866"/>
            </a:lvl1pPr>
            <a:lvl2pPr marL="609663" indent="0">
              <a:buNone/>
              <a:defRPr sz="1600"/>
            </a:lvl2pPr>
            <a:lvl3pPr marL="1219326" indent="0">
              <a:buNone/>
              <a:defRPr sz="1334"/>
            </a:lvl3pPr>
            <a:lvl4pPr marL="1828990" indent="0">
              <a:buNone/>
              <a:defRPr sz="1200"/>
            </a:lvl4pPr>
            <a:lvl5pPr marL="2438653" indent="0">
              <a:buNone/>
              <a:defRPr sz="1200"/>
            </a:lvl5pPr>
            <a:lvl6pPr marL="3048315" indent="0">
              <a:buNone/>
              <a:defRPr sz="1200"/>
            </a:lvl6pPr>
            <a:lvl7pPr marL="3657978" indent="0">
              <a:buNone/>
              <a:defRPr sz="1200"/>
            </a:lvl7pPr>
            <a:lvl8pPr marL="4267642" indent="0">
              <a:buNone/>
              <a:defRPr sz="1200"/>
            </a:lvl8pPr>
            <a:lvl9pPr marL="4877305" indent="0">
              <a:buNone/>
              <a:defRPr sz="1200"/>
            </a:lvl9pPr>
          </a:lstStyle>
          <a:p>
            <a:pPr lvl="0"/>
            <a:r>
              <a:rPr lang="en-US"/>
              <a:t>Click to edit Master text styles</a:t>
            </a:r>
          </a:p>
        </p:txBody>
      </p:sp>
    </p:spTree>
    <p:extLst>
      <p:ext uri="{BB962C8B-B14F-4D97-AF65-F5344CB8AC3E}">
        <p14:creationId xmlns:p14="http://schemas.microsoft.com/office/powerpoint/2010/main" val="38959912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02668" y="23042880"/>
            <a:ext cx="26335037" cy="2720340"/>
          </a:xfrm>
          <a:prstGeom prst="rect">
            <a:avLst/>
          </a:prstGeom>
        </p:spPr>
        <p:txBody>
          <a:bodyPr anchor="b"/>
          <a:lstStyle>
            <a:lvl1pPr algn="l">
              <a:defRPr sz="2666" b="1"/>
            </a:lvl1pPr>
          </a:lstStyle>
          <a:p>
            <a:r>
              <a:rPr lang="en-US"/>
              <a:t>Click to edit Master title style</a:t>
            </a:r>
          </a:p>
        </p:txBody>
      </p:sp>
      <p:sp>
        <p:nvSpPr>
          <p:cNvPr id="3" name="Picture Placeholder 2"/>
          <p:cNvSpPr>
            <a:spLocks noGrp="1"/>
          </p:cNvSpPr>
          <p:nvPr>
            <p:ph type="pic" idx="1"/>
          </p:nvPr>
        </p:nvSpPr>
        <p:spPr>
          <a:xfrm>
            <a:off x="8602668" y="2941797"/>
            <a:ext cx="26335037" cy="19751040"/>
          </a:xfrm>
          <a:prstGeom prst="rect">
            <a:avLst/>
          </a:prstGeom>
        </p:spPr>
        <p:txBody>
          <a:bodyPr/>
          <a:lstStyle>
            <a:lvl1pPr marL="0" indent="0">
              <a:buNone/>
              <a:defRPr sz="4266"/>
            </a:lvl1pPr>
            <a:lvl2pPr marL="609663" indent="0">
              <a:buNone/>
              <a:defRPr sz="3734"/>
            </a:lvl2pPr>
            <a:lvl3pPr marL="1219326" indent="0">
              <a:buNone/>
              <a:defRPr sz="3200"/>
            </a:lvl3pPr>
            <a:lvl4pPr marL="1828990" indent="0">
              <a:buNone/>
              <a:defRPr sz="2666"/>
            </a:lvl4pPr>
            <a:lvl5pPr marL="2438653" indent="0">
              <a:buNone/>
              <a:defRPr sz="2666"/>
            </a:lvl5pPr>
            <a:lvl6pPr marL="3048315" indent="0">
              <a:buNone/>
              <a:defRPr sz="2666"/>
            </a:lvl6pPr>
            <a:lvl7pPr marL="3657978" indent="0">
              <a:buNone/>
              <a:defRPr sz="2666"/>
            </a:lvl7pPr>
            <a:lvl8pPr marL="4267642" indent="0">
              <a:buNone/>
              <a:defRPr sz="2666"/>
            </a:lvl8pPr>
            <a:lvl9pPr marL="4877305" indent="0">
              <a:buNone/>
              <a:defRPr sz="2666"/>
            </a:lvl9pPr>
          </a:lstStyle>
          <a:p>
            <a:pPr lvl="0"/>
            <a:endParaRPr lang="en-US" noProof="0"/>
          </a:p>
        </p:txBody>
      </p:sp>
      <p:sp>
        <p:nvSpPr>
          <p:cNvPr id="4" name="Text Placeholder 3"/>
          <p:cNvSpPr>
            <a:spLocks noGrp="1"/>
          </p:cNvSpPr>
          <p:nvPr>
            <p:ph type="body" sz="half" idx="2"/>
          </p:nvPr>
        </p:nvSpPr>
        <p:spPr>
          <a:xfrm>
            <a:off x="8602668" y="25763220"/>
            <a:ext cx="26335037" cy="3863340"/>
          </a:xfrm>
          <a:prstGeom prst="rect">
            <a:avLst/>
          </a:prstGeom>
        </p:spPr>
        <p:txBody>
          <a:bodyPr/>
          <a:lstStyle>
            <a:lvl1pPr marL="0" indent="0">
              <a:buNone/>
              <a:defRPr sz="1866"/>
            </a:lvl1pPr>
            <a:lvl2pPr marL="609663" indent="0">
              <a:buNone/>
              <a:defRPr sz="1600"/>
            </a:lvl2pPr>
            <a:lvl3pPr marL="1219326" indent="0">
              <a:buNone/>
              <a:defRPr sz="1334"/>
            </a:lvl3pPr>
            <a:lvl4pPr marL="1828990" indent="0">
              <a:buNone/>
              <a:defRPr sz="1200"/>
            </a:lvl4pPr>
            <a:lvl5pPr marL="2438653" indent="0">
              <a:buNone/>
              <a:defRPr sz="1200"/>
            </a:lvl5pPr>
            <a:lvl6pPr marL="3048315" indent="0">
              <a:buNone/>
              <a:defRPr sz="1200"/>
            </a:lvl6pPr>
            <a:lvl7pPr marL="3657978" indent="0">
              <a:buNone/>
              <a:defRPr sz="1200"/>
            </a:lvl7pPr>
            <a:lvl8pPr marL="4267642" indent="0">
              <a:buNone/>
              <a:defRPr sz="1200"/>
            </a:lvl8pPr>
            <a:lvl9pPr marL="4877305" indent="0">
              <a:buNone/>
              <a:defRPr sz="1200"/>
            </a:lvl9pPr>
          </a:lstStyle>
          <a:p>
            <a:pPr lvl="0"/>
            <a:r>
              <a:rPr lang="en-US"/>
              <a:t>Click to edit Master text styles</a:t>
            </a:r>
          </a:p>
        </p:txBody>
      </p:sp>
    </p:spTree>
    <p:extLst>
      <p:ext uri="{BB962C8B-B14F-4D97-AF65-F5344CB8AC3E}">
        <p14:creationId xmlns:p14="http://schemas.microsoft.com/office/powerpoint/2010/main" val="2998829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5853190" rtl="0" eaLnBrk="0" fontAlgn="base" hangingPunct="0">
        <a:spcBef>
          <a:spcPct val="0"/>
        </a:spcBef>
        <a:spcAft>
          <a:spcPct val="0"/>
        </a:spcAft>
        <a:defRPr sz="28136">
          <a:solidFill>
            <a:schemeClr val="tx2"/>
          </a:solidFill>
          <a:latin typeface="+mj-lt"/>
          <a:ea typeface="+mj-ea"/>
          <a:cs typeface="+mj-cs"/>
        </a:defRPr>
      </a:lvl1pPr>
      <a:lvl2pPr algn="ctr" defTabSz="5853190" rtl="0" eaLnBrk="0" fontAlgn="base" hangingPunct="0">
        <a:spcBef>
          <a:spcPct val="0"/>
        </a:spcBef>
        <a:spcAft>
          <a:spcPct val="0"/>
        </a:spcAft>
        <a:defRPr sz="28136">
          <a:solidFill>
            <a:schemeClr val="tx2"/>
          </a:solidFill>
          <a:latin typeface="Arial" charset="0"/>
        </a:defRPr>
      </a:lvl2pPr>
      <a:lvl3pPr algn="ctr" defTabSz="5853190" rtl="0" eaLnBrk="0" fontAlgn="base" hangingPunct="0">
        <a:spcBef>
          <a:spcPct val="0"/>
        </a:spcBef>
        <a:spcAft>
          <a:spcPct val="0"/>
        </a:spcAft>
        <a:defRPr sz="28136">
          <a:solidFill>
            <a:schemeClr val="tx2"/>
          </a:solidFill>
          <a:latin typeface="Arial" charset="0"/>
        </a:defRPr>
      </a:lvl3pPr>
      <a:lvl4pPr algn="ctr" defTabSz="5853190" rtl="0" eaLnBrk="0" fontAlgn="base" hangingPunct="0">
        <a:spcBef>
          <a:spcPct val="0"/>
        </a:spcBef>
        <a:spcAft>
          <a:spcPct val="0"/>
        </a:spcAft>
        <a:defRPr sz="28136">
          <a:solidFill>
            <a:schemeClr val="tx2"/>
          </a:solidFill>
          <a:latin typeface="Arial" charset="0"/>
        </a:defRPr>
      </a:lvl4pPr>
      <a:lvl5pPr algn="ctr" defTabSz="5853190" rtl="0" eaLnBrk="0" fontAlgn="base" hangingPunct="0">
        <a:spcBef>
          <a:spcPct val="0"/>
        </a:spcBef>
        <a:spcAft>
          <a:spcPct val="0"/>
        </a:spcAft>
        <a:defRPr sz="28136">
          <a:solidFill>
            <a:schemeClr val="tx2"/>
          </a:solidFill>
          <a:latin typeface="Arial" charset="0"/>
        </a:defRPr>
      </a:lvl5pPr>
      <a:lvl6pPr marL="609663" algn="ctr" defTabSz="5853190" rtl="0" fontAlgn="base">
        <a:spcBef>
          <a:spcPct val="0"/>
        </a:spcBef>
        <a:spcAft>
          <a:spcPct val="0"/>
        </a:spcAft>
        <a:defRPr sz="28136">
          <a:solidFill>
            <a:schemeClr val="tx2"/>
          </a:solidFill>
          <a:latin typeface="Arial" charset="0"/>
        </a:defRPr>
      </a:lvl6pPr>
      <a:lvl7pPr marL="1219326" algn="ctr" defTabSz="5853190" rtl="0" fontAlgn="base">
        <a:spcBef>
          <a:spcPct val="0"/>
        </a:spcBef>
        <a:spcAft>
          <a:spcPct val="0"/>
        </a:spcAft>
        <a:defRPr sz="28136">
          <a:solidFill>
            <a:schemeClr val="tx2"/>
          </a:solidFill>
          <a:latin typeface="Arial" charset="0"/>
        </a:defRPr>
      </a:lvl7pPr>
      <a:lvl8pPr marL="1828990" algn="ctr" defTabSz="5853190" rtl="0" fontAlgn="base">
        <a:spcBef>
          <a:spcPct val="0"/>
        </a:spcBef>
        <a:spcAft>
          <a:spcPct val="0"/>
        </a:spcAft>
        <a:defRPr sz="28136">
          <a:solidFill>
            <a:schemeClr val="tx2"/>
          </a:solidFill>
          <a:latin typeface="Arial" charset="0"/>
        </a:defRPr>
      </a:lvl8pPr>
      <a:lvl9pPr marL="2438653" algn="ctr" defTabSz="5853190" rtl="0" fontAlgn="base">
        <a:spcBef>
          <a:spcPct val="0"/>
        </a:spcBef>
        <a:spcAft>
          <a:spcPct val="0"/>
        </a:spcAft>
        <a:defRPr sz="28136">
          <a:solidFill>
            <a:schemeClr val="tx2"/>
          </a:solidFill>
          <a:latin typeface="Arial" charset="0"/>
        </a:defRPr>
      </a:lvl9pPr>
    </p:titleStyle>
    <p:bodyStyle>
      <a:lvl1pPr marL="2195211" indent="-2195211" algn="l" defTabSz="5853190" rtl="0" eaLnBrk="0" fontAlgn="base" hangingPunct="0">
        <a:spcBef>
          <a:spcPct val="20000"/>
        </a:spcBef>
        <a:spcAft>
          <a:spcPct val="0"/>
        </a:spcAft>
        <a:buChar char="•"/>
        <a:defRPr sz="20534">
          <a:solidFill>
            <a:schemeClr val="tx1"/>
          </a:solidFill>
          <a:latin typeface="+mn-lt"/>
          <a:ea typeface="+mn-ea"/>
          <a:cs typeface="+mn-cs"/>
        </a:defRPr>
      </a:lvl1pPr>
      <a:lvl2pPr marL="4754526" indent="-1828990" algn="l" defTabSz="5853190" rtl="0" eaLnBrk="0" fontAlgn="base" hangingPunct="0">
        <a:spcBef>
          <a:spcPct val="20000"/>
        </a:spcBef>
        <a:spcAft>
          <a:spcPct val="0"/>
        </a:spcAft>
        <a:buChar char="–"/>
        <a:defRPr sz="17869">
          <a:solidFill>
            <a:schemeClr val="tx1"/>
          </a:solidFill>
          <a:latin typeface="+mn-lt"/>
        </a:defRPr>
      </a:lvl2pPr>
      <a:lvl3pPr marL="7315958" indent="-1462769" algn="l" defTabSz="5853190" rtl="0" eaLnBrk="0" fontAlgn="base" hangingPunct="0">
        <a:spcBef>
          <a:spcPct val="20000"/>
        </a:spcBef>
        <a:spcAft>
          <a:spcPct val="0"/>
        </a:spcAft>
        <a:buChar char="•"/>
        <a:defRPr sz="15334">
          <a:solidFill>
            <a:schemeClr val="tx1"/>
          </a:solidFill>
          <a:latin typeface="+mn-lt"/>
        </a:defRPr>
      </a:lvl3pPr>
      <a:lvl4pPr marL="10241494" indent="-1462769" algn="l" defTabSz="5853190" rtl="0" eaLnBrk="0" fontAlgn="base" hangingPunct="0">
        <a:spcBef>
          <a:spcPct val="20000"/>
        </a:spcBef>
        <a:spcAft>
          <a:spcPct val="0"/>
        </a:spcAft>
        <a:buChar char="–"/>
        <a:defRPr sz="12800">
          <a:solidFill>
            <a:schemeClr val="tx1"/>
          </a:solidFill>
          <a:latin typeface="+mn-lt"/>
        </a:defRPr>
      </a:lvl4pPr>
      <a:lvl5pPr marL="13169148" indent="-1462769" algn="l" defTabSz="5853190" rtl="0" eaLnBrk="0" fontAlgn="base" hangingPunct="0">
        <a:spcBef>
          <a:spcPct val="20000"/>
        </a:spcBef>
        <a:spcAft>
          <a:spcPct val="0"/>
        </a:spcAft>
        <a:buChar char="»"/>
        <a:defRPr sz="12800">
          <a:solidFill>
            <a:schemeClr val="tx1"/>
          </a:solidFill>
          <a:latin typeface="+mn-lt"/>
        </a:defRPr>
      </a:lvl5pPr>
      <a:lvl6pPr marL="13778810" indent="-1462769" algn="l" defTabSz="5853190" rtl="0" fontAlgn="base">
        <a:spcBef>
          <a:spcPct val="20000"/>
        </a:spcBef>
        <a:spcAft>
          <a:spcPct val="0"/>
        </a:spcAft>
        <a:buChar char="»"/>
        <a:defRPr sz="12800">
          <a:solidFill>
            <a:schemeClr val="tx1"/>
          </a:solidFill>
          <a:latin typeface="+mn-lt"/>
        </a:defRPr>
      </a:lvl6pPr>
      <a:lvl7pPr marL="14388474" indent="-1462769" algn="l" defTabSz="5853190" rtl="0" fontAlgn="base">
        <a:spcBef>
          <a:spcPct val="20000"/>
        </a:spcBef>
        <a:spcAft>
          <a:spcPct val="0"/>
        </a:spcAft>
        <a:buChar char="»"/>
        <a:defRPr sz="12800">
          <a:solidFill>
            <a:schemeClr val="tx1"/>
          </a:solidFill>
          <a:latin typeface="+mn-lt"/>
        </a:defRPr>
      </a:lvl7pPr>
      <a:lvl8pPr marL="14998137" indent="-1462769" algn="l" defTabSz="5853190" rtl="0" fontAlgn="base">
        <a:spcBef>
          <a:spcPct val="20000"/>
        </a:spcBef>
        <a:spcAft>
          <a:spcPct val="0"/>
        </a:spcAft>
        <a:buChar char="»"/>
        <a:defRPr sz="12800">
          <a:solidFill>
            <a:schemeClr val="tx1"/>
          </a:solidFill>
          <a:latin typeface="+mn-lt"/>
        </a:defRPr>
      </a:lvl8pPr>
      <a:lvl9pPr marL="15607800" indent="-1462769" algn="l" defTabSz="5853190" rtl="0" fontAlgn="base">
        <a:spcBef>
          <a:spcPct val="20000"/>
        </a:spcBef>
        <a:spcAft>
          <a:spcPct val="0"/>
        </a:spcAft>
        <a:buChar char="»"/>
        <a:defRPr sz="12800">
          <a:solidFill>
            <a:schemeClr val="tx1"/>
          </a:solidFill>
          <a:latin typeface="+mn-lt"/>
        </a:defRPr>
      </a:lvl9pPr>
    </p:bodyStyle>
    <p:otherStyle>
      <a:defPPr>
        <a:defRPr lang="en-US"/>
      </a:defPPr>
      <a:lvl1pPr marL="0" algn="l" defTabSz="1219326" rtl="0" eaLnBrk="1" latinLnBrk="0" hangingPunct="1">
        <a:defRPr sz="2400" kern="1200">
          <a:solidFill>
            <a:schemeClr val="tx1"/>
          </a:solidFill>
          <a:latin typeface="+mn-lt"/>
          <a:ea typeface="+mn-ea"/>
          <a:cs typeface="+mn-cs"/>
        </a:defRPr>
      </a:lvl1pPr>
      <a:lvl2pPr marL="609663" algn="l" defTabSz="1219326" rtl="0" eaLnBrk="1" latinLnBrk="0" hangingPunct="1">
        <a:defRPr sz="2400" kern="1200">
          <a:solidFill>
            <a:schemeClr val="tx1"/>
          </a:solidFill>
          <a:latin typeface="+mn-lt"/>
          <a:ea typeface="+mn-ea"/>
          <a:cs typeface="+mn-cs"/>
        </a:defRPr>
      </a:lvl2pPr>
      <a:lvl3pPr marL="1219326" algn="l" defTabSz="1219326" rtl="0" eaLnBrk="1" latinLnBrk="0" hangingPunct="1">
        <a:defRPr sz="2400" kern="1200">
          <a:solidFill>
            <a:schemeClr val="tx1"/>
          </a:solidFill>
          <a:latin typeface="+mn-lt"/>
          <a:ea typeface="+mn-ea"/>
          <a:cs typeface="+mn-cs"/>
        </a:defRPr>
      </a:lvl3pPr>
      <a:lvl4pPr marL="1828990" algn="l" defTabSz="1219326" rtl="0" eaLnBrk="1" latinLnBrk="0" hangingPunct="1">
        <a:defRPr sz="2400" kern="1200">
          <a:solidFill>
            <a:schemeClr val="tx1"/>
          </a:solidFill>
          <a:latin typeface="+mn-lt"/>
          <a:ea typeface="+mn-ea"/>
          <a:cs typeface="+mn-cs"/>
        </a:defRPr>
      </a:lvl4pPr>
      <a:lvl5pPr marL="2438653" algn="l" defTabSz="1219326" rtl="0" eaLnBrk="1" latinLnBrk="0" hangingPunct="1">
        <a:defRPr sz="2400" kern="1200">
          <a:solidFill>
            <a:schemeClr val="tx1"/>
          </a:solidFill>
          <a:latin typeface="+mn-lt"/>
          <a:ea typeface="+mn-ea"/>
          <a:cs typeface="+mn-cs"/>
        </a:defRPr>
      </a:lvl5pPr>
      <a:lvl6pPr marL="3048315" algn="l" defTabSz="1219326" rtl="0" eaLnBrk="1" latinLnBrk="0" hangingPunct="1">
        <a:defRPr sz="2400" kern="1200">
          <a:solidFill>
            <a:schemeClr val="tx1"/>
          </a:solidFill>
          <a:latin typeface="+mn-lt"/>
          <a:ea typeface="+mn-ea"/>
          <a:cs typeface="+mn-cs"/>
        </a:defRPr>
      </a:lvl6pPr>
      <a:lvl7pPr marL="3657978" algn="l" defTabSz="1219326" rtl="0" eaLnBrk="1" latinLnBrk="0" hangingPunct="1">
        <a:defRPr sz="2400" kern="1200">
          <a:solidFill>
            <a:schemeClr val="tx1"/>
          </a:solidFill>
          <a:latin typeface="+mn-lt"/>
          <a:ea typeface="+mn-ea"/>
          <a:cs typeface="+mn-cs"/>
        </a:defRPr>
      </a:lvl7pPr>
      <a:lvl8pPr marL="4267642" algn="l" defTabSz="1219326" rtl="0" eaLnBrk="1" latinLnBrk="0" hangingPunct="1">
        <a:defRPr sz="2400" kern="1200">
          <a:solidFill>
            <a:schemeClr val="tx1"/>
          </a:solidFill>
          <a:latin typeface="+mn-lt"/>
          <a:ea typeface="+mn-ea"/>
          <a:cs typeface="+mn-cs"/>
        </a:defRPr>
      </a:lvl8pPr>
      <a:lvl9pPr marL="4877305" algn="l" defTabSz="1219326"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5.png"/><Relationship Id="rId2" Type="http://schemas.openxmlformats.org/officeDocument/2006/relationships/notesSlide" Target="../notesSlides/notesSlide1.xml"/><Relationship Id="rId16"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5" Type="http://schemas.openxmlformats.org/officeDocument/2006/relationships/image" Target="../media/image1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jpeg"/><Relationship Id="rId1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rgbClr val="B7E2FF"/>
            </a:gs>
            <a:gs pos="98000">
              <a:srgbClr val="9BFFEF"/>
            </a:gs>
          </a:gsLst>
          <a:path path="circle">
            <a:fillToRect l="100000" t="100000"/>
          </a:path>
        </a:gradFill>
        <a:effectLst/>
      </p:bgPr>
    </p:bg>
    <p:spTree>
      <p:nvGrpSpPr>
        <p:cNvPr id="1" name=""/>
        <p:cNvGrpSpPr/>
        <p:nvPr/>
      </p:nvGrpSpPr>
      <p:grpSpPr>
        <a:xfrm>
          <a:off x="0" y="0"/>
          <a:ext cx="0" cy="0"/>
          <a:chOff x="0" y="0"/>
          <a:chExt cx="0" cy="0"/>
        </a:xfrm>
      </p:grpSpPr>
      <p:sp>
        <p:nvSpPr>
          <p:cNvPr id="48" name="Rectangle: Rounded Corners 47">
            <a:extLst>
              <a:ext uri="{FF2B5EF4-FFF2-40B4-BE49-F238E27FC236}">
                <a16:creationId xmlns:a16="http://schemas.microsoft.com/office/drawing/2014/main" id="{2A456BE2-01F4-1A5A-5B48-ED071B007F3B}"/>
              </a:ext>
            </a:extLst>
          </p:cNvPr>
          <p:cNvSpPr/>
          <p:nvPr/>
        </p:nvSpPr>
        <p:spPr bwMode="auto">
          <a:xfrm>
            <a:off x="186720" y="29219980"/>
            <a:ext cx="11622024" cy="2100823"/>
          </a:xfrm>
          <a:prstGeom prst="roundRect">
            <a:avLst>
              <a:gd name="adj" fmla="val 6619"/>
            </a:avLst>
          </a:prstGeom>
          <a:solidFill>
            <a:srgbClr val="D1FEFF"/>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indent="0"/>
            <a:r>
              <a:rPr lang="en-US" dirty="0">
                <a:latin typeface="Calibri" panose="020F0502020204030204" pitchFamily="34" charset="0"/>
                <a:cs typeface="Calibri" panose="020F0502020204030204" pitchFamily="34" charset="0"/>
              </a:rPr>
              <a:t>This work was supported by the NASA Grant: 80NSSC23K0881 and through the NSF Antarctica Program (Event: C-530). We would like to thank UNAVCO and PASCAL for supporting instrumentation, and Nico Bayou (UNAVCO) and Susan Stanford (PASCAL) for downloading GPS and seismic data</a:t>
            </a:r>
            <a:r>
              <a:rPr lang="en-US">
                <a:latin typeface="Calibri" panose="020F0502020204030204" pitchFamily="34" charset="0"/>
                <a:cs typeface="Calibri" panose="020F0502020204030204" pitchFamily="34" charset="0"/>
              </a:rPr>
              <a:t>. </a:t>
            </a:r>
            <a:endParaRPr lang="en-US" dirty="0">
              <a:latin typeface="Calibri" panose="020F0502020204030204" pitchFamily="34" charset="0"/>
              <a:cs typeface="Calibri" panose="020F0502020204030204" pitchFamily="34" charset="0"/>
            </a:endParaRPr>
          </a:p>
        </p:txBody>
      </p:sp>
      <p:sp>
        <p:nvSpPr>
          <p:cNvPr id="49" name="Text Box 6">
            <a:extLst>
              <a:ext uri="{FF2B5EF4-FFF2-40B4-BE49-F238E27FC236}">
                <a16:creationId xmlns:a16="http://schemas.microsoft.com/office/drawing/2014/main" id="{3BFB1E02-EC2E-45AD-8794-F024E30ABFDF}"/>
              </a:ext>
            </a:extLst>
          </p:cNvPr>
          <p:cNvSpPr txBox="1">
            <a:spLocks noChangeArrowheads="1"/>
          </p:cNvSpPr>
          <p:nvPr/>
        </p:nvSpPr>
        <p:spPr bwMode="auto">
          <a:xfrm>
            <a:off x="156240" y="2446"/>
            <a:ext cx="43704480"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square">
            <a:spAutoFit/>
          </a:bodyPr>
          <a:lstStyle>
            <a:lvl1pPr>
              <a:defRPr sz="2600">
                <a:solidFill>
                  <a:schemeClr val="tx1"/>
                </a:solidFill>
                <a:latin typeface="Times New Roman" charset="0"/>
              </a:defRPr>
            </a:lvl1pPr>
            <a:lvl2pPr marL="742950" indent="-285750">
              <a:defRPr sz="2600">
                <a:solidFill>
                  <a:schemeClr val="tx1"/>
                </a:solidFill>
                <a:latin typeface="Times New Roman" charset="0"/>
              </a:defRPr>
            </a:lvl2pPr>
            <a:lvl3pPr marL="1143000" indent="-228600">
              <a:defRPr sz="2600">
                <a:solidFill>
                  <a:schemeClr val="tx1"/>
                </a:solidFill>
                <a:latin typeface="Times New Roman" charset="0"/>
              </a:defRPr>
            </a:lvl3pPr>
            <a:lvl4pPr marL="1600200" indent="-228600">
              <a:defRPr sz="2600">
                <a:solidFill>
                  <a:schemeClr val="tx1"/>
                </a:solidFill>
                <a:latin typeface="Times New Roman" charset="0"/>
              </a:defRPr>
            </a:lvl4pPr>
            <a:lvl5pPr marL="2057400" indent="-228600">
              <a:defRPr sz="2600">
                <a:solidFill>
                  <a:schemeClr val="tx1"/>
                </a:solidFill>
                <a:latin typeface="Times New Roman" charset="0"/>
              </a:defRPr>
            </a:lvl5pPr>
            <a:lvl6pPr marL="2514600" indent="-228600" eaLnBrk="0" fontAlgn="base" hangingPunct="0">
              <a:spcBef>
                <a:spcPct val="0"/>
              </a:spcBef>
              <a:spcAft>
                <a:spcPct val="0"/>
              </a:spcAft>
              <a:defRPr sz="2600">
                <a:solidFill>
                  <a:schemeClr val="tx1"/>
                </a:solidFill>
                <a:latin typeface="Times New Roman" charset="0"/>
              </a:defRPr>
            </a:lvl6pPr>
            <a:lvl7pPr marL="2971800" indent="-228600" eaLnBrk="0" fontAlgn="base" hangingPunct="0">
              <a:spcBef>
                <a:spcPct val="0"/>
              </a:spcBef>
              <a:spcAft>
                <a:spcPct val="0"/>
              </a:spcAft>
              <a:defRPr sz="2600">
                <a:solidFill>
                  <a:schemeClr val="tx1"/>
                </a:solidFill>
                <a:latin typeface="Times New Roman" charset="0"/>
              </a:defRPr>
            </a:lvl7pPr>
            <a:lvl8pPr marL="3429000" indent="-228600" eaLnBrk="0" fontAlgn="base" hangingPunct="0">
              <a:spcBef>
                <a:spcPct val="0"/>
              </a:spcBef>
              <a:spcAft>
                <a:spcPct val="0"/>
              </a:spcAft>
              <a:defRPr sz="2600">
                <a:solidFill>
                  <a:schemeClr val="tx1"/>
                </a:solidFill>
                <a:latin typeface="Times New Roman" charset="0"/>
              </a:defRPr>
            </a:lvl8pPr>
            <a:lvl9pPr marL="3886200" indent="-228600" eaLnBrk="0" fontAlgn="base" hangingPunct="0">
              <a:spcBef>
                <a:spcPct val="0"/>
              </a:spcBef>
              <a:spcAft>
                <a:spcPct val="0"/>
              </a:spcAft>
              <a:defRPr sz="2600">
                <a:solidFill>
                  <a:schemeClr val="tx1"/>
                </a:solidFill>
                <a:latin typeface="Times New Roman" charset="0"/>
              </a:defRPr>
            </a:lvl9pPr>
          </a:lstStyle>
          <a:p>
            <a:pPr algn="ctr"/>
            <a:r>
              <a:rPr lang="en-US" sz="6000" dirty="0">
                <a:solidFill>
                  <a:schemeClr val="accent1"/>
                </a:solidFill>
                <a:latin typeface="Calibri" panose="020F0502020204030204" pitchFamily="34" charset="0"/>
              </a:rPr>
              <a:t>Cataloging and Locating Icequakes on the Ross Ice Shelf to Determine Long-Term Rift Behavior </a:t>
            </a:r>
          </a:p>
        </p:txBody>
      </p:sp>
      <p:sp>
        <p:nvSpPr>
          <p:cNvPr id="50" name="Rectangle 388">
            <a:extLst>
              <a:ext uri="{FF2B5EF4-FFF2-40B4-BE49-F238E27FC236}">
                <a16:creationId xmlns:a16="http://schemas.microsoft.com/office/drawing/2014/main" id="{E2349150-9EA1-512B-0701-E5D400C5220B}"/>
              </a:ext>
            </a:extLst>
          </p:cNvPr>
          <p:cNvSpPr>
            <a:spLocks noChangeArrowheads="1"/>
          </p:cNvSpPr>
          <p:nvPr/>
        </p:nvSpPr>
        <p:spPr bwMode="auto">
          <a:xfrm>
            <a:off x="156240" y="2794867"/>
            <a:ext cx="10786080" cy="784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square">
            <a:spAutoFit/>
          </a:bodyPr>
          <a:lstStyle>
            <a:lvl1pPr marL="342900" indent="-342900">
              <a:defRPr sz="2600">
                <a:solidFill>
                  <a:schemeClr val="tx1"/>
                </a:solidFill>
                <a:latin typeface="Times New Roman" charset="0"/>
              </a:defRPr>
            </a:lvl1pPr>
            <a:lvl2pPr marL="800100" indent="-342900">
              <a:defRPr sz="2600">
                <a:solidFill>
                  <a:schemeClr val="tx1"/>
                </a:solidFill>
                <a:latin typeface="Times New Roman" charset="0"/>
              </a:defRPr>
            </a:lvl2pPr>
            <a:lvl3pPr marL="1371600" indent="-457200">
              <a:defRPr sz="2600">
                <a:solidFill>
                  <a:schemeClr val="tx1"/>
                </a:solidFill>
                <a:latin typeface="Times New Roman" charset="0"/>
              </a:defRPr>
            </a:lvl3pPr>
            <a:lvl4pPr marL="1600200" indent="-228600">
              <a:defRPr sz="2600">
                <a:solidFill>
                  <a:schemeClr val="tx1"/>
                </a:solidFill>
                <a:latin typeface="Times New Roman" charset="0"/>
              </a:defRPr>
            </a:lvl4pPr>
            <a:lvl5pPr marL="2057400" indent="-228600">
              <a:defRPr sz="2600">
                <a:solidFill>
                  <a:schemeClr val="tx1"/>
                </a:solidFill>
                <a:latin typeface="Times New Roman" charset="0"/>
              </a:defRPr>
            </a:lvl5pPr>
            <a:lvl6pPr marL="2514600" indent="-228600" eaLnBrk="0" fontAlgn="base" hangingPunct="0">
              <a:spcBef>
                <a:spcPct val="0"/>
              </a:spcBef>
              <a:spcAft>
                <a:spcPct val="0"/>
              </a:spcAft>
              <a:defRPr sz="2600">
                <a:solidFill>
                  <a:schemeClr val="tx1"/>
                </a:solidFill>
                <a:latin typeface="Times New Roman" charset="0"/>
              </a:defRPr>
            </a:lvl6pPr>
            <a:lvl7pPr marL="2971800" indent="-228600" eaLnBrk="0" fontAlgn="base" hangingPunct="0">
              <a:spcBef>
                <a:spcPct val="0"/>
              </a:spcBef>
              <a:spcAft>
                <a:spcPct val="0"/>
              </a:spcAft>
              <a:defRPr sz="2600">
                <a:solidFill>
                  <a:schemeClr val="tx1"/>
                </a:solidFill>
                <a:latin typeface="Times New Roman" charset="0"/>
              </a:defRPr>
            </a:lvl7pPr>
            <a:lvl8pPr marL="3429000" indent="-228600" eaLnBrk="0" fontAlgn="base" hangingPunct="0">
              <a:spcBef>
                <a:spcPct val="0"/>
              </a:spcBef>
              <a:spcAft>
                <a:spcPct val="0"/>
              </a:spcAft>
              <a:defRPr sz="2600">
                <a:solidFill>
                  <a:schemeClr val="tx1"/>
                </a:solidFill>
                <a:latin typeface="Times New Roman" charset="0"/>
              </a:defRPr>
            </a:lvl8pPr>
            <a:lvl9pPr marL="3886200" indent="-228600" eaLnBrk="0" fontAlgn="base" hangingPunct="0">
              <a:spcBef>
                <a:spcPct val="0"/>
              </a:spcBef>
              <a:spcAft>
                <a:spcPct val="0"/>
              </a:spcAft>
              <a:defRPr sz="2600">
                <a:solidFill>
                  <a:schemeClr val="tx1"/>
                </a:solidFill>
                <a:latin typeface="Times New Roman" charset="0"/>
              </a:defRPr>
            </a:lvl9pPr>
          </a:lstStyle>
          <a:p>
            <a:pPr algn="just" eaLnBrk="1" hangingPunct="1">
              <a:defRPr/>
            </a:pPr>
            <a:r>
              <a:rPr lang="en-US" altLang="x-none" sz="4500" b="1">
                <a:solidFill>
                  <a:schemeClr val="accent1"/>
                </a:solidFill>
                <a:latin typeface="Century Gothic" charset="0"/>
              </a:rPr>
              <a:t>ARROW Project Overview</a:t>
            </a:r>
            <a:endParaRPr lang="en-US" altLang="x-none" sz="8000" b="1">
              <a:solidFill>
                <a:schemeClr val="accent1"/>
              </a:solidFill>
              <a:latin typeface="Century Gothic" charset="0"/>
            </a:endParaRPr>
          </a:p>
        </p:txBody>
      </p:sp>
      <p:sp>
        <p:nvSpPr>
          <p:cNvPr id="51" name="Line 389">
            <a:extLst>
              <a:ext uri="{FF2B5EF4-FFF2-40B4-BE49-F238E27FC236}">
                <a16:creationId xmlns:a16="http://schemas.microsoft.com/office/drawing/2014/main" id="{6E0DD930-5DC9-7EF9-26AC-A6CBA1AD290B}"/>
              </a:ext>
            </a:extLst>
          </p:cNvPr>
          <p:cNvSpPr>
            <a:spLocks noChangeShapeType="1"/>
          </p:cNvSpPr>
          <p:nvPr/>
        </p:nvSpPr>
        <p:spPr bwMode="auto">
          <a:xfrm flipV="1">
            <a:off x="200040" y="3583653"/>
            <a:ext cx="10698480" cy="21431"/>
          </a:xfrm>
          <a:prstGeom prst="line">
            <a:avLst/>
          </a:prstGeom>
          <a:noFill/>
          <a:ln w="3810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en-US">
              <a:latin typeface="Times New Roman" charset="0"/>
            </a:endParaRPr>
          </a:p>
        </p:txBody>
      </p:sp>
      <p:sp>
        <p:nvSpPr>
          <p:cNvPr id="53" name="Line 400">
            <a:extLst>
              <a:ext uri="{FF2B5EF4-FFF2-40B4-BE49-F238E27FC236}">
                <a16:creationId xmlns:a16="http://schemas.microsoft.com/office/drawing/2014/main" id="{A1ADF011-EFC7-A73D-2571-2229AE1533FB}"/>
              </a:ext>
            </a:extLst>
          </p:cNvPr>
          <p:cNvSpPr>
            <a:spLocks noChangeShapeType="1"/>
          </p:cNvSpPr>
          <p:nvPr/>
        </p:nvSpPr>
        <p:spPr bwMode="auto">
          <a:xfrm flipV="1">
            <a:off x="189760" y="15929751"/>
            <a:ext cx="10698480" cy="31533"/>
          </a:xfrm>
          <a:prstGeom prst="line">
            <a:avLst/>
          </a:prstGeom>
          <a:noFill/>
          <a:ln w="3810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en-US">
              <a:latin typeface="Times New Roman" charset="0"/>
            </a:endParaRPr>
          </a:p>
        </p:txBody>
      </p:sp>
      <p:sp>
        <p:nvSpPr>
          <p:cNvPr id="54" name="Line 389">
            <a:extLst>
              <a:ext uri="{FF2B5EF4-FFF2-40B4-BE49-F238E27FC236}">
                <a16:creationId xmlns:a16="http://schemas.microsoft.com/office/drawing/2014/main" id="{8B29C94F-53D7-759E-780E-2FC54BDED47F}"/>
              </a:ext>
            </a:extLst>
          </p:cNvPr>
          <p:cNvSpPr>
            <a:spLocks noChangeShapeType="1"/>
          </p:cNvSpPr>
          <p:nvPr/>
        </p:nvSpPr>
        <p:spPr bwMode="auto">
          <a:xfrm>
            <a:off x="-33342" y="2728792"/>
            <a:ext cx="411480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en-US" dirty="0">
              <a:latin typeface="Times New Roman" charset="0"/>
            </a:endParaRPr>
          </a:p>
        </p:txBody>
      </p:sp>
      <p:sp>
        <p:nvSpPr>
          <p:cNvPr id="55" name="Rectangle 398">
            <a:extLst>
              <a:ext uri="{FF2B5EF4-FFF2-40B4-BE49-F238E27FC236}">
                <a16:creationId xmlns:a16="http://schemas.microsoft.com/office/drawing/2014/main" id="{040753B3-AE7C-D3F9-B1D6-9B5D8638B75E}"/>
              </a:ext>
            </a:extLst>
          </p:cNvPr>
          <p:cNvSpPr>
            <a:spLocks noChangeArrowheads="1"/>
          </p:cNvSpPr>
          <p:nvPr/>
        </p:nvSpPr>
        <p:spPr bwMode="auto">
          <a:xfrm>
            <a:off x="1371600" y="1968587"/>
            <a:ext cx="41148000" cy="461665"/>
          </a:xfrm>
          <a:prstGeom prst="rect">
            <a:avLst/>
          </a:prstGeom>
          <a:noFill/>
          <a:ln w="38100">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square">
            <a:spAutoFit/>
          </a:bodyPr>
          <a:lstStyle>
            <a:lvl1pPr>
              <a:defRPr sz="2600">
                <a:solidFill>
                  <a:schemeClr val="tx1"/>
                </a:solidFill>
                <a:latin typeface="Times New Roman" charset="0"/>
              </a:defRPr>
            </a:lvl1pPr>
            <a:lvl2pPr marL="742950" indent="-285750">
              <a:defRPr sz="2600">
                <a:solidFill>
                  <a:schemeClr val="tx1"/>
                </a:solidFill>
                <a:latin typeface="Times New Roman" charset="0"/>
              </a:defRPr>
            </a:lvl2pPr>
            <a:lvl3pPr marL="1143000" indent="-228600">
              <a:defRPr sz="2600">
                <a:solidFill>
                  <a:schemeClr val="tx1"/>
                </a:solidFill>
                <a:latin typeface="Times New Roman" charset="0"/>
              </a:defRPr>
            </a:lvl3pPr>
            <a:lvl4pPr marL="1600200" indent="-228600">
              <a:defRPr sz="2600">
                <a:solidFill>
                  <a:schemeClr val="tx1"/>
                </a:solidFill>
                <a:latin typeface="Times New Roman" charset="0"/>
              </a:defRPr>
            </a:lvl4pPr>
            <a:lvl5pPr marL="2057400" indent="-228600">
              <a:defRPr sz="2600">
                <a:solidFill>
                  <a:schemeClr val="tx1"/>
                </a:solidFill>
                <a:latin typeface="Times New Roman" charset="0"/>
              </a:defRPr>
            </a:lvl5pPr>
            <a:lvl6pPr marL="2514600" indent="-228600" eaLnBrk="0" fontAlgn="base" hangingPunct="0">
              <a:spcBef>
                <a:spcPct val="0"/>
              </a:spcBef>
              <a:spcAft>
                <a:spcPct val="0"/>
              </a:spcAft>
              <a:defRPr sz="2600">
                <a:solidFill>
                  <a:schemeClr val="tx1"/>
                </a:solidFill>
                <a:latin typeface="Times New Roman" charset="0"/>
              </a:defRPr>
            </a:lvl6pPr>
            <a:lvl7pPr marL="2971800" indent="-228600" eaLnBrk="0" fontAlgn="base" hangingPunct="0">
              <a:spcBef>
                <a:spcPct val="0"/>
              </a:spcBef>
              <a:spcAft>
                <a:spcPct val="0"/>
              </a:spcAft>
              <a:defRPr sz="2600">
                <a:solidFill>
                  <a:schemeClr val="tx1"/>
                </a:solidFill>
                <a:latin typeface="Times New Roman" charset="0"/>
              </a:defRPr>
            </a:lvl7pPr>
            <a:lvl8pPr marL="3429000" indent="-228600" eaLnBrk="0" fontAlgn="base" hangingPunct="0">
              <a:spcBef>
                <a:spcPct val="0"/>
              </a:spcBef>
              <a:spcAft>
                <a:spcPct val="0"/>
              </a:spcAft>
              <a:defRPr sz="2600">
                <a:solidFill>
                  <a:schemeClr val="tx1"/>
                </a:solidFill>
                <a:latin typeface="Times New Roman" charset="0"/>
              </a:defRPr>
            </a:lvl8pPr>
            <a:lvl9pPr marL="3886200" indent="-228600" eaLnBrk="0" fontAlgn="base" hangingPunct="0">
              <a:spcBef>
                <a:spcPct val="0"/>
              </a:spcBef>
              <a:spcAft>
                <a:spcPct val="0"/>
              </a:spcAft>
              <a:defRPr sz="2600">
                <a:solidFill>
                  <a:schemeClr val="tx1"/>
                </a:solidFill>
                <a:latin typeface="Times New Roman" charset="0"/>
              </a:defRPr>
            </a:lvl9pPr>
          </a:lstStyle>
          <a:p>
            <a:pPr algn="ctr" eaLnBrk="1" hangingPunct="1">
              <a:defRPr/>
            </a:pPr>
            <a:r>
              <a:rPr lang="en-US" sz="2400" baseline="30000" dirty="0"/>
              <a:t>1 </a:t>
            </a:r>
            <a:r>
              <a:rPr lang="en-US" sz="2400" dirty="0"/>
              <a:t>University of New Hampshire Department of Physics,   </a:t>
            </a:r>
            <a:r>
              <a:rPr lang="en-US" sz="2400" baseline="30000" dirty="0"/>
              <a:t>2</a:t>
            </a:r>
            <a:r>
              <a:rPr lang="en-US" sz="2400" dirty="0"/>
              <a:t>University of Maryland Department of Geology,   </a:t>
            </a:r>
            <a:r>
              <a:rPr lang="en-US" sz="2400" baseline="30000" dirty="0"/>
              <a:t>3</a:t>
            </a:r>
            <a:r>
              <a:rPr lang="en-US" sz="2400" dirty="0"/>
              <a:t>University of Maryland Department of Astronomy,   </a:t>
            </a:r>
            <a:r>
              <a:rPr lang="en-US" sz="2400" baseline="30000" dirty="0"/>
              <a:t>4</a:t>
            </a:r>
            <a:r>
              <a:rPr lang="en-US" sz="2400" dirty="0"/>
              <a:t>NASA Goddard Space Flight Center</a:t>
            </a:r>
            <a:endParaRPr lang="en-US" altLang="x-none" sz="2400" dirty="0">
              <a:latin typeface="Times New Roman" panose="02020603050405020304" pitchFamily="18" charset="0"/>
              <a:cs typeface="Times New Roman" panose="02020603050405020304" pitchFamily="18" charset="0"/>
            </a:endParaRPr>
          </a:p>
        </p:txBody>
      </p:sp>
      <p:sp>
        <p:nvSpPr>
          <p:cNvPr id="56" name="TextBox 55">
            <a:extLst>
              <a:ext uri="{FF2B5EF4-FFF2-40B4-BE49-F238E27FC236}">
                <a16:creationId xmlns:a16="http://schemas.microsoft.com/office/drawing/2014/main" id="{E88176E7-CDA5-F35F-9D7A-DE2C9FB25CCF}"/>
              </a:ext>
            </a:extLst>
          </p:cNvPr>
          <p:cNvSpPr txBox="1"/>
          <p:nvPr/>
        </p:nvSpPr>
        <p:spPr>
          <a:xfrm>
            <a:off x="-125760" y="1207752"/>
            <a:ext cx="43860720" cy="707886"/>
          </a:xfrm>
          <a:prstGeom prst="rect">
            <a:avLst/>
          </a:prstGeom>
          <a:noFill/>
        </p:spPr>
        <p:txBody>
          <a:bodyPr wrap="square" rtlCol="0">
            <a:spAutoFit/>
          </a:bodyPr>
          <a:lstStyle/>
          <a:p>
            <a:pPr algn="ctr"/>
            <a:r>
              <a:rPr lang="en-US" sz="4000" dirty="0">
                <a:latin typeface="Calibri" panose="020F0502020204030204" pitchFamily="34" charset="0"/>
              </a:rPr>
              <a:t>Simon Eisl</a:t>
            </a:r>
            <a:r>
              <a:rPr lang="en-US" sz="4000" baseline="30000" dirty="0">
                <a:latin typeface="Calibri" panose="020F0502020204030204" pitchFamily="34" charset="0"/>
              </a:rPr>
              <a:t>1</a:t>
            </a:r>
            <a:r>
              <a:rPr lang="en-US" sz="4000" dirty="0">
                <a:latin typeface="Calibri" panose="020F0502020204030204" pitchFamily="34" charset="0"/>
              </a:rPr>
              <a:t>, Nicholas C. Schmerr</a:t>
            </a:r>
            <a:r>
              <a:rPr lang="en-US" sz="4000" baseline="30000" dirty="0">
                <a:latin typeface="Calibri" panose="020F0502020204030204" pitchFamily="34" charset="0"/>
              </a:rPr>
              <a:t>2 </a:t>
            </a:r>
            <a:r>
              <a:rPr lang="en-US" sz="4000" dirty="0">
                <a:latin typeface="Calibri" panose="020F0502020204030204" pitchFamily="34" charset="0"/>
              </a:rPr>
              <a:t>, Mong-Han Huang</a:t>
            </a:r>
            <a:r>
              <a:rPr lang="en-US" sz="4000" baseline="30000" dirty="0">
                <a:latin typeface="Calibri" panose="020F0502020204030204" pitchFamily="34" charset="0"/>
              </a:rPr>
              <a:t>2</a:t>
            </a:r>
            <a:r>
              <a:rPr lang="en-US" sz="4000" dirty="0">
                <a:latin typeface="Calibri" panose="020F0502020204030204" pitchFamily="34" charset="0"/>
              </a:rPr>
              <a:t>, Katherine </a:t>
            </a:r>
            <a:r>
              <a:rPr lang="en-US" sz="4000" dirty="0" err="1">
                <a:latin typeface="Calibri" panose="020F0502020204030204" pitchFamily="34" charset="0"/>
              </a:rPr>
              <a:t>Udell-Lopez</a:t>
            </a:r>
            <a:r>
              <a:rPr lang="en-US" sz="4000" baseline="30000" dirty="0" err="1">
                <a:latin typeface="Calibri" panose="020F0502020204030204" pitchFamily="34" charset="0"/>
              </a:rPr>
              <a:t>2</a:t>
            </a:r>
            <a:r>
              <a:rPr lang="en-US" sz="4000" dirty="0">
                <a:latin typeface="Calibri" panose="020F0502020204030204" pitchFamily="34" charset="0"/>
              </a:rPr>
              <a:t>, Emily Harkleroad</a:t>
            </a:r>
            <a:r>
              <a:rPr lang="en-US" sz="4000" baseline="30000" dirty="0">
                <a:latin typeface="Calibri" panose="020F0502020204030204" pitchFamily="34" charset="0"/>
              </a:rPr>
              <a:t>3</a:t>
            </a:r>
            <a:r>
              <a:rPr lang="en-US" sz="4000" dirty="0">
                <a:latin typeface="Calibri" panose="020F0502020204030204" pitchFamily="34" charset="0"/>
              </a:rPr>
              <a:t>, Mariam </a:t>
            </a:r>
            <a:r>
              <a:rPr lang="en-US" sz="4000" dirty="0" err="1">
                <a:latin typeface="Calibri" panose="020F0502020204030204" pitchFamily="34" charset="0"/>
              </a:rPr>
              <a:t>Naseem</a:t>
            </a:r>
            <a:r>
              <a:rPr lang="en-US" sz="4000" baseline="30000" dirty="0" err="1">
                <a:latin typeface="Calibri" panose="020F0502020204030204" pitchFamily="34" charset="0"/>
              </a:rPr>
              <a:t>2</a:t>
            </a:r>
            <a:r>
              <a:rPr lang="en-US" sz="4000" dirty="0">
                <a:latin typeface="Calibri" panose="020F0502020204030204" pitchFamily="34" charset="0"/>
              </a:rPr>
              <a:t>, Terry </a:t>
            </a:r>
            <a:r>
              <a:rPr lang="en-US" sz="4000" dirty="0" err="1">
                <a:latin typeface="Calibri" panose="020F0502020204030204" pitchFamily="34" charset="0"/>
              </a:rPr>
              <a:t>Hurford</a:t>
            </a:r>
            <a:r>
              <a:rPr lang="en-US" sz="4000" baseline="30000" dirty="0" err="1">
                <a:latin typeface="Calibri" panose="020F0502020204030204" pitchFamily="34" charset="0"/>
              </a:rPr>
              <a:t>4</a:t>
            </a:r>
            <a:endParaRPr lang="en-US" sz="4000" dirty="0">
              <a:latin typeface="Calibri" panose="020F0502020204030204" pitchFamily="34" charset="0"/>
            </a:endParaRPr>
          </a:p>
        </p:txBody>
      </p:sp>
      <p:sp>
        <p:nvSpPr>
          <p:cNvPr id="57" name="Line 400">
            <a:extLst>
              <a:ext uri="{FF2B5EF4-FFF2-40B4-BE49-F238E27FC236}">
                <a16:creationId xmlns:a16="http://schemas.microsoft.com/office/drawing/2014/main" id="{72AD34CF-A0C0-BCC3-7CCE-2BF3B14BCA83}"/>
              </a:ext>
            </a:extLst>
          </p:cNvPr>
          <p:cNvSpPr>
            <a:spLocks noChangeShapeType="1"/>
          </p:cNvSpPr>
          <p:nvPr/>
        </p:nvSpPr>
        <p:spPr bwMode="auto">
          <a:xfrm>
            <a:off x="12065076" y="4254751"/>
            <a:ext cx="15233904" cy="42863"/>
          </a:xfrm>
          <a:prstGeom prst="line">
            <a:avLst/>
          </a:prstGeom>
          <a:noFill/>
          <a:ln w="3810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en-US">
              <a:latin typeface="Times New Roman" charset="0"/>
            </a:endParaRPr>
          </a:p>
        </p:txBody>
      </p:sp>
      <p:sp>
        <p:nvSpPr>
          <p:cNvPr id="59" name="Line 400">
            <a:extLst>
              <a:ext uri="{FF2B5EF4-FFF2-40B4-BE49-F238E27FC236}">
                <a16:creationId xmlns:a16="http://schemas.microsoft.com/office/drawing/2014/main" id="{CDE4E799-1CB1-470C-8A10-57D4ACB2A2D9}"/>
              </a:ext>
            </a:extLst>
          </p:cNvPr>
          <p:cNvSpPr>
            <a:spLocks noChangeShapeType="1"/>
          </p:cNvSpPr>
          <p:nvPr/>
        </p:nvSpPr>
        <p:spPr bwMode="auto">
          <a:xfrm flipV="1">
            <a:off x="27912681" y="3611066"/>
            <a:ext cx="13601991" cy="62779"/>
          </a:xfrm>
          <a:prstGeom prst="line">
            <a:avLst/>
          </a:prstGeom>
          <a:noFill/>
          <a:ln w="3810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en-US" dirty="0">
              <a:latin typeface="Times New Roman" charset="0"/>
            </a:endParaRPr>
          </a:p>
        </p:txBody>
      </p:sp>
      <p:sp>
        <p:nvSpPr>
          <p:cNvPr id="60" name="Text Box 408">
            <a:extLst>
              <a:ext uri="{FF2B5EF4-FFF2-40B4-BE49-F238E27FC236}">
                <a16:creationId xmlns:a16="http://schemas.microsoft.com/office/drawing/2014/main" id="{2DE91354-C6D4-3477-F9F6-D32DBC1E0BE2}"/>
              </a:ext>
            </a:extLst>
          </p:cNvPr>
          <p:cNvSpPr txBox="1">
            <a:spLocks noChangeArrowheads="1"/>
          </p:cNvSpPr>
          <p:nvPr/>
        </p:nvSpPr>
        <p:spPr bwMode="auto">
          <a:xfrm>
            <a:off x="75259" y="28306764"/>
            <a:ext cx="8301348" cy="784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square">
            <a:spAutoFit/>
          </a:bodyPr>
          <a:lstStyle>
            <a:lvl1pPr>
              <a:defRPr sz="2600">
                <a:solidFill>
                  <a:schemeClr val="tx1"/>
                </a:solidFill>
                <a:latin typeface="Times New Roman" charset="0"/>
              </a:defRPr>
            </a:lvl1pPr>
            <a:lvl2pPr marL="742950" indent="-285750">
              <a:defRPr sz="2600">
                <a:solidFill>
                  <a:schemeClr val="tx1"/>
                </a:solidFill>
                <a:latin typeface="Times New Roman" charset="0"/>
              </a:defRPr>
            </a:lvl2pPr>
            <a:lvl3pPr marL="1143000" indent="-228600">
              <a:defRPr sz="2600">
                <a:solidFill>
                  <a:schemeClr val="tx1"/>
                </a:solidFill>
                <a:latin typeface="Times New Roman" charset="0"/>
              </a:defRPr>
            </a:lvl3pPr>
            <a:lvl4pPr marL="1600200" indent="-228600">
              <a:defRPr sz="2600">
                <a:solidFill>
                  <a:schemeClr val="tx1"/>
                </a:solidFill>
                <a:latin typeface="Times New Roman" charset="0"/>
              </a:defRPr>
            </a:lvl4pPr>
            <a:lvl5pPr marL="2057400" indent="-228600">
              <a:defRPr sz="2600">
                <a:solidFill>
                  <a:schemeClr val="tx1"/>
                </a:solidFill>
                <a:latin typeface="Times New Roman" charset="0"/>
              </a:defRPr>
            </a:lvl5pPr>
            <a:lvl6pPr marL="2514600" indent="-228600" eaLnBrk="0" fontAlgn="base" hangingPunct="0">
              <a:spcBef>
                <a:spcPct val="0"/>
              </a:spcBef>
              <a:spcAft>
                <a:spcPct val="0"/>
              </a:spcAft>
              <a:defRPr sz="2600">
                <a:solidFill>
                  <a:schemeClr val="tx1"/>
                </a:solidFill>
                <a:latin typeface="Times New Roman" charset="0"/>
              </a:defRPr>
            </a:lvl6pPr>
            <a:lvl7pPr marL="2971800" indent="-228600" eaLnBrk="0" fontAlgn="base" hangingPunct="0">
              <a:spcBef>
                <a:spcPct val="0"/>
              </a:spcBef>
              <a:spcAft>
                <a:spcPct val="0"/>
              </a:spcAft>
              <a:defRPr sz="2600">
                <a:solidFill>
                  <a:schemeClr val="tx1"/>
                </a:solidFill>
                <a:latin typeface="Times New Roman" charset="0"/>
              </a:defRPr>
            </a:lvl7pPr>
            <a:lvl8pPr marL="3429000" indent="-228600" eaLnBrk="0" fontAlgn="base" hangingPunct="0">
              <a:spcBef>
                <a:spcPct val="0"/>
              </a:spcBef>
              <a:spcAft>
                <a:spcPct val="0"/>
              </a:spcAft>
              <a:defRPr sz="2600">
                <a:solidFill>
                  <a:schemeClr val="tx1"/>
                </a:solidFill>
                <a:latin typeface="Times New Roman" charset="0"/>
              </a:defRPr>
            </a:lvl8pPr>
            <a:lvl9pPr marL="3886200" indent="-228600" eaLnBrk="0" fontAlgn="base" hangingPunct="0">
              <a:spcBef>
                <a:spcPct val="0"/>
              </a:spcBef>
              <a:spcAft>
                <a:spcPct val="0"/>
              </a:spcAft>
              <a:defRPr sz="2600">
                <a:solidFill>
                  <a:schemeClr val="tx1"/>
                </a:solidFill>
                <a:latin typeface="Times New Roman" charset="0"/>
              </a:defRPr>
            </a:lvl9pPr>
          </a:lstStyle>
          <a:p>
            <a:pPr eaLnBrk="1" hangingPunct="1">
              <a:spcBef>
                <a:spcPct val="50000"/>
              </a:spcBef>
              <a:defRPr/>
            </a:pPr>
            <a:r>
              <a:rPr lang="en-US" altLang="x-none" sz="4500" b="1">
                <a:solidFill>
                  <a:schemeClr val="accent1"/>
                </a:solidFill>
                <a:latin typeface="Century Gothic" charset="0"/>
              </a:rPr>
              <a:t>Acknowledgements</a:t>
            </a:r>
          </a:p>
        </p:txBody>
      </p:sp>
      <p:sp>
        <p:nvSpPr>
          <p:cNvPr id="61" name="Line 400">
            <a:extLst>
              <a:ext uri="{FF2B5EF4-FFF2-40B4-BE49-F238E27FC236}">
                <a16:creationId xmlns:a16="http://schemas.microsoft.com/office/drawing/2014/main" id="{5F80642D-61FA-E0B0-3A2E-74C0C62633FA}"/>
              </a:ext>
            </a:extLst>
          </p:cNvPr>
          <p:cNvSpPr>
            <a:spLocks noChangeShapeType="1"/>
          </p:cNvSpPr>
          <p:nvPr/>
        </p:nvSpPr>
        <p:spPr bwMode="auto">
          <a:xfrm>
            <a:off x="156240" y="29096704"/>
            <a:ext cx="11622024" cy="22873"/>
          </a:xfrm>
          <a:prstGeom prst="line">
            <a:avLst/>
          </a:prstGeom>
          <a:noFill/>
          <a:ln w="3810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en-US">
              <a:latin typeface="Times New Roman" charset="0"/>
            </a:endParaRPr>
          </a:p>
        </p:txBody>
      </p:sp>
      <p:sp>
        <p:nvSpPr>
          <p:cNvPr id="70" name="Rectangle: Rounded Corners 69">
            <a:extLst>
              <a:ext uri="{FF2B5EF4-FFF2-40B4-BE49-F238E27FC236}">
                <a16:creationId xmlns:a16="http://schemas.microsoft.com/office/drawing/2014/main" id="{DFA32E89-9E98-668E-8498-2DAA2406D2BD}"/>
              </a:ext>
            </a:extLst>
          </p:cNvPr>
          <p:cNvSpPr/>
          <p:nvPr/>
        </p:nvSpPr>
        <p:spPr bwMode="auto">
          <a:xfrm>
            <a:off x="131112" y="3762609"/>
            <a:ext cx="11625063" cy="11430524"/>
          </a:xfrm>
          <a:prstGeom prst="roundRect">
            <a:avLst>
              <a:gd name="adj" fmla="val 3499"/>
            </a:avLst>
          </a:prstGeom>
          <a:solidFill>
            <a:srgbClr val="D1FEFF"/>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457200" indent="-457200">
              <a:buFont typeface="Arial" panose="020B0604020202020204" pitchFamily="34" charset="0"/>
              <a:buChar char="•"/>
            </a:pPr>
            <a:r>
              <a:rPr lang="en-US" altLang="en-US" sz="3200" dirty="0">
                <a:latin typeface="Calibri" panose="020F0502020204030204" pitchFamily="34" charset="0"/>
                <a:cs typeface="Calibri" panose="020F0502020204030204" pitchFamily="34" charset="0"/>
              </a:rPr>
              <a:t>Ice shelves are a critical buffer zone where ice melt from interior Antarctica flows, forming large masses of floating ice that remain attached to mainland Antarctica</a:t>
            </a:r>
          </a:p>
          <a:p>
            <a:pPr marL="914400" lvl="1" indent="-457200">
              <a:buFont typeface="Arial" panose="020B0604020202020204" pitchFamily="34" charset="0"/>
              <a:buChar char="•"/>
            </a:pPr>
            <a:r>
              <a:rPr lang="en-US" altLang="en-US" sz="3200" dirty="0">
                <a:latin typeface="Calibri" panose="020F0502020204030204" pitchFamily="34" charset="0"/>
                <a:cs typeface="Calibri" panose="020F0502020204030204" pitchFamily="34" charset="0"/>
              </a:rPr>
              <a:t>Does not directly effect sea level, but impacts stability of ice mass flux</a:t>
            </a:r>
          </a:p>
          <a:p>
            <a:pPr marL="457200" indent="-457200">
              <a:buFont typeface="Arial" panose="020B0604020202020204" pitchFamily="34" charset="0"/>
              <a:buChar char="•"/>
            </a:pPr>
            <a:r>
              <a:rPr lang="en-US" altLang="en-US" sz="3200" dirty="0">
                <a:latin typeface="Calibri" panose="020F0502020204030204" pitchFamily="34" charset="0"/>
                <a:cs typeface="Calibri" panose="020F0502020204030204" pitchFamily="34" charset="0"/>
              </a:rPr>
              <a:t>Rift zones, like WR4 (</a:t>
            </a:r>
            <a:r>
              <a:rPr lang="en-US" altLang="en-US" sz="3200">
                <a:latin typeface="Calibri" panose="020F0502020204030204" pitchFamily="34" charset="0"/>
                <a:cs typeface="Calibri" panose="020F0502020204030204" pitchFamily="34" charset="0"/>
              </a:rPr>
              <a:t>see image), within these ice shelves form and stand as precursors toward iceberg calving</a:t>
            </a:r>
          </a:p>
          <a:p>
            <a:pPr marL="914400" lvl="1" indent="-457200">
              <a:buFont typeface="Arial" panose="020B0604020202020204" pitchFamily="34" charset="0"/>
              <a:buChar char="•"/>
            </a:pPr>
            <a:r>
              <a:rPr lang="en-US" altLang="en-US" sz="3200" dirty="0">
                <a:latin typeface="Calibri" panose="020F0502020204030204" pitchFamily="34" charset="0"/>
                <a:cs typeface="Calibri" panose="020F0502020204030204" pitchFamily="34" charset="0"/>
              </a:rPr>
              <a:t>These rifts continuously grow in random and rapid fashion, with seemingly sudden growth happening after a period of minimal change</a:t>
            </a:r>
          </a:p>
          <a:p>
            <a:pPr marL="457200" indent="-457200">
              <a:buFont typeface="Arial" panose="020B0604020202020204" pitchFamily="34" charset="0"/>
              <a:buChar char="•"/>
            </a:pPr>
            <a:r>
              <a:rPr lang="en-US" altLang="en-US" sz="3200" dirty="0">
                <a:latin typeface="Calibri" panose="020F0502020204030204" pitchFamily="34" charset="0"/>
                <a:cs typeface="Calibri" panose="020F0502020204030204" pitchFamily="34" charset="0"/>
              </a:rPr>
              <a:t>As these rifts continue to deform, these deformations can cause vibrations within the shelf, referred to as icequakes</a:t>
            </a:r>
          </a:p>
          <a:p>
            <a:pPr marL="457200" indent="-457200">
              <a:buFont typeface="Arial" panose="020B0604020202020204" pitchFamily="34" charset="0"/>
              <a:buChar char="•"/>
            </a:pPr>
            <a:r>
              <a:rPr lang="en-US" altLang="en-US" sz="3200" dirty="0">
                <a:latin typeface="Calibri" panose="020F0502020204030204" pitchFamily="34" charset="0"/>
                <a:cs typeface="Calibri" panose="020F0502020204030204" pitchFamily="34" charset="0"/>
              </a:rPr>
              <a:t>In December of 2023, 12 GPS stations and 16 seismometers were deployed around a section of a major rift zone (WR4)</a:t>
            </a:r>
          </a:p>
          <a:p>
            <a:pPr marL="457200" indent="-457200">
              <a:buFont typeface="Arial" panose="020B0604020202020204" pitchFamily="34" charset="0"/>
              <a:buChar char="•"/>
            </a:pPr>
            <a:r>
              <a:rPr lang="en-US" altLang="en-US" sz="3200" dirty="0">
                <a:latin typeface="Calibri" panose="020F0502020204030204" pitchFamily="34" charset="0"/>
                <a:cs typeface="Calibri" panose="020F0502020204030204" pitchFamily="34" charset="0"/>
              </a:rPr>
              <a:t>ARROW team is attempting to</a:t>
            </a:r>
          </a:p>
          <a:p>
            <a:pPr lvl="1"/>
            <a:r>
              <a:rPr lang="en-US" altLang="en-US" sz="3200" dirty="0">
                <a:latin typeface="Calibri" panose="020F0502020204030204" pitchFamily="34" charset="0"/>
                <a:cs typeface="Calibri" panose="020F0502020204030204" pitchFamily="34" charset="0"/>
              </a:rPr>
              <a:t>answer the following:</a:t>
            </a:r>
          </a:p>
          <a:p>
            <a:pPr marL="914400" lvl="1" indent="-457200">
              <a:buFont typeface="Arial" panose="020B0604020202020204" pitchFamily="34" charset="0"/>
              <a:buChar char="•"/>
            </a:pPr>
            <a:r>
              <a:rPr lang="en-US" altLang="en-US" sz="3200" dirty="0">
                <a:latin typeface="Calibri" panose="020F0502020204030204" pitchFamily="34" charset="0"/>
                <a:cs typeface="Calibri" panose="020F0502020204030204" pitchFamily="34" charset="0"/>
              </a:rPr>
              <a:t>What is the mechanism of </a:t>
            </a:r>
          </a:p>
          <a:p>
            <a:pPr lvl="1"/>
            <a:r>
              <a:rPr lang="en-US" altLang="en-US" sz="3200" dirty="0">
                <a:latin typeface="Calibri" panose="020F0502020204030204" pitchFamily="34" charset="0"/>
                <a:cs typeface="Calibri" panose="020F0502020204030204" pitchFamily="34" charset="0"/>
              </a:rPr>
              <a:t>	the icequakes?</a:t>
            </a:r>
          </a:p>
          <a:p>
            <a:pPr marL="914400" lvl="1" indent="-457200">
              <a:buFont typeface="Arial" panose="020B0604020202020204" pitchFamily="34" charset="0"/>
              <a:buChar char="•"/>
            </a:pPr>
            <a:r>
              <a:rPr lang="en-US" altLang="en-US" sz="3200" dirty="0">
                <a:latin typeface="Calibri" panose="020F0502020204030204" pitchFamily="34" charset="0"/>
                <a:cs typeface="Calibri" panose="020F0502020204030204" pitchFamily="34" charset="0"/>
              </a:rPr>
              <a:t>What is the long- and short-</a:t>
            </a:r>
          </a:p>
          <a:p>
            <a:pPr lvl="1"/>
            <a:r>
              <a:rPr lang="en-US" altLang="en-US" sz="3200" dirty="0">
                <a:latin typeface="Calibri" panose="020F0502020204030204" pitchFamily="34" charset="0"/>
                <a:cs typeface="Calibri" panose="020F0502020204030204" pitchFamily="34" charset="0"/>
              </a:rPr>
              <a:t>	term deformation of the rift</a:t>
            </a:r>
          </a:p>
          <a:p>
            <a:pPr lvl="1"/>
            <a:r>
              <a:rPr lang="en-US" altLang="en-US" sz="3200" dirty="0">
                <a:latin typeface="Calibri" panose="020F0502020204030204" pitchFamily="34" charset="0"/>
                <a:cs typeface="Calibri" panose="020F0502020204030204" pitchFamily="34" charset="0"/>
              </a:rPr>
              <a:t>	zones?</a:t>
            </a:r>
          </a:p>
          <a:p>
            <a:pPr marL="914400" lvl="1" indent="-457200">
              <a:buFont typeface="Arial" panose="020B0604020202020204" pitchFamily="34" charset="0"/>
              <a:buChar char="•"/>
            </a:pPr>
            <a:r>
              <a:rPr lang="en-US" altLang="en-US" sz="3200" dirty="0">
                <a:latin typeface="Calibri" panose="020F0502020204030204" pitchFamily="34" charset="0"/>
                <a:cs typeface="Calibri" panose="020F0502020204030204" pitchFamily="34" charset="0"/>
              </a:rPr>
              <a:t>Is rift deformation associated with diurnal tides?</a:t>
            </a:r>
          </a:p>
        </p:txBody>
      </p:sp>
      <p:sp>
        <p:nvSpPr>
          <p:cNvPr id="71" name="Rectangle: Rounded Corners 70">
            <a:extLst>
              <a:ext uri="{FF2B5EF4-FFF2-40B4-BE49-F238E27FC236}">
                <a16:creationId xmlns:a16="http://schemas.microsoft.com/office/drawing/2014/main" id="{D585B4A6-53B9-EEBF-A63A-57246062F2A7}"/>
              </a:ext>
            </a:extLst>
          </p:cNvPr>
          <p:cNvSpPr/>
          <p:nvPr/>
        </p:nvSpPr>
        <p:spPr bwMode="auto">
          <a:xfrm>
            <a:off x="189760" y="16217720"/>
            <a:ext cx="11622024" cy="11980241"/>
          </a:xfrm>
          <a:prstGeom prst="roundRect">
            <a:avLst>
              <a:gd name="adj" fmla="val 3499"/>
            </a:avLst>
          </a:prstGeom>
          <a:solidFill>
            <a:srgbClr val="D1FEFF"/>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457200" indent="-457200">
              <a:spcBef>
                <a:spcPts val="600"/>
              </a:spcBef>
              <a:buFont typeface="Arial" panose="020B0604020202020204" pitchFamily="34" charset="0"/>
              <a:buChar char="•"/>
            </a:pPr>
            <a:r>
              <a:rPr lang="en-US" sz="2800"/>
              <a:t>16 Fairfield </a:t>
            </a:r>
            <a:r>
              <a:rPr lang="en-US" sz="2800" err="1"/>
              <a:t>Zland</a:t>
            </a:r>
            <a:r>
              <a:rPr lang="en-US" sz="2800"/>
              <a:t> 3-C nodal seismometers were deployed across WR4</a:t>
            </a:r>
          </a:p>
          <a:p>
            <a:pPr marL="914400" lvl="1" indent="-457200">
              <a:spcBef>
                <a:spcPts val="600"/>
              </a:spcBef>
              <a:buFont typeface="Arial" panose="020B0604020202020204" pitchFamily="34" charset="0"/>
              <a:buChar char="•"/>
            </a:pPr>
            <a:r>
              <a:rPr lang="en-US" sz="2800"/>
              <a:t>8 were placed on either side, spaced 1 km apart from each other; 14 located 1 km from the rift zone and 2 located 2 km</a:t>
            </a:r>
          </a:p>
          <a:p>
            <a:pPr marL="914400" lvl="1" indent="-457200">
              <a:spcBef>
                <a:spcPts val="600"/>
              </a:spcBef>
              <a:buFont typeface="Arial" panose="020B0604020202020204" pitchFamily="34" charset="0"/>
              <a:buChar char="•"/>
            </a:pPr>
            <a:r>
              <a:rPr lang="en-US" sz="2800"/>
              <a:t>Each recorded ~35 days of seismic data with a 500 Hz sampling rate</a:t>
            </a:r>
          </a:p>
          <a:p>
            <a:pPr marL="457200" indent="-457200">
              <a:spcBef>
                <a:spcPts val="600"/>
              </a:spcBef>
              <a:buFont typeface="Arial" panose="020B0604020202020204" pitchFamily="34" charset="0"/>
              <a:buChar char="•"/>
            </a:pPr>
            <a:r>
              <a:rPr lang="en-US" sz="2800"/>
              <a:t>12 CGPS stations were also deployed</a:t>
            </a:r>
          </a:p>
          <a:p>
            <a:pPr marL="914400" lvl="1" indent="-457200">
              <a:spcBef>
                <a:spcPts val="600"/>
              </a:spcBef>
              <a:buFont typeface="Arial" panose="020B0604020202020204" pitchFamily="34" charset="0"/>
              <a:buChar char="•"/>
            </a:pPr>
            <a:r>
              <a:rPr lang="en-US" sz="2800"/>
              <a:t>8 of the 12 were collocated with a seismometer</a:t>
            </a:r>
          </a:p>
          <a:p>
            <a:pPr marL="914400" lvl="1" indent="-457200">
              <a:spcBef>
                <a:spcPts val="600"/>
              </a:spcBef>
              <a:buFont typeface="Arial" panose="020B0604020202020204" pitchFamily="34" charset="0"/>
              <a:buChar char="•"/>
            </a:pPr>
            <a:r>
              <a:rPr lang="en-US" sz="2800"/>
              <a:t>Each recorded 40 days of data with a 0.033 Hz sampling rate</a:t>
            </a:r>
          </a:p>
          <a:p>
            <a:pPr marL="457200" indent="-457200">
              <a:spcBef>
                <a:spcPts val="600"/>
              </a:spcBef>
              <a:buFont typeface="Arial" panose="020B0604020202020204" pitchFamily="34" charset="0"/>
              <a:buChar char="•"/>
            </a:pPr>
            <a:r>
              <a:rPr lang="en-US" sz="2800"/>
              <a:t>Data was collected from December 2</a:t>
            </a:r>
            <a:r>
              <a:rPr lang="en-US" sz="2800" baseline="30000"/>
              <a:t>nd</a:t>
            </a:r>
            <a:r>
              <a:rPr lang="en-US" sz="2800"/>
              <a:t> 2022 to January 9</a:t>
            </a:r>
            <a:r>
              <a:rPr lang="en-US" sz="2800" baseline="30000"/>
              <a:t>th</a:t>
            </a:r>
            <a:r>
              <a:rPr lang="en-US" sz="2800"/>
              <a:t> 2023 alongside one active source seismic survey</a:t>
            </a:r>
          </a:p>
        </p:txBody>
      </p:sp>
      <p:sp>
        <p:nvSpPr>
          <p:cNvPr id="72" name="Rectangle: Rounded Corners 71">
            <a:extLst>
              <a:ext uri="{FF2B5EF4-FFF2-40B4-BE49-F238E27FC236}">
                <a16:creationId xmlns:a16="http://schemas.microsoft.com/office/drawing/2014/main" id="{4010F6D4-E929-1006-7221-0035B5B03A86}"/>
              </a:ext>
            </a:extLst>
          </p:cNvPr>
          <p:cNvSpPr/>
          <p:nvPr/>
        </p:nvSpPr>
        <p:spPr bwMode="auto">
          <a:xfrm>
            <a:off x="12107964" y="4584080"/>
            <a:ext cx="15231289" cy="12330174"/>
          </a:xfrm>
          <a:prstGeom prst="roundRect">
            <a:avLst>
              <a:gd name="adj" fmla="val 3499"/>
            </a:avLst>
          </a:prstGeom>
          <a:solidFill>
            <a:srgbClr val="D1FEFF"/>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457200" indent="-457200">
              <a:spcBef>
                <a:spcPts val="1200"/>
              </a:spcBef>
              <a:buFont typeface="Arial" panose="020B0604020202020204" pitchFamily="34" charset="0"/>
              <a:buChar char="•"/>
            </a:pPr>
            <a:r>
              <a:rPr lang="en-US" altLang="en-US" sz="3200" dirty="0">
                <a:latin typeface="Calibri" panose="020F0502020204030204" pitchFamily="34" charset="0"/>
                <a:cs typeface="Calibri" panose="020F0502020204030204" pitchFamily="34" charset="0"/>
              </a:rPr>
              <a:t>After all of the data was gathered, the data had to be downloaded from IRIS, an online database run by the NSF where our collected seismic data was stored</a:t>
            </a:r>
          </a:p>
          <a:p>
            <a:pPr marL="914400" lvl="1" indent="-457200">
              <a:spcBef>
                <a:spcPts val="1200"/>
              </a:spcBef>
              <a:buFont typeface="Arial" panose="020B0604020202020204" pitchFamily="34" charset="0"/>
              <a:buChar char="•"/>
            </a:pPr>
            <a:r>
              <a:rPr lang="en-US" altLang="en-US" sz="3200" dirty="0">
                <a:latin typeface="Calibri" panose="020F0502020204030204" pitchFamily="34" charset="0"/>
                <a:cs typeface="Calibri" panose="020F0502020204030204" pitchFamily="34" charset="0"/>
              </a:rPr>
              <a:t>IRIS stores all 24 hours of data in 3 separate parts so these files had to be merged and de-trended in order to pick a full day’s worth of events at once more easily</a:t>
            </a:r>
          </a:p>
          <a:p>
            <a:pPr marL="914400" lvl="1" indent="-457200">
              <a:spcBef>
                <a:spcPts val="1200"/>
              </a:spcBef>
              <a:buFont typeface="Arial" panose="020B0604020202020204" pitchFamily="34" charset="0"/>
              <a:buChar char="•"/>
            </a:pPr>
            <a:r>
              <a:rPr lang="en-US" altLang="en-US" sz="3200" dirty="0">
                <a:latin typeface="Calibri" panose="020F0502020204030204" pitchFamily="34" charset="0"/>
                <a:cs typeface="Calibri" panose="020F0502020204030204" pitchFamily="34" charset="0"/>
              </a:rPr>
              <a:t>After processing the data, rough estimates for P- and S-wave arrival times were selected and cataloged for future analysis and locating</a:t>
            </a:r>
          </a:p>
          <a:p>
            <a:pPr marL="914400" lvl="1" indent="-457200">
              <a:spcBef>
                <a:spcPts val="1200"/>
              </a:spcBef>
              <a:buFont typeface="Arial" panose="020B0604020202020204" pitchFamily="34" charset="0"/>
              <a:buChar char="•"/>
            </a:pPr>
            <a:r>
              <a:rPr lang="en-US" altLang="en-US" sz="3200" dirty="0">
                <a:latin typeface="Calibri" panose="020F0502020204030204" pitchFamily="34" charset="0"/>
                <a:cs typeface="Calibri" panose="020F0502020204030204" pitchFamily="34" charset="0"/>
              </a:rPr>
              <a:t>Picks were made using seismic analysis code (SAC)</a:t>
            </a:r>
          </a:p>
          <a:p>
            <a:pPr marL="914400" lvl="1" indent="-457200">
              <a:spcBef>
                <a:spcPts val="1200"/>
              </a:spcBef>
              <a:buFont typeface="Arial" panose="020B0604020202020204" pitchFamily="34" charset="0"/>
              <a:buChar char="•"/>
            </a:pPr>
            <a:r>
              <a:rPr lang="en-US" altLang="en-US" sz="3200" dirty="0">
                <a:latin typeface="Calibri" panose="020F0502020204030204" pitchFamily="34" charset="0"/>
                <a:cs typeface="Calibri" panose="020F0502020204030204" pitchFamily="34" charset="0"/>
              </a:rPr>
              <a:t>6136 unique events were identified across the ~35 day window</a:t>
            </a:r>
          </a:p>
          <a:p>
            <a:pPr marL="457200" indent="-457200">
              <a:spcBef>
                <a:spcPts val="1200"/>
              </a:spcBef>
              <a:buFont typeface="Arial" panose="020B0604020202020204" pitchFamily="34" charset="0"/>
              <a:buChar char="•"/>
            </a:pPr>
            <a:r>
              <a:rPr lang="en-US" altLang="en-US" sz="3200" dirty="0">
                <a:latin typeface="Calibri" panose="020F0502020204030204" pitchFamily="34" charset="0"/>
                <a:cs typeface="Calibri" panose="020F0502020204030204" pitchFamily="34" charset="0"/>
              </a:rPr>
              <a:t>After creating the catalog, the events were separated and organized by signal-to-noise ratio (SNR) for locating</a:t>
            </a:r>
          </a:p>
          <a:p>
            <a:pPr marL="914400" lvl="1" indent="-457200">
              <a:spcBef>
                <a:spcPts val="1200"/>
              </a:spcBef>
              <a:buFont typeface="Arial" panose="020B0604020202020204" pitchFamily="34" charset="0"/>
              <a:buChar char="•"/>
            </a:pPr>
            <a:r>
              <a:rPr lang="en-US" altLang="en-US" sz="3200" dirty="0">
                <a:latin typeface="Calibri" panose="020F0502020204030204" pitchFamily="34" charset="0"/>
                <a:cs typeface="Calibri" panose="020F0502020204030204" pitchFamily="34" charset="0"/>
              </a:rPr>
              <a:t>Each event was given a 20-second window; 5 seconds before P-wave arrival time and 15 seconds after</a:t>
            </a:r>
          </a:p>
          <a:p>
            <a:pPr marL="914400" lvl="1" indent="-457200">
              <a:spcBef>
                <a:spcPts val="1200"/>
              </a:spcBef>
              <a:buFont typeface="Arial" panose="020B0604020202020204" pitchFamily="34" charset="0"/>
              <a:buChar char="•"/>
            </a:pPr>
            <a:r>
              <a:rPr lang="en-US" altLang="en-US" sz="3200" dirty="0">
                <a:latin typeface="Calibri" panose="020F0502020204030204" pitchFamily="34" charset="0"/>
                <a:cs typeface="Calibri" panose="020F0502020204030204" pitchFamily="34" charset="0"/>
              </a:rPr>
              <a:t>Signal used in the SNR</a:t>
            </a:r>
          </a:p>
          <a:p>
            <a:pPr lvl="1">
              <a:spcBef>
                <a:spcPts val="1200"/>
              </a:spcBef>
            </a:pPr>
            <a:r>
              <a:rPr lang="en-US" altLang="en-US" sz="3200" dirty="0">
                <a:latin typeface="Calibri" panose="020F0502020204030204" pitchFamily="34" charset="0"/>
                <a:cs typeface="Calibri" panose="020F0502020204030204" pitchFamily="34" charset="0"/>
              </a:rPr>
              <a:t>	was the maximum in </a:t>
            </a:r>
          </a:p>
          <a:p>
            <a:pPr lvl="1">
              <a:spcBef>
                <a:spcPts val="1200"/>
              </a:spcBef>
            </a:pPr>
            <a:r>
              <a:rPr lang="en-US" altLang="en-US" sz="3200" dirty="0">
                <a:latin typeface="Calibri" panose="020F0502020204030204" pitchFamily="34" charset="0"/>
                <a:cs typeface="Calibri" panose="020F0502020204030204" pitchFamily="34" charset="0"/>
              </a:rPr>
              <a:t>	the last 15 seconds</a:t>
            </a:r>
          </a:p>
          <a:p>
            <a:pPr lvl="1">
              <a:spcBef>
                <a:spcPts val="1200"/>
              </a:spcBef>
            </a:pPr>
            <a:r>
              <a:rPr lang="en-US" altLang="en-US" sz="3200" dirty="0">
                <a:latin typeface="Calibri" panose="020F0502020204030204" pitchFamily="34" charset="0"/>
                <a:cs typeface="Calibri" panose="020F0502020204030204" pitchFamily="34" charset="0"/>
              </a:rPr>
              <a:t>	and noise was the</a:t>
            </a:r>
          </a:p>
          <a:p>
            <a:pPr lvl="1">
              <a:spcBef>
                <a:spcPts val="1200"/>
              </a:spcBef>
            </a:pPr>
            <a:r>
              <a:rPr lang="en-US" altLang="en-US" sz="3200" dirty="0">
                <a:latin typeface="Calibri" panose="020F0502020204030204" pitchFamily="34" charset="0"/>
                <a:cs typeface="Calibri" panose="020F0502020204030204" pitchFamily="34" charset="0"/>
              </a:rPr>
              <a:t>	maximum from first</a:t>
            </a:r>
          </a:p>
          <a:p>
            <a:pPr lvl="1">
              <a:spcBef>
                <a:spcPts val="1200"/>
              </a:spcBef>
            </a:pPr>
            <a:r>
              <a:rPr lang="en-US" altLang="en-US" sz="3200" dirty="0">
                <a:latin typeface="Calibri" panose="020F0502020204030204" pitchFamily="34" charset="0"/>
                <a:cs typeface="Calibri" panose="020F0502020204030204" pitchFamily="34" charset="0"/>
              </a:rPr>
              <a:t>	5 seconds</a:t>
            </a:r>
          </a:p>
        </p:txBody>
      </p:sp>
      <p:sp>
        <p:nvSpPr>
          <p:cNvPr id="79" name="Text Box 408">
            <a:extLst>
              <a:ext uri="{FF2B5EF4-FFF2-40B4-BE49-F238E27FC236}">
                <a16:creationId xmlns:a16="http://schemas.microsoft.com/office/drawing/2014/main" id="{03266F5F-48DB-A04E-9DEA-4274A7E9B400}"/>
              </a:ext>
            </a:extLst>
          </p:cNvPr>
          <p:cNvSpPr txBox="1">
            <a:spLocks noChangeArrowheads="1"/>
          </p:cNvSpPr>
          <p:nvPr/>
        </p:nvSpPr>
        <p:spPr bwMode="auto">
          <a:xfrm>
            <a:off x="12217476" y="3471150"/>
            <a:ext cx="15233904" cy="784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square">
            <a:spAutoFit/>
          </a:bodyPr>
          <a:lstStyle>
            <a:lvl1pPr>
              <a:defRPr sz="2600">
                <a:solidFill>
                  <a:schemeClr val="tx1"/>
                </a:solidFill>
                <a:latin typeface="Times New Roman" charset="0"/>
              </a:defRPr>
            </a:lvl1pPr>
            <a:lvl2pPr marL="742950" indent="-285750">
              <a:defRPr sz="2600">
                <a:solidFill>
                  <a:schemeClr val="tx1"/>
                </a:solidFill>
                <a:latin typeface="Times New Roman" charset="0"/>
              </a:defRPr>
            </a:lvl2pPr>
            <a:lvl3pPr marL="1143000" indent="-228600">
              <a:defRPr sz="2600">
                <a:solidFill>
                  <a:schemeClr val="tx1"/>
                </a:solidFill>
                <a:latin typeface="Times New Roman" charset="0"/>
              </a:defRPr>
            </a:lvl3pPr>
            <a:lvl4pPr marL="1600200" indent="-228600">
              <a:defRPr sz="2600">
                <a:solidFill>
                  <a:schemeClr val="tx1"/>
                </a:solidFill>
                <a:latin typeface="Times New Roman" charset="0"/>
              </a:defRPr>
            </a:lvl4pPr>
            <a:lvl5pPr marL="2057400" indent="-228600">
              <a:defRPr sz="2600">
                <a:solidFill>
                  <a:schemeClr val="tx1"/>
                </a:solidFill>
                <a:latin typeface="Times New Roman" charset="0"/>
              </a:defRPr>
            </a:lvl5pPr>
            <a:lvl6pPr marL="2514600" indent="-228600" eaLnBrk="0" fontAlgn="base" hangingPunct="0">
              <a:spcBef>
                <a:spcPct val="0"/>
              </a:spcBef>
              <a:spcAft>
                <a:spcPct val="0"/>
              </a:spcAft>
              <a:defRPr sz="2600">
                <a:solidFill>
                  <a:schemeClr val="tx1"/>
                </a:solidFill>
                <a:latin typeface="Times New Roman" charset="0"/>
              </a:defRPr>
            </a:lvl6pPr>
            <a:lvl7pPr marL="2971800" indent="-228600" eaLnBrk="0" fontAlgn="base" hangingPunct="0">
              <a:spcBef>
                <a:spcPct val="0"/>
              </a:spcBef>
              <a:spcAft>
                <a:spcPct val="0"/>
              </a:spcAft>
              <a:defRPr sz="2600">
                <a:solidFill>
                  <a:schemeClr val="tx1"/>
                </a:solidFill>
                <a:latin typeface="Times New Roman" charset="0"/>
              </a:defRPr>
            </a:lvl7pPr>
            <a:lvl8pPr marL="3429000" indent="-228600" eaLnBrk="0" fontAlgn="base" hangingPunct="0">
              <a:spcBef>
                <a:spcPct val="0"/>
              </a:spcBef>
              <a:spcAft>
                <a:spcPct val="0"/>
              </a:spcAft>
              <a:defRPr sz="2600">
                <a:solidFill>
                  <a:schemeClr val="tx1"/>
                </a:solidFill>
                <a:latin typeface="Times New Roman" charset="0"/>
              </a:defRPr>
            </a:lvl8pPr>
            <a:lvl9pPr marL="3886200" indent="-228600" eaLnBrk="0" fontAlgn="base" hangingPunct="0">
              <a:spcBef>
                <a:spcPct val="0"/>
              </a:spcBef>
              <a:spcAft>
                <a:spcPct val="0"/>
              </a:spcAft>
              <a:defRPr sz="2600">
                <a:solidFill>
                  <a:schemeClr val="tx1"/>
                </a:solidFill>
                <a:latin typeface="Times New Roman" charset="0"/>
              </a:defRPr>
            </a:lvl9pPr>
          </a:lstStyle>
          <a:p>
            <a:pPr eaLnBrk="1" hangingPunct="1">
              <a:spcBef>
                <a:spcPct val="50000"/>
              </a:spcBef>
              <a:defRPr/>
            </a:pPr>
            <a:r>
              <a:rPr lang="en-US" altLang="x-none" sz="4500" b="1" dirty="0">
                <a:solidFill>
                  <a:schemeClr val="accent1"/>
                </a:solidFill>
                <a:latin typeface="Century Gothic" charset="0"/>
              </a:rPr>
              <a:t>Cataloging the Events</a:t>
            </a:r>
          </a:p>
        </p:txBody>
      </p:sp>
      <p:sp>
        <p:nvSpPr>
          <p:cNvPr id="123" name="Rectangle 388">
            <a:extLst>
              <a:ext uri="{FF2B5EF4-FFF2-40B4-BE49-F238E27FC236}">
                <a16:creationId xmlns:a16="http://schemas.microsoft.com/office/drawing/2014/main" id="{CD737021-5675-0671-5538-96FFBFA28EBA}"/>
              </a:ext>
            </a:extLst>
          </p:cNvPr>
          <p:cNvSpPr>
            <a:spLocks noChangeArrowheads="1"/>
          </p:cNvSpPr>
          <p:nvPr/>
        </p:nvSpPr>
        <p:spPr bwMode="auto">
          <a:xfrm>
            <a:off x="27512668" y="24572749"/>
            <a:ext cx="13533171" cy="784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square">
            <a:spAutoFit/>
          </a:bodyPr>
          <a:lstStyle>
            <a:lvl1pPr marL="342900" indent="-342900">
              <a:defRPr sz="2600">
                <a:solidFill>
                  <a:schemeClr val="tx1"/>
                </a:solidFill>
                <a:latin typeface="Times New Roman" charset="0"/>
              </a:defRPr>
            </a:lvl1pPr>
            <a:lvl2pPr marL="800100" indent="-342900">
              <a:defRPr sz="2600">
                <a:solidFill>
                  <a:schemeClr val="tx1"/>
                </a:solidFill>
                <a:latin typeface="Times New Roman" charset="0"/>
              </a:defRPr>
            </a:lvl2pPr>
            <a:lvl3pPr marL="1371600" indent="-457200">
              <a:defRPr sz="2600">
                <a:solidFill>
                  <a:schemeClr val="tx1"/>
                </a:solidFill>
                <a:latin typeface="Times New Roman" charset="0"/>
              </a:defRPr>
            </a:lvl3pPr>
            <a:lvl4pPr marL="1600200" indent="-228600">
              <a:defRPr sz="2600">
                <a:solidFill>
                  <a:schemeClr val="tx1"/>
                </a:solidFill>
                <a:latin typeface="Times New Roman" charset="0"/>
              </a:defRPr>
            </a:lvl4pPr>
            <a:lvl5pPr marL="2057400" indent="-228600">
              <a:defRPr sz="2600">
                <a:solidFill>
                  <a:schemeClr val="tx1"/>
                </a:solidFill>
                <a:latin typeface="Times New Roman" charset="0"/>
              </a:defRPr>
            </a:lvl5pPr>
            <a:lvl6pPr marL="2514600" indent="-228600" eaLnBrk="0" fontAlgn="base" hangingPunct="0">
              <a:spcBef>
                <a:spcPct val="0"/>
              </a:spcBef>
              <a:spcAft>
                <a:spcPct val="0"/>
              </a:spcAft>
              <a:defRPr sz="2600">
                <a:solidFill>
                  <a:schemeClr val="tx1"/>
                </a:solidFill>
                <a:latin typeface="Times New Roman" charset="0"/>
              </a:defRPr>
            </a:lvl6pPr>
            <a:lvl7pPr marL="2971800" indent="-228600" eaLnBrk="0" fontAlgn="base" hangingPunct="0">
              <a:spcBef>
                <a:spcPct val="0"/>
              </a:spcBef>
              <a:spcAft>
                <a:spcPct val="0"/>
              </a:spcAft>
              <a:defRPr sz="2600">
                <a:solidFill>
                  <a:schemeClr val="tx1"/>
                </a:solidFill>
                <a:latin typeface="Times New Roman" charset="0"/>
              </a:defRPr>
            </a:lvl7pPr>
            <a:lvl8pPr marL="3429000" indent="-228600" eaLnBrk="0" fontAlgn="base" hangingPunct="0">
              <a:spcBef>
                <a:spcPct val="0"/>
              </a:spcBef>
              <a:spcAft>
                <a:spcPct val="0"/>
              </a:spcAft>
              <a:defRPr sz="2600">
                <a:solidFill>
                  <a:schemeClr val="tx1"/>
                </a:solidFill>
                <a:latin typeface="Times New Roman" charset="0"/>
              </a:defRPr>
            </a:lvl8pPr>
            <a:lvl9pPr marL="3886200" indent="-228600" eaLnBrk="0" fontAlgn="base" hangingPunct="0">
              <a:spcBef>
                <a:spcPct val="0"/>
              </a:spcBef>
              <a:spcAft>
                <a:spcPct val="0"/>
              </a:spcAft>
              <a:defRPr sz="2600">
                <a:solidFill>
                  <a:schemeClr val="tx1"/>
                </a:solidFill>
                <a:latin typeface="Times New Roman" charset="0"/>
              </a:defRPr>
            </a:lvl9pPr>
          </a:lstStyle>
          <a:p>
            <a:pPr algn="just" eaLnBrk="1" hangingPunct="1">
              <a:defRPr/>
            </a:pPr>
            <a:r>
              <a:rPr lang="en-US" altLang="x-none" sz="4500" b="1">
                <a:solidFill>
                  <a:schemeClr val="accent1"/>
                </a:solidFill>
                <a:latin typeface="Century Gothic" charset="0"/>
              </a:rPr>
              <a:t>Main Takeaways</a:t>
            </a:r>
            <a:endParaRPr lang="en-US" altLang="x-none" sz="8000" b="1">
              <a:solidFill>
                <a:schemeClr val="accent1"/>
              </a:solidFill>
              <a:latin typeface="Century Gothic" charset="0"/>
            </a:endParaRPr>
          </a:p>
        </p:txBody>
      </p:sp>
      <p:sp>
        <p:nvSpPr>
          <p:cNvPr id="124" name="Line 389">
            <a:extLst>
              <a:ext uri="{FF2B5EF4-FFF2-40B4-BE49-F238E27FC236}">
                <a16:creationId xmlns:a16="http://schemas.microsoft.com/office/drawing/2014/main" id="{7F50C596-7249-12F7-E6A9-0ED69BACFB01}"/>
              </a:ext>
            </a:extLst>
          </p:cNvPr>
          <p:cNvSpPr>
            <a:spLocks noChangeShapeType="1"/>
          </p:cNvSpPr>
          <p:nvPr/>
        </p:nvSpPr>
        <p:spPr bwMode="auto">
          <a:xfrm flipV="1">
            <a:off x="27548502" y="25286335"/>
            <a:ext cx="13533120" cy="21431"/>
          </a:xfrm>
          <a:prstGeom prst="line">
            <a:avLst/>
          </a:prstGeom>
          <a:noFill/>
          <a:ln w="3810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en-US">
              <a:latin typeface="Times New Roman" charset="0"/>
            </a:endParaRPr>
          </a:p>
        </p:txBody>
      </p:sp>
      <p:sp>
        <p:nvSpPr>
          <p:cNvPr id="125" name="Rectangle: Rounded Corners 124">
            <a:extLst>
              <a:ext uri="{FF2B5EF4-FFF2-40B4-BE49-F238E27FC236}">
                <a16:creationId xmlns:a16="http://schemas.microsoft.com/office/drawing/2014/main" id="{ACDCDBEC-551C-9E80-BBFB-C799813CE138}"/>
              </a:ext>
            </a:extLst>
          </p:cNvPr>
          <p:cNvSpPr/>
          <p:nvPr/>
        </p:nvSpPr>
        <p:spPr bwMode="auto">
          <a:xfrm>
            <a:off x="27794719" y="25599572"/>
            <a:ext cx="15661774" cy="5635855"/>
          </a:xfrm>
          <a:prstGeom prst="roundRect">
            <a:avLst>
              <a:gd name="adj" fmla="val 3499"/>
            </a:avLst>
          </a:prstGeom>
          <a:solidFill>
            <a:srgbClr val="D1FEFF"/>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457200" indent="-457200">
              <a:buFont typeface="Arial" panose="020B0604020202020204" pitchFamily="34" charset="0"/>
              <a:buChar char="•"/>
            </a:pPr>
            <a:endParaRPr lang="en-US" altLang="en-US" sz="3200" dirty="0">
              <a:latin typeface="Calibri" panose="020F0502020204030204" pitchFamily="34" charset="0"/>
              <a:cs typeface="Calibri" panose="020F0502020204030204" pitchFamily="34" charset="0"/>
            </a:endParaRPr>
          </a:p>
          <a:p>
            <a:pPr marL="457200" indent="-457200">
              <a:buFont typeface="Arial" panose="020B0604020202020204" pitchFamily="34" charset="0"/>
              <a:buChar char="•"/>
            </a:pPr>
            <a:r>
              <a:rPr lang="en-US" altLang="en-US" sz="3200" dirty="0">
                <a:latin typeface="Calibri" panose="020F0502020204030204" pitchFamily="34" charset="0"/>
                <a:cs typeface="Calibri" panose="020F0502020204030204" pitchFamily="34" charset="0"/>
              </a:rPr>
              <a:t>Rift zones such as WR4 are regions of particularly high seismic activity with over 6000 events detected over a ~35 day period along this 7 km stretch</a:t>
            </a:r>
          </a:p>
          <a:p>
            <a:pPr marL="457200" indent="-457200">
              <a:buFont typeface="Arial" panose="020B0604020202020204" pitchFamily="34" charset="0"/>
              <a:buChar char="•"/>
            </a:pPr>
            <a:r>
              <a:rPr lang="en-US" altLang="en-US" sz="3200" dirty="0">
                <a:latin typeface="Calibri" panose="020F0502020204030204" pitchFamily="34" charset="0"/>
                <a:cs typeface="Calibri" panose="020F0502020204030204" pitchFamily="34" charset="0"/>
              </a:rPr>
              <a:t>Icequake origins appear to be found more frequently near the outermost edges of rift zones and occur as shelf fractures incrementally</a:t>
            </a:r>
          </a:p>
          <a:p>
            <a:pPr marL="457200" indent="-457200">
              <a:buFont typeface="Arial" panose="020B0604020202020204" pitchFamily="34" charset="0"/>
              <a:buChar char="•"/>
            </a:pPr>
            <a:r>
              <a:rPr lang="en-US" altLang="en-US" sz="3200" dirty="0">
                <a:latin typeface="Calibri" panose="020F0502020204030204" pitchFamily="34" charset="0"/>
                <a:cs typeface="Calibri" panose="020F0502020204030204" pitchFamily="34" charset="0"/>
              </a:rPr>
              <a:t>There is evidence of correlation between the strain across the rift, diurnal tides beneath the shelf, and icequake events</a:t>
            </a:r>
          </a:p>
          <a:p>
            <a:pPr marL="457200" indent="-457200">
              <a:buFont typeface="Arial" panose="020B0604020202020204" pitchFamily="34" charset="0"/>
              <a:buChar char="•"/>
            </a:pPr>
            <a:r>
              <a:rPr lang="en-US" altLang="en-US" sz="3200" dirty="0">
                <a:latin typeface="Calibri" panose="020F0502020204030204" pitchFamily="34" charset="0"/>
                <a:cs typeface="Calibri" panose="020F0502020204030204" pitchFamily="34" charset="0"/>
              </a:rPr>
              <a:t>Further locating of events using hypo-DD should give a better understanding of short- and long-term rift zone behavior </a:t>
            </a:r>
          </a:p>
        </p:txBody>
      </p:sp>
      <p:sp>
        <p:nvSpPr>
          <p:cNvPr id="126" name="Line 400">
            <a:extLst>
              <a:ext uri="{FF2B5EF4-FFF2-40B4-BE49-F238E27FC236}">
                <a16:creationId xmlns:a16="http://schemas.microsoft.com/office/drawing/2014/main" id="{85FDE351-2CFD-CEBF-6C39-C62ED67C4F30}"/>
              </a:ext>
            </a:extLst>
          </p:cNvPr>
          <p:cNvSpPr>
            <a:spLocks noChangeShapeType="1"/>
          </p:cNvSpPr>
          <p:nvPr/>
        </p:nvSpPr>
        <p:spPr bwMode="auto">
          <a:xfrm>
            <a:off x="12170847" y="17689593"/>
            <a:ext cx="15233904" cy="42863"/>
          </a:xfrm>
          <a:prstGeom prst="line">
            <a:avLst/>
          </a:prstGeom>
          <a:noFill/>
          <a:ln w="3810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en-US" dirty="0">
              <a:latin typeface="Times New Roman" charset="0"/>
            </a:endParaRPr>
          </a:p>
        </p:txBody>
      </p:sp>
      <p:sp>
        <p:nvSpPr>
          <p:cNvPr id="127" name="Rectangle: Rounded Corners 126">
            <a:extLst>
              <a:ext uri="{FF2B5EF4-FFF2-40B4-BE49-F238E27FC236}">
                <a16:creationId xmlns:a16="http://schemas.microsoft.com/office/drawing/2014/main" id="{687D0CF1-DDF3-4F2A-455E-58AABC2D18B2}"/>
              </a:ext>
            </a:extLst>
          </p:cNvPr>
          <p:cNvSpPr/>
          <p:nvPr/>
        </p:nvSpPr>
        <p:spPr bwMode="auto">
          <a:xfrm>
            <a:off x="12170847" y="17984060"/>
            <a:ext cx="15231289" cy="13407234"/>
          </a:xfrm>
          <a:prstGeom prst="roundRect">
            <a:avLst>
              <a:gd name="adj" fmla="val 3499"/>
            </a:avLst>
          </a:prstGeom>
          <a:solidFill>
            <a:srgbClr val="D1FEFF"/>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457200" indent="-457200">
              <a:spcBef>
                <a:spcPts val="1200"/>
              </a:spcBef>
              <a:buFont typeface="Arial" panose="020B0604020202020204" pitchFamily="34" charset="0"/>
              <a:buChar char="•"/>
            </a:pPr>
            <a:r>
              <a:rPr lang="en-US" altLang="en-US" sz="3200" dirty="0">
                <a:latin typeface="Calibri" panose="020F0502020204030204" pitchFamily="34" charset="0"/>
                <a:cs typeface="Calibri" panose="020F0502020204030204" pitchFamily="34" charset="0"/>
              </a:rPr>
              <a:t>After separating out the events and organizing them by SNR, the events with the highest SNR were located using WAVES analysis software</a:t>
            </a:r>
          </a:p>
          <a:p>
            <a:pPr marL="914400" lvl="1" indent="-457200">
              <a:spcBef>
                <a:spcPts val="1200"/>
              </a:spcBef>
              <a:buFont typeface="Arial" panose="020B0604020202020204" pitchFamily="34" charset="0"/>
              <a:buChar char="•"/>
            </a:pPr>
            <a:r>
              <a:rPr lang="en-US" altLang="en-US" sz="3200" dirty="0">
                <a:latin typeface="Calibri" panose="020F0502020204030204" pitchFamily="34" charset="0"/>
                <a:cs typeface="Calibri" panose="020F0502020204030204" pitchFamily="34" charset="0"/>
              </a:rPr>
              <a:t>Every events P- and S-wave arrival time was re-picked more precisely than the initial cataloging process</a:t>
            </a:r>
          </a:p>
          <a:p>
            <a:pPr marL="914400" lvl="1" indent="-457200">
              <a:spcBef>
                <a:spcPts val="1200"/>
              </a:spcBef>
              <a:buFont typeface="Arial" panose="020B0604020202020204" pitchFamily="34" charset="0"/>
              <a:buChar char="•"/>
            </a:pPr>
            <a:r>
              <a:rPr lang="en-US" altLang="en-US" sz="3200" dirty="0">
                <a:latin typeface="Calibri" panose="020F0502020204030204" pitchFamily="34" charset="0"/>
                <a:cs typeface="Calibri" panose="020F0502020204030204" pitchFamily="34" charset="0"/>
              </a:rPr>
              <a:t>The model was edited to fit the Ross Ice Shelf’s P- and S-wave propagation rates with the assumption that each icequake was occurring on the surface (0 km)</a:t>
            </a:r>
          </a:p>
          <a:p>
            <a:pPr lvl="1">
              <a:spcBef>
                <a:spcPts val="1200"/>
              </a:spcBef>
            </a:pPr>
            <a:endParaRPr lang="en-US" altLang="en-US" sz="3200" dirty="0">
              <a:latin typeface="Calibri" panose="020F0502020204030204" pitchFamily="34" charset="0"/>
              <a:cs typeface="Calibri" panose="020F0502020204030204" pitchFamily="34" charset="0"/>
            </a:endParaRPr>
          </a:p>
          <a:p>
            <a:pPr lvl="1">
              <a:spcBef>
                <a:spcPts val="1200"/>
              </a:spcBef>
            </a:pPr>
            <a:endParaRPr lang="en-US" altLang="en-US" sz="3200" dirty="0">
              <a:latin typeface="Calibri" panose="020F0502020204030204" pitchFamily="34" charset="0"/>
              <a:cs typeface="Calibri" panose="020F0502020204030204" pitchFamily="34" charset="0"/>
            </a:endParaRPr>
          </a:p>
          <a:p>
            <a:pPr lvl="1">
              <a:spcBef>
                <a:spcPts val="1200"/>
              </a:spcBef>
            </a:pPr>
            <a:endParaRPr lang="en-US" altLang="en-US" sz="3200" dirty="0">
              <a:latin typeface="Calibri" panose="020F0502020204030204" pitchFamily="34" charset="0"/>
              <a:cs typeface="Calibri" panose="020F0502020204030204" pitchFamily="34" charset="0"/>
            </a:endParaRPr>
          </a:p>
          <a:p>
            <a:pPr lvl="1">
              <a:spcBef>
                <a:spcPts val="1200"/>
              </a:spcBef>
            </a:pPr>
            <a:endParaRPr lang="en-US" altLang="en-US" sz="3200" dirty="0">
              <a:latin typeface="Calibri" panose="020F0502020204030204" pitchFamily="34" charset="0"/>
              <a:cs typeface="Calibri" panose="020F0502020204030204" pitchFamily="34" charset="0"/>
            </a:endParaRPr>
          </a:p>
          <a:p>
            <a:pPr lvl="1">
              <a:spcBef>
                <a:spcPts val="1200"/>
              </a:spcBef>
            </a:pPr>
            <a:endParaRPr lang="en-US" altLang="en-US" sz="3200" dirty="0">
              <a:latin typeface="Calibri" panose="020F0502020204030204" pitchFamily="34" charset="0"/>
              <a:cs typeface="Calibri" panose="020F0502020204030204" pitchFamily="34" charset="0"/>
            </a:endParaRPr>
          </a:p>
          <a:p>
            <a:pPr lvl="1">
              <a:spcBef>
                <a:spcPts val="1200"/>
              </a:spcBef>
            </a:pPr>
            <a:endParaRPr lang="en-US" altLang="en-US" sz="3200" dirty="0">
              <a:latin typeface="Calibri" panose="020F0502020204030204" pitchFamily="34" charset="0"/>
              <a:cs typeface="Calibri" panose="020F0502020204030204" pitchFamily="34" charset="0"/>
            </a:endParaRPr>
          </a:p>
          <a:p>
            <a:pPr marL="914400" lvl="1" indent="-457200">
              <a:spcBef>
                <a:spcPts val="1200"/>
              </a:spcBef>
              <a:buFont typeface="Arial" panose="020B0604020202020204" pitchFamily="34" charset="0"/>
              <a:buChar char="•"/>
            </a:pPr>
            <a:endParaRPr lang="en-US" altLang="en-US" sz="3200" dirty="0">
              <a:latin typeface="Calibri" panose="020F0502020204030204" pitchFamily="34" charset="0"/>
              <a:cs typeface="Calibri" panose="020F0502020204030204" pitchFamily="34" charset="0"/>
            </a:endParaRPr>
          </a:p>
        </p:txBody>
      </p:sp>
      <p:sp>
        <p:nvSpPr>
          <p:cNvPr id="128" name="Text Box 408">
            <a:extLst>
              <a:ext uri="{FF2B5EF4-FFF2-40B4-BE49-F238E27FC236}">
                <a16:creationId xmlns:a16="http://schemas.microsoft.com/office/drawing/2014/main" id="{81921766-41E7-B7F2-3E72-F5FCCFC01D96}"/>
              </a:ext>
            </a:extLst>
          </p:cNvPr>
          <p:cNvSpPr txBox="1">
            <a:spLocks noChangeArrowheads="1"/>
          </p:cNvSpPr>
          <p:nvPr/>
        </p:nvSpPr>
        <p:spPr bwMode="auto">
          <a:xfrm>
            <a:off x="12032620" y="16914254"/>
            <a:ext cx="15233904" cy="784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square">
            <a:spAutoFit/>
          </a:bodyPr>
          <a:lstStyle>
            <a:lvl1pPr>
              <a:defRPr sz="2600">
                <a:solidFill>
                  <a:schemeClr val="tx1"/>
                </a:solidFill>
                <a:latin typeface="Times New Roman" charset="0"/>
              </a:defRPr>
            </a:lvl1pPr>
            <a:lvl2pPr marL="742950" indent="-285750">
              <a:defRPr sz="2600">
                <a:solidFill>
                  <a:schemeClr val="tx1"/>
                </a:solidFill>
                <a:latin typeface="Times New Roman" charset="0"/>
              </a:defRPr>
            </a:lvl2pPr>
            <a:lvl3pPr marL="1143000" indent="-228600">
              <a:defRPr sz="2600">
                <a:solidFill>
                  <a:schemeClr val="tx1"/>
                </a:solidFill>
                <a:latin typeface="Times New Roman" charset="0"/>
              </a:defRPr>
            </a:lvl3pPr>
            <a:lvl4pPr marL="1600200" indent="-228600">
              <a:defRPr sz="2600">
                <a:solidFill>
                  <a:schemeClr val="tx1"/>
                </a:solidFill>
                <a:latin typeface="Times New Roman" charset="0"/>
              </a:defRPr>
            </a:lvl4pPr>
            <a:lvl5pPr marL="2057400" indent="-228600">
              <a:defRPr sz="2600">
                <a:solidFill>
                  <a:schemeClr val="tx1"/>
                </a:solidFill>
                <a:latin typeface="Times New Roman" charset="0"/>
              </a:defRPr>
            </a:lvl5pPr>
            <a:lvl6pPr marL="2514600" indent="-228600" eaLnBrk="0" fontAlgn="base" hangingPunct="0">
              <a:spcBef>
                <a:spcPct val="0"/>
              </a:spcBef>
              <a:spcAft>
                <a:spcPct val="0"/>
              </a:spcAft>
              <a:defRPr sz="2600">
                <a:solidFill>
                  <a:schemeClr val="tx1"/>
                </a:solidFill>
                <a:latin typeface="Times New Roman" charset="0"/>
              </a:defRPr>
            </a:lvl6pPr>
            <a:lvl7pPr marL="2971800" indent="-228600" eaLnBrk="0" fontAlgn="base" hangingPunct="0">
              <a:spcBef>
                <a:spcPct val="0"/>
              </a:spcBef>
              <a:spcAft>
                <a:spcPct val="0"/>
              </a:spcAft>
              <a:defRPr sz="2600">
                <a:solidFill>
                  <a:schemeClr val="tx1"/>
                </a:solidFill>
                <a:latin typeface="Times New Roman" charset="0"/>
              </a:defRPr>
            </a:lvl7pPr>
            <a:lvl8pPr marL="3429000" indent="-228600" eaLnBrk="0" fontAlgn="base" hangingPunct="0">
              <a:spcBef>
                <a:spcPct val="0"/>
              </a:spcBef>
              <a:spcAft>
                <a:spcPct val="0"/>
              </a:spcAft>
              <a:defRPr sz="2600">
                <a:solidFill>
                  <a:schemeClr val="tx1"/>
                </a:solidFill>
                <a:latin typeface="Times New Roman" charset="0"/>
              </a:defRPr>
            </a:lvl8pPr>
            <a:lvl9pPr marL="3886200" indent="-228600" eaLnBrk="0" fontAlgn="base" hangingPunct="0">
              <a:spcBef>
                <a:spcPct val="0"/>
              </a:spcBef>
              <a:spcAft>
                <a:spcPct val="0"/>
              </a:spcAft>
              <a:defRPr sz="2600">
                <a:solidFill>
                  <a:schemeClr val="tx1"/>
                </a:solidFill>
                <a:latin typeface="Times New Roman" charset="0"/>
              </a:defRPr>
            </a:lvl9pPr>
          </a:lstStyle>
          <a:p>
            <a:pPr eaLnBrk="1" hangingPunct="1">
              <a:spcBef>
                <a:spcPct val="50000"/>
              </a:spcBef>
              <a:defRPr/>
            </a:pPr>
            <a:r>
              <a:rPr lang="en-US" altLang="x-none" sz="4500" b="1" dirty="0">
                <a:solidFill>
                  <a:schemeClr val="accent1"/>
                </a:solidFill>
                <a:latin typeface="Century Gothic" charset="0"/>
              </a:rPr>
              <a:t>Locating the Events</a:t>
            </a:r>
          </a:p>
        </p:txBody>
      </p:sp>
      <p:pic>
        <p:nvPicPr>
          <p:cNvPr id="4" name="Picture 3">
            <a:extLst>
              <a:ext uri="{FF2B5EF4-FFF2-40B4-BE49-F238E27FC236}">
                <a16:creationId xmlns:a16="http://schemas.microsoft.com/office/drawing/2014/main" id="{96D9C1BB-F465-2006-E388-D9566975DA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22217"/>
            <a:ext cx="2101628" cy="1876905"/>
          </a:xfrm>
          <a:prstGeom prst="rect">
            <a:avLst/>
          </a:prstGeom>
        </p:spPr>
      </p:pic>
      <p:pic>
        <p:nvPicPr>
          <p:cNvPr id="6" name="Picture 5">
            <a:extLst>
              <a:ext uri="{FF2B5EF4-FFF2-40B4-BE49-F238E27FC236}">
                <a16:creationId xmlns:a16="http://schemas.microsoft.com/office/drawing/2014/main" id="{ADE1BF0D-A016-A64A-70BB-C3344B8338D9}"/>
              </a:ext>
            </a:extLst>
          </p:cNvPr>
          <p:cNvPicPr>
            <a:picLocks noChangeAspect="1"/>
          </p:cNvPicPr>
          <p:nvPr/>
        </p:nvPicPr>
        <p:blipFill>
          <a:blip r:embed="rId4"/>
          <a:srcRect/>
          <a:stretch/>
        </p:blipFill>
        <p:spPr>
          <a:xfrm>
            <a:off x="2339749" y="612515"/>
            <a:ext cx="1876905" cy="1876905"/>
          </a:xfrm>
          <a:prstGeom prst="rect">
            <a:avLst/>
          </a:prstGeom>
        </p:spPr>
      </p:pic>
      <p:pic>
        <p:nvPicPr>
          <p:cNvPr id="8" name="Picture 7">
            <a:extLst>
              <a:ext uri="{FF2B5EF4-FFF2-40B4-BE49-F238E27FC236}">
                <a16:creationId xmlns:a16="http://schemas.microsoft.com/office/drawing/2014/main" id="{8434E05F-AC99-A214-73E6-4C8F62351F4C}"/>
              </a:ext>
            </a:extLst>
          </p:cNvPr>
          <p:cNvPicPr>
            <a:picLocks noChangeAspect="1"/>
          </p:cNvPicPr>
          <p:nvPr/>
        </p:nvPicPr>
        <p:blipFill>
          <a:blip r:embed="rId5"/>
          <a:srcRect/>
          <a:stretch/>
        </p:blipFill>
        <p:spPr>
          <a:xfrm>
            <a:off x="42014295" y="622217"/>
            <a:ext cx="1876905" cy="1876905"/>
          </a:xfrm>
          <a:prstGeom prst="rect">
            <a:avLst/>
          </a:prstGeom>
        </p:spPr>
      </p:pic>
      <p:pic>
        <p:nvPicPr>
          <p:cNvPr id="10" name="Picture 9">
            <a:extLst>
              <a:ext uri="{FF2B5EF4-FFF2-40B4-BE49-F238E27FC236}">
                <a16:creationId xmlns:a16="http://schemas.microsoft.com/office/drawing/2014/main" id="{04DB51A0-D87D-028F-EE9C-F054548FAA64}"/>
              </a:ext>
            </a:extLst>
          </p:cNvPr>
          <p:cNvPicPr>
            <a:picLocks noChangeAspect="1"/>
          </p:cNvPicPr>
          <p:nvPr/>
        </p:nvPicPr>
        <p:blipFill>
          <a:blip r:embed="rId6"/>
          <a:srcRect/>
          <a:stretch/>
        </p:blipFill>
        <p:spPr>
          <a:xfrm>
            <a:off x="39975326" y="765856"/>
            <a:ext cx="1876905" cy="1570221"/>
          </a:xfrm>
          <a:prstGeom prst="rect">
            <a:avLst/>
          </a:prstGeom>
        </p:spPr>
      </p:pic>
      <p:pic>
        <p:nvPicPr>
          <p:cNvPr id="5" name="Picture 4">
            <a:extLst>
              <a:ext uri="{FF2B5EF4-FFF2-40B4-BE49-F238E27FC236}">
                <a16:creationId xmlns:a16="http://schemas.microsoft.com/office/drawing/2014/main" id="{7322813A-D3DA-6424-0A40-4E1A199E3CD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919783" y="10948838"/>
            <a:ext cx="5627143" cy="2844154"/>
          </a:xfrm>
          <a:prstGeom prst="rect">
            <a:avLst/>
          </a:prstGeom>
        </p:spPr>
      </p:pic>
      <p:sp>
        <p:nvSpPr>
          <p:cNvPr id="12" name="Rectangle 388">
            <a:extLst>
              <a:ext uri="{FF2B5EF4-FFF2-40B4-BE49-F238E27FC236}">
                <a16:creationId xmlns:a16="http://schemas.microsoft.com/office/drawing/2014/main" id="{08E39FEE-BA1F-AFBB-4354-E9FA835E316D}"/>
              </a:ext>
            </a:extLst>
          </p:cNvPr>
          <p:cNvSpPr>
            <a:spLocks noChangeArrowheads="1"/>
          </p:cNvSpPr>
          <p:nvPr/>
        </p:nvSpPr>
        <p:spPr bwMode="auto">
          <a:xfrm>
            <a:off x="145960" y="15177059"/>
            <a:ext cx="10786080" cy="784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square">
            <a:spAutoFit/>
          </a:bodyPr>
          <a:lstStyle>
            <a:lvl1pPr marL="342900" indent="-342900">
              <a:defRPr sz="2600">
                <a:solidFill>
                  <a:schemeClr val="tx1"/>
                </a:solidFill>
                <a:latin typeface="Times New Roman" charset="0"/>
              </a:defRPr>
            </a:lvl1pPr>
            <a:lvl2pPr marL="800100" indent="-342900">
              <a:defRPr sz="2600">
                <a:solidFill>
                  <a:schemeClr val="tx1"/>
                </a:solidFill>
                <a:latin typeface="Times New Roman" charset="0"/>
              </a:defRPr>
            </a:lvl2pPr>
            <a:lvl3pPr marL="1371600" indent="-457200">
              <a:defRPr sz="2600">
                <a:solidFill>
                  <a:schemeClr val="tx1"/>
                </a:solidFill>
                <a:latin typeface="Times New Roman" charset="0"/>
              </a:defRPr>
            </a:lvl3pPr>
            <a:lvl4pPr marL="1600200" indent="-228600">
              <a:defRPr sz="2600">
                <a:solidFill>
                  <a:schemeClr val="tx1"/>
                </a:solidFill>
                <a:latin typeface="Times New Roman" charset="0"/>
              </a:defRPr>
            </a:lvl4pPr>
            <a:lvl5pPr marL="2057400" indent="-228600">
              <a:defRPr sz="2600">
                <a:solidFill>
                  <a:schemeClr val="tx1"/>
                </a:solidFill>
                <a:latin typeface="Times New Roman" charset="0"/>
              </a:defRPr>
            </a:lvl5pPr>
            <a:lvl6pPr marL="2514600" indent="-228600" eaLnBrk="0" fontAlgn="base" hangingPunct="0">
              <a:spcBef>
                <a:spcPct val="0"/>
              </a:spcBef>
              <a:spcAft>
                <a:spcPct val="0"/>
              </a:spcAft>
              <a:defRPr sz="2600">
                <a:solidFill>
                  <a:schemeClr val="tx1"/>
                </a:solidFill>
                <a:latin typeface="Times New Roman" charset="0"/>
              </a:defRPr>
            </a:lvl6pPr>
            <a:lvl7pPr marL="2971800" indent="-228600" eaLnBrk="0" fontAlgn="base" hangingPunct="0">
              <a:spcBef>
                <a:spcPct val="0"/>
              </a:spcBef>
              <a:spcAft>
                <a:spcPct val="0"/>
              </a:spcAft>
              <a:defRPr sz="2600">
                <a:solidFill>
                  <a:schemeClr val="tx1"/>
                </a:solidFill>
                <a:latin typeface="Times New Roman" charset="0"/>
              </a:defRPr>
            </a:lvl7pPr>
            <a:lvl8pPr marL="3429000" indent="-228600" eaLnBrk="0" fontAlgn="base" hangingPunct="0">
              <a:spcBef>
                <a:spcPct val="0"/>
              </a:spcBef>
              <a:spcAft>
                <a:spcPct val="0"/>
              </a:spcAft>
              <a:defRPr sz="2600">
                <a:solidFill>
                  <a:schemeClr val="tx1"/>
                </a:solidFill>
                <a:latin typeface="Times New Roman" charset="0"/>
              </a:defRPr>
            </a:lvl8pPr>
            <a:lvl9pPr marL="3886200" indent="-228600" eaLnBrk="0" fontAlgn="base" hangingPunct="0">
              <a:spcBef>
                <a:spcPct val="0"/>
              </a:spcBef>
              <a:spcAft>
                <a:spcPct val="0"/>
              </a:spcAft>
              <a:defRPr sz="2600">
                <a:solidFill>
                  <a:schemeClr val="tx1"/>
                </a:solidFill>
                <a:latin typeface="Times New Roman" charset="0"/>
              </a:defRPr>
            </a:lvl9pPr>
          </a:lstStyle>
          <a:p>
            <a:pPr algn="just" eaLnBrk="1" hangingPunct="1">
              <a:defRPr/>
            </a:pPr>
            <a:r>
              <a:rPr lang="en-US" altLang="x-none" sz="4500" b="1">
                <a:solidFill>
                  <a:schemeClr val="accent1"/>
                </a:solidFill>
                <a:latin typeface="Century Gothic" charset="0"/>
              </a:rPr>
              <a:t>Data Collection</a:t>
            </a:r>
            <a:endParaRPr lang="en-US" altLang="x-none" sz="8000" b="1">
              <a:solidFill>
                <a:schemeClr val="accent1"/>
              </a:solidFill>
              <a:latin typeface="Century Gothic" charset="0"/>
            </a:endParaRPr>
          </a:p>
        </p:txBody>
      </p:sp>
      <p:pic>
        <p:nvPicPr>
          <p:cNvPr id="2" name="Picture 1">
            <a:extLst>
              <a:ext uri="{FF2B5EF4-FFF2-40B4-BE49-F238E27FC236}">
                <a16:creationId xmlns:a16="http://schemas.microsoft.com/office/drawing/2014/main" id="{748F5057-6FE3-099D-E49E-48BB52959FF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304740" y="24503619"/>
            <a:ext cx="6065520" cy="3747240"/>
          </a:xfrm>
          <a:prstGeom prst="rect">
            <a:avLst/>
          </a:prstGeom>
        </p:spPr>
      </p:pic>
      <p:pic>
        <p:nvPicPr>
          <p:cNvPr id="3" name="Picture 2">
            <a:extLst>
              <a:ext uri="{FF2B5EF4-FFF2-40B4-BE49-F238E27FC236}">
                <a16:creationId xmlns:a16="http://schemas.microsoft.com/office/drawing/2014/main" id="{B959939E-F72A-8D60-1E57-1E60505E0C1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16745" y="20825508"/>
            <a:ext cx="4731850" cy="3551283"/>
          </a:xfrm>
          <a:prstGeom prst="rect">
            <a:avLst/>
          </a:prstGeom>
        </p:spPr>
      </p:pic>
      <p:pic>
        <p:nvPicPr>
          <p:cNvPr id="9" name="Picture 8">
            <a:extLst>
              <a:ext uri="{FF2B5EF4-FFF2-40B4-BE49-F238E27FC236}">
                <a16:creationId xmlns:a16="http://schemas.microsoft.com/office/drawing/2014/main" id="{B9E0C524-4EF6-9C14-DAFA-D8680AB08AD1}"/>
              </a:ext>
            </a:extLst>
          </p:cNvPr>
          <p:cNvPicPr>
            <a:picLocks noChangeAspect="1"/>
          </p:cNvPicPr>
          <p:nvPr/>
        </p:nvPicPr>
        <p:blipFill>
          <a:blip r:embed="rId10"/>
          <a:srcRect/>
          <a:stretch/>
        </p:blipFill>
        <p:spPr>
          <a:xfrm>
            <a:off x="5337500" y="20818862"/>
            <a:ext cx="6446479" cy="3626144"/>
          </a:xfrm>
          <a:prstGeom prst="rect">
            <a:avLst/>
          </a:prstGeom>
        </p:spPr>
      </p:pic>
      <p:pic>
        <p:nvPicPr>
          <p:cNvPr id="11" name="Picture 10">
            <a:extLst>
              <a:ext uri="{FF2B5EF4-FFF2-40B4-BE49-F238E27FC236}">
                <a16:creationId xmlns:a16="http://schemas.microsoft.com/office/drawing/2014/main" id="{741F34BF-465F-80FA-8ED8-62D26785F98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7039167" y="11472003"/>
            <a:ext cx="9562841" cy="4987197"/>
          </a:xfrm>
          <a:prstGeom prst="rect">
            <a:avLst/>
          </a:prstGeom>
        </p:spPr>
      </p:pic>
      <p:graphicFrame>
        <p:nvGraphicFramePr>
          <p:cNvPr id="13" name="Table 12">
            <a:extLst>
              <a:ext uri="{FF2B5EF4-FFF2-40B4-BE49-F238E27FC236}">
                <a16:creationId xmlns:a16="http://schemas.microsoft.com/office/drawing/2014/main" id="{E3C23419-6309-7E76-4EE5-755909981E6E}"/>
              </a:ext>
            </a:extLst>
          </p:cNvPr>
          <p:cNvGraphicFramePr>
            <a:graphicFrameLocks noGrp="1"/>
          </p:cNvGraphicFramePr>
          <p:nvPr>
            <p:extLst>
              <p:ext uri="{D42A27DB-BD31-4B8C-83A1-F6EECF244321}">
                <p14:modId xmlns:p14="http://schemas.microsoft.com/office/powerpoint/2010/main" val="58176617"/>
              </p:ext>
            </p:extLst>
          </p:nvPr>
        </p:nvGraphicFramePr>
        <p:xfrm>
          <a:off x="12987666" y="21653531"/>
          <a:ext cx="13693524" cy="3343534"/>
        </p:xfrm>
        <a:graphic>
          <a:graphicData uri="http://schemas.openxmlformats.org/drawingml/2006/table">
            <a:tbl>
              <a:tblPr firstRow="1" bandRow="1">
                <a:tableStyleId>{5C22544A-7EE6-4342-B048-85BDC9FD1C3A}</a:tableStyleId>
              </a:tblPr>
              <a:tblGrid>
                <a:gridCol w="3423381">
                  <a:extLst>
                    <a:ext uri="{9D8B030D-6E8A-4147-A177-3AD203B41FA5}">
                      <a16:colId xmlns:a16="http://schemas.microsoft.com/office/drawing/2014/main" val="1296351857"/>
                    </a:ext>
                  </a:extLst>
                </a:gridCol>
                <a:gridCol w="3423381">
                  <a:extLst>
                    <a:ext uri="{9D8B030D-6E8A-4147-A177-3AD203B41FA5}">
                      <a16:colId xmlns:a16="http://schemas.microsoft.com/office/drawing/2014/main" val="385456988"/>
                    </a:ext>
                  </a:extLst>
                </a:gridCol>
                <a:gridCol w="3423381">
                  <a:extLst>
                    <a:ext uri="{9D8B030D-6E8A-4147-A177-3AD203B41FA5}">
                      <a16:colId xmlns:a16="http://schemas.microsoft.com/office/drawing/2014/main" val="1434289876"/>
                    </a:ext>
                  </a:extLst>
                </a:gridCol>
                <a:gridCol w="3423381">
                  <a:extLst>
                    <a:ext uri="{9D8B030D-6E8A-4147-A177-3AD203B41FA5}">
                      <a16:colId xmlns:a16="http://schemas.microsoft.com/office/drawing/2014/main" val="216558295"/>
                    </a:ext>
                  </a:extLst>
                </a:gridCol>
              </a:tblGrid>
              <a:tr h="836626">
                <a:tc>
                  <a:txBody>
                    <a:bodyPr/>
                    <a:lstStyle/>
                    <a:p>
                      <a:pPr algn="ctr"/>
                      <a:r>
                        <a:rPr lang="en-US" dirty="0"/>
                        <a:t>Layer</a:t>
                      </a:r>
                    </a:p>
                  </a:txBody>
                  <a:tcPr anchor="ctr"/>
                </a:tc>
                <a:tc>
                  <a:txBody>
                    <a:bodyPr/>
                    <a:lstStyle/>
                    <a:p>
                      <a:pPr algn="ctr"/>
                      <a:r>
                        <a:rPr lang="en-US" dirty="0"/>
                        <a:t>Depth (km)</a:t>
                      </a:r>
                    </a:p>
                  </a:txBody>
                  <a:tcPr anchor="ctr"/>
                </a:tc>
                <a:tc>
                  <a:txBody>
                    <a:bodyPr/>
                    <a:lstStyle/>
                    <a:p>
                      <a:pPr algn="ctr"/>
                      <a:r>
                        <a:rPr lang="en-US" dirty="0"/>
                        <a:t>P-Wave Velocity (km/s)</a:t>
                      </a:r>
                    </a:p>
                  </a:txBody>
                  <a:tcPr anchor="ctr"/>
                </a:tc>
                <a:tc>
                  <a:txBody>
                    <a:bodyPr/>
                    <a:lstStyle/>
                    <a:p>
                      <a:pPr algn="ctr"/>
                      <a:r>
                        <a:rPr lang="en-US" dirty="0"/>
                        <a:t>S-Wave Velocity (km/s)</a:t>
                      </a:r>
                    </a:p>
                  </a:txBody>
                  <a:tcPr anchor="ctr"/>
                </a:tc>
                <a:extLst>
                  <a:ext uri="{0D108BD9-81ED-4DB2-BD59-A6C34878D82A}">
                    <a16:rowId xmlns:a16="http://schemas.microsoft.com/office/drawing/2014/main" val="1996035798"/>
                  </a:ext>
                </a:extLst>
              </a:tr>
              <a:tr h="626727">
                <a:tc>
                  <a:txBody>
                    <a:bodyPr/>
                    <a:lstStyle/>
                    <a:p>
                      <a:pPr algn="ctr"/>
                      <a:r>
                        <a:rPr lang="en-US" dirty="0"/>
                        <a:t>1 (Ice)</a:t>
                      </a:r>
                    </a:p>
                  </a:txBody>
                  <a:tcPr anchor="ctr"/>
                </a:tc>
                <a:tc>
                  <a:txBody>
                    <a:bodyPr/>
                    <a:lstStyle/>
                    <a:p>
                      <a:pPr algn="ctr"/>
                      <a:r>
                        <a:rPr lang="en-US" dirty="0"/>
                        <a:t>0.3</a:t>
                      </a:r>
                    </a:p>
                  </a:txBody>
                  <a:tcPr anchor="ctr"/>
                </a:tc>
                <a:tc>
                  <a:txBody>
                    <a:bodyPr/>
                    <a:lstStyle/>
                    <a:p>
                      <a:pPr algn="ctr"/>
                      <a:r>
                        <a:rPr lang="en-US" dirty="0"/>
                        <a:t>3.7</a:t>
                      </a:r>
                    </a:p>
                  </a:txBody>
                  <a:tcPr anchor="ctr"/>
                </a:tc>
                <a:tc>
                  <a:txBody>
                    <a:bodyPr/>
                    <a:lstStyle/>
                    <a:p>
                      <a:pPr algn="ctr"/>
                      <a:r>
                        <a:rPr lang="en-US" dirty="0"/>
                        <a:t>1.85</a:t>
                      </a:r>
                    </a:p>
                  </a:txBody>
                  <a:tcPr anchor="ctr"/>
                </a:tc>
                <a:extLst>
                  <a:ext uri="{0D108BD9-81ED-4DB2-BD59-A6C34878D82A}">
                    <a16:rowId xmlns:a16="http://schemas.microsoft.com/office/drawing/2014/main" val="1320070735"/>
                  </a:ext>
                </a:extLst>
              </a:tr>
              <a:tr h="626727">
                <a:tc>
                  <a:txBody>
                    <a:bodyPr/>
                    <a:lstStyle/>
                    <a:p>
                      <a:pPr algn="ctr"/>
                      <a:r>
                        <a:rPr lang="en-US" dirty="0"/>
                        <a:t>2 (Water)</a:t>
                      </a:r>
                    </a:p>
                  </a:txBody>
                  <a:tcPr anchor="ctr"/>
                </a:tc>
                <a:tc>
                  <a:txBody>
                    <a:bodyPr/>
                    <a:lstStyle/>
                    <a:p>
                      <a:pPr algn="ctr"/>
                      <a:r>
                        <a:rPr lang="en-US" dirty="0"/>
                        <a:t>0.8</a:t>
                      </a:r>
                    </a:p>
                  </a:txBody>
                  <a:tcPr anchor="ctr"/>
                </a:tc>
                <a:tc>
                  <a:txBody>
                    <a:bodyPr/>
                    <a:lstStyle/>
                    <a:p>
                      <a:pPr algn="ctr"/>
                      <a:r>
                        <a:rPr lang="en-US" dirty="0"/>
                        <a:t>1.5</a:t>
                      </a:r>
                    </a:p>
                  </a:txBody>
                  <a:tcPr anchor="ctr"/>
                </a:tc>
                <a:tc>
                  <a:txBody>
                    <a:bodyPr/>
                    <a:lstStyle/>
                    <a:p>
                      <a:pPr algn="ctr"/>
                      <a:r>
                        <a:rPr lang="en-US" dirty="0"/>
                        <a:t>0</a:t>
                      </a:r>
                    </a:p>
                  </a:txBody>
                  <a:tcPr anchor="ctr"/>
                </a:tc>
                <a:extLst>
                  <a:ext uri="{0D108BD9-81ED-4DB2-BD59-A6C34878D82A}">
                    <a16:rowId xmlns:a16="http://schemas.microsoft.com/office/drawing/2014/main" val="2430485780"/>
                  </a:ext>
                </a:extLst>
              </a:tr>
              <a:tr h="626727">
                <a:tc>
                  <a:txBody>
                    <a:bodyPr/>
                    <a:lstStyle/>
                    <a:p>
                      <a:pPr algn="ctr"/>
                      <a:r>
                        <a:rPr lang="en-US" dirty="0"/>
                        <a:t>3 (Crust)</a:t>
                      </a:r>
                    </a:p>
                  </a:txBody>
                  <a:tcPr anchor="ctr"/>
                </a:tc>
                <a:tc>
                  <a:txBody>
                    <a:bodyPr/>
                    <a:lstStyle/>
                    <a:p>
                      <a:pPr algn="ctr"/>
                      <a:r>
                        <a:rPr lang="en-US" dirty="0"/>
                        <a:t>30</a:t>
                      </a:r>
                    </a:p>
                  </a:txBody>
                  <a:tcPr anchor="ctr"/>
                </a:tc>
                <a:tc>
                  <a:txBody>
                    <a:bodyPr/>
                    <a:lstStyle/>
                    <a:p>
                      <a:pPr algn="ctr"/>
                      <a:r>
                        <a:rPr lang="en-US" dirty="0"/>
                        <a:t>6</a:t>
                      </a:r>
                    </a:p>
                  </a:txBody>
                  <a:tcPr anchor="ctr"/>
                </a:tc>
                <a:tc>
                  <a:txBody>
                    <a:bodyPr/>
                    <a:lstStyle/>
                    <a:p>
                      <a:pPr algn="ctr"/>
                      <a:r>
                        <a:rPr lang="en-US" dirty="0"/>
                        <a:t>3.4</a:t>
                      </a:r>
                    </a:p>
                  </a:txBody>
                  <a:tcPr anchor="ctr"/>
                </a:tc>
                <a:extLst>
                  <a:ext uri="{0D108BD9-81ED-4DB2-BD59-A6C34878D82A}">
                    <a16:rowId xmlns:a16="http://schemas.microsoft.com/office/drawing/2014/main" val="3199949527"/>
                  </a:ext>
                </a:extLst>
              </a:tr>
              <a:tr h="626727">
                <a:tc>
                  <a:txBody>
                    <a:bodyPr/>
                    <a:lstStyle/>
                    <a:p>
                      <a:pPr algn="ctr"/>
                      <a:r>
                        <a:rPr lang="en-US" dirty="0"/>
                        <a:t>4 (Upper Mantle)</a:t>
                      </a:r>
                    </a:p>
                  </a:txBody>
                  <a:tcPr anchor="ctr"/>
                </a:tc>
                <a:tc>
                  <a:txBody>
                    <a:bodyPr/>
                    <a:lstStyle/>
                    <a:p>
                      <a:pPr algn="ctr"/>
                      <a:r>
                        <a:rPr lang="en-US" dirty="0"/>
                        <a:t>120</a:t>
                      </a:r>
                    </a:p>
                  </a:txBody>
                  <a:tcPr anchor="ctr"/>
                </a:tc>
                <a:tc>
                  <a:txBody>
                    <a:bodyPr/>
                    <a:lstStyle/>
                    <a:p>
                      <a:pPr algn="ctr"/>
                      <a:r>
                        <a:rPr lang="en-US" dirty="0"/>
                        <a:t>8.05</a:t>
                      </a:r>
                    </a:p>
                  </a:txBody>
                  <a:tcPr anchor="ctr"/>
                </a:tc>
                <a:tc>
                  <a:txBody>
                    <a:bodyPr/>
                    <a:lstStyle/>
                    <a:p>
                      <a:pPr algn="ctr"/>
                      <a:r>
                        <a:rPr lang="en-US" dirty="0"/>
                        <a:t>4.5</a:t>
                      </a:r>
                    </a:p>
                  </a:txBody>
                  <a:tcPr anchor="ctr"/>
                </a:tc>
                <a:extLst>
                  <a:ext uri="{0D108BD9-81ED-4DB2-BD59-A6C34878D82A}">
                    <a16:rowId xmlns:a16="http://schemas.microsoft.com/office/drawing/2014/main" val="2157115626"/>
                  </a:ext>
                </a:extLst>
              </a:tr>
            </a:tbl>
          </a:graphicData>
        </a:graphic>
      </p:graphicFrame>
      <p:pic>
        <p:nvPicPr>
          <p:cNvPr id="15" name="Picture 14">
            <a:extLst>
              <a:ext uri="{FF2B5EF4-FFF2-40B4-BE49-F238E27FC236}">
                <a16:creationId xmlns:a16="http://schemas.microsoft.com/office/drawing/2014/main" id="{3F7F3662-6710-622E-0C7C-EACD78778C1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2987665" y="25357579"/>
            <a:ext cx="6694565" cy="5287082"/>
          </a:xfrm>
          <a:prstGeom prst="rect">
            <a:avLst/>
          </a:prstGeom>
        </p:spPr>
      </p:pic>
      <p:pic>
        <p:nvPicPr>
          <p:cNvPr id="17" name="Picture 16">
            <a:extLst>
              <a:ext uri="{FF2B5EF4-FFF2-40B4-BE49-F238E27FC236}">
                <a16:creationId xmlns:a16="http://schemas.microsoft.com/office/drawing/2014/main" id="{5403F485-05FB-80CD-B0A1-A5D07528B603}"/>
              </a:ext>
            </a:extLst>
          </p:cNvPr>
          <p:cNvPicPr>
            <a:picLocks noChangeAspect="1"/>
          </p:cNvPicPr>
          <p:nvPr/>
        </p:nvPicPr>
        <p:blipFill>
          <a:blip r:embed="rId13"/>
          <a:srcRect/>
          <a:stretch/>
        </p:blipFill>
        <p:spPr>
          <a:xfrm>
            <a:off x="19907443" y="25357579"/>
            <a:ext cx="6694565" cy="5287082"/>
          </a:xfrm>
          <a:prstGeom prst="rect">
            <a:avLst/>
          </a:prstGeom>
        </p:spPr>
      </p:pic>
      <p:sp>
        <p:nvSpPr>
          <p:cNvPr id="14" name="Rectangle: Rounded Corners 13">
            <a:extLst>
              <a:ext uri="{FF2B5EF4-FFF2-40B4-BE49-F238E27FC236}">
                <a16:creationId xmlns:a16="http://schemas.microsoft.com/office/drawing/2014/main" id="{CBE1BE4B-4B71-0D21-7151-9B3FEE7F1045}"/>
              </a:ext>
            </a:extLst>
          </p:cNvPr>
          <p:cNvSpPr/>
          <p:nvPr/>
        </p:nvSpPr>
        <p:spPr bwMode="auto">
          <a:xfrm>
            <a:off x="27794719" y="3826871"/>
            <a:ext cx="15661774" cy="20549920"/>
          </a:xfrm>
          <a:prstGeom prst="roundRect">
            <a:avLst>
              <a:gd name="adj" fmla="val 3499"/>
            </a:avLst>
          </a:prstGeom>
          <a:solidFill>
            <a:srgbClr val="D1FEFF"/>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457200" indent="-457200">
              <a:spcBef>
                <a:spcPts val="1200"/>
              </a:spcBef>
              <a:buFont typeface="Arial" panose="020B0604020202020204" pitchFamily="34" charset="0"/>
              <a:buChar char="•"/>
            </a:pPr>
            <a:r>
              <a:rPr lang="en-US" altLang="en-US" sz="3200" dirty="0">
                <a:latin typeface="Calibri" panose="020F0502020204030204" pitchFamily="34" charset="0"/>
                <a:cs typeface="Calibri" panose="020F0502020204030204" pitchFamily="34" charset="0"/>
              </a:rPr>
              <a:t>In total, 465 events were located using WAVES</a:t>
            </a:r>
          </a:p>
          <a:p>
            <a:pPr>
              <a:spcBef>
                <a:spcPts val="1200"/>
              </a:spcBef>
            </a:pPr>
            <a:endParaRPr lang="en-US" altLang="en-US" sz="3200" dirty="0">
              <a:latin typeface="Calibri" panose="020F0502020204030204" pitchFamily="34" charset="0"/>
              <a:cs typeface="Calibri" panose="020F0502020204030204" pitchFamily="34" charset="0"/>
            </a:endParaRPr>
          </a:p>
          <a:p>
            <a:pPr>
              <a:spcBef>
                <a:spcPts val="1200"/>
              </a:spcBef>
            </a:pPr>
            <a:endParaRPr lang="en-US" altLang="en-US" sz="3200" dirty="0">
              <a:latin typeface="Calibri" panose="020F0502020204030204" pitchFamily="34" charset="0"/>
              <a:cs typeface="Calibri" panose="020F0502020204030204" pitchFamily="34" charset="0"/>
            </a:endParaRPr>
          </a:p>
          <a:p>
            <a:pPr>
              <a:spcBef>
                <a:spcPts val="1200"/>
              </a:spcBef>
            </a:pPr>
            <a:endParaRPr lang="en-US" altLang="en-US" sz="3200" dirty="0">
              <a:latin typeface="Calibri" panose="020F0502020204030204" pitchFamily="34" charset="0"/>
              <a:cs typeface="Calibri" panose="020F0502020204030204" pitchFamily="34" charset="0"/>
            </a:endParaRPr>
          </a:p>
          <a:p>
            <a:pPr>
              <a:spcBef>
                <a:spcPts val="1200"/>
              </a:spcBef>
            </a:pPr>
            <a:endParaRPr lang="en-US" altLang="en-US" sz="3200" dirty="0">
              <a:latin typeface="Calibri" panose="020F0502020204030204" pitchFamily="34" charset="0"/>
              <a:cs typeface="Calibri" panose="020F0502020204030204" pitchFamily="34" charset="0"/>
            </a:endParaRPr>
          </a:p>
          <a:p>
            <a:pPr>
              <a:spcBef>
                <a:spcPts val="1200"/>
              </a:spcBef>
            </a:pPr>
            <a:endParaRPr lang="en-US" altLang="en-US" sz="3200" dirty="0">
              <a:latin typeface="Calibri" panose="020F0502020204030204" pitchFamily="34" charset="0"/>
              <a:cs typeface="Calibri" panose="020F0502020204030204" pitchFamily="34" charset="0"/>
            </a:endParaRPr>
          </a:p>
          <a:p>
            <a:pPr>
              <a:spcBef>
                <a:spcPts val="1200"/>
              </a:spcBef>
            </a:pPr>
            <a:endParaRPr lang="en-US" altLang="en-US" sz="3200" dirty="0">
              <a:latin typeface="Calibri" panose="020F0502020204030204" pitchFamily="34" charset="0"/>
              <a:cs typeface="Calibri" panose="020F0502020204030204" pitchFamily="34" charset="0"/>
            </a:endParaRPr>
          </a:p>
          <a:p>
            <a:pPr>
              <a:spcBef>
                <a:spcPts val="1200"/>
              </a:spcBef>
            </a:pPr>
            <a:endParaRPr lang="en-US" altLang="en-US" sz="3200" dirty="0">
              <a:latin typeface="Calibri" panose="020F0502020204030204" pitchFamily="34" charset="0"/>
              <a:cs typeface="Calibri" panose="020F0502020204030204" pitchFamily="34" charset="0"/>
            </a:endParaRPr>
          </a:p>
          <a:p>
            <a:pPr>
              <a:spcBef>
                <a:spcPts val="1200"/>
              </a:spcBef>
            </a:pPr>
            <a:endParaRPr lang="en-US" altLang="en-US" sz="3200" dirty="0">
              <a:latin typeface="Calibri" panose="020F0502020204030204" pitchFamily="34" charset="0"/>
              <a:cs typeface="Calibri" panose="020F0502020204030204" pitchFamily="34" charset="0"/>
            </a:endParaRPr>
          </a:p>
          <a:p>
            <a:pPr>
              <a:spcBef>
                <a:spcPts val="1200"/>
              </a:spcBef>
            </a:pPr>
            <a:endParaRPr lang="en-US" altLang="en-US" sz="3200" dirty="0">
              <a:latin typeface="Calibri" panose="020F0502020204030204" pitchFamily="34" charset="0"/>
              <a:cs typeface="Calibri" panose="020F0502020204030204" pitchFamily="34" charset="0"/>
            </a:endParaRPr>
          </a:p>
          <a:p>
            <a:pPr marL="914400" lvl="1" indent="-457200">
              <a:spcBef>
                <a:spcPts val="1200"/>
              </a:spcBef>
              <a:buFont typeface="Arial" panose="020B0604020202020204" pitchFamily="34" charset="0"/>
              <a:buChar char="•"/>
            </a:pPr>
            <a:r>
              <a:rPr lang="en-US" altLang="en-US" sz="3200" dirty="0">
                <a:latin typeface="Calibri" panose="020F0502020204030204" pitchFamily="34" charset="0"/>
                <a:cs typeface="Calibri" panose="020F0502020204030204" pitchFamily="34" charset="0"/>
              </a:rPr>
              <a:t>There are clear hotspots of icequake activity; main hotspot is located roughly 3 km from WR4’s westernmost edge on the northern side</a:t>
            </a:r>
          </a:p>
          <a:p>
            <a:pPr marL="914400" lvl="1" indent="-457200">
              <a:spcBef>
                <a:spcPts val="1200"/>
              </a:spcBef>
              <a:buFont typeface="Arial" panose="020B0604020202020204" pitchFamily="34" charset="0"/>
              <a:buChar char="•"/>
            </a:pPr>
            <a:r>
              <a:rPr lang="en-US" altLang="en-US" sz="3200" dirty="0">
                <a:latin typeface="Calibri" panose="020F0502020204030204" pitchFamily="34" charset="0"/>
                <a:cs typeface="Calibri" panose="020F0502020204030204" pitchFamily="34" charset="0"/>
              </a:rPr>
              <a:t>Further locating of events will be using Double-Difference Hypocenter Location (hypo-DD) software to check the accuracy of WAVES’s locating algorithm and locate events more efficiently</a:t>
            </a:r>
          </a:p>
          <a:p>
            <a:pPr marL="457200" indent="-457200">
              <a:spcBef>
                <a:spcPts val="1200"/>
              </a:spcBef>
              <a:buFont typeface="Arial" panose="020B0604020202020204" pitchFamily="34" charset="0"/>
              <a:buChar char="•"/>
            </a:pPr>
            <a:r>
              <a:rPr lang="en-US" altLang="en-US" sz="3200" dirty="0">
                <a:latin typeface="Calibri" panose="020F0502020204030204" pitchFamily="34" charset="0"/>
                <a:cs typeface="Calibri" panose="020F0502020204030204" pitchFamily="34" charset="0"/>
              </a:rPr>
              <a:t>When looking at the number of events occurring that day and comparing to both tidal elevation and the strain rate across the rift yields possible correlation between diurnal tidal motion and icequake occurrences</a:t>
            </a:r>
          </a:p>
          <a:p>
            <a:pPr marL="457200" indent="-457200">
              <a:spcBef>
                <a:spcPts val="1200"/>
              </a:spcBef>
              <a:buFont typeface="Arial" panose="020B0604020202020204" pitchFamily="34" charset="0"/>
              <a:buChar char="•"/>
            </a:pPr>
            <a:endParaRPr lang="en-US" altLang="en-US" sz="3200" dirty="0">
              <a:latin typeface="Calibri" panose="020F0502020204030204" pitchFamily="34" charset="0"/>
              <a:cs typeface="Calibri" panose="020F0502020204030204" pitchFamily="34" charset="0"/>
            </a:endParaRPr>
          </a:p>
          <a:p>
            <a:pPr marL="457200" indent="-457200">
              <a:spcBef>
                <a:spcPts val="1200"/>
              </a:spcBef>
              <a:buFont typeface="Arial" panose="020B0604020202020204" pitchFamily="34" charset="0"/>
              <a:buChar char="•"/>
            </a:pPr>
            <a:endParaRPr lang="en-US" altLang="en-US" sz="3200" dirty="0">
              <a:latin typeface="Calibri" panose="020F0502020204030204" pitchFamily="34" charset="0"/>
              <a:cs typeface="Calibri" panose="020F0502020204030204" pitchFamily="34" charset="0"/>
            </a:endParaRPr>
          </a:p>
          <a:p>
            <a:pPr marL="457200" indent="-457200">
              <a:spcBef>
                <a:spcPts val="1200"/>
              </a:spcBef>
              <a:buFont typeface="Arial" panose="020B0604020202020204" pitchFamily="34" charset="0"/>
              <a:buChar char="•"/>
            </a:pPr>
            <a:endParaRPr lang="en-US" altLang="en-US" sz="3200" dirty="0">
              <a:latin typeface="Calibri" panose="020F0502020204030204" pitchFamily="34" charset="0"/>
              <a:cs typeface="Calibri" panose="020F0502020204030204" pitchFamily="34" charset="0"/>
            </a:endParaRPr>
          </a:p>
          <a:p>
            <a:pPr marL="457200" indent="-457200">
              <a:spcBef>
                <a:spcPts val="1200"/>
              </a:spcBef>
              <a:buFont typeface="Arial" panose="020B0604020202020204" pitchFamily="34" charset="0"/>
              <a:buChar char="•"/>
            </a:pPr>
            <a:endParaRPr lang="en-US" altLang="en-US" sz="3200" dirty="0">
              <a:latin typeface="Calibri" panose="020F0502020204030204" pitchFamily="34" charset="0"/>
              <a:cs typeface="Calibri" panose="020F0502020204030204" pitchFamily="34" charset="0"/>
            </a:endParaRPr>
          </a:p>
          <a:p>
            <a:pPr marL="457200" indent="-457200">
              <a:spcBef>
                <a:spcPts val="1200"/>
              </a:spcBef>
              <a:buFont typeface="Arial" panose="020B0604020202020204" pitchFamily="34" charset="0"/>
              <a:buChar char="•"/>
            </a:pPr>
            <a:endParaRPr lang="en-US" altLang="en-US" sz="3200" dirty="0">
              <a:latin typeface="Calibri" panose="020F0502020204030204" pitchFamily="34" charset="0"/>
              <a:cs typeface="Calibri" panose="020F0502020204030204" pitchFamily="34" charset="0"/>
            </a:endParaRPr>
          </a:p>
          <a:p>
            <a:pPr marL="457200" indent="-457200">
              <a:spcBef>
                <a:spcPts val="1200"/>
              </a:spcBef>
              <a:buFont typeface="Arial" panose="020B0604020202020204" pitchFamily="34" charset="0"/>
              <a:buChar char="•"/>
            </a:pPr>
            <a:endParaRPr lang="en-US" altLang="en-US" sz="3200" dirty="0">
              <a:latin typeface="Calibri" panose="020F0502020204030204" pitchFamily="34" charset="0"/>
              <a:cs typeface="Calibri" panose="020F0502020204030204" pitchFamily="34" charset="0"/>
            </a:endParaRPr>
          </a:p>
          <a:p>
            <a:pPr marL="457200" indent="-457200">
              <a:spcBef>
                <a:spcPts val="1200"/>
              </a:spcBef>
              <a:buFont typeface="Arial" panose="020B0604020202020204" pitchFamily="34" charset="0"/>
              <a:buChar char="•"/>
            </a:pPr>
            <a:endParaRPr lang="en-US" altLang="en-US" sz="3200" dirty="0">
              <a:latin typeface="Calibri" panose="020F0502020204030204" pitchFamily="34" charset="0"/>
              <a:cs typeface="Calibri" panose="020F0502020204030204" pitchFamily="34" charset="0"/>
            </a:endParaRPr>
          </a:p>
          <a:p>
            <a:pPr>
              <a:spcBef>
                <a:spcPts val="1200"/>
              </a:spcBef>
            </a:pPr>
            <a:endParaRPr lang="en-US" altLang="en-US" sz="3200" dirty="0">
              <a:latin typeface="Calibri" panose="020F0502020204030204" pitchFamily="34" charset="0"/>
              <a:cs typeface="Calibri" panose="020F0502020204030204" pitchFamily="34" charset="0"/>
            </a:endParaRPr>
          </a:p>
          <a:p>
            <a:pPr marL="914400" lvl="1" indent="-457200">
              <a:spcBef>
                <a:spcPts val="1200"/>
              </a:spcBef>
              <a:buFont typeface="Arial" panose="020B0604020202020204" pitchFamily="34" charset="0"/>
              <a:buChar char="•"/>
            </a:pPr>
            <a:r>
              <a:rPr lang="en-US" altLang="en-US" sz="3200" dirty="0">
                <a:latin typeface="Calibri" panose="020F0502020204030204" pitchFamily="34" charset="0"/>
                <a:cs typeface="Calibri" panose="020F0502020204030204" pitchFamily="34" charset="0"/>
              </a:rPr>
              <a:t>Peaks in the strain across the rift line up with </a:t>
            </a:r>
          </a:p>
          <a:p>
            <a:pPr lvl="1">
              <a:spcBef>
                <a:spcPts val="1200"/>
              </a:spcBef>
            </a:pPr>
            <a:r>
              <a:rPr lang="en-US" altLang="en-US" sz="3200" dirty="0">
                <a:latin typeface="Calibri" panose="020F0502020204030204" pitchFamily="34" charset="0"/>
                <a:cs typeface="Calibri" panose="020F0502020204030204" pitchFamily="34" charset="0"/>
              </a:rPr>
              <a:t>	spikes in the number of events, being seen</a:t>
            </a:r>
          </a:p>
          <a:p>
            <a:pPr lvl="1">
              <a:spcBef>
                <a:spcPts val="1200"/>
              </a:spcBef>
            </a:pPr>
            <a:r>
              <a:rPr lang="en-US" altLang="en-US" sz="3200" dirty="0">
                <a:latin typeface="Calibri" panose="020F0502020204030204" pitchFamily="34" charset="0"/>
                <a:cs typeface="Calibri" panose="020F0502020204030204" pitchFamily="34" charset="0"/>
              </a:rPr>
              <a:t>	most evidently on December 31</a:t>
            </a:r>
            <a:r>
              <a:rPr lang="en-US" altLang="en-US" sz="3200" baseline="30000" dirty="0">
                <a:latin typeface="Calibri" panose="020F0502020204030204" pitchFamily="34" charset="0"/>
                <a:cs typeface="Calibri" panose="020F0502020204030204" pitchFamily="34" charset="0"/>
              </a:rPr>
              <a:t>st</a:t>
            </a:r>
            <a:r>
              <a:rPr lang="en-US" altLang="en-US" sz="3200" dirty="0">
                <a:latin typeface="Calibri" panose="020F0502020204030204" pitchFamily="34" charset="0"/>
                <a:cs typeface="Calibri" panose="020F0502020204030204" pitchFamily="34" charset="0"/>
              </a:rPr>
              <a:t> </a:t>
            </a:r>
            <a:endParaRPr lang="en-US" altLang="en-US" sz="3200" baseline="30000" dirty="0">
              <a:latin typeface="Calibri" panose="020F0502020204030204" pitchFamily="34" charset="0"/>
              <a:cs typeface="Calibri" panose="020F0502020204030204" pitchFamily="34" charset="0"/>
            </a:endParaRPr>
          </a:p>
          <a:p>
            <a:pPr marL="914400" lvl="1" indent="-457200">
              <a:spcBef>
                <a:spcPts val="1200"/>
              </a:spcBef>
              <a:buFont typeface="Arial" panose="020B0604020202020204" pitchFamily="34" charset="0"/>
              <a:buChar char="•"/>
            </a:pPr>
            <a:r>
              <a:rPr lang="en-US" altLang="en-US" sz="3200" dirty="0">
                <a:latin typeface="Calibri" panose="020F0502020204030204" pitchFamily="34" charset="0"/>
                <a:cs typeface="Calibri" panose="020F0502020204030204" pitchFamily="34" charset="0"/>
              </a:rPr>
              <a:t>Similarly, higher tide elevation also shows</a:t>
            </a:r>
          </a:p>
          <a:p>
            <a:pPr lvl="1">
              <a:spcBef>
                <a:spcPts val="1200"/>
              </a:spcBef>
            </a:pPr>
            <a:r>
              <a:rPr lang="en-US" altLang="en-US" sz="3200" dirty="0">
                <a:latin typeface="Calibri" panose="020F0502020204030204" pitchFamily="34" charset="0"/>
                <a:cs typeface="Calibri" panose="020F0502020204030204" pitchFamily="34" charset="0"/>
              </a:rPr>
              <a:t>	possible correlation to a rise in the number of events</a:t>
            </a:r>
          </a:p>
        </p:txBody>
      </p:sp>
      <p:sp>
        <p:nvSpPr>
          <p:cNvPr id="18" name="Rectangle 388">
            <a:extLst>
              <a:ext uri="{FF2B5EF4-FFF2-40B4-BE49-F238E27FC236}">
                <a16:creationId xmlns:a16="http://schemas.microsoft.com/office/drawing/2014/main" id="{920CA3E7-8CD0-9CB6-DD00-9CC61247A6A3}"/>
              </a:ext>
            </a:extLst>
          </p:cNvPr>
          <p:cNvSpPr>
            <a:spLocks noChangeArrowheads="1"/>
          </p:cNvSpPr>
          <p:nvPr/>
        </p:nvSpPr>
        <p:spPr bwMode="auto">
          <a:xfrm>
            <a:off x="27912680" y="2794867"/>
            <a:ext cx="13201977" cy="784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square">
            <a:spAutoFit/>
          </a:bodyPr>
          <a:lstStyle>
            <a:lvl1pPr marL="342900" indent="-342900">
              <a:defRPr sz="2600">
                <a:solidFill>
                  <a:schemeClr val="tx1"/>
                </a:solidFill>
                <a:latin typeface="Times New Roman" charset="0"/>
              </a:defRPr>
            </a:lvl1pPr>
            <a:lvl2pPr marL="800100" indent="-342900">
              <a:defRPr sz="2600">
                <a:solidFill>
                  <a:schemeClr val="tx1"/>
                </a:solidFill>
                <a:latin typeface="Times New Roman" charset="0"/>
              </a:defRPr>
            </a:lvl2pPr>
            <a:lvl3pPr marL="1371600" indent="-457200">
              <a:defRPr sz="2600">
                <a:solidFill>
                  <a:schemeClr val="tx1"/>
                </a:solidFill>
                <a:latin typeface="Times New Roman" charset="0"/>
              </a:defRPr>
            </a:lvl3pPr>
            <a:lvl4pPr marL="1600200" indent="-228600">
              <a:defRPr sz="2600">
                <a:solidFill>
                  <a:schemeClr val="tx1"/>
                </a:solidFill>
                <a:latin typeface="Times New Roman" charset="0"/>
              </a:defRPr>
            </a:lvl4pPr>
            <a:lvl5pPr marL="2057400" indent="-228600">
              <a:defRPr sz="2600">
                <a:solidFill>
                  <a:schemeClr val="tx1"/>
                </a:solidFill>
                <a:latin typeface="Times New Roman" charset="0"/>
              </a:defRPr>
            </a:lvl5pPr>
            <a:lvl6pPr marL="2514600" indent="-228600" eaLnBrk="0" fontAlgn="base" hangingPunct="0">
              <a:spcBef>
                <a:spcPct val="0"/>
              </a:spcBef>
              <a:spcAft>
                <a:spcPct val="0"/>
              </a:spcAft>
              <a:defRPr sz="2600">
                <a:solidFill>
                  <a:schemeClr val="tx1"/>
                </a:solidFill>
                <a:latin typeface="Times New Roman" charset="0"/>
              </a:defRPr>
            </a:lvl6pPr>
            <a:lvl7pPr marL="2971800" indent="-228600" eaLnBrk="0" fontAlgn="base" hangingPunct="0">
              <a:spcBef>
                <a:spcPct val="0"/>
              </a:spcBef>
              <a:spcAft>
                <a:spcPct val="0"/>
              </a:spcAft>
              <a:defRPr sz="2600">
                <a:solidFill>
                  <a:schemeClr val="tx1"/>
                </a:solidFill>
                <a:latin typeface="Times New Roman" charset="0"/>
              </a:defRPr>
            </a:lvl7pPr>
            <a:lvl8pPr marL="3429000" indent="-228600" eaLnBrk="0" fontAlgn="base" hangingPunct="0">
              <a:spcBef>
                <a:spcPct val="0"/>
              </a:spcBef>
              <a:spcAft>
                <a:spcPct val="0"/>
              </a:spcAft>
              <a:defRPr sz="2600">
                <a:solidFill>
                  <a:schemeClr val="tx1"/>
                </a:solidFill>
                <a:latin typeface="Times New Roman" charset="0"/>
              </a:defRPr>
            </a:lvl8pPr>
            <a:lvl9pPr marL="3886200" indent="-228600" eaLnBrk="0" fontAlgn="base" hangingPunct="0">
              <a:spcBef>
                <a:spcPct val="0"/>
              </a:spcBef>
              <a:spcAft>
                <a:spcPct val="0"/>
              </a:spcAft>
              <a:defRPr sz="2600">
                <a:solidFill>
                  <a:schemeClr val="tx1"/>
                </a:solidFill>
                <a:latin typeface="Times New Roman" charset="0"/>
              </a:defRPr>
            </a:lvl9pPr>
          </a:lstStyle>
          <a:p>
            <a:pPr algn="just" eaLnBrk="1" hangingPunct="1">
              <a:defRPr/>
            </a:pPr>
            <a:r>
              <a:rPr lang="en-US" altLang="x-none" sz="4500" b="1" dirty="0">
                <a:solidFill>
                  <a:schemeClr val="accent1"/>
                </a:solidFill>
                <a:latin typeface="Century Gothic" charset="0"/>
              </a:rPr>
              <a:t>Located Events and Icequake Modality</a:t>
            </a:r>
            <a:endParaRPr lang="en-US" altLang="x-none" sz="8000" b="1" dirty="0">
              <a:solidFill>
                <a:schemeClr val="accent1"/>
              </a:solidFill>
              <a:latin typeface="Century Gothic" charset="0"/>
            </a:endParaRPr>
          </a:p>
        </p:txBody>
      </p:sp>
      <p:pic>
        <p:nvPicPr>
          <p:cNvPr id="19" name="Picture 18">
            <a:extLst>
              <a:ext uri="{FF2B5EF4-FFF2-40B4-BE49-F238E27FC236}">
                <a16:creationId xmlns:a16="http://schemas.microsoft.com/office/drawing/2014/main" id="{D5CC8FE0-8B53-8B84-AEA3-169909516C7F}"/>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7912680" y="4715252"/>
            <a:ext cx="7731834" cy="5599370"/>
          </a:xfrm>
          <a:prstGeom prst="rect">
            <a:avLst/>
          </a:prstGeom>
        </p:spPr>
      </p:pic>
      <p:pic>
        <p:nvPicPr>
          <p:cNvPr id="21" name="Picture 20">
            <a:extLst>
              <a:ext uri="{FF2B5EF4-FFF2-40B4-BE49-F238E27FC236}">
                <a16:creationId xmlns:a16="http://schemas.microsoft.com/office/drawing/2014/main" id="{F23CA44B-6B95-63A8-CD38-4E933924F266}"/>
              </a:ext>
            </a:extLst>
          </p:cNvPr>
          <p:cNvPicPr>
            <a:picLocks noChangeAspect="1"/>
          </p:cNvPicPr>
          <p:nvPr/>
        </p:nvPicPr>
        <p:blipFill>
          <a:blip r:embed="rId15"/>
          <a:srcRect/>
          <a:stretch/>
        </p:blipFill>
        <p:spPr>
          <a:xfrm>
            <a:off x="35803445" y="4676562"/>
            <a:ext cx="7518743" cy="5599371"/>
          </a:xfrm>
          <a:prstGeom prst="rect">
            <a:avLst/>
          </a:prstGeom>
        </p:spPr>
      </p:pic>
      <p:pic>
        <p:nvPicPr>
          <p:cNvPr id="22" name="Picture 21">
            <a:extLst>
              <a:ext uri="{FF2B5EF4-FFF2-40B4-BE49-F238E27FC236}">
                <a16:creationId xmlns:a16="http://schemas.microsoft.com/office/drawing/2014/main" id="{BAA38A0D-E0A8-DEB1-BB09-9A2E716C70C4}"/>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6981070" y="15116449"/>
            <a:ext cx="6268389" cy="7124819"/>
          </a:xfrm>
          <a:prstGeom prst="rect">
            <a:avLst/>
          </a:prstGeom>
        </p:spPr>
      </p:pic>
      <p:pic>
        <p:nvPicPr>
          <p:cNvPr id="24" name="Picture 23">
            <a:extLst>
              <a:ext uri="{FF2B5EF4-FFF2-40B4-BE49-F238E27FC236}">
                <a16:creationId xmlns:a16="http://schemas.microsoft.com/office/drawing/2014/main" id="{80DB6FCA-F12E-A14F-B0CB-4A13A5334844}"/>
              </a:ext>
            </a:extLst>
          </p:cNvPr>
          <p:cNvPicPr>
            <a:picLocks noChangeAspect="1"/>
          </p:cNvPicPr>
          <p:nvPr/>
        </p:nvPicPr>
        <p:blipFill>
          <a:blip r:embed="rId17"/>
          <a:srcRect/>
          <a:stretch/>
        </p:blipFill>
        <p:spPr>
          <a:xfrm>
            <a:off x="28090736" y="15116449"/>
            <a:ext cx="8662601" cy="4380439"/>
          </a:xfrm>
          <a:prstGeom prst="rect">
            <a:avLst/>
          </a:prstGeom>
        </p:spPr>
      </p:pic>
    </p:spTree>
  </p:cSld>
  <p:clrMapOvr>
    <a:masterClrMapping/>
  </p:clrMapOvr>
</p:sld>
</file>

<file path=ppt/theme/theme1.xml><?xml version="1.0" encoding="utf-8"?>
<a:theme xmlns:a="http://schemas.openxmlformats.org/drawingml/2006/main" name="Default Design">
  <a:themeElements>
    <a:clrScheme name="Custom 8">
      <a:dk1>
        <a:srgbClr val="000000"/>
      </a:dk1>
      <a:lt1>
        <a:srgbClr val="FFFFFF"/>
      </a:lt1>
      <a:dk2>
        <a:srgbClr val="CC99FF"/>
      </a:dk2>
      <a:lt2>
        <a:srgbClr val="969696"/>
      </a:lt2>
      <a:accent1>
        <a:srgbClr val="00696C"/>
      </a:accent1>
      <a:accent2>
        <a:srgbClr val="00B0F0"/>
      </a:accent2>
      <a:accent3>
        <a:srgbClr val="FFFFFF"/>
      </a:accent3>
      <a:accent4>
        <a:srgbClr val="000000"/>
      </a:accent4>
      <a:accent5>
        <a:srgbClr val="FDECB3"/>
      </a:accent5>
      <a:accent6>
        <a:srgbClr val="E78A5C"/>
      </a:accent6>
      <a:hlink>
        <a:srgbClr val="9933FF"/>
      </a:hlink>
      <a:folHlink>
        <a:srgbClr val="9966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389438" rtl="0" eaLnBrk="1" fontAlgn="base" latinLnBrk="0" hangingPunct="1">
          <a:lnSpc>
            <a:spcPct val="100000"/>
          </a:lnSpc>
          <a:spcBef>
            <a:spcPct val="0"/>
          </a:spcBef>
          <a:spcAft>
            <a:spcPct val="0"/>
          </a:spcAft>
          <a:buClrTx/>
          <a:buSzTx/>
          <a:buFontTx/>
          <a:buNone/>
          <a:tabLst/>
          <a:defRPr kumimoji="0" lang="en-US" sz="2600" b="0" i="0" u="none" strike="noStrike" cap="none" normalizeH="0" baseline="0" smtClean="0">
            <a:ln>
              <a:noFill/>
            </a:ln>
            <a:solidFill>
              <a:schemeClr val="tx1"/>
            </a:solidFill>
            <a:effectLst/>
            <a:latin typeface="Times New Roman" pitchFamily="8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389438" rtl="0" eaLnBrk="1" fontAlgn="base" latinLnBrk="0" hangingPunct="1">
          <a:lnSpc>
            <a:spcPct val="100000"/>
          </a:lnSpc>
          <a:spcBef>
            <a:spcPct val="0"/>
          </a:spcBef>
          <a:spcAft>
            <a:spcPct val="0"/>
          </a:spcAft>
          <a:buClrTx/>
          <a:buSzTx/>
          <a:buFontTx/>
          <a:buNone/>
          <a:tabLst/>
          <a:defRPr kumimoji="0" lang="en-US" sz="2600" b="0" i="0" u="none" strike="noStrike" cap="none" normalizeH="0" baseline="0" smtClean="0">
            <a:ln>
              <a:noFill/>
            </a:ln>
            <a:solidFill>
              <a:schemeClr val="tx1"/>
            </a:solidFill>
            <a:effectLst/>
            <a:latin typeface="Times New Roman" pitchFamily="80"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1294FEF96B5A5D47A75B0B1B76006FB1" ma:contentTypeVersion="14" ma:contentTypeDescription="Create a new document." ma:contentTypeScope="" ma:versionID="9e31e411c6c158bd1c6bce68d80efa16">
  <xsd:schema xmlns:xsd="http://www.w3.org/2001/XMLSchema" xmlns:xs="http://www.w3.org/2001/XMLSchema" xmlns:p="http://schemas.microsoft.com/office/2006/metadata/properties" xmlns:ns2="891afc5f-3ecd-4abb-a97a-e8af9e0ab767" xmlns:ns3="ce71027f-3358-464e-8226-f1de3cb2c57b" targetNamespace="http://schemas.microsoft.com/office/2006/metadata/properties" ma:root="true" ma:fieldsID="fd0c8c072615fc5ce6758bb6eaa3d22b" ns2:_="" ns3:_="">
    <xsd:import namespace="891afc5f-3ecd-4abb-a97a-e8af9e0ab767"/>
    <xsd:import namespace="ce71027f-3358-464e-8226-f1de3cb2c57b"/>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3:SharedWithUsers" minOccurs="0"/>
                <xsd:element ref="ns3:SharedWithDetail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91afc5f-3ecd-4abb-a97a-e8af9e0ab76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c04022ad-ef34-4d1e-9200-18c9974f9601" ma:termSetId="09814cd3-568e-fe90-9814-8d621ff8fb84" ma:anchorId="fba54fb3-c3e1-fe81-a776-ca4b69148c4d" ma:open="true" ma:isKeyword="false">
      <xsd:complexType>
        <xsd:sequence>
          <xsd:element ref="pc:Terms" minOccurs="0" maxOccurs="1"/>
        </xsd:sequence>
      </xsd:complex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e71027f-3358-464e-8226-f1de3cb2c57b"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b1f4ae36-8c0f-4bcc-8b8f-5c3dd08a4fc8}" ma:internalName="TaxCatchAll" ma:showField="CatchAllData" ma:web="ce71027f-3358-464e-8226-f1de3cb2c57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ce71027f-3358-464e-8226-f1de3cb2c57b" xsi:nil="true"/>
    <lcf76f155ced4ddcb4097134ff3c332f xmlns="891afc5f-3ecd-4abb-a97a-e8af9e0ab767">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E9B436A6-0BBA-4EFF-88E3-7B3EB15B560B}">
  <ds:schemaRefs>
    <ds:schemaRef ds:uri="http://schemas.microsoft.com/sharepoint/v3/contenttype/forms"/>
  </ds:schemaRefs>
</ds:datastoreItem>
</file>

<file path=customXml/itemProps2.xml><?xml version="1.0" encoding="utf-8"?>
<ds:datastoreItem xmlns:ds="http://schemas.openxmlformats.org/officeDocument/2006/customXml" ds:itemID="{049B95F4-B217-4B05-B429-CD31E80EB684}">
  <ds:schemaRefs>
    <ds:schemaRef ds:uri="http://schemas.microsoft.com/office/2006/metadata/contentType"/>
    <ds:schemaRef ds:uri="http://schemas.microsoft.com/office/2006/metadata/properties/metaAttributes"/>
    <ds:schemaRef ds:uri="http://www.w3.org/2000/xmlns/"/>
    <ds:schemaRef ds:uri="http://www.w3.org/2001/XMLSchema"/>
    <ds:schemaRef ds:uri="891afc5f-3ecd-4abb-a97a-e8af9e0ab767"/>
    <ds:schemaRef ds:uri="ce71027f-3358-464e-8226-f1de3cb2c57b"/>
  </ds:schemaRefs>
</ds:datastoreItem>
</file>

<file path=customXml/itemProps3.xml><?xml version="1.0" encoding="utf-8"?>
<ds:datastoreItem xmlns:ds="http://schemas.openxmlformats.org/officeDocument/2006/customXml" ds:itemID="{1F929829-EE4E-4037-AF08-CE6D4A29C2E3}">
  <ds:schemaRefs>
    <ds:schemaRef ds:uri="http://schemas.microsoft.com/office/2006/metadata/properties"/>
    <ds:schemaRef ds:uri="http://www.w3.org/2000/xmlns/"/>
    <ds:schemaRef ds:uri="ce71027f-3358-464e-8226-f1de3cb2c57b"/>
    <ds:schemaRef ds:uri="http://www.w3.org/2001/XMLSchema-instance"/>
    <ds:schemaRef ds:uri="891afc5f-3ecd-4abb-a97a-e8af9e0ab767"/>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{4DD788AB-13AA-7C4D-87E0-5DB31CB22A94}tf10001062</Template>
  <Application>Microsoft Office PowerPoint</Application>
  <PresentationFormat>Custom</PresentationFormat>
  <Slides>1</Slides>
  <Notes>1</Notes>
  <HiddenSlides>0</HiddenSlides>
  <ScaleCrop>false</ScaleCrop>
  <HeadingPairs>
    <vt:vector size="4" baseType="variant">
      <vt:variant>
        <vt:lpstr>Theme</vt:lpstr>
      </vt:variant>
      <vt:variant>
        <vt:i4>1</vt:i4>
      </vt:variant>
      <vt:variant>
        <vt:lpstr>Slide Titles</vt:lpstr>
      </vt:variant>
      <vt:variant>
        <vt:i4>1</vt:i4>
      </vt:variant>
    </vt:vector>
  </HeadingPairs>
  <TitlesOfParts>
    <vt:vector size="2" baseType="lpstr">
      <vt:lpstr>Default Design</vt:lpstr>
      <vt:lpstr>PowerPoint Presentation</vt:lpstr>
    </vt:vector>
  </TitlesOfParts>
  <Company>University of New Hampshire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Dell</dc:creator>
  <cp:lastModifiedBy>Simon Eisl</cp:lastModifiedBy>
  <cp:revision>6</cp:revision>
  <cp:lastPrinted>2020-07-02T10:56:26Z</cp:lastPrinted>
  <dcterms:created xsi:type="dcterms:W3CDTF">2006-06-06T17:15:18Z</dcterms:created>
  <dcterms:modified xsi:type="dcterms:W3CDTF">2024-04-17T15:57:06Z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0x0101001294FEF96B5A5D47A75B0B1B76006FB1</vt:lpwstr>
  </property>
</Properties>
</file>