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5"/>
  </p:notesMasterIdLst>
  <p:handoutMasterIdLst>
    <p:handoutMasterId r:id="rId6"/>
  </p:handoutMasterIdLst>
  <p:sldIdLst>
    <p:sldId id="262" r:id="rId4"/>
  </p:sldIdLst>
  <p:sldSz cx="43891200" cy="32918400"/>
  <p:notesSz cx="9144000" cy="6858000"/>
  <p:defaultTextStyle>
    <a:defPPr>
      <a:defRPr lang="en-US"/>
    </a:defPPr>
    <a:lvl1pPr algn="l" rtl="0" fontAlgn="base">
      <a:spcBef>
        <a:spcPct val="0"/>
      </a:spcBef>
      <a:spcAft>
        <a:spcPct val="0"/>
      </a:spcAft>
      <a:defRPr sz="6100" kern="1200">
        <a:solidFill>
          <a:schemeClr val="tx1"/>
        </a:solidFill>
        <a:latin typeface="Souvenir Lt BT" charset="0"/>
        <a:ea typeface="ＭＳ Ｐゴシック" charset="0"/>
        <a:cs typeface="ＭＳ Ｐゴシック" charset="0"/>
      </a:defRPr>
    </a:lvl1pPr>
    <a:lvl2pPr marL="520568" algn="l" rtl="0" fontAlgn="base">
      <a:spcBef>
        <a:spcPct val="0"/>
      </a:spcBef>
      <a:spcAft>
        <a:spcPct val="0"/>
      </a:spcAft>
      <a:defRPr sz="6100" kern="1200">
        <a:solidFill>
          <a:schemeClr val="tx1"/>
        </a:solidFill>
        <a:latin typeface="Souvenir Lt BT" charset="0"/>
        <a:ea typeface="ＭＳ Ｐゴシック" charset="0"/>
        <a:cs typeface="ＭＳ Ｐゴシック" charset="0"/>
      </a:defRPr>
    </a:lvl2pPr>
    <a:lvl3pPr marL="1041136" algn="l" rtl="0" fontAlgn="base">
      <a:spcBef>
        <a:spcPct val="0"/>
      </a:spcBef>
      <a:spcAft>
        <a:spcPct val="0"/>
      </a:spcAft>
      <a:defRPr sz="6100" kern="1200">
        <a:solidFill>
          <a:schemeClr val="tx1"/>
        </a:solidFill>
        <a:latin typeface="Souvenir Lt BT" charset="0"/>
        <a:ea typeface="ＭＳ Ｐゴシック" charset="0"/>
        <a:cs typeface="ＭＳ Ｐゴシック" charset="0"/>
      </a:defRPr>
    </a:lvl3pPr>
    <a:lvl4pPr marL="1561704" algn="l" rtl="0" fontAlgn="base">
      <a:spcBef>
        <a:spcPct val="0"/>
      </a:spcBef>
      <a:spcAft>
        <a:spcPct val="0"/>
      </a:spcAft>
      <a:defRPr sz="6100" kern="1200">
        <a:solidFill>
          <a:schemeClr val="tx1"/>
        </a:solidFill>
        <a:latin typeface="Souvenir Lt BT" charset="0"/>
        <a:ea typeface="ＭＳ Ｐゴシック" charset="0"/>
        <a:cs typeface="ＭＳ Ｐゴシック" charset="0"/>
      </a:defRPr>
    </a:lvl4pPr>
    <a:lvl5pPr marL="2082272" algn="l" rtl="0" fontAlgn="base">
      <a:spcBef>
        <a:spcPct val="0"/>
      </a:spcBef>
      <a:spcAft>
        <a:spcPct val="0"/>
      </a:spcAft>
      <a:defRPr sz="6100" kern="1200">
        <a:solidFill>
          <a:schemeClr val="tx1"/>
        </a:solidFill>
        <a:latin typeface="Souvenir Lt BT" charset="0"/>
        <a:ea typeface="ＭＳ Ｐゴシック" charset="0"/>
        <a:cs typeface="ＭＳ Ｐゴシック" charset="0"/>
      </a:defRPr>
    </a:lvl5pPr>
    <a:lvl6pPr marL="2602840" algn="l" defTabSz="520568" rtl="0" eaLnBrk="1" latinLnBrk="0" hangingPunct="1">
      <a:defRPr sz="6100" kern="1200">
        <a:solidFill>
          <a:schemeClr val="tx1"/>
        </a:solidFill>
        <a:latin typeface="Souvenir Lt BT" charset="0"/>
        <a:ea typeface="ＭＳ Ｐゴシック" charset="0"/>
        <a:cs typeface="ＭＳ Ｐゴシック" charset="0"/>
      </a:defRPr>
    </a:lvl6pPr>
    <a:lvl7pPr marL="3123408" algn="l" defTabSz="520568" rtl="0" eaLnBrk="1" latinLnBrk="0" hangingPunct="1">
      <a:defRPr sz="6100" kern="1200">
        <a:solidFill>
          <a:schemeClr val="tx1"/>
        </a:solidFill>
        <a:latin typeface="Souvenir Lt BT" charset="0"/>
        <a:ea typeface="ＭＳ Ｐゴシック" charset="0"/>
        <a:cs typeface="ＭＳ Ｐゴシック" charset="0"/>
      </a:defRPr>
    </a:lvl7pPr>
    <a:lvl8pPr marL="3643975" algn="l" defTabSz="520568" rtl="0" eaLnBrk="1" latinLnBrk="0" hangingPunct="1">
      <a:defRPr sz="6100" kern="1200">
        <a:solidFill>
          <a:schemeClr val="tx1"/>
        </a:solidFill>
        <a:latin typeface="Souvenir Lt BT" charset="0"/>
        <a:ea typeface="ＭＳ Ｐゴシック" charset="0"/>
        <a:cs typeface="ＭＳ Ｐゴシック" charset="0"/>
      </a:defRPr>
    </a:lvl8pPr>
    <a:lvl9pPr marL="4164543" algn="l" defTabSz="520568" rtl="0" eaLnBrk="1" latinLnBrk="0" hangingPunct="1">
      <a:defRPr sz="6100" kern="1200">
        <a:solidFill>
          <a:schemeClr val="tx1"/>
        </a:solidFill>
        <a:latin typeface="Souvenir Lt B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7" userDrawn="1">
          <p15:clr>
            <a:srgbClr val="A4A3A4"/>
          </p15:clr>
        </p15:guide>
        <p15:guide id="2" pos="1382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19BFF5-13CF-BE65-212B-3EA302D4E80A}" name="Jill Thorson" initials="JT" userId="S::jct1027@unh.edu::2d4d0f32-31de-4ea6-b495-895b594246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eller, Serena K" initials="MSK" lastIdx="5" clrIdx="0">
    <p:extLst>
      <p:ext uri="{19B8F6BF-5375-455C-9EA6-DF929625EA0E}">
        <p15:presenceInfo xmlns:p15="http://schemas.microsoft.com/office/powerpoint/2012/main" userId="S::skm1014@wildcats.unh.edu::8187bddf-a73d-49ee-846c-197987e9a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03592"/>
    <a:srgbClr val="735FA1"/>
    <a:srgbClr val="FFFF00"/>
    <a:srgbClr val="CC6600"/>
    <a:srgbClr val="FF9999"/>
    <a:srgbClr val="FF9900"/>
    <a:srgbClr val="9933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13D98-861C-406D-AD8F-6C582CF90803}" v="61" dt="2024-04-12T15:18:12.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28" y="-2956"/>
      </p:cViewPr>
      <p:guideLst>
        <p:guide orient="horz" pos="10367"/>
        <p:guide pos="138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Courter" userId="e9e44360-21bb-40ee-ae43-6caeae980dfe" providerId="ADAL" clId="{E0005A71-DEA2-4AE7-8F8B-ACF776E9BC39}"/>
    <pc:docChg chg="modSld">
      <pc:chgData name="Rachel Courter" userId="e9e44360-21bb-40ee-ae43-6caeae980dfe" providerId="ADAL" clId="{E0005A71-DEA2-4AE7-8F8B-ACF776E9BC39}" dt="2022-10-05T14:32:54.809" v="3" actId="1076"/>
      <pc:docMkLst>
        <pc:docMk/>
      </pc:docMkLst>
      <pc:sldChg chg="modSp mod">
        <pc:chgData name="Rachel Courter" userId="e9e44360-21bb-40ee-ae43-6caeae980dfe" providerId="ADAL" clId="{E0005A71-DEA2-4AE7-8F8B-ACF776E9BC39}" dt="2022-10-05T14:32:54.809" v="3" actId="1076"/>
        <pc:sldMkLst>
          <pc:docMk/>
          <pc:sldMk cId="0" sldId="262"/>
        </pc:sldMkLst>
        <pc:spChg chg="mod">
          <ac:chgData name="Rachel Courter" userId="e9e44360-21bb-40ee-ae43-6caeae980dfe" providerId="ADAL" clId="{E0005A71-DEA2-4AE7-8F8B-ACF776E9BC39}" dt="2022-10-05T13:40:01.722" v="1" actId="1076"/>
          <ac:spMkLst>
            <pc:docMk/>
            <pc:sldMk cId="0" sldId="262"/>
            <ac:spMk id="15364" creationId="{00000000-0000-0000-0000-000000000000}"/>
          </ac:spMkLst>
        </pc:spChg>
        <pc:picChg chg="mod">
          <ac:chgData name="Rachel Courter" userId="e9e44360-21bb-40ee-ae43-6caeae980dfe" providerId="ADAL" clId="{E0005A71-DEA2-4AE7-8F8B-ACF776E9BC39}" dt="2022-10-05T14:32:54.809" v="3" actId="1076"/>
          <ac:picMkLst>
            <pc:docMk/>
            <pc:sldMk cId="0" sldId="262"/>
            <ac:picMk id="40" creationId="{E9A331E3-E6D9-BE37-CA69-3E75B151DD01}"/>
          </ac:picMkLst>
        </pc:picChg>
        <pc:picChg chg="mod">
          <ac:chgData name="Rachel Courter" userId="e9e44360-21bb-40ee-ae43-6caeae980dfe" providerId="ADAL" clId="{E0005A71-DEA2-4AE7-8F8B-ACF776E9BC39}" dt="2022-10-05T13:40:03.601" v="2" actId="1076"/>
          <ac:picMkLst>
            <pc:docMk/>
            <pc:sldMk cId="0" sldId="262"/>
            <ac:picMk id="45" creationId="{D18408C8-389B-BDFF-9A9D-5B9DE52A4BED}"/>
          </ac:picMkLst>
        </pc:picChg>
      </pc:sldChg>
    </pc:docChg>
  </pc:docChgLst>
  <pc:docChgLst>
    <pc:chgData name="Rachel Courter" userId="e9e44360-21bb-40ee-ae43-6caeae980dfe" providerId="ADAL" clId="{987AD990-CDC9-4FC8-8C8B-84C606F154E5}"/>
    <pc:docChg chg="undo custSel modSld">
      <pc:chgData name="Rachel Courter" userId="e9e44360-21bb-40ee-ae43-6caeae980dfe" providerId="ADAL" clId="{987AD990-CDC9-4FC8-8C8B-84C606F154E5}" dt="2022-04-19T22:01:33.079" v="405"/>
      <pc:docMkLst>
        <pc:docMk/>
      </pc:docMkLst>
      <pc:sldChg chg="addSp delSp modSp mod delCm modCm">
        <pc:chgData name="Rachel Courter" userId="e9e44360-21bb-40ee-ae43-6caeae980dfe" providerId="ADAL" clId="{987AD990-CDC9-4FC8-8C8B-84C606F154E5}" dt="2022-04-19T22:01:33.079" v="405"/>
        <pc:sldMkLst>
          <pc:docMk/>
          <pc:sldMk cId="0" sldId="262"/>
        </pc:sldMkLst>
        <pc:spChg chg="add mod">
          <ac:chgData name="Rachel Courter" userId="e9e44360-21bb-40ee-ae43-6caeae980dfe" providerId="ADAL" clId="{987AD990-CDC9-4FC8-8C8B-84C606F154E5}" dt="2022-04-15T12:07:52.659" v="202" actId="1076"/>
          <ac:spMkLst>
            <pc:docMk/>
            <pc:sldMk cId="0" sldId="262"/>
            <ac:spMk id="9" creationId="{AFC12962-8E73-4582-ABF4-55050A429658}"/>
          </ac:spMkLst>
        </pc:spChg>
        <pc:spChg chg="mod">
          <ac:chgData name="Rachel Courter" userId="e9e44360-21bb-40ee-ae43-6caeae980dfe" providerId="ADAL" clId="{987AD990-CDC9-4FC8-8C8B-84C606F154E5}" dt="2022-04-15T12:35:43.242" v="342" actId="20577"/>
          <ac:spMkLst>
            <pc:docMk/>
            <pc:sldMk cId="0" sldId="262"/>
            <ac:spMk id="11" creationId="{18BB3A1F-4904-374A-9E31-4BD75E4356CA}"/>
          </ac:spMkLst>
        </pc:spChg>
        <pc:spChg chg="mod">
          <ac:chgData name="Rachel Courter" userId="e9e44360-21bb-40ee-ae43-6caeae980dfe" providerId="ADAL" clId="{987AD990-CDC9-4FC8-8C8B-84C606F154E5}" dt="2022-04-15T12:33:55.438" v="337" actId="20577"/>
          <ac:spMkLst>
            <pc:docMk/>
            <pc:sldMk cId="0" sldId="262"/>
            <ac:spMk id="14" creationId="{9989A4A4-8055-A448-B92E-6E99A504A15B}"/>
          </ac:spMkLst>
        </pc:spChg>
        <pc:spChg chg="mod">
          <ac:chgData name="Rachel Courter" userId="e9e44360-21bb-40ee-ae43-6caeae980dfe" providerId="ADAL" clId="{987AD990-CDC9-4FC8-8C8B-84C606F154E5}" dt="2022-04-15T12:45:55.491" v="389" actId="20577"/>
          <ac:spMkLst>
            <pc:docMk/>
            <pc:sldMk cId="0" sldId="262"/>
            <ac:spMk id="20" creationId="{96FA4214-FFDB-8045-BC1D-D64F19A2055F}"/>
          </ac:spMkLst>
        </pc:spChg>
        <pc:spChg chg="mod">
          <ac:chgData name="Rachel Courter" userId="e9e44360-21bb-40ee-ae43-6caeae980dfe" providerId="ADAL" clId="{987AD990-CDC9-4FC8-8C8B-84C606F154E5}" dt="2022-04-15T12:38:50.014" v="347" actId="20577"/>
          <ac:spMkLst>
            <pc:docMk/>
            <pc:sldMk cId="0" sldId="262"/>
            <ac:spMk id="21" creationId="{36B570A9-B715-544F-6724-DAE2CC466FEB}"/>
          </ac:spMkLst>
        </pc:spChg>
        <pc:spChg chg="mod">
          <ac:chgData name="Rachel Courter" userId="e9e44360-21bb-40ee-ae43-6caeae980dfe" providerId="ADAL" clId="{987AD990-CDC9-4FC8-8C8B-84C606F154E5}" dt="2022-04-18T13:05:41.863" v="403" actId="1076"/>
          <ac:spMkLst>
            <pc:docMk/>
            <pc:sldMk cId="0" sldId="262"/>
            <ac:spMk id="24" creationId="{00000000-0000-0000-0000-000000000000}"/>
          </ac:spMkLst>
        </pc:spChg>
        <pc:spChg chg="add mod">
          <ac:chgData name="Rachel Courter" userId="e9e44360-21bb-40ee-ae43-6caeae980dfe" providerId="ADAL" clId="{987AD990-CDC9-4FC8-8C8B-84C606F154E5}" dt="2022-04-15T12:05:14.359" v="158" actId="14100"/>
          <ac:spMkLst>
            <pc:docMk/>
            <pc:sldMk cId="0" sldId="262"/>
            <ac:spMk id="32" creationId="{E5D67CFC-479A-42AC-B8B8-CE88365E110E}"/>
          </ac:spMkLst>
        </pc:spChg>
        <pc:spChg chg="add mod">
          <ac:chgData name="Rachel Courter" userId="e9e44360-21bb-40ee-ae43-6caeae980dfe" providerId="ADAL" clId="{987AD990-CDC9-4FC8-8C8B-84C606F154E5}" dt="2022-04-15T12:08:13.455" v="203" actId="1076"/>
          <ac:spMkLst>
            <pc:docMk/>
            <pc:sldMk cId="0" sldId="262"/>
            <ac:spMk id="33" creationId="{131D3F1A-03B2-48EC-B457-2C5F352E5DF2}"/>
          </ac:spMkLst>
        </pc:spChg>
        <pc:spChg chg="mod">
          <ac:chgData name="Rachel Courter" userId="e9e44360-21bb-40ee-ae43-6caeae980dfe" providerId="ADAL" clId="{987AD990-CDC9-4FC8-8C8B-84C606F154E5}" dt="2022-04-15T12:46:38.196" v="392" actId="2711"/>
          <ac:spMkLst>
            <pc:docMk/>
            <pc:sldMk cId="0" sldId="262"/>
            <ac:spMk id="34" creationId="{D0451C78-D08E-5CFB-9D74-EF3FA63832D4}"/>
          </ac:spMkLst>
        </pc:spChg>
        <pc:spChg chg="add mod">
          <ac:chgData name="Rachel Courter" userId="e9e44360-21bb-40ee-ae43-6caeae980dfe" providerId="ADAL" clId="{987AD990-CDC9-4FC8-8C8B-84C606F154E5}" dt="2022-04-15T12:07:37.050" v="200" actId="1076"/>
          <ac:spMkLst>
            <pc:docMk/>
            <pc:sldMk cId="0" sldId="262"/>
            <ac:spMk id="35" creationId="{0005D9F3-E924-48B3-9CDF-4718C5772279}"/>
          </ac:spMkLst>
        </pc:spChg>
        <pc:spChg chg="add mod">
          <ac:chgData name="Rachel Courter" userId="e9e44360-21bb-40ee-ae43-6caeae980dfe" providerId="ADAL" clId="{987AD990-CDC9-4FC8-8C8B-84C606F154E5}" dt="2022-04-18T00:27:29.920" v="400" actId="1076"/>
          <ac:spMkLst>
            <pc:docMk/>
            <pc:sldMk cId="0" sldId="262"/>
            <ac:spMk id="37" creationId="{22CB951D-F95C-45DE-8E31-42F2213B3DDF}"/>
          </ac:spMkLst>
        </pc:spChg>
        <pc:spChg chg="mod">
          <ac:chgData name="Rachel Courter" userId="e9e44360-21bb-40ee-ae43-6caeae980dfe" providerId="ADAL" clId="{987AD990-CDC9-4FC8-8C8B-84C606F154E5}" dt="2022-04-15T12:39:12.665" v="357" actId="20577"/>
          <ac:spMkLst>
            <pc:docMk/>
            <pc:sldMk cId="0" sldId="262"/>
            <ac:spMk id="46" creationId="{6A110F2E-0BE7-6933-479D-F625C5CFBE8D}"/>
          </ac:spMkLst>
        </pc:spChg>
        <pc:spChg chg="mod">
          <ac:chgData name="Rachel Courter" userId="e9e44360-21bb-40ee-ae43-6caeae980dfe" providerId="ADAL" clId="{987AD990-CDC9-4FC8-8C8B-84C606F154E5}" dt="2022-04-15T12:37:22.892" v="346" actId="1076"/>
          <ac:spMkLst>
            <pc:docMk/>
            <pc:sldMk cId="0" sldId="262"/>
            <ac:spMk id="55" creationId="{A3571215-7CD0-3347-8D14-77C59FC05B32}"/>
          </ac:spMkLst>
        </pc:spChg>
        <pc:spChg chg="mod">
          <ac:chgData name="Rachel Courter" userId="e9e44360-21bb-40ee-ae43-6caeae980dfe" providerId="ADAL" clId="{987AD990-CDC9-4FC8-8C8B-84C606F154E5}" dt="2022-04-11T18:12:53.687" v="64" actId="1076"/>
          <ac:spMkLst>
            <pc:docMk/>
            <pc:sldMk cId="0" sldId="262"/>
            <ac:spMk id="65" creationId="{6A247CE4-3F9D-7141-871C-EF8BF6882D6D}"/>
          </ac:spMkLst>
        </pc:spChg>
        <pc:spChg chg="add del mod">
          <ac:chgData name="Rachel Courter" userId="e9e44360-21bb-40ee-ae43-6caeae980dfe" providerId="ADAL" clId="{987AD990-CDC9-4FC8-8C8B-84C606F154E5}" dt="2022-04-15T12:07:44.433" v="201" actId="1076"/>
          <ac:spMkLst>
            <pc:docMk/>
            <pc:sldMk cId="0" sldId="262"/>
            <ac:spMk id="68" creationId="{458870DE-F66E-9C48-A8E0-6F27B9BE30D0}"/>
          </ac:spMkLst>
        </pc:spChg>
        <pc:spChg chg="mod">
          <ac:chgData name="Rachel Courter" userId="e9e44360-21bb-40ee-ae43-6caeae980dfe" providerId="ADAL" clId="{987AD990-CDC9-4FC8-8C8B-84C606F154E5}" dt="2022-04-15T12:46:21.025" v="391" actId="20577"/>
          <ac:spMkLst>
            <pc:docMk/>
            <pc:sldMk cId="0" sldId="262"/>
            <ac:spMk id="15364" creationId="{00000000-0000-0000-0000-000000000000}"/>
          </ac:spMkLst>
        </pc:spChg>
        <pc:grpChg chg="mod">
          <ac:chgData name="Rachel Courter" userId="e9e44360-21bb-40ee-ae43-6caeae980dfe" providerId="ADAL" clId="{987AD990-CDC9-4FC8-8C8B-84C606F154E5}" dt="2022-04-15T12:37:02.041" v="343" actId="1076"/>
          <ac:grpSpMkLst>
            <pc:docMk/>
            <pc:sldMk cId="0" sldId="262"/>
            <ac:grpSpMk id="26" creationId="{3BBAE8F1-7587-7546-B826-A41E9A57D1FA}"/>
          </ac:grpSpMkLst>
        </pc:grpChg>
        <pc:graphicFrameChg chg="mod">
          <ac:chgData name="Rachel Courter" userId="e9e44360-21bb-40ee-ae43-6caeae980dfe" providerId="ADAL" clId="{987AD990-CDC9-4FC8-8C8B-84C606F154E5}" dt="2022-04-15T12:44:33.876" v="365" actId="113"/>
          <ac:graphicFrameMkLst>
            <pc:docMk/>
            <pc:sldMk cId="0" sldId="262"/>
            <ac:graphicFrameMk id="64" creationId="{E48BE398-6F83-42F0-AB37-4AF19FB7DCA9}"/>
          </ac:graphicFrameMkLst>
        </pc:graphicFrameChg>
        <pc:picChg chg="add del mod">
          <ac:chgData name="Rachel Courter" userId="e9e44360-21bb-40ee-ae43-6caeae980dfe" providerId="ADAL" clId="{987AD990-CDC9-4FC8-8C8B-84C606F154E5}" dt="2022-04-15T12:06:18.890" v="165" actId="478"/>
          <ac:picMkLst>
            <pc:docMk/>
            <pc:sldMk cId="0" sldId="262"/>
            <ac:picMk id="1026" creationId="{020BEF0B-870C-46DD-B198-9BCC49FAD32B}"/>
          </ac:picMkLst>
        </pc:picChg>
        <pc:picChg chg="add del mod">
          <ac:chgData name="Rachel Courter" userId="e9e44360-21bb-40ee-ae43-6caeae980dfe" providerId="ADAL" clId="{987AD990-CDC9-4FC8-8C8B-84C606F154E5}" dt="2022-04-15T12:06:53.963" v="183" actId="478"/>
          <ac:picMkLst>
            <pc:docMk/>
            <pc:sldMk cId="0" sldId="262"/>
            <ac:picMk id="1027" creationId="{96880C1A-C693-4B72-9437-B733954561B6}"/>
          </ac:picMkLst>
        </pc:picChg>
        <pc:picChg chg="add del mod">
          <ac:chgData name="Rachel Courter" userId="e9e44360-21bb-40ee-ae43-6caeae980dfe" providerId="ADAL" clId="{987AD990-CDC9-4FC8-8C8B-84C606F154E5}" dt="2022-04-11T18:13:28.327" v="70" actId="478"/>
          <ac:picMkLst>
            <pc:docMk/>
            <pc:sldMk cId="0" sldId="262"/>
            <ac:picMk id="1028" creationId="{A4AD8BBB-85A3-4C64-9570-3EA8ABAD5E68}"/>
          </ac:picMkLst>
        </pc:picChg>
        <pc:picChg chg="add del">
          <ac:chgData name="Rachel Courter" userId="e9e44360-21bb-40ee-ae43-6caeae980dfe" providerId="ADAL" clId="{987AD990-CDC9-4FC8-8C8B-84C606F154E5}" dt="2022-04-11T18:13:39.740" v="72" actId="478"/>
          <ac:picMkLst>
            <pc:docMk/>
            <pc:sldMk cId="0" sldId="262"/>
            <ac:picMk id="1029" creationId="{E55CDE5E-194F-4B99-9543-3753E4AF25FD}"/>
          </ac:picMkLst>
        </pc:picChg>
      </pc:sldChg>
    </pc:docChg>
  </pc:docChgLst>
  <pc:docChgLst>
    <pc:chgData name="Rachel Courter" userId="S::rrc1014@usnh.edu::e9e44360-21bb-40ee-ae43-6caeae980dfe" providerId="AD" clId="Web-{47CAFC28-0124-8E82-B21B-4B198F045DB6}"/>
    <pc:docChg chg="modSld">
      <pc:chgData name="Rachel Courter" userId="S::rrc1014@usnh.edu::e9e44360-21bb-40ee-ae43-6caeae980dfe" providerId="AD" clId="Web-{47CAFC28-0124-8E82-B21B-4B198F045DB6}" dt="2024-03-26T18:34:42.623" v="1" actId="14100"/>
      <pc:docMkLst>
        <pc:docMk/>
      </pc:docMkLst>
      <pc:sldChg chg="modSp">
        <pc:chgData name="Rachel Courter" userId="S::rrc1014@usnh.edu::e9e44360-21bb-40ee-ae43-6caeae980dfe" providerId="AD" clId="Web-{47CAFC28-0124-8E82-B21B-4B198F045DB6}" dt="2024-03-26T18:34:42.623" v="1" actId="14100"/>
        <pc:sldMkLst>
          <pc:docMk/>
          <pc:sldMk cId="0" sldId="262"/>
        </pc:sldMkLst>
        <pc:spChg chg="mod">
          <ac:chgData name="Rachel Courter" userId="S::rrc1014@usnh.edu::e9e44360-21bb-40ee-ae43-6caeae980dfe" providerId="AD" clId="Web-{47CAFC28-0124-8E82-B21B-4B198F045DB6}" dt="2024-03-26T18:34:42.623" v="1" actId="14100"/>
          <ac:spMkLst>
            <pc:docMk/>
            <pc:sldMk cId="0" sldId="262"/>
            <ac:spMk id="10" creationId="{0E30DB7C-796E-074E-848E-D0FC31234259}"/>
          </ac:spMkLst>
        </pc:spChg>
      </pc:sldChg>
    </pc:docChg>
  </pc:docChgLst>
  <pc:docChgLst>
    <pc:chgData name="Rachel Courter" userId="e9e44360-21bb-40ee-ae43-6caeae980dfe" providerId="ADAL" clId="{4424F9C9-B602-4881-A682-300FEB01D955}"/>
    <pc:docChg chg="undo custSel modSld">
      <pc:chgData name="Rachel Courter" userId="e9e44360-21bb-40ee-ae43-6caeae980dfe" providerId="ADAL" clId="{4424F9C9-B602-4881-A682-300FEB01D955}" dt="2022-04-11T14:01:24.222" v="1721" actId="20577"/>
      <pc:docMkLst>
        <pc:docMk/>
      </pc:docMkLst>
      <pc:sldChg chg="addSp delSp modSp mod">
        <pc:chgData name="Rachel Courter" userId="e9e44360-21bb-40ee-ae43-6caeae980dfe" providerId="ADAL" clId="{4424F9C9-B602-4881-A682-300FEB01D955}" dt="2022-04-11T14:01:24.222" v="1721" actId="20577"/>
        <pc:sldMkLst>
          <pc:docMk/>
          <pc:sldMk cId="0" sldId="262"/>
        </pc:sldMkLst>
        <pc:spChg chg="add mod">
          <ac:chgData name="Rachel Courter" userId="e9e44360-21bb-40ee-ae43-6caeae980dfe" providerId="ADAL" clId="{4424F9C9-B602-4881-A682-300FEB01D955}" dt="2022-04-08T15:59:50.962" v="1627" actId="1076"/>
          <ac:spMkLst>
            <pc:docMk/>
            <pc:sldMk cId="0" sldId="262"/>
            <ac:spMk id="5" creationId="{1689D570-4FBC-495A-AC32-EABCF0F7EB94}"/>
          </ac:spMkLst>
        </pc:spChg>
        <pc:spChg chg="mod">
          <ac:chgData name="Rachel Courter" userId="e9e44360-21bb-40ee-ae43-6caeae980dfe" providerId="ADAL" clId="{4424F9C9-B602-4881-A682-300FEB01D955}" dt="2022-04-08T14:34:29.425" v="509" actId="1076"/>
          <ac:spMkLst>
            <pc:docMk/>
            <pc:sldMk cId="0" sldId="262"/>
            <ac:spMk id="6" creationId="{E62FD19D-E290-A748-94BF-C7CE88CF581B}"/>
          </ac:spMkLst>
        </pc:spChg>
        <pc:spChg chg="mod">
          <ac:chgData name="Rachel Courter" userId="e9e44360-21bb-40ee-ae43-6caeae980dfe" providerId="ADAL" clId="{4424F9C9-B602-4881-A682-300FEB01D955}" dt="2022-04-08T16:04:30.703" v="1673" actId="20577"/>
          <ac:spMkLst>
            <pc:docMk/>
            <pc:sldMk cId="0" sldId="262"/>
            <ac:spMk id="14" creationId="{9989A4A4-8055-A448-B92E-6E99A504A15B}"/>
          </ac:spMkLst>
        </pc:spChg>
        <pc:spChg chg="mod">
          <ac:chgData name="Rachel Courter" userId="e9e44360-21bb-40ee-ae43-6caeae980dfe" providerId="ADAL" clId="{4424F9C9-B602-4881-A682-300FEB01D955}" dt="2022-04-11T13:52:33.780" v="1686" actId="1076"/>
          <ac:spMkLst>
            <pc:docMk/>
            <pc:sldMk cId="0" sldId="262"/>
            <ac:spMk id="17" creationId="{00000000-0000-0000-0000-000000000000}"/>
          </ac:spMkLst>
        </pc:spChg>
        <pc:spChg chg="add mod">
          <ac:chgData name="Rachel Courter" userId="e9e44360-21bb-40ee-ae43-6caeae980dfe" providerId="ADAL" clId="{4424F9C9-B602-4881-A682-300FEB01D955}" dt="2022-04-08T16:01:58.642" v="1670" actId="1076"/>
          <ac:spMkLst>
            <pc:docMk/>
            <pc:sldMk cId="0" sldId="262"/>
            <ac:spMk id="29" creationId="{A3F39BFF-D7AB-4F59-AF88-6C18C6582C1D}"/>
          </ac:spMkLst>
        </pc:spChg>
        <pc:spChg chg="mod">
          <ac:chgData name="Rachel Courter" userId="e9e44360-21bb-40ee-ae43-6caeae980dfe" providerId="ADAL" clId="{4424F9C9-B602-4881-A682-300FEB01D955}" dt="2022-04-09T19:26:44.214" v="1681" actId="20577"/>
          <ac:spMkLst>
            <pc:docMk/>
            <pc:sldMk cId="0" sldId="262"/>
            <ac:spMk id="46" creationId="{6A110F2E-0BE7-6933-479D-F625C5CFBE8D}"/>
          </ac:spMkLst>
        </pc:spChg>
        <pc:spChg chg="mod">
          <ac:chgData name="Rachel Courter" userId="e9e44360-21bb-40ee-ae43-6caeae980dfe" providerId="ADAL" clId="{4424F9C9-B602-4881-A682-300FEB01D955}" dt="2022-04-08T15:32:27.126" v="1548" actId="20577"/>
          <ac:spMkLst>
            <pc:docMk/>
            <pc:sldMk cId="0" sldId="262"/>
            <ac:spMk id="63" creationId="{1F9ED3CA-7B22-7541-9734-B1123E29F94B}"/>
          </ac:spMkLst>
        </pc:spChg>
        <pc:spChg chg="mod">
          <ac:chgData name="Rachel Courter" userId="e9e44360-21bb-40ee-ae43-6caeae980dfe" providerId="ADAL" clId="{4424F9C9-B602-4881-A682-300FEB01D955}" dt="2022-04-08T15:32:38.309" v="1567" actId="20577"/>
          <ac:spMkLst>
            <pc:docMk/>
            <pc:sldMk cId="0" sldId="262"/>
            <ac:spMk id="68" creationId="{458870DE-F66E-9C48-A8E0-6F27B9BE30D0}"/>
          </ac:spMkLst>
        </pc:spChg>
        <pc:grpChg chg="del">
          <ac:chgData name="Rachel Courter" userId="e9e44360-21bb-40ee-ae43-6caeae980dfe" providerId="ADAL" clId="{4424F9C9-B602-4881-A682-300FEB01D955}" dt="2022-04-08T14:24:39.930" v="209" actId="478"/>
          <ac:grpSpMkLst>
            <pc:docMk/>
            <pc:sldMk cId="0" sldId="262"/>
            <ac:grpSpMk id="9" creationId="{A78B867D-18A5-0445-9C3F-26415E6A6182}"/>
          </ac:grpSpMkLst>
        </pc:grpChg>
        <pc:graphicFrameChg chg="add mod modGraphic">
          <ac:chgData name="Rachel Courter" userId="e9e44360-21bb-40ee-ae43-6caeae980dfe" providerId="ADAL" clId="{4424F9C9-B602-4881-A682-300FEB01D955}" dt="2022-04-11T13:53:28.745" v="1688"/>
          <ac:graphicFrameMkLst>
            <pc:docMk/>
            <pc:sldMk cId="0" sldId="262"/>
            <ac:graphicFrameMk id="3" creationId="{192D2E78-6DCD-4D38-9B09-B620369DBAF2}"/>
          </ac:graphicFrameMkLst>
        </pc:graphicFrameChg>
        <pc:graphicFrameChg chg="add mod modGraphic">
          <ac:chgData name="Rachel Courter" userId="e9e44360-21bb-40ee-ae43-6caeae980dfe" providerId="ADAL" clId="{4424F9C9-B602-4881-A682-300FEB01D955}" dt="2022-04-11T14:00:57.291" v="1699" actId="20577"/>
          <ac:graphicFrameMkLst>
            <pc:docMk/>
            <pc:sldMk cId="0" sldId="262"/>
            <ac:graphicFrameMk id="4" creationId="{A1CCB2CE-2EBA-44F0-B540-CF5599BA74E4}"/>
          </ac:graphicFrameMkLst>
        </pc:graphicFrameChg>
        <pc:graphicFrameChg chg="add del">
          <ac:chgData name="Rachel Courter" userId="e9e44360-21bb-40ee-ae43-6caeae980dfe" providerId="ADAL" clId="{4424F9C9-B602-4881-A682-300FEB01D955}" dt="2022-04-08T14:15:05.965" v="4" actId="478"/>
          <ac:graphicFrameMkLst>
            <pc:docMk/>
            <pc:sldMk cId="0" sldId="262"/>
            <ac:graphicFrameMk id="5" creationId="{9E3BE18F-D720-4CFF-AE91-F53F487B4C63}"/>
          </ac:graphicFrameMkLst>
        </pc:graphicFrameChg>
        <pc:graphicFrameChg chg="add mod modGraphic">
          <ac:chgData name="Rachel Courter" userId="e9e44360-21bb-40ee-ae43-6caeae980dfe" providerId="ADAL" clId="{4424F9C9-B602-4881-A682-300FEB01D955}" dt="2022-04-08T15:10:24.641" v="1489" actId="20577"/>
          <ac:graphicFrameMkLst>
            <pc:docMk/>
            <pc:sldMk cId="0" sldId="262"/>
            <ac:graphicFrameMk id="41" creationId="{859F28B6-FA6C-4C58-A645-F47FF12B8732}"/>
          </ac:graphicFrameMkLst>
        </pc:graphicFrameChg>
        <pc:graphicFrameChg chg="add mod modGraphic">
          <ac:chgData name="Rachel Courter" userId="e9e44360-21bb-40ee-ae43-6caeae980dfe" providerId="ADAL" clId="{4424F9C9-B602-4881-A682-300FEB01D955}" dt="2022-04-08T15:04:17.905" v="1162" actId="14734"/>
          <ac:graphicFrameMkLst>
            <pc:docMk/>
            <pc:sldMk cId="0" sldId="262"/>
            <ac:graphicFrameMk id="44" creationId="{3602FD6B-7174-4116-9739-607E0F7FE819}"/>
          </ac:graphicFrameMkLst>
        </pc:graphicFrameChg>
        <pc:graphicFrameChg chg="add mod modGraphic">
          <ac:chgData name="Rachel Courter" userId="e9e44360-21bb-40ee-ae43-6caeae980dfe" providerId="ADAL" clId="{4424F9C9-B602-4881-A682-300FEB01D955}" dt="2022-04-11T14:01:24.222" v="1721" actId="20577"/>
          <ac:graphicFrameMkLst>
            <pc:docMk/>
            <pc:sldMk cId="0" sldId="262"/>
            <ac:graphicFrameMk id="47" creationId="{6A027A34-E1FB-461B-B3E9-E4329C54D009}"/>
          </ac:graphicFrameMkLst>
        </pc:graphicFrameChg>
        <pc:graphicFrameChg chg="add del mod">
          <ac:chgData name="Rachel Courter" userId="e9e44360-21bb-40ee-ae43-6caeae980dfe" providerId="ADAL" clId="{4424F9C9-B602-4881-A682-300FEB01D955}" dt="2022-04-08T15:37:24.413" v="1586" actId="478"/>
          <ac:graphicFrameMkLst>
            <pc:docMk/>
            <pc:sldMk cId="0" sldId="262"/>
            <ac:graphicFrameMk id="49" creationId="{7E6BD750-0277-4FCD-88A2-2A6D2DBD2349}"/>
          </ac:graphicFrameMkLst>
        </pc:graphicFrameChg>
        <pc:graphicFrameChg chg="add del mod">
          <ac:chgData name="Rachel Courter" userId="e9e44360-21bb-40ee-ae43-6caeae980dfe" providerId="ADAL" clId="{4424F9C9-B602-4881-A682-300FEB01D955}" dt="2022-04-08T15:45:42.927" v="1588" actId="478"/>
          <ac:graphicFrameMkLst>
            <pc:docMk/>
            <pc:sldMk cId="0" sldId="262"/>
            <ac:graphicFrameMk id="50" creationId="{70B8A44C-1D9C-492E-B248-ACC3D31A8981}"/>
          </ac:graphicFrameMkLst>
        </pc:graphicFrameChg>
        <pc:graphicFrameChg chg="add mod">
          <ac:chgData name="Rachel Courter" userId="e9e44360-21bb-40ee-ae43-6caeae980dfe" providerId="ADAL" clId="{4424F9C9-B602-4881-A682-300FEB01D955}" dt="2022-04-08T15:52:42.592" v="1601" actId="1076"/>
          <ac:graphicFrameMkLst>
            <pc:docMk/>
            <pc:sldMk cId="0" sldId="262"/>
            <ac:graphicFrameMk id="64" creationId="{E48BE398-6F83-42F0-AB37-4AF19FB7DCA9}"/>
          </ac:graphicFrameMkLst>
        </pc:graphicFrameChg>
        <pc:graphicFrameChg chg="add del mod">
          <ac:chgData name="Rachel Courter" userId="e9e44360-21bb-40ee-ae43-6caeae980dfe" providerId="ADAL" clId="{4424F9C9-B602-4881-A682-300FEB01D955}" dt="2022-04-08T15:49:31.238" v="1591" actId="478"/>
          <ac:graphicFrameMkLst>
            <pc:docMk/>
            <pc:sldMk cId="0" sldId="262"/>
            <ac:graphicFrameMk id="69" creationId="{E48BE398-6F83-42F0-AB37-4AF19FB7DCA9}"/>
          </ac:graphicFrameMkLst>
        </pc:graphicFrameChg>
        <pc:graphicFrameChg chg="add del mod">
          <ac:chgData name="Rachel Courter" userId="e9e44360-21bb-40ee-ae43-6caeae980dfe" providerId="ADAL" clId="{4424F9C9-B602-4881-A682-300FEB01D955}" dt="2022-04-08T16:01:12.124" v="1655"/>
          <ac:graphicFrameMkLst>
            <pc:docMk/>
            <pc:sldMk cId="0" sldId="262"/>
            <ac:graphicFrameMk id="70" creationId="{E48BE398-6F83-42F0-AB37-4AF19FB7DCA9}"/>
          </ac:graphicFrameMkLst>
        </pc:graphicFrameChg>
        <pc:picChg chg="mod">
          <ac:chgData name="Rachel Courter" userId="e9e44360-21bb-40ee-ae43-6caeae980dfe" providerId="ADAL" clId="{4424F9C9-B602-4881-A682-300FEB01D955}" dt="2022-04-08T16:04:12.270" v="1671" actId="1076"/>
          <ac:picMkLst>
            <pc:docMk/>
            <pc:sldMk cId="0" sldId="262"/>
            <ac:picMk id="18" creationId="{C10DAF7E-2F83-BAFB-59B6-63CF51E4B368}"/>
          </ac:picMkLst>
        </pc:picChg>
        <pc:picChg chg="del">
          <ac:chgData name="Rachel Courter" userId="e9e44360-21bb-40ee-ae43-6caeae980dfe" providerId="ADAL" clId="{4424F9C9-B602-4881-A682-300FEB01D955}" dt="2022-04-08T14:22:53.143" v="187" actId="478"/>
          <ac:picMkLst>
            <pc:docMk/>
            <pc:sldMk cId="0" sldId="262"/>
            <ac:picMk id="29" creationId="{57D2789A-753A-F814-0972-F557F36C6C57}"/>
          </ac:picMkLst>
        </pc:picChg>
        <pc:cxnChg chg="add mod">
          <ac:chgData name="Rachel Courter" userId="e9e44360-21bb-40ee-ae43-6caeae980dfe" providerId="ADAL" clId="{4424F9C9-B602-4881-A682-300FEB01D955}" dt="2022-04-08T16:00:58.197" v="1652" actId="14100"/>
          <ac:cxnSpMkLst>
            <pc:docMk/>
            <pc:sldMk cId="0" sldId="262"/>
            <ac:cxnSpMk id="16" creationId="{05BACCBF-43C7-40C8-858D-6D45B60F4F20}"/>
          </ac:cxnSpMkLst>
        </pc:cxnChg>
      </pc:sldChg>
    </pc:docChg>
  </pc:docChgLst>
  <pc:docChgLst>
    <pc:chgData name="Jill Thorson" userId="2d4d0f32-31de-4ea6-b495-895b59424666" providerId="ADAL" clId="{A04F7AA1-93F6-424A-A913-9AB3DC0A59BA}"/>
    <pc:docChg chg="undo custSel modSld">
      <pc:chgData name="Jill Thorson" userId="2d4d0f32-31de-4ea6-b495-895b59424666" providerId="ADAL" clId="{A04F7AA1-93F6-424A-A913-9AB3DC0A59BA}" dt="2024-04-05T18:45:48.283" v="394" actId="1036"/>
      <pc:docMkLst>
        <pc:docMk/>
      </pc:docMkLst>
      <pc:sldChg chg="addSp delSp modSp mod">
        <pc:chgData name="Jill Thorson" userId="2d4d0f32-31de-4ea6-b495-895b59424666" providerId="ADAL" clId="{A04F7AA1-93F6-424A-A913-9AB3DC0A59BA}" dt="2024-04-05T18:45:48.283" v="394" actId="1036"/>
        <pc:sldMkLst>
          <pc:docMk/>
          <pc:sldMk cId="0" sldId="262"/>
        </pc:sldMkLst>
        <pc:spChg chg="mod">
          <ac:chgData name="Jill Thorson" userId="2d4d0f32-31de-4ea6-b495-895b59424666" providerId="ADAL" clId="{A04F7AA1-93F6-424A-A913-9AB3DC0A59BA}" dt="2024-04-05T18:41:02.371" v="249" actId="20577"/>
          <ac:spMkLst>
            <pc:docMk/>
            <pc:sldMk cId="0" sldId="262"/>
            <ac:spMk id="4" creationId="{FA53CDF3-30C6-0100-67B3-378CE7A2E94A}"/>
          </ac:spMkLst>
        </pc:spChg>
        <pc:spChg chg="mod">
          <ac:chgData name="Jill Thorson" userId="2d4d0f32-31de-4ea6-b495-895b59424666" providerId="ADAL" clId="{A04F7AA1-93F6-424A-A913-9AB3DC0A59BA}" dt="2024-04-05T18:44:05.751" v="354" actId="20577"/>
          <ac:spMkLst>
            <pc:docMk/>
            <pc:sldMk cId="0" sldId="262"/>
            <ac:spMk id="8" creationId="{CA09EC32-FEDC-2847-9022-DBFEBED43BE6}"/>
          </ac:spMkLst>
        </pc:spChg>
        <pc:spChg chg="mod">
          <ac:chgData name="Jill Thorson" userId="2d4d0f32-31de-4ea6-b495-895b59424666" providerId="ADAL" clId="{A04F7AA1-93F6-424A-A913-9AB3DC0A59BA}" dt="2024-04-05T18:38:26.282" v="209" actId="1076"/>
          <ac:spMkLst>
            <pc:docMk/>
            <pc:sldMk cId="0" sldId="262"/>
            <ac:spMk id="9" creationId="{1DE95914-3ECC-99E7-2274-B0FF9B83DC18}"/>
          </ac:spMkLst>
        </pc:spChg>
        <pc:spChg chg="mod">
          <ac:chgData name="Jill Thorson" userId="2d4d0f32-31de-4ea6-b495-895b59424666" providerId="ADAL" clId="{A04F7AA1-93F6-424A-A913-9AB3DC0A59BA}" dt="2024-04-05T18:44:44.878" v="365" actId="20577"/>
          <ac:spMkLst>
            <pc:docMk/>
            <pc:sldMk cId="0" sldId="262"/>
            <ac:spMk id="11" creationId="{18BB3A1F-4904-374A-9E31-4BD75E4356CA}"/>
          </ac:spMkLst>
        </pc:spChg>
        <pc:spChg chg="mod">
          <ac:chgData name="Jill Thorson" userId="2d4d0f32-31de-4ea6-b495-895b59424666" providerId="ADAL" clId="{A04F7AA1-93F6-424A-A913-9AB3DC0A59BA}" dt="2024-04-05T18:31:59.971" v="62" actId="20577"/>
          <ac:spMkLst>
            <pc:docMk/>
            <pc:sldMk cId="0" sldId="262"/>
            <ac:spMk id="14" creationId="{9989A4A4-8055-A448-B92E-6E99A504A15B}"/>
          </ac:spMkLst>
        </pc:spChg>
        <pc:spChg chg="mod">
          <ac:chgData name="Jill Thorson" userId="2d4d0f32-31de-4ea6-b495-895b59424666" providerId="ADAL" clId="{A04F7AA1-93F6-424A-A913-9AB3DC0A59BA}" dt="2024-04-05T18:36:43.624" v="195" actId="1076"/>
          <ac:spMkLst>
            <pc:docMk/>
            <pc:sldMk cId="0" sldId="262"/>
            <ac:spMk id="17" creationId="{00000000-0000-0000-0000-000000000000}"/>
          </ac:spMkLst>
        </pc:spChg>
        <pc:spChg chg="mod">
          <ac:chgData name="Jill Thorson" userId="2d4d0f32-31de-4ea6-b495-895b59424666" providerId="ADAL" clId="{A04F7AA1-93F6-424A-A913-9AB3DC0A59BA}" dt="2024-04-05T18:42:27.643" v="271" actId="20577"/>
          <ac:spMkLst>
            <pc:docMk/>
            <pc:sldMk cId="0" sldId="262"/>
            <ac:spMk id="20" creationId="{96FA4214-FFDB-8045-BC1D-D64F19A2055F}"/>
          </ac:spMkLst>
        </pc:spChg>
        <pc:spChg chg="mod">
          <ac:chgData name="Jill Thorson" userId="2d4d0f32-31de-4ea6-b495-895b59424666" providerId="ADAL" clId="{A04F7AA1-93F6-424A-A913-9AB3DC0A59BA}" dt="2024-04-05T18:35:21.201" v="173" actId="20577"/>
          <ac:spMkLst>
            <pc:docMk/>
            <pc:sldMk cId="0" sldId="262"/>
            <ac:spMk id="24" creationId="{00000000-0000-0000-0000-000000000000}"/>
          </ac:spMkLst>
        </pc:spChg>
        <pc:spChg chg="mod">
          <ac:chgData name="Jill Thorson" userId="2d4d0f32-31de-4ea6-b495-895b59424666" providerId="ADAL" clId="{A04F7AA1-93F6-424A-A913-9AB3DC0A59BA}" dt="2024-04-05T18:37:22.293" v="201" actId="1038"/>
          <ac:spMkLst>
            <pc:docMk/>
            <pc:sldMk cId="0" sldId="262"/>
            <ac:spMk id="32" creationId="{2023CF28-3614-4252-D39B-D6F5BDE13B54}"/>
          </ac:spMkLst>
        </pc:spChg>
        <pc:spChg chg="mod">
          <ac:chgData name="Jill Thorson" userId="2d4d0f32-31de-4ea6-b495-895b59424666" providerId="ADAL" clId="{A04F7AA1-93F6-424A-A913-9AB3DC0A59BA}" dt="2024-04-05T18:37:16.468" v="199" actId="1076"/>
          <ac:spMkLst>
            <pc:docMk/>
            <pc:sldMk cId="0" sldId="262"/>
            <ac:spMk id="33" creationId="{869E119B-D4C0-5D0A-E852-EE8AB7FC7CBD}"/>
          </ac:spMkLst>
        </pc:spChg>
        <pc:spChg chg="mod">
          <ac:chgData name="Jill Thorson" userId="2d4d0f32-31de-4ea6-b495-895b59424666" providerId="ADAL" clId="{A04F7AA1-93F6-424A-A913-9AB3DC0A59BA}" dt="2024-04-05T18:35:04.585" v="169" actId="1076"/>
          <ac:spMkLst>
            <pc:docMk/>
            <pc:sldMk cId="0" sldId="262"/>
            <ac:spMk id="56" creationId="{09DB3E5E-2C8F-5EE3-58BA-247A1E62F576}"/>
          </ac:spMkLst>
        </pc:spChg>
        <pc:spChg chg="mod">
          <ac:chgData name="Jill Thorson" userId="2d4d0f32-31de-4ea6-b495-895b59424666" providerId="ADAL" clId="{A04F7AA1-93F6-424A-A913-9AB3DC0A59BA}" dt="2024-04-05T18:36:16.519" v="190" actId="20577"/>
          <ac:spMkLst>
            <pc:docMk/>
            <pc:sldMk cId="0" sldId="262"/>
            <ac:spMk id="57" creationId="{FB844D2B-1ECA-A641-929D-31428C8AC552}"/>
          </ac:spMkLst>
        </pc:spChg>
        <pc:spChg chg="mod">
          <ac:chgData name="Jill Thorson" userId="2d4d0f32-31de-4ea6-b495-895b59424666" providerId="ADAL" clId="{A04F7AA1-93F6-424A-A913-9AB3DC0A59BA}" dt="2024-04-05T18:35:30.069" v="174" actId="1076"/>
          <ac:spMkLst>
            <pc:docMk/>
            <pc:sldMk cId="0" sldId="262"/>
            <ac:spMk id="59" creationId="{539182AD-E329-8D4B-BC41-B280E063E90A}"/>
          </ac:spMkLst>
        </pc:spChg>
        <pc:spChg chg="add del mod">
          <ac:chgData name="Jill Thorson" userId="2d4d0f32-31de-4ea6-b495-895b59424666" providerId="ADAL" clId="{A04F7AA1-93F6-424A-A913-9AB3DC0A59BA}" dt="2024-04-05T18:35:10.301" v="170" actId="1076"/>
          <ac:spMkLst>
            <pc:docMk/>
            <pc:sldMk cId="0" sldId="262"/>
            <ac:spMk id="67" creationId="{31CFA4B3-B770-8449-B5EA-A6388F268E86}"/>
          </ac:spMkLst>
        </pc:spChg>
        <pc:spChg chg="mod">
          <ac:chgData name="Jill Thorson" userId="2d4d0f32-31de-4ea6-b495-895b59424666" providerId="ADAL" clId="{A04F7AA1-93F6-424A-A913-9AB3DC0A59BA}" dt="2024-04-05T18:35:43.465" v="177" actId="1076"/>
          <ac:spMkLst>
            <pc:docMk/>
            <pc:sldMk cId="0" sldId="262"/>
            <ac:spMk id="71" creationId="{4B6E25B8-8BD6-4345-9A36-3888B065F8F0}"/>
          </ac:spMkLst>
        </pc:spChg>
        <pc:spChg chg="mod">
          <ac:chgData name="Jill Thorson" userId="2d4d0f32-31de-4ea6-b495-895b59424666" providerId="ADAL" clId="{A04F7AA1-93F6-424A-A913-9AB3DC0A59BA}" dt="2024-04-05T18:45:05.443" v="380" actId="20577"/>
          <ac:spMkLst>
            <pc:docMk/>
            <pc:sldMk cId="0" sldId="262"/>
            <ac:spMk id="15364" creationId="{00000000-0000-0000-0000-000000000000}"/>
          </ac:spMkLst>
        </pc:spChg>
        <pc:graphicFrameChg chg="mod">
          <ac:chgData name="Jill Thorson" userId="2d4d0f32-31de-4ea6-b495-895b59424666" providerId="ADAL" clId="{A04F7AA1-93F6-424A-A913-9AB3DC0A59BA}" dt="2024-04-05T18:31:17.495" v="60" actId="1076"/>
          <ac:graphicFrameMkLst>
            <pc:docMk/>
            <pc:sldMk cId="0" sldId="262"/>
            <ac:graphicFrameMk id="44" creationId="{3602FD6B-7174-4116-9739-607E0F7FE819}"/>
          </ac:graphicFrameMkLst>
        </pc:graphicFrameChg>
        <pc:picChg chg="mod">
          <ac:chgData name="Jill Thorson" userId="2d4d0f32-31de-4ea6-b495-895b59424666" providerId="ADAL" clId="{A04F7AA1-93F6-424A-A913-9AB3DC0A59BA}" dt="2024-04-05T18:39:09.694" v="211" actId="14100"/>
          <ac:picMkLst>
            <pc:docMk/>
            <pc:sldMk cId="0" sldId="262"/>
            <ac:picMk id="3" creationId="{5D252AC0-7748-FCD4-4A51-48DFDED0993F}"/>
          </ac:picMkLst>
        </pc:picChg>
        <pc:picChg chg="mod">
          <ac:chgData name="Jill Thorson" userId="2d4d0f32-31de-4ea6-b495-895b59424666" providerId="ADAL" clId="{A04F7AA1-93F6-424A-A913-9AB3DC0A59BA}" dt="2024-04-05T18:39:34.503" v="217" actId="1076"/>
          <ac:picMkLst>
            <pc:docMk/>
            <pc:sldMk cId="0" sldId="262"/>
            <ac:picMk id="5" creationId="{A347B2B2-9448-6ED1-A297-4CB5913172A6}"/>
          </ac:picMkLst>
        </pc:picChg>
        <pc:picChg chg="mod modCrop">
          <ac:chgData name="Jill Thorson" userId="2d4d0f32-31de-4ea6-b495-895b59424666" providerId="ADAL" clId="{A04F7AA1-93F6-424A-A913-9AB3DC0A59BA}" dt="2024-04-05T18:45:48.283" v="394" actId="1036"/>
          <ac:picMkLst>
            <pc:docMk/>
            <pc:sldMk cId="0" sldId="262"/>
            <ac:picMk id="45" creationId="{D18408C8-389B-BDFF-9A9D-5B9DE52A4BED}"/>
          </ac:picMkLst>
        </pc:picChg>
        <pc:picChg chg="mod">
          <ac:chgData name="Jill Thorson" userId="2d4d0f32-31de-4ea6-b495-895b59424666" providerId="ADAL" clId="{A04F7AA1-93F6-424A-A913-9AB3DC0A59BA}" dt="2024-04-05T18:39:52.101" v="220" actId="1076"/>
          <ac:picMkLst>
            <pc:docMk/>
            <pc:sldMk cId="0" sldId="262"/>
            <ac:picMk id="49" creationId="{06DEFD4A-5BBE-60C0-4D91-AE5EB3C65EF3}"/>
          </ac:picMkLst>
        </pc:picChg>
      </pc:sldChg>
    </pc:docChg>
  </pc:docChgLst>
  <pc:docChgLst>
    <pc:chgData name="Rachel Courter" userId="e9e44360-21bb-40ee-ae43-6caeae980dfe" providerId="ADAL" clId="{CC113D98-861C-406D-AD8F-6C582CF90803}"/>
    <pc:docChg chg="undo redo custSel modSld">
      <pc:chgData name="Rachel Courter" userId="e9e44360-21bb-40ee-ae43-6caeae980dfe" providerId="ADAL" clId="{CC113D98-861C-406D-AD8F-6C582CF90803}" dt="2024-04-12T15:18:32.183" v="5338" actId="20577"/>
      <pc:docMkLst>
        <pc:docMk/>
      </pc:docMkLst>
      <pc:sldChg chg="addSp delSp modSp mod">
        <pc:chgData name="Rachel Courter" userId="e9e44360-21bb-40ee-ae43-6caeae980dfe" providerId="ADAL" clId="{CC113D98-861C-406D-AD8F-6C582CF90803}" dt="2024-04-12T15:18:32.183" v="5338" actId="20577"/>
        <pc:sldMkLst>
          <pc:docMk/>
          <pc:sldMk cId="0" sldId="262"/>
        </pc:sldMkLst>
        <pc:spChg chg="add mod">
          <ac:chgData name="Rachel Courter" userId="e9e44360-21bb-40ee-ae43-6caeae980dfe" providerId="ADAL" clId="{CC113D98-861C-406D-AD8F-6C582CF90803}" dt="2024-04-05T14:54:05.420" v="4867" actId="1076"/>
          <ac:spMkLst>
            <pc:docMk/>
            <pc:sldMk cId="0" sldId="262"/>
            <ac:spMk id="4" creationId="{FA53CDF3-30C6-0100-67B3-378CE7A2E94A}"/>
          </ac:spMkLst>
        </pc:spChg>
        <pc:spChg chg="mod">
          <ac:chgData name="Rachel Courter" userId="e9e44360-21bb-40ee-ae43-6caeae980dfe" providerId="ADAL" clId="{CC113D98-861C-406D-AD8F-6C582CF90803}" dt="2024-04-04T15:16:27.542" v="2216" actId="1076"/>
          <ac:spMkLst>
            <pc:docMk/>
            <pc:sldMk cId="0" sldId="262"/>
            <ac:spMk id="7" creationId="{981F680B-0BA3-EA49-A3A7-1583077D7650}"/>
          </ac:spMkLst>
        </pc:spChg>
        <pc:spChg chg="mod">
          <ac:chgData name="Rachel Courter" userId="e9e44360-21bb-40ee-ae43-6caeae980dfe" providerId="ADAL" clId="{CC113D98-861C-406D-AD8F-6C582CF90803}" dt="2024-04-05T18:44:09.036" v="5233" actId="20577"/>
          <ac:spMkLst>
            <pc:docMk/>
            <pc:sldMk cId="0" sldId="262"/>
            <ac:spMk id="8" creationId="{CA09EC32-FEDC-2847-9022-DBFEBED43BE6}"/>
          </ac:spMkLst>
        </pc:spChg>
        <pc:spChg chg="add mod">
          <ac:chgData name="Rachel Courter" userId="e9e44360-21bb-40ee-ae43-6caeae980dfe" providerId="ADAL" clId="{CC113D98-861C-406D-AD8F-6C582CF90803}" dt="2024-04-05T15:43:43.656" v="4954" actId="20577"/>
          <ac:spMkLst>
            <pc:docMk/>
            <pc:sldMk cId="0" sldId="262"/>
            <ac:spMk id="9" creationId="{1DE95914-3ECC-99E7-2274-B0FF9B83DC18}"/>
          </ac:spMkLst>
        </pc:spChg>
        <pc:spChg chg="mod">
          <ac:chgData name="Rachel Courter" userId="e9e44360-21bb-40ee-ae43-6caeae980dfe" providerId="ADAL" clId="{CC113D98-861C-406D-AD8F-6C582CF90803}" dt="2024-04-05T18:35:42.198" v="5216" actId="20577"/>
          <ac:spMkLst>
            <pc:docMk/>
            <pc:sldMk cId="0" sldId="262"/>
            <ac:spMk id="11" creationId="{18BB3A1F-4904-374A-9E31-4BD75E4356CA}"/>
          </ac:spMkLst>
        </pc:spChg>
        <pc:spChg chg="mod">
          <ac:chgData name="Rachel Courter" userId="e9e44360-21bb-40ee-ae43-6caeae980dfe" providerId="ADAL" clId="{CC113D98-861C-406D-AD8F-6C582CF90803}" dt="2024-04-05T18:28:49.558" v="5211" actId="20577"/>
          <ac:spMkLst>
            <pc:docMk/>
            <pc:sldMk cId="0" sldId="262"/>
            <ac:spMk id="14" creationId="{9989A4A4-8055-A448-B92E-6E99A504A15B}"/>
          </ac:spMkLst>
        </pc:spChg>
        <pc:spChg chg="add mod">
          <ac:chgData name="Rachel Courter" userId="e9e44360-21bb-40ee-ae43-6caeae980dfe" providerId="ADAL" clId="{CC113D98-861C-406D-AD8F-6C582CF90803}" dt="2024-04-05T18:12:00.630" v="5146" actId="1076"/>
          <ac:spMkLst>
            <pc:docMk/>
            <pc:sldMk cId="0" sldId="262"/>
            <ac:spMk id="16" creationId="{5744B383-4476-2121-6BA7-EB11B152C989}"/>
          </ac:spMkLst>
        </pc:spChg>
        <pc:spChg chg="mod">
          <ac:chgData name="Rachel Courter" userId="e9e44360-21bb-40ee-ae43-6caeae980dfe" providerId="ADAL" clId="{CC113D98-861C-406D-AD8F-6C582CF90803}" dt="2024-04-05T14:54:08.943" v="4869" actId="1076"/>
          <ac:spMkLst>
            <pc:docMk/>
            <pc:sldMk cId="0" sldId="262"/>
            <ac:spMk id="17" creationId="{00000000-0000-0000-0000-000000000000}"/>
          </ac:spMkLst>
        </pc:spChg>
        <pc:spChg chg="add mod">
          <ac:chgData name="Rachel Courter" userId="e9e44360-21bb-40ee-ae43-6caeae980dfe" providerId="ADAL" clId="{CC113D98-861C-406D-AD8F-6C582CF90803}" dt="2024-04-05T18:12:06.726" v="5147" actId="1076"/>
          <ac:spMkLst>
            <pc:docMk/>
            <pc:sldMk cId="0" sldId="262"/>
            <ac:spMk id="18" creationId="{4BD409BA-D829-68D7-C2C8-ABDD59A25C87}"/>
          </ac:spMkLst>
        </pc:spChg>
        <pc:spChg chg="mod">
          <ac:chgData name="Rachel Courter" userId="e9e44360-21bb-40ee-ae43-6caeae980dfe" providerId="ADAL" clId="{CC113D98-861C-406D-AD8F-6C582CF90803}" dt="2024-04-05T14:50:26.829" v="4841" actId="1076"/>
          <ac:spMkLst>
            <pc:docMk/>
            <pc:sldMk cId="0" sldId="262"/>
            <ac:spMk id="19" creationId="{8F98703B-3F73-0647-AB04-F422F51AFFE5}"/>
          </ac:spMkLst>
        </pc:spChg>
        <pc:spChg chg="mod">
          <ac:chgData name="Rachel Courter" userId="e9e44360-21bb-40ee-ae43-6caeae980dfe" providerId="ADAL" clId="{CC113D98-861C-406D-AD8F-6C582CF90803}" dt="2024-04-05T18:24:48.852" v="5205" actId="255"/>
          <ac:spMkLst>
            <pc:docMk/>
            <pc:sldMk cId="0" sldId="262"/>
            <ac:spMk id="20" creationId="{96FA4214-FFDB-8045-BC1D-D64F19A2055F}"/>
          </ac:spMkLst>
        </pc:spChg>
        <pc:spChg chg="mod">
          <ac:chgData name="Rachel Courter" userId="e9e44360-21bb-40ee-ae43-6caeae980dfe" providerId="ADAL" clId="{CC113D98-861C-406D-AD8F-6C582CF90803}" dt="2024-04-03T20:36:20.950" v="473" actId="1076"/>
          <ac:spMkLst>
            <pc:docMk/>
            <pc:sldMk cId="0" sldId="262"/>
            <ac:spMk id="24" creationId="{00000000-0000-0000-0000-000000000000}"/>
          </ac:spMkLst>
        </pc:spChg>
        <pc:spChg chg="del">
          <ac:chgData name="Rachel Courter" userId="e9e44360-21bb-40ee-ae43-6caeae980dfe" providerId="ADAL" clId="{CC113D98-861C-406D-AD8F-6C582CF90803}" dt="2024-04-03T20:53:01.038" v="530" actId="478"/>
          <ac:spMkLst>
            <pc:docMk/>
            <pc:sldMk cId="0" sldId="262"/>
            <ac:spMk id="25" creationId="{813D2151-1948-A43C-38E3-EFE2C80E4C6F}"/>
          </ac:spMkLst>
        </pc:spChg>
        <pc:spChg chg="add mod">
          <ac:chgData name="Rachel Courter" userId="e9e44360-21bb-40ee-ae43-6caeae980dfe" providerId="ADAL" clId="{CC113D98-861C-406D-AD8F-6C582CF90803}" dt="2024-04-05T14:39:40.644" v="4537" actId="1076"/>
          <ac:spMkLst>
            <pc:docMk/>
            <pc:sldMk cId="0" sldId="262"/>
            <ac:spMk id="32" creationId="{2023CF28-3614-4252-D39B-D6F5BDE13B54}"/>
          </ac:spMkLst>
        </pc:spChg>
        <pc:spChg chg="add mod">
          <ac:chgData name="Rachel Courter" userId="e9e44360-21bb-40ee-ae43-6caeae980dfe" providerId="ADAL" clId="{CC113D98-861C-406D-AD8F-6C582CF90803}" dt="2024-04-05T18:26:57.826" v="5206" actId="1076"/>
          <ac:spMkLst>
            <pc:docMk/>
            <pc:sldMk cId="0" sldId="262"/>
            <ac:spMk id="33" creationId="{869E119B-D4C0-5D0A-E852-EE8AB7FC7CBD}"/>
          </ac:spMkLst>
        </pc:spChg>
        <pc:spChg chg="mod">
          <ac:chgData name="Rachel Courter" userId="e9e44360-21bb-40ee-ae43-6caeae980dfe" providerId="ADAL" clId="{CC113D98-861C-406D-AD8F-6C582CF90803}" dt="2024-04-05T18:38:39.951" v="5231" actId="3626"/>
          <ac:spMkLst>
            <pc:docMk/>
            <pc:sldMk cId="0" sldId="262"/>
            <ac:spMk id="34" creationId="{D0451C78-D08E-5CFB-9D74-EF3FA63832D4}"/>
          </ac:spMkLst>
        </pc:spChg>
        <pc:spChg chg="add mod">
          <ac:chgData name="Rachel Courter" userId="e9e44360-21bb-40ee-ae43-6caeae980dfe" providerId="ADAL" clId="{CC113D98-861C-406D-AD8F-6C582CF90803}" dt="2024-04-05T14:30:45.196" v="4363" actId="20577"/>
          <ac:spMkLst>
            <pc:docMk/>
            <pc:sldMk cId="0" sldId="262"/>
            <ac:spMk id="47" creationId="{DFDE2662-F410-3B25-24FF-871E8D017EF8}"/>
          </ac:spMkLst>
        </pc:spChg>
        <pc:spChg chg="mod">
          <ac:chgData name="Rachel Courter" userId="e9e44360-21bb-40ee-ae43-6caeae980dfe" providerId="ADAL" clId="{CC113D98-861C-406D-AD8F-6C582CF90803}" dt="2024-04-03T20:34:11.686" v="311" actId="20577"/>
          <ac:spMkLst>
            <pc:docMk/>
            <pc:sldMk cId="0" sldId="262"/>
            <ac:spMk id="56" creationId="{09DB3E5E-2C8F-5EE3-58BA-247A1E62F576}"/>
          </ac:spMkLst>
        </pc:spChg>
        <pc:spChg chg="mod">
          <ac:chgData name="Rachel Courter" userId="e9e44360-21bb-40ee-ae43-6caeae980dfe" providerId="ADAL" clId="{CC113D98-861C-406D-AD8F-6C582CF90803}" dt="2024-04-05T14:30:40.541" v="4357" actId="20577"/>
          <ac:spMkLst>
            <pc:docMk/>
            <pc:sldMk cId="0" sldId="262"/>
            <ac:spMk id="57" creationId="{FB844D2B-1ECA-A641-929D-31428C8AC552}"/>
          </ac:spMkLst>
        </pc:spChg>
        <pc:spChg chg="mod">
          <ac:chgData name="Rachel Courter" userId="e9e44360-21bb-40ee-ae43-6caeae980dfe" providerId="ADAL" clId="{CC113D98-861C-406D-AD8F-6C582CF90803}" dt="2024-04-03T20:34:29.152" v="327" actId="1076"/>
          <ac:spMkLst>
            <pc:docMk/>
            <pc:sldMk cId="0" sldId="262"/>
            <ac:spMk id="58" creationId="{DF840FF6-D116-6BFF-D29F-EEF55EE72963}"/>
          </ac:spMkLst>
        </pc:spChg>
        <pc:spChg chg="mod">
          <ac:chgData name="Rachel Courter" userId="e9e44360-21bb-40ee-ae43-6caeae980dfe" providerId="ADAL" clId="{CC113D98-861C-406D-AD8F-6C582CF90803}" dt="2024-04-03T20:33:46.821" v="291" actId="1076"/>
          <ac:spMkLst>
            <pc:docMk/>
            <pc:sldMk cId="0" sldId="262"/>
            <ac:spMk id="59" creationId="{539182AD-E329-8D4B-BC41-B280E063E90A}"/>
          </ac:spMkLst>
        </pc:spChg>
        <pc:spChg chg="mod">
          <ac:chgData name="Rachel Courter" userId="e9e44360-21bb-40ee-ae43-6caeae980dfe" providerId="ADAL" clId="{CC113D98-861C-406D-AD8F-6C582CF90803}" dt="2024-04-03T20:33:05.037" v="285" actId="1076"/>
          <ac:spMkLst>
            <pc:docMk/>
            <pc:sldMk cId="0" sldId="262"/>
            <ac:spMk id="62" creationId="{45CB51B4-BC48-5545-AFC4-57881AA04B8A}"/>
          </ac:spMkLst>
        </pc:spChg>
        <pc:spChg chg="mod">
          <ac:chgData name="Rachel Courter" userId="e9e44360-21bb-40ee-ae43-6caeae980dfe" providerId="ADAL" clId="{CC113D98-861C-406D-AD8F-6C582CF90803}" dt="2024-04-05T18:28:43.560" v="5209" actId="20577"/>
          <ac:spMkLst>
            <pc:docMk/>
            <pc:sldMk cId="0" sldId="262"/>
            <ac:spMk id="63" creationId="{A89721E4-3A53-EA4B-371F-C8B0793150BF}"/>
          </ac:spMkLst>
        </pc:spChg>
        <pc:spChg chg="mod">
          <ac:chgData name="Rachel Courter" userId="e9e44360-21bb-40ee-ae43-6caeae980dfe" providerId="ADAL" clId="{CC113D98-861C-406D-AD8F-6C582CF90803}" dt="2024-04-05T14:29:00.173" v="4287" actId="1076"/>
          <ac:spMkLst>
            <pc:docMk/>
            <pc:sldMk cId="0" sldId="262"/>
            <ac:spMk id="67" creationId="{31CFA4B3-B770-8449-B5EA-A6388F268E86}"/>
          </ac:spMkLst>
        </pc:spChg>
        <pc:spChg chg="mod">
          <ac:chgData name="Rachel Courter" userId="e9e44360-21bb-40ee-ae43-6caeae980dfe" providerId="ADAL" clId="{CC113D98-861C-406D-AD8F-6C582CF90803}" dt="2024-04-03T20:31:02.317" v="243" actId="1076"/>
          <ac:spMkLst>
            <pc:docMk/>
            <pc:sldMk cId="0" sldId="262"/>
            <ac:spMk id="71" creationId="{4B6E25B8-8BD6-4345-9A36-3888B065F8F0}"/>
          </ac:spMkLst>
        </pc:spChg>
        <pc:spChg chg="mod">
          <ac:chgData name="Rachel Courter" userId="e9e44360-21bb-40ee-ae43-6caeae980dfe" providerId="ADAL" clId="{CC113D98-861C-406D-AD8F-6C582CF90803}" dt="2024-04-05T14:17:07.718" v="4187" actId="14100"/>
          <ac:spMkLst>
            <pc:docMk/>
            <pc:sldMk cId="0" sldId="262"/>
            <ac:spMk id="15364" creationId="{00000000-0000-0000-0000-000000000000}"/>
          </ac:spMkLst>
        </pc:spChg>
        <pc:spChg chg="mod">
          <ac:chgData name="Rachel Courter" userId="e9e44360-21bb-40ee-ae43-6caeae980dfe" providerId="ADAL" clId="{CC113D98-861C-406D-AD8F-6C582CF90803}" dt="2024-04-03T20:55:26.654" v="552" actId="13822"/>
          <ac:spMkLst>
            <pc:docMk/>
            <pc:sldMk cId="0" sldId="262"/>
            <ac:spMk id="15370" creationId="{00000000-0000-0000-0000-000000000000}"/>
          </ac:spMkLst>
        </pc:spChg>
        <pc:grpChg chg="del">
          <ac:chgData name="Rachel Courter" userId="e9e44360-21bb-40ee-ae43-6caeae980dfe" providerId="ADAL" clId="{CC113D98-861C-406D-AD8F-6C582CF90803}" dt="2024-04-03T20:30:49.918" v="241" actId="478"/>
          <ac:grpSpMkLst>
            <pc:docMk/>
            <pc:sldMk cId="0" sldId="262"/>
            <ac:grpSpMk id="26" creationId="{3BBAE8F1-7587-7546-B826-A41E9A57D1FA}"/>
          </ac:grpSpMkLst>
        </pc:grpChg>
        <pc:graphicFrameChg chg="add mod modGraphic">
          <ac:chgData name="Rachel Courter" userId="e9e44360-21bb-40ee-ae43-6caeae980dfe" providerId="ADAL" clId="{CC113D98-861C-406D-AD8F-6C582CF90803}" dt="2024-04-03T20:17:58.405" v="135" actId="1076"/>
          <ac:graphicFrameMkLst>
            <pc:docMk/>
            <pc:sldMk cId="0" sldId="262"/>
            <ac:graphicFrameMk id="9" creationId="{9514D141-168E-F1AB-1066-383D2D9FBD79}"/>
          </ac:graphicFrameMkLst>
        </pc:graphicFrameChg>
        <pc:graphicFrameChg chg="add del mod modGraphic">
          <ac:chgData name="Rachel Courter" userId="e9e44360-21bb-40ee-ae43-6caeae980dfe" providerId="ADAL" clId="{CC113D98-861C-406D-AD8F-6C582CF90803}" dt="2024-04-03T20:18:44.338" v="143" actId="478"/>
          <ac:graphicFrameMkLst>
            <pc:docMk/>
            <pc:sldMk cId="0" sldId="262"/>
            <ac:graphicFrameMk id="16" creationId="{20FFF814-5944-1B49-9848-5B2889814535}"/>
          </ac:graphicFrameMkLst>
        </pc:graphicFrameChg>
        <pc:graphicFrameChg chg="add del mod modGraphic">
          <ac:chgData name="Rachel Courter" userId="e9e44360-21bb-40ee-ae43-6caeae980dfe" providerId="ADAL" clId="{CC113D98-861C-406D-AD8F-6C582CF90803}" dt="2024-04-03T20:20:18.426" v="153" actId="478"/>
          <ac:graphicFrameMkLst>
            <pc:docMk/>
            <pc:sldMk cId="0" sldId="262"/>
            <ac:graphicFrameMk id="18" creationId="{693260A4-BFC3-7FFF-1E1B-B29BEF7B2494}"/>
          </ac:graphicFrameMkLst>
        </pc:graphicFrameChg>
        <pc:graphicFrameChg chg="mod modGraphic">
          <ac:chgData name="Rachel Courter" userId="e9e44360-21bb-40ee-ae43-6caeae980dfe" providerId="ADAL" clId="{CC113D98-861C-406D-AD8F-6C582CF90803}" dt="2024-04-12T15:18:32.183" v="5338" actId="20577"/>
          <ac:graphicFrameMkLst>
            <pc:docMk/>
            <pc:sldMk cId="0" sldId="262"/>
            <ac:graphicFrameMk id="41" creationId="{859F28B6-FA6C-4C58-A645-F47FF12B8732}"/>
          </ac:graphicFrameMkLst>
        </pc:graphicFrameChg>
        <pc:graphicFrameChg chg="mod modGraphic">
          <ac:chgData name="Rachel Courter" userId="e9e44360-21bb-40ee-ae43-6caeae980dfe" providerId="ADAL" clId="{CC113D98-861C-406D-AD8F-6C582CF90803}" dt="2024-04-05T14:24:36.752" v="4237" actId="20577"/>
          <ac:graphicFrameMkLst>
            <pc:docMk/>
            <pc:sldMk cId="0" sldId="262"/>
            <ac:graphicFrameMk id="44" creationId="{3602FD6B-7174-4116-9739-607E0F7FE819}"/>
          </ac:graphicFrameMkLst>
        </pc:graphicFrameChg>
        <pc:picChg chg="add mod modCrop">
          <ac:chgData name="Rachel Courter" userId="e9e44360-21bb-40ee-ae43-6caeae980dfe" providerId="ADAL" clId="{CC113D98-861C-406D-AD8F-6C582CF90803}" dt="2024-04-04T17:39:06.347" v="4082" actId="1076"/>
          <ac:picMkLst>
            <pc:docMk/>
            <pc:sldMk cId="0" sldId="262"/>
            <ac:picMk id="3" creationId="{5D252AC0-7748-FCD4-4A51-48DFDED0993F}"/>
          </ac:picMkLst>
        </pc:picChg>
        <pc:picChg chg="add del mod">
          <ac:chgData name="Rachel Courter" userId="e9e44360-21bb-40ee-ae43-6caeae980dfe" providerId="ADAL" clId="{CC113D98-861C-406D-AD8F-6C582CF90803}" dt="2024-04-03T20:16:09.396" v="117" actId="478"/>
          <ac:picMkLst>
            <pc:docMk/>
            <pc:sldMk cId="0" sldId="262"/>
            <ac:picMk id="4" creationId="{D70E925D-7DC3-B3C9-4370-966AC59E2EAD}"/>
          </ac:picMkLst>
        </pc:picChg>
        <pc:picChg chg="add mod modCrop">
          <ac:chgData name="Rachel Courter" userId="e9e44360-21bb-40ee-ae43-6caeae980dfe" providerId="ADAL" clId="{CC113D98-861C-406D-AD8F-6C582CF90803}" dt="2024-04-04T17:39:23.860" v="4085" actId="1076"/>
          <ac:picMkLst>
            <pc:docMk/>
            <pc:sldMk cId="0" sldId="262"/>
            <ac:picMk id="5" creationId="{A347B2B2-9448-6ED1-A297-4CB5913172A6}"/>
          </ac:picMkLst>
        </pc:picChg>
        <pc:picChg chg="del">
          <ac:chgData name="Rachel Courter" userId="e9e44360-21bb-40ee-ae43-6caeae980dfe" providerId="ADAL" clId="{CC113D98-861C-406D-AD8F-6C582CF90803}" dt="2024-04-01T16:19:59.342" v="64" actId="478"/>
          <ac:picMkLst>
            <pc:docMk/>
            <pc:sldMk cId="0" sldId="262"/>
            <ac:picMk id="18" creationId="{C10DAF7E-2F83-BAFB-59B6-63CF51E4B368}"/>
          </ac:picMkLst>
        </pc:picChg>
        <pc:picChg chg="add mod modCrop">
          <ac:chgData name="Rachel Courter" userId="e9e44360-21bb-40ee-ae43-6caeae980dfe" providerId="ADAL" clId="{CC113D98-861C-406D-AD8F-6C582CF90803}" dt="2024-04-05T14:41:29.537" v="4553" actId="1076"/>
          <ac:picMkLst>
            <pc:docMk/>
            <pc:sldMk cId="0" sldId="262"/>
            <ac:picMk id="27" creationId="{C83935AD-1881-7F63-FC41-CBA48E879D01}"/>
          </ac:picMkLst>
        </pc:picChg>
        <pc:picChg chg="add mod modCrop">
          <ac:chgData name="Rachel Courter" userId="e9e44360-21bb-40ee-ae43-6caeae980dfe" providerId="ADAL" clId="{CC113D98-861C-406D-AD8F-6C582CF90803}" dt="2024-04-05T14:42:24.385" v="4558" actId="14100"/>
          <ac:picMkLst>
            <pc:docMk/>
            <pc:sldMk cId="0" sldId="262"/>
            <ac:picMk id="30" creationId="{91807311-5CFF-BD16-EF25-535F5A3C90BF}"/>
          </ac:picMkLst>
        </pc:picChg>
        <pc:picChg chg="add mod">
          <ac:chgData name="Rachel Courter" userId="e9e44360-21bb-40ee-ae43-6caeae980dfe" providerId="ADAL" clId="{CC113D98-861C-406D-AD8F-6C582CF90803}" dt="2024-04-05T14:53:00.123" v="4865" actId="208"/>
          <ac:picMkLst>
            <pc:docMk/>
            <pc:sldMk cId="0" sldId="262"/>
            <ac:picMk id="40" creationId="{E46014B8-702D-D8AD-1D4E-48F0C0B6A770}"/>
          </ac:picMkLst>
        </pc:picChg>
        <pc:picChg chg="mod">
          <ac:chgData name="Rachel Courter" userId="e9e44360-21bb-40ee-ae43-6caeae980dfe" providerId="ADAL" clId="{CC113D98-861C-406D-AD8F-6C582CF90803}" dt="2024-04-03T20:33:07.731" v="286" actId="1076"/>
          <ac:picMkLst>
            <pc:docMk/>
            <pc:sldMk cId="0" sldId="262"/>
            <ac:picMk id="42" creationId="{8F865329-7C49-D73C-E253-F4B8B209FF3F}"/>
          </ac:picMkLst>
        </pc:picChg>
        <pc:picChg chg="mod">
          <ac:chgData name="Rachel Courter" userId="e9e44360-21bb-40ee-ae43-6caeae980dfe" providerId="ADAL" clId="{CC113D98-861C-406D-AD8F-6C582CF90803}" dt="2024-04-03T20:33:27.481" v="289" actId="1076"/>
          <ac:picMkLst>
            <pc:docMk/>
            <pc:sldMk cId="0" sldId="262"/>
            <ac:picMk id="43" creationId="{768F5377-FC58-1D3D-BF6B-D227DAE9638E}"/>
          </ac:picMkLst>
        </pc:picChg>
        <pc:picChg chg="add del mod modCrop">
          <ac:chgData name="Rachel Courter" userId="e9e44360-21bb-40ee-ae43-6caeae980dfe" providerId="ADAL" clId="{CC113D98-861C-406D-AD8F-6C582CF90803}" dt="2024-04-03T21:04:53.243" v="609" actId="478"/>
          <ac:picMkLst>
            <pc:docMk/>
            <pc:sldMk cId="0" sldId="262"/>
            <ac:picMk id="46" creationId="{1919271B-A5AC-A165-ADA7-688A1EA40326}"/>
          </ac:picMkLst>
        </pc:picChg>
        <pc:picChg chg="add mod modCrop">
          <ac:chgData name="Rachel Courter" userId="e9e44360-21bb-40ee-ae43-6caeae980dfe" providerId="ADAL" clId="{CC113D98-861C-406D-AD8F-6C582CF90803}" dt="2024-04-05T18:39:59.654" v="5232" actId="1076"/>
          <ac:picMkLst>
            <pc:docMk/>
            <pc:sldMk cId="0" sldId="262"/>
            <ac:picMk id="49" creationId="{06DEFD4A-5BBE-60C0-4D91-AE5EB3C65EF3}"/>
          </ac:picMkLst>
        </pc:picChg>
        <pc:picChg chg="mod">
          <ac:chgData name="Rachel Courter" userId="e9e44360-21bb-40ee-ae43-6caeae980dfe" providerId="ADAL" clId="{CC113D98-861C-406D-AD8F-6C582CF90803}" dt="2024-04-03T20:32:37.908" v="280" actId="1076"/>
          <ac:picMkLst>
            <pc:docMk/>
            <pc:sldMk cId="0" sldId="262"/>
            <ac:picMk id="51" creationId="{17150798-CC22-8AAD-DA59-0AFD1E6D0615}"/>
          </ac:picMkLst>
        </pc:picChg>
        <pc:picChg chg="add mod">
          <ac:chgData name="Rachel Courter" userId="e9e44360-21bb-40ee-ae43-6caeae980dfe" providerId="ADAL" clId="{CC113D98-861C-406D-AD8F-6C582CF90803}" dt="2024-04-05T14:54:32.734" v="4874" actId="1076"/>
          <ac:picMkLst>
            <pc:docMk/>
            <pc:sldMk cId="0" sldId="262"/>
            <ac:picMk id="52" creationId="{C19A4D2F-F83A-CE50-A30E-137276F8A678}"/>
          </ac:picMkLst>
        </pc:picChg>
        <pc:picChg chg="mod">
          <ac:chgData name="Rachel Courter" userId="e9e44360-21bb-40ee-ae43-6caeae980dfe" providerId="ADAL" clId="{CC113D98-861C-406D-AD8F-6C582CF90803}" dt="2024-04-03T20:55:12.387" v="550" actId="1076"/>
          <ac:picMkLst>
            <pc:docMk/>
            <pc:sldMk cId="0" sldId="262"/>
            <ac:picMk id="53" creationId="{BED37D63-0846-5C97-392E-50BFEBAE9C24}"/>
          </ac:picMkLst>
        </pc:picChg>
        <pc:cxnChg chg="mod">
          <ac:chgData name="Rachel Courter" userId="e9e44360-21bb-40ee-ae43-6caeae980dfe" providerId="ADAL" clId="{CC113D98-861C-406D-AD8F-6C582CF90803}" dt="2024-04-03T20:31:04.970" v="244" actId="1076"/>
          <ac:cxnSpMkLst>
            <pc:docMk/>
            <pc:sldMk cId="0" sldId="262"/>
            <ac:cxnSpMk id="48" creationId="{65CEAE5C-3A78-CC41-AE54-471C60285D83}"/>
          </ac:cxnSpMkLst>
        </pc:cxnChg>
      </pc:sldChg>
    </pc:docChg>
  </pc:docChgLst>
  <pc:docChgLst>
    <pc:chgData name="Rachel Courter" userId="e9e44360-21bb-40ee-ae43-6caeae980dfe" providerId="ADAL" clId="{1D92C2B7-0BB7-417F-AE5A-B19C241ECD8D}"/>
    <pc:docChg chg="undo redo custSel modSld">
      <pc:chgData name="Rachel Courter" userId="e9e44360-21bb-40ee-ae43-6caeae980dfe" providerId="ADAL" clId="{1D92C2B7-0BB7-417F-AE5A-B19C241ECD8D}" dt="2024-03-21T19:39:23.572" v="2819" actId="255"/>
      <pc:docMkLst>
        <pc:docMk/>
      </pc:docMkLst>
      <pc:sldChg chg="addSp delSp modSp mod">
        <pc:chgData name="Rachel Courter" userId="e9e44360-21bb-40ee-ae43-6caeae980dfe" providerId="ADAL" clId="{1D92C2B7-0BB7-417F-AE5A-B19C241ECD8D}" dt="2024-03-21T19:39:23.572" v="2819" actId="255"/>
        <pc:sldMkLst>
          <pc:docMk/>
          <pc:sldMk cId="0" sldId="262"/>
        </pc:sldMkLst>
        <pc:spChg chg="del mod">
          <ac:chgData name="Rachel Courter" userId="e9e44360-21bb-40ee-ae43-6caeae980dfe" providerId="ADAL" clId="{1D92C2B7-0BB7-417F-AE5A-B19C241ECD8D}" dt="2024-03-11T14:58:29.021" v="256" actId="478"/>
          <ac:spMkLst>
            <pc:docMk/>
            <pc:sldMk cId="0" sldId="262"/>
            <ac:spMk id="5" creationId="{1689D570-4FBC-495A-AC32-EABCF0F7EB94}"/>
          </ac:spMkLst>
        </pc:spChg>
        <pc:spChg chg="mod">
          <ac:chgData name="Rachel Courter" userId="e9e44360-21bb-40ee-ae43-6caeae980dfe" providerId="ADAL" clId="{1D92C2B7-0BB7-417F-AE5A-B19C241ECD8D}" dt="2024-03-11T15:15:12.463" v="1030" actId="20577"/>
          <ac:spMkLst>
            <pc:docMk/>
            <pc:sldMk cId="0" sldId="262"/>
            <ac:spMk id="8" creationId="{CA09EC32-FEDC-2847-9022-DBFEBED43BE6}"/>
          </ac:spMkLst>
        </pc:spChg>
        <pc:spChg chg="del">
          <ac:chgData name="Rachel Courter" userId="e9e44360-21bb-40ee-ae43-6caeae980dfe" providerId="ADAL" clId="{1D92C2B7-0BB7-417F-AE5A-B19C241ECD8D}" dt="2024-03-11T15:05:44.319" v="831" actId="478"/>
          <ac:spMkLst>
            <pc:docMk/>
            <pc:sldMk cId="0" sldId="262"/>
            <ac:spMk id="9" creationId="{AFC12962-8E73-4582-ABF4-55050A429658}"/>
          </ac:spMkLst>
        </pc:spChg>
        <pc:spChg chg="mod">
          <ac:chgData name="Rachel Courter" userId="e9e44360-21bb-40ee-ae43-6caeae980dfe" providerId="ADAL" clId="{1D92C2B7-0BB7-417F-AE5A-B19C241ECD8D}" dt="2024-03-21T19:24:53.785" v="2482" actId="20577"/>
          <ac:spMkLst>
            <pc:docMk/>
            <pc:sldMk cId="0" sldId="262"/>
            <ac:spMk id="11" creationId="{18BB3A1F-4904-374A-9E31-4BD75E4356CA}"/>
          </ac:spMkLst>
        </pc:spChg>
        <pc:spChg chg="mod">
          <ac:chgData name="Rachel Courter" userId="e9e44360-21bb-40ee-ae43-6caeae980dfe" providerId="ADAL" clId="{1D92C2B7-0BB7-417F-AE5A-B19C241ECD8D}" dt="2024-03-21T19:39:23.572" v="2819" actId="255"/>
          <ac:spMkLst>
            <pc:docMk/>
            <pc:sldMk cId="0" sldId="262"/>
            <ac:spMk id="14" creationId="{9989A4A4-8055-A448-B92E-6E99A504A15B}"/>
          </ac:spMkLst>
        </pc:spChg>
        <pc:spChg chg="mod">
          <ac:chgData name="Rachel Courter" userId="e9e44360-21bb-40ee-ae43-6caeae980dfe" providerId="ADAL" clId="{1D92C2B7-0BB7-417F-AE5A-B19C241ECD8D}" dt="2024-03-11T14:55:49.902" v="79" actId="20577"/>
          <ac:spMkLst>
            <pc:docMk/>
            <pc:sldMk cId="0" sldId="262"/>
            <ac:spMk id="20" creationId="{96FA4214-FFDB-8045-BC1D-D64F19A2055F}"/>
          </ac:spMkLst>
        </pc:spChg>
        <pc:spChg chg="del">
          <ac:chgData name="Rachel Courter" userId="e9e44360-21bb-40ee-ae43-6caeae980dfe" providerId="ADAL" clId="{1D92C2B7-0BB7-417F-AE5A-B19C241ECD8D}" dt="2024-03-11T14:58:36.139" v="258" actId="478"/>
          <ac:spMkLst>
            <pc:docMk/>
            <pc:sldMk cId="0" sldId="262"/>
            <ac:spMk id="21" creationId="{36B570A9-B715-544F-6724-DAE2CC466FEB}"/>
          </ac:spMkLst>
        </pc:spChg>
        <pc:spChg chg="add del mod">
          <ac:chgData name="Rachel Courter" userId="e9e44360-21bb-40ee-ae43-6caeae980dfe" providerId="ADAL" clId="{1D92C2B7-0BB7-417F-AE5A-B19C241ECD8D}" dt="2024-03-11T15:13:05.629" v="975" actId="1076"/>
          <ac:spMkLst>
            <pc:docMk/>
            <pc:sldMk cId="0" sldId="262"/>
            <ac:spMk id="24" creationId="{00000000-0000-0000-0000-000000000000}"/>
          </ac:spMkLst>
        </pc:spChg>
        <pc:spChg chg="del">
          <ac:chgData name="Rachel Courter" userId="e9e44360-21bb-40ee-ae43-6caeae980dfe" providerId="ADAL" clId="{1D92C2B7-0BB7-417F-AE5A-B19C241ECD8D}" dt="2024-03-11T14:37:52.703" v="2" actId="478"/>
          <ac:spMkLst>
            <pc:docMk/>
            <pc:sldMk cId="0" sldId="262"/>
            <ac:spMk id="27" creationId="{FFD70908-0E44-C144-866F-7DE851534F7C}"/>
          </ac:spMkLst>
        </pc:spChg>
        <pc:spChg chg="del mod">
          <ac:chgData name="Rachel Courter" userId="e9e44360-21bb-40ee-ae43-6caeae980dfe" providerId="ADAL" clId="{1D92C2B7-0BB7-417F-AE5A-B19C241ECD8D}" dt="2024-03-11T14:38:02.180" v="7" actId="478"/>
          <ac:spMkLst>
            <pc:docMk/>
            <pc:sldMk cId="0" sldId="262"/>
            <ac:spMk id="29" creationId="{A3F39BFF-D7AB-4F59-AF88-6C18C6582C1D}"/>
          </ac:spMkLst>
        </pc:spChg>
        <pc:spChg chg="del">
          <ac:chgData name="Rachel Courter" userId="e9e44360-21bb-40ee-ae43-6caeae980dfe" providerId="ADAL" clId="{1D92C2B7-0BB7-417F-AE5A-B19C241ECD8D}" dt="2024-03-11T14:37:51.576" v="1" actId="478"/>
          <ac:spMkLst>
            <pc:docMk/>
            <pc:sldMk cId="0" sldId="262"/>
            <ac:spMk id="30" creationId="{3BE0E02C-4904-4F40-A6E5-D9F587740FBE}"/>
          </ac:spMkLst>
        </pc:spChg>
        <pc:spChg chg="del">
          <ac:chgData name="Rachel Courter" userId="e9e44360-21bb-40ee-ae43-6caeae980dfe" providerId="ADAL" clId="{1D92C2B7-0BB7-417F-AE5A-B19C241ECD8D}" dt="2024-03-11T15:05:55.927" v="835" actId="478"/>
          <ac:spMkLst>
            <pc:docMk/>
            <pc:sldMk cId="0" sldId="262"/>
            <ac:spMk id="32" creationId="{E5D67CFC-479A-42AC-B8B8-CE88365E110E}"/>
          </ac:spMkLst>
        </pc:spChg>
        <pc:spChg chg="del mod">
          <ac:chgData name="Rachel Courter" userId="e9e44360-21bb-40ee-ae43-6caeae980dfe" providerId="ADAL" clId="{1D92C2B7-0BB7-417F-AE5A-B19C241ECD8D}" dt="2024-03-11T15:05:49.956" v="833" actId="478"/>
          <ac:spMkLst>
            <pc:docMk/>
            <pc:sldMk cId="0" sldId="262"/>
            <ac:spMk id="33" creationId="{131D3F1A-03B2-48EC-B457-2C5F352E5DF2}"/>
          </ac:spMkLst>
        </pc:spChg>
        <pc:spChg chg="del">
          <ac:chgData name="Rachel Courter" userId="e9e44360-21bb-40ee-ae43-6caeae980dfe" providerId="ADAL" clId="{1D92C2B7-0BB7-417F-AE5A-B19C241ECD8D}" dt="2024-03-11T15:05:51.749" v="834" actId="478"/>
          <ac:spMkLst>
            <pc:docMk/>
            <pc:sldMk cId="0" sldId="262"/>
            <ac:spMk id="35" creationId="{0005D9F3-E924-48B3-9CDF-4718C5772279}"/>
          </ac:spMkLst>
        </pc:spChg>
        <pc:spChg chg="del">
          <ac:chgData name="Rachel Courter" userId="e9e44360-21bb-40ee-ae43-6caeae980dfe" providerId="ADAL" clId="{1D92C2B7-0BB7-417F-AE5A-B19C241ECD8D}" dt="2024-03-11T14:58:32.647" v="257" actId="478"/>
          <ac:spMkLst>
            <pc:docMk/>
            <pc:sldMk cId="0" sldId="262"/>
            <ac:spMk id="46" creationId="{6A110F2E-0BE7-6933-479D-F625C5CFBE8D}"/>
          </ac:spMkLst>
        </pc:spChg>
        <pc:spChg chg="mod">
          <ac:chgData name="Rachel Courter" userId="e9e44360-21bb-40ee-ae43-6caeae980dfe" providerId="ADAL" clId="{1D92C2B7-0BB7-417F-AE5A-B19C241ECD8D}" dt="2024-03-11T15:04:43.975" v="817" actId="14100"/>
          <ac:spMkLst>
            <pc:docMk/>
            <pc:sldMk cId="0" sldId="262"/>
            <ac:spMk id="54" creationId="{C5F657E2-8878-4D4B-9511-9C071D3FE478}"/>
          </ac:spMkLst>
        </pc:spChg>
        <pc:spChg chg="add mod">
          <ac:chgData name="Rachel Courter" userId="e9e44360-21bb-40ee-ae43-6caeae980dfe" providerId="ADAL" clId="{1D92C2B7-0BB7-417F-AE5A-B19C241ECD8D}" dt="2024-03-11T15:14:00.538" v="989" actId="1076"/>
          <ac:spMkLst>
            <pc:docMk/>
            <pc:sldMk cId="0" sldId="262"/>
            <ac:spMk id="56" creationId="{09DB3E5E-2C8F-5EE3-58BA-247A1E62F576}"/>
          </ac:spMkLst>
        </pc:spChg>
        <pc:spChg chg="mod">
          <ac:chgData name="Rachel Courter" userId="e9e44360-21bb-40ee-ae43-6caeae980dfe" providerId="ADAL" clId="{1D92C2B7-0BB7-417F-AE5A-B19C241ECD8D}" dt="2024-03-11T15:58:25.577" v="1215" actId="20577"/>
          <ac:spMkLst>
            <pc:docMk/>
            <pc:sldMk cId="0" sldId="262"/>
            <ac:spMk id="57" creationId="{FB844D2B-1ECA-A641-929D-31428C8AC552}"/>
          </ac:spMkLst>
        </pc:spChg>
        <pc:spChg chg="add mod">
          <ac:chgData name="Rachel Courter" userId="e9e44360-21bb-40ee-ae43-6caeae980dfe" providerId="ADAL" clId="{1D92C2B7-0BB7-417F-AE5A-B19C241ECD8D}" dt="2024-03-11T15:12:36.388" v="965" actId="14100"/>
          <ac:spMkLst>
            <pc:docMk/>
            <pc:sldMk cId="0" sldId="262"/>
            <ac:spMk id="58" creationId="{DF840FF6-D116-6BFF-D29F-EEF55EE72963}"/>
          </ac:spMkLst>
        </pc:spChg>
        <pc:spChg chg="mod">
          <ac:chgData name="Rachel Courter" userId="e9e44360-21bb-40ee-ae43-6caeae980dfe" providerId="ADAL" clId="{1D92C2B7-0BB7-417F-AE5A-B19C241ECD8D}" dt="2024-03-11T15:03:53.653" v="801" actId="1076"/>
          <ac:spMkLst>
            <pc:docMk/>
            <pc:sldMk cId="0" sldId="262"/>
            <ac:spMk id="59" creationId="{539182AD-E329-8D4B-BC41-B280E063E90A}"/>
          </ac:spMkLst>
        </pc:spChg>
        <pc:spChg chg="del mod">
          <ac:chgData name="Rachel Courter" userId="e9e44360-21bb-40ee-ae43-6caeae980dfe" providerId="ADAL" clId="{1D92C2B7-0BB7-417F-AE5A-B19C241ECD8D}" dt="2024-03-11T15:03:31.459" v="791" actId="478"/>
          <ac:spMkLst>
            <pc:docMk/>
            <pc:sldMk cId="0" sldId="262"/>
            <ac:spMk id="60" creationId="{7AAF0FB8-C0C8-374E-A890-1A20C709A317}"/>
          </ac:spMkLst>
        </pc:spChg>
        <pc:spChg chg="del">
          <ac:chgData name="Rachel Courter" userId="e9e44360-21bb-40ee-ae43-6caeae980dfe" providerId="ADAL" clId="{1D92C2B7-0BB7-417F-AE5A-B19C241ECD8D}" dt="2024-03-11T15:03:38.379" v="792" actId="478"/>
          <ac:spMkLst>
            <pc:docMk/>
            <pc:sldMk cId="0" sldId="262"/>
            <ac:spMk id="61" creationId="{63E94DC7-AD26-C74C-9CA3-9017E3D195B7}"/>
          </ac:spMkLst>
        </pc:spChg>
        <pc:spChg chg="add mod">
          <ac:chgData name="Rachel Courter" userId="e9e44360-21bb-40ee-ae43-6caeae980dfe" providerId="ADAL" clId="{1D92C2B7-0BB7-417F-AE5A-B19C241ECD8D}" dt="2024-03-21T19:37:57.901" v="2764" actId="1076"/>
          <ac:spMkLst>
            <pc:docMk/>
            <pc:sldMk cId="0" sldId="262"/>
            <ac:spMk id="63" creationId="{A89721E4-3A53-EA4B-371F-C8B0793150BF}"/>
          </ac:spMkLst>
        </pc:spChg>
        <pc:spChg chg="del mod">
          <ac:chgData name="Rachel Courter" userId="e9e44360-21bb-40ee-ae43-6caeae980dfe" providerId="ADAL" clId="{1D92C2B7-0BB7-417F-AE5A-B19C241ECD8D}" dt="2024-03-11T15:05:41.641" v="830" actId="478"/>
          <ac:spMkLst>
            <pc:docMk/>
            <pc:sldMk cId="0" sldId="262"/>
            <ac:spMk id="65" creationId="{6A247CE4-3F9D-7141-871C-EF8BF6882D6D}"/>
          </ac:spMkLst>
        </pc:spChg>
        <pc:spChg chg="mod">
          <ac:chgData name="Rachel Courter" userId="e9e44360-21bb-40ee-ae43-6caeae980dfe" providerId="ADAL" clId="{1D92C2B7-0BB7-417F-AE5A-B19C241ECD8D}" dt="2024-03-11T15:13:58.127" v="988" actId="1076"/>
          <ac:spMkLst>
            <pc:docMk/>
            <pc:sldMk cId="0" sldId="262"/>
            <ac:spMk id="67" creationId="{31CFA4B3-B770-8449-B5EA-A6388F268E86}"/>
          </ac:spMkLst>
        </pc:spChg>
        <pc:spChg chg="del">
          <ac:chgData name="Rachel Courter" userId="e9e44360-21bb-40ee-ae43-6caeae980dfe" providerId="ADAL" clId="{1D92C2B7-0BB7-417F-AE5A-B19C241ECD8D}" dt="2024-03-11T15:05:35.459" v="828" actId="478"/>
          <ac:spMkLst>
            <pc:docMk/>
            <pc:sldMk cId="0" sldId="262"/>
            <ac:spMk id="68" creationId="{458870DE-F66E-9C48-A8E0-6F27B9BE30D0}"/>
          </ac:spMkLst>
        </pc:spChg>
        <pc:spChg chg="mod">
          <ac:chgData name="Rachel Courter" userId="e9e44360-21bb-40ee-ae43-6caeae980dfe" providerId="ADAL" clId="{1D92C2B7-0BB7-417F-AE5A-B19C241ECD8D}" dt="2024-03-11T15:13:54.101" v="987" actId="1076"/>
          <ac:spMkLst>
            <pc:docMk/>
            <pc:sldMk cId="0" sldId="262"/>
            <ac:spMk id="71" creationId="{4B6E25B8-8BD6-4345-9A36-3888B065F8F0}"/>
          </ac:spMkLst>
        </pc:spChg>
        <pc:spChg chg="mod">
          <ac:chgData name="Rachel Courter" userId="e9e44360-21bb-40ee-ae43-6caeae980dfe" providerId="ADAL" clId="{1D92C2B7-0BB7-417F-AE5A-B19C241ECD8D}" dt="2024-03-11T14:58:00.832" v="254" actId="20577"/>
          <ac:spMkLst>
            <pc:docMk/>
            <pc:sldMk cId="0" sldId="262"/>
            <ac:spMk id="15364" creationId="{00000000-0000-0000-0000-000000000000}"/>
          </ac:spMkLst>
        </pc:spChg>
        <pc:spChg chg="mod">
          <ac:chgData name="Rachel Courter" userId="e9e44360-21bb-40ee-ae43-6caeae980dfe" providerId="ADAL" clId="{1D92C2B7-0BB7-417F-AE5A-B19C241ECD8D}" dt="2024-03-11T15:12:39.752" v="967" actId="1076"/>
          <ac:spMkLst>
            <pc:docMk/>
            <pc:sldMk cId="0" sldId="262"/>
            <ac:spMk id="15370" creationId="{00000000-0000-0000-0000-000000000000}"/>
          </ac:spMkLst>
        </pc:spChg>
        <pc:grpChg chg="mod">
          <ac:chgData name="Rachel Courter" userId="e9e44360-21bb-40ee-ae43-6caeae980dfe" providerId="ADAL" clId="{1D92C2B7-0BB7-417F-AE5A-B19C241ECD8D}" dt="2024-03-11T15:04:30.940" v="815" actId="1076"/>
          <ac:grpSpMkLst>
            <pc:docMk/>
            <pc:sldMk cId="0" sldId="262"/>
            <ac:grpSpMk id="26" creationId="{3BBAE8F1-7587-7546-B826-A41E9A57D1FA}"/>
          </ac:grpSpMkLst>
        </pc:grpChg>
        <pc:graphicFrameChg chg="del">
          <ac:chgData name="Rachel Courter" userId="e9e44360-21bb-40ee-ae43-6caeae980dfe" providerId="ADAL" clId="{1D92C2B7-0BB7-417F-AE5A-B19C241ECD8D}" dt="2024-03-11T14:37:56.837" v="4" actId="478"/>
          <ac:graphicFrameMkLst>
            <pc:docMk/>
            <pc:sldMk cId="0" sldId="262"/>
            <ac:graphicFrameMk id="3" creationId="{192D2E78-6DCD-4D38-9B09-B620369DBAF2}"/>
          </ac:graphicFrameMkLst>
        </pc:graphicFrameChg>
        <pc:graphicFrameChg chg="del">
          <ac:chgData name="Rachel Courter" userId="e9e44360-21bb-40ee-ae43-6caeae980dfe" providerId="ADAL" clId="{1D92C2B7-0BB7-417F-AE5A-B19C241ECD8D}" dt="2024-03-11T14:37:55.501" v="3" actId="478"/>
          <ac:graphicFrameMkLst>
            <pc:docMk/>
            <pc:sldMk cId="0" sldId="262"/>
            <ac:graphicFrameMk id="4" creationId="{A1CCB2CE-2EBA-44F0-B540-CF5599BA74E4}"/>
          </ac:graphicFrameMkLst>
        </pc:graphicFrameChg>
        <pc:graphicFrameChg chg="mod modGraphic">
          <ac:chgData name="Rachel Courter" userId="e9e44360-21bb-40ee-ae43-6caeae980dfe" providerId="ADAL" clId="{1D92C2B7-0BB7-417F-AE5A-B19C241ECD8D}" dt="2024-03-21T19:30:47.011" v="2597" actId="14100"/>
          <ac:graphicFrameMkLst>
            <pc:docMk/>
            <pc:sldMk cId="0" sldId="262"/>
            <ac:graphicFrameMk id="41" creationId="{859F28B6-FA6C-4C58-A645-F47FF12B8732}"/>
          </ac:graphicFrameMkLst>
        </pc:graphicFrameChg>
        <pc:graphicFrameChg chg="mod modGraphic">
          <ac:chgData name="Rachel Courter" userId="e9e44360-21bb-40ee-ae43-6caeae980dfe" providerId="ADAL" clId="{1D92C2B7-0BB7-417F-AE5A-B19C241ECD8D}" dt="2024-03-21T19:36:46.699" v="2757" actId="14100"/>
          <ac:graphicFrameMkLst>
            <pc:docMk/>
            <pc:sldMk cId="0" sldId="262"/>
            <ac:graphicFrameMk id="44" creationId="{3602FD6B-7174-4116-9739-607E0F7FE819}"/>
          </ac:graphicFrameMkLst>
        </pc:graphicFrameChg>
        <pc:graphicFrameChg chg="del">
          <ac:chgData name="Rachel Courter" userId="e9e44360-21bb-40ee-ae43-6caeae980dfe" providerId="ADAL" clId="{1D92C2B7-0BB7-417F-AE5A-B19C241ECD8D}" dt="2024-03-11T14:37:58.030" v="5" actId="478"/>
          <ac:graphicFrameMkLst>
            <pc:docMk/>
            <pc:sldMk cId="0" sldId="262"/>
            <ac:graphicFrameMk id="47" creationId="{6A027A34-E1FB-461B-B3E9-E4329C54D009}"/>
          </ac:graphicFrameMkLst>
        </pc:graphicFrameChg>
        <pc:graphicFrameChg chg="del">
          <ac:chgData name="Rachel Courter" userId="e9e44360-21bb-40ee-ae43-6caeae980dfe" providerId="ADAL" clId="{1D92C2B7-0BB7-417F-AE5A-B19C241ECD8D}" dt="2024-03-11T14:37:49.841" v="0" actId="478"/>
          <ac:graphicFrameMkLst>
            <pc:docMk/>
            <pc:sldMk cId="0" sldId="262"/>
            <ac:graphicFrameMk id="64" creationId="{E48BE398-6F83-42F0-AB37-4AF19FB7DCA9}"/>
          </ac:graphicFrameMkLst>
        </pc:graphicFrameChg>
        <pc:picChg chg="mod">
          <ac:chgData name="Rachel Courter" userId="e9e44360-21bb-40ee-ae43-6caeae980dfe" providerId="ADAL" clId="{1D92C2B7-0BB7-417F-AE5A-B19C241ECD8D}" dt="2024-03-11T17:09:12.445" v="2438" actId="14100"/>
          <ac:picMkLst>
            <pc:docMk/>
            <pc:sldMk cId="0" sldId="262"/>
            <ac:picMk id="18" creationId="{C10DAF7E-2F83-BAFB-59B6-63CF51E4B368}"/>
          </ac:picMkLst>
        </pc:picChg>
        <pc:picChg chg="del">
          <ac:chgData name="Rachel Courter" userId="e9e44360-21bb-40ee-ae43-6caeae980dfe" providerId="ADAL" clId="{1D92C2B7-0BB7-417F-AE5A-B19C241ECD8D}" dt="2024-03-11T15:03:23.993" v="789" actId="478"/>
          <ac:picMkLst>
            <pc:docMk/>
            <pc:sldMk cId="0" sldId="262"/>
            <ac:picMk id="40" creationId="{E9A331E3-E6D9-BE37-CA69-3E75B151DD01}"/>
          </ac:picMkLst>
        </pc:picChg>
        <pc:picChg chg="mod">
          <ac:chgData name="Rachel Courter" userId="e9e44360-21bb-40ee-ae43-6caeae980dfe" providerId="ADAL" clId="{1D92C2B7-0BB7-417F-AE5A-B19C241ECD8D}" dt="2024-03-11T15:05:17.600" v="825" actId="1076"/>
          <ac:picMkLst>
            <pc:docMk/>
            <pc:sldMk cId="0" sldId="262"/>
            <ac:picMk id="42" creationId="{8F865329-7C49-D73C-E253-F4B8B209FF3F}"/>
          </ac:picMkLst>
        </pc:picChg>
        <pc:picChg chg="add mod">
          <ac:chgData name="Rachel Courter" userId="e9e44360-21bb-40ee-ae43-6caeae980dfe" providerId="ADAL" clId="{1D92C2B7-0BB7-417F-AE5A-B19C241ECD8D}" dt="2024-03-11T15:14:08.950" v="992" actId="1076"/>
          <ac:picMkLst>
            <pc:docMk/>
            <pc:sldMk cId="0" sldId="262"/>
            <ac:picMk id="51" creationId="{17150798-CC22-8AAD-DA59-0AFD1E6D0615}"/>
          </ac:picMkLst>
        </pc:picChg>
        <pc:picChg chg="add mod">
          <ac:chgData name="Rachel Courter" userId="e9e44360-21bb-40ee-ae43-6caeae980dfe" providerId="ADAL" clId="{1D92C2B7-0BB7-417F-AE5A-B19C241ECD8D}" dt="2024-03-11T15:14:04.745" v="991" actId="1076"/>
          <ac:picMkLst>
            <pc:docMk/>
            <pc:sldMk cId="0" sldId="262"/>
            <ac:picMk id="53" creationId="{BED37D63-0846-5C97-392E-50BFEBAE9C24}"/>
          </ac:picMkLst>
        </pc:picChg>
        <pc:cxnChg chg="del">
          <ac:chgData name="Rachel Courter" userId="e9e44360-21bb-40ee-ae43-6caeae980dfe" providerId="ADAL" clId="{1D92C2B7-0BB7-417F-AE5A-B19C241ECD8D}" dt="2024-03-11T14:38:03.886" v="8" actId="478"/>
          <ac:cxnSpMkLst>
            <pc:docMk/>
            <pc:sldMk cId="0" sldId="262"/>
            <ac:cxnSpMk id="16" creationId="{05BACCBF-43C7-40C8-858D-6D45B60F4F20}"/>
          </ac:cxnSpMkLst>
        </pc:cxnChg>
        <pc:cxnChg chg="mod">
          <ac:chgData name="Rachel Courter" userId="e9e44360-21bb-40ee-ae43-6caeae980dfe" providerId="ADAL" clId="{1D92C2B7-0BB7-417F-AE5A-B19C241ECD8D}" dt="2024-03-11T15:06:05.281" v="837" actId="14100"/>
          <ac:cxnSpMkLst>
            <pc:docMk/>
            <pc:sldMk cId="0" sldId="262"/>
            <ac:cxnSpMk id="48" creationId="{65CEAE5C-3A78-CC41-AE54-471C60285D83}"/>
          </ac:cxnSpMkLst>
        </pc:cxnChg>
      </pc:sldChg>
    </pc:docChg>
  </pc:docChgLst>
  <pc:docChgLst>
    <pc:chgData name="Rachel Courter" userId="S::rrc1014@usnh.edu::e9e44360-21bb-40ee-ae43-6caeae980dfe" providerId="AD" clId="Web-{CB3B92DD-D91D-A092-DE49-8E5F628E2A06}"/>
    <pc:docChg chg="modSld">
      <pc:chgData name="Rachel Courter" userId="S::rrc1014@usnh.edu::e9e44360-21bb-40ee-ae43-6caeae980dfe" providerId="AD" clId="Web-{CB3B92DD-D91D-A092-DE49-8E5F628E2A06}" dt="2022-04-08T12:45:52.141" v="2" actId="20577"/>
      <pc:docMkLst>
        <pc:docMk/>
      </pc:docMkLst>
      <pc:sldChg chg="modSp">
        <pc:chgData name="Rachel Courter" userId="S::rrc1014@usnh.edu::e9e44360-21bb-40ee-ae43-6caeae980dfe" providerId="AD" clId="Web-{CB3B92DD-D91D-A092-DE49-8E5F628E2A06}" dt="2022-04-08T12:45:52.141" v="2" actId="20577"/>
        <pc:sldMkLst>
          <pc:docMk/>
          <pc:sldMk cId="0" sldId="262"/>
        </pc:sldMkLst>
        <pc:spChg chg="mod">
          <ac:chgData name="Rachel Courter" userId="S::rrc1014@usnh.edu::e9e44360-21bb-40ee-ae43-6caeae980dfe" providerId="AD" clId="Web-{CB3B92DD-D91D-A092-DE49-8E5F628E2A06}" dt="2022-04-08T12:45:52.141" v="2" actId="20577"/>
          <ac:spMkLst>
            <pc:docMk/>
            <pc:sldMk cId="0" sldId="262"/>
            <ac:spMk id="14" creationId="{9989A4A4-8055-A448-B92E-6E99A504A15B}"/>
          </ac:spMkLst>
        </pc:spChg>
        <pc:grpChg chg="mod">
          <ac:chgData name="Rachel Courter" userId="S::rrc1014@usnh.edu::e9e44360-21bb-40ee-ae43-6caeae980dfe" providerId="AD" clId="Web-{CB3B92DD-D91D-A092-DE49-8E5F628E2A06}" dt="2022-04-08T12:22:01.172" v="0" actId="1076"/>
          <ac:grpSpMkLst>
            <pc:docMk/>
            <pc:sldMk cId="0" sldId="262"/>
            <ac:grpSpMk id="9" creationId="{A78B867D-18A5-0445-9C3F-26415E6A6182}"/>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EAE1132-C2B5-3344-950C-7A0DABB4D31A}" type="slidenum">
              <a:rPr lang="en-US"/>
              <a:pPr/>
              <a:t>‹#›</a:t>
            </a:fld>
            <a:endParaRPr lang="en-US"/>
          </a:p>
        </p:txBody>
      </p:sp>
    </p:spTree>
    <p:extLst>
      <p:ext uri="{BB962C8B-B14F-4D97-AF65-F5344CB8AC3E}">
        <p14:creationId xmlns:p14="http://schemas.microsoft.com/office/powerpoint/2010/main" val="262214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6627"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6631"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C71B49C1-AC58-8346-A227-20BF67A9A536}" type="slidenum">
              <a:rPr lang="en-US"/>
              <a:pPr/>
              <a:t>‹#›</a:t>
            </a:fld>
            <a:endParaRPr lang="en-US"/>
          </a:p>
        </p:txBody>
      </p:sp>
    </p:spTree>
    <p:extLst>
      <p:ext uri="{BB962C8B-B14F-4D97-AF65-F5344CB8AC3E}">
        <p14:creationId xmlns:p14="http://schemas.microsoft.com/office/powerpoint/2010/main" val="426586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pitchFamily="32" charset="-128"/>
        <a:cs typeface="ＭＳ Ｐゴシック" pitchFamily="32" charset="-128"/>
      </a:defRPr>
    </a:lvl1pPr>
    <a:lvl2pPr marL="520568"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1041136" algn="l" rtl="0" eaLnBrk="0" fontAlgn="base" hangingPunct="0">
      <a:spcBef>
        <a:spcPct val="30000"/>
      </a:spcBef>
      <a:spcAft>
        <a:spcPct val="0"/>
      </a:spcAft>
      <a:defRPr sz="1400" kern="1200">
        <a:solidFill>
          <a:schemeClr val="tx1"/>
        </a:solidFill>
        <a:latin typeface="Arial" charset="0"/>
        <a:ea typeface="ＭＳ Ｐゴシック" charset="-128"/>
        <a:cs typeface="+mn-cs"/>
      </a:defRPr>
    </a:lvl3pPr>
    <a:lvl4pPr marL="1561704" algn="l" rtl="0" eaLnBrk="0" fontAlgn="base" hangingPunct="0">
      <a:spcBef>
        <a:spcPct val="30000"/>
      </a:spcBef>
      <a:spcAft>
        <a:spcPct val="0"/>
      </a:spcAft>
      <a:defRPr sz="1400" kern="1200">
        <a:solidFill>
          <a:schemeClr val="tx1"/>
        </a:solidFill>
        <a:latin typeface="Arial" charset="0"/>
        <a:ea typeface="ＭＳ Ｐゴシック" charset="-128"/>
        <a:cs typeface="+mn-cs"/>
      </a:defRPr>
    </a:lvl4pPr>
    <a:lvl5pPr marL="2082272"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602840" algn="l" defTabSz="520568" rtl="0" eaLnBrk="1" latinLnBrk="0" hangingPunct="1">
      <a:defRPr sz="1400" kern="1200">
        <a:solidFill>
          <a:schemeClr val="tx1"/>
        </a:solidFill>
        <a:latin typeface="+mn-lt"/>
        <a:ea typeface="+mn-ea"/>
        <a:cs typeface="+mn-cs"/>
      </a:defRPr>
    </a:lvl6pPr>
    <a:lvl7pPr marL="3123408" algn="l" defTabSz="520568" rtl="0" eaLnBrk="1" latinLnBrk="0" hangingPunct="1">
      <a:defRPr sz="1400" kern="1200">
        <a:solidFill>
          <a:schemeClr val="tx1"/>
        </a:solidFill>
        <a:latin typeface="+mn-lt"/>
        <a:ea typeface="+mn-ea"/>
        <a:cs typeface="+mn-cs"/>
      </a:defRPr>
    </a:lvl7pPr>
    <a:lvl8pPr marL="3643975" algn="l" defTabSz="520568" rtl="0" eaLnBrk="1" latinLnBrk="0" hangingPunct="1">
      <a:defRPr sz="1400" kern="1200">
        <a:solidFill>
          <a:schemeClr val="tx1"/>
        </a:solidFill>
        <a:latin typeface="+mn-lt"/>
        <a:ea typeface="+mn-ea"/>
        <a:cs typeface="+mn-cs"/>
      </a:defRPr>
    </a:lvl8pPr>
    <a:lvl9pPr marL="4164543" algn="l" defTabSz="52056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5400">
                <a:solidFill>
                  <a:schemeClr val="tx1"/>
                </a:solidFill>
                <a:latin typeface="Souvenir Lt BT" charset="0"/>
                <a:ea typeface="ＭＳ Ｐゴシック" charset="0"/>
                <a:cs typeface="ＭＳ Ｐゴシック" charset="0"/>
              </a:defRPr>
            </a:lvl1pPr>
            <a:lvl2pPr marL="37931725" indent="-37474525" eaLnBrk="0" hangingPunct="0">
              <a:defRPr sz="5400">
                <a:solidFill>
                  <a:schemeClr val="tx1"/>
                </a:solidFill>
                <a:latin typeface="Souvenir Lt BT" charset="0"/>
                <a:ea typeface="ＭＳ Ｐゴシック" charset="0"/>
              </a:defRPr>
            </a:lvl2pPr>
            <a:lvl3pPr eaLnBrk="0" hangingPunct="0">
              <a:defRPr sz="5400">
                <a:solidFill>
                  <a:schemeClr val="tx1"/>
                </a:solidFill>
                <a:latin typeface="Souvenir Lt BT" charset="0"/>
                <a:ea typeface="ＭＳ Ｐゴシック" charset="0"/>
              </a:defRPr>
            </a:lvl3pPr>
            <a:lvl4pPr eaLnBrk="0" hangingPunct="0">
              <a:defRPr sz="5400">
                <a:solidFill>
                  <a:schemeClr val="tx1"/>
                </a:solidFill>
                <a:latin typeface="Souvenir Lt BT" charset="0"/>
                <a:ea typeface="ＭＳ Ｐゴシック" charset="0"/>
              </a:defRPr>
            </a:lvl4pPr>
            <a:lvl5pPr eaLnBrk="0" hangingPunct="0">
              <a:defRPr sz="5400">
                <a:solidFill>
                  <a:schemeClr val="tx1"/>
                </a:solidFill>
                <a:latin typeface="Souvenir Lt BT" charset="0"/>
                <a:ea typeface="ＭＳ Ｐゴシック" charset="0"/>
              </a:defRPr>
            </a:lvl5pPr>
            <a:lvl6pPr marL="457200" eaLnBrk="0" fontAlgn="base" hangingPunct="0">
              <a:spcBef>
                <a:spcPct val="0"/>
              </a:spcBef>
              <a:spcAft>
                <a:spcPct val="0"/>
              </a:spcAft>
              <a:defRPr sz="5400">
                <a:solidFill>
                  <a:schemeClr val="tx1"/>
                </a:solidFill>
                <a:latin typeface="Souvenir Lt BT" charset="0"/>
                <a:ea typeface="ＭＳ Ｐゴシック" charset="0"/>
              </a:defRPr>
            </a:lvl6pPr>
            <a:lvl7pPr marL="914400" eaLnBrk="0" fontAlgn="base" hangingPunct="0">
              <a:spcBef>
                <a:spcPct val="0"/>
              </a:spcBef>
              <a:spcAft>
                <a:spcPct val="0"/>
              </a:spcAft>
              <a:defRPr sz="5400">
                <a:solidFill>
                  <a:schemeClr val="tx1"/>
                </a:solidFill>
                <a:latin typeface="Souvenir Lt BT" charset="0"/>
                <a:ea typeface="ＭＳ Ｐゴシック" charset="0"/>
              </a:defRPr>
            </a:lvl7pPr>
            <a:lvl8pPr marL="1371600" eaLnBrk="0" fontAlgn="base" hangingPunct="0">
              <a:spcBef>
                <a:spcPct val="0"/>
              </a:spcBef>
              <a:spcAft>
                <a:spcPct val="0"/>
              </a:spcAft>
              <a:defRPr sz="5400">
                <a:solidFill>
                  <a:schemeClr val="tx1"/>
                </a:solidFill>
                <a:latin typeface="Souvenir Lt BT" charset="0"/>
                <a:ea typeface="ＭＳ Ｐゴシック" charset="0"/>
              </a:defRPr>
            </a:lvl8pPr>
            <a:lvl9pPr marL="1828800" eaLnBrk="0" fontAlgn="base" hangingPunct="0">
              <a:spcBef>
                <a:spcPct val="0"/>
              </a:spcBef>
              <a:spcAft>
                <a:spcPct val="0"/>
              </a:spcAft>
              <a:defRPr sz="5400">
                <a:solidFill>
                  <a:schemeClr val="tx1"/>
                </a:solidFill>
                <a:latin typeface="Souvenir Lt BT" charset="0"/>
                <a:ea typeface="ＭＳ Ｐゴシック" charset="0"/>
              </a:defRPr>
            </a:lvl9pPr>
          </a:lstStyle>
          <a:p>
            <a:pPr eaLnBrk="1" hangingPunct="1"/>
            <a:fld id="{2DEE839A-5B5E-384B-82C3-E3749DEBA793}" type="slidenum">
              <a:rPr lang="en-US" sz="1200">
                <a:latin typeface="Arial" charset="0"/>
              </a:rPr>
              <a:pPr eaLnBrk="1" hangingPunct="1"/>
              <a:t>1</a:t>
            </a:fld>
            <a:endParaRPr lang="en-US" sz="1200">
              <a:latin typeface="Arial" charset="0"/>
            </a:endParaRPr>
          </a:p>
        </p:txBody>
      </p:sp>
      <p:sp>
        <p:nvSpPr>
          <p:cNvPr id="16387" name="Rectangle 2"/>
          <p:cNvSpPr>
            <a:spLocks noGrp="1" noRot="1" noChangeAspect="1" noChangeArrowheads="1" noTextEdit="1"/>
          </p:cNvSpPr>
          <p:nvPr>
            <p:ph type="sldImg"/>
          </p:nvPr>
        </p:nvSpPr>
        <p:spPr>
          <a:xfrm>
            <a:off x="2857500" y="514350"/>
            <a:ext cx="3429000" cy="2571750"/>
          </a:xfrm>
          <a:ln/>
        </p:spPr>
      </p:sp>
      <p:sp>
        <p:nvSpPr>
          <p:cNvPr id="163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of</a:t>
            </a:r>
          </a:p>
        </p:txBody>
      </p:sp>
    </p:spTree>
    <p:extLst>
      <p:ext uri="{BB962C8B-B14F-4D97-AF65-F5344CB8AC3E}">
        <p14:creationId xmlns:p14="http://schemas.microsoft.com/office/powerpoint/2010/main" val="76912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093" y="10226033"/>
            <a:ext cx="37309017" cy="7056646"/>
          </a:xfrm>
        </p:spPr>
        <p:txBody>
          <a:bodyPr/>
          <a:lstStyle/>
          <a:p>
            <a:r>
              <a:rPr lang="en-US"/>
              <a:t>Click to edit Master title style</a:t>
            </a:r>
          </a:p>
        </p:txBody>
      </p:sp>
      <p:sp>
        <p:nvSpPr>
          <p:cNvPr id="3" name="Subtitle 2"/>
          <p:cNvSpPr>
            <a:spLocks noGrp="1"/>
          </p:cNvSpPr>
          <p:nvPr>
            <p:ph type="subTitle" idx="1"/>
          </p:nvPr>
        </p:nvSpPr>
        <p:spPr>
          <a:xfrm>
            <a:off x="6584488" y="18653721"/>
            <a:ext cx="30722227" cy="8413036"/>
          </a:xfrm>
        </p:spPr>
        <p:txBody>
          <a:bodyPr/>
          <a:lstStyle>
            <a:lvl1pPr marL="0" indent="0" algn="ctr">
              <a:buNone/>
              <a:defRPr/>
            </a:lvl1pPr>
            <a:lvl2pPr marL="601279" indent="0" algn="ctr">
              <a:buNone/>
              <a:defRPr/>
            </a:lvl2pPr>
            <a:lvl3pPr marL="1202559" indent="0" algn="ctr">
              <a:buNone/>
              <a:defRPr/>
            </a:lvl3pPr>
            <a:lvl4pPr marL="1803838" indent="0" algn="ctr">
              <a:buNone/>
              <a:defRPr/>
            </a:lvl4pPr>
            <a:lvl5pPr marL="2405118" indent="0" algn="ctr">
              <a:buNone/>
              <a:defRPr/>
            </a:lvl5pPr>
            <a:lvl6pPr marL="3006397" indent="0" algn="ctr">
              <a:buNone/>
              <a:defRPr/>
            </a:lvl6pPr>
            <a:lvl7pPr marL="3607676" indent="0" algn="ctr">
              <a:buNone/>
              <a:defRPr/>
            </a:lvl7pPr>
            <a:lvl8pPr marL="4208955" indent="0" algn="ctr">
              <a:buNone/>
              <a:defRPr/>
            </a:lvl8pPr>
            <a:lvl9pPr marL="48102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FE6566-3368-4342-A487-1A088F0B17E2}" type="slidenum">
              <a:rPr lang="en-US"/>
              <a:pPr/>
              <a:t>‹#›</a:t>
            </a:fld>
            <a:endParaRPr lang="en-US"/>
          </a:p>
        </p:txBody>
      </p:sp>
    </p:spTree>
    <p:extLst>
      <p:ext uri="{BB962C8B-B14F-4D97-AF65-F5344CB8AC3E}">
        <p14:creationId xmlns:p14="http://schemas.microsoft.com/office/powerpoint/2010/main" val="382341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9F780A-4022-4040-9735-CB84DA46C94B}" type="slidenum">
              <a:rPr lang="en-US"/>
              <a:pPr/>
              <a:t>‹#›</a:t>
            </a:fld>
            <a:endParaRPr lang="en-US"/>
          </a:p>
        </p:txBody>
      </p:sp>
    </p:spTree>
    <p:extLst>
      <p:ext uri="{BB962C8B-B14F-4D97-AF65-F5344CB8AC3E}">
        <p14:creationId xmlns:p14="http://schemas.microsoft.com/office/powerpoint/2010/main" val="115385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2328" y="1319764"/>
            <a:ext cx="9875577" cy="280849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298" y="1319764"/>
            <a:ext cx="29408093" cy="280849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4E4597-65FB-A54F-8B2E-33A71E14D678}" type="slidenum">
              <a:rPr lang="en-US"/>
              <a:pPr/>
              <a:t>‹#›</a:t>
            </a:fld>
            <a:endParaRPr lang="en-US"/>
          </a:p>
        </p:txBody>
      </p:sp>
    </p:spTree>
    <p:extLst>
      <p:ext uri="{BB962C8B-B14F-4D97-AF65-F5344CB8AC3E}">
        <p14:creationId xmlns:p14="http://schemas.microsoft.com/office/powerpoint/2010/main" val="414291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C009E3-5496-1649-9EDE-7B9A8AA3F617}" type="slidenum">
              <a:rPr lang="en-US"/>
              <a:pPr/>
              <a:t>‹#›</a:t>
            </a:fld>
            <a:endParaRPr lang="en-US"/>
          </a:p>
        </p:txBody>
      </p:sp>
    </p:spTree>
    <p:extLst>
      <p:ext uri="{BB962C8B-B14F-4D97-AF65-F5344CB8AC3E}">
        <p14:creationId xmlns:p14="http://schemas.microsoft.com/office/powerpoint/2010/main" val="355175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005" y="21152847"/>
            <a:ext cx="37309017" cy="6537776"/>
          </a:xfrm>
        </p:spPr>
        <p:txBody>
          <a:bodyPr anchor="t"/>
          <a:lstStyle>
            <a:lvl1pPr algn="l">
              <a:defRPr sz="5313" b="1" cap="all"/>
            </a:lvl1pPr>
          </a:lstStyle>
          <a:p>
            <a:r>
              <a:rPr lang="en-US"/>
              <a:t>Click to edit Master title style</a:t>
            </a:r>
          </a:p>
        </p:txBody>
      </p:sp>
      <p:sp>
        <p:nvSpPr>
          <p:cNvPr id="3" name="Text Placeholder 2"/>
          <p:cNvSpPr>
            <a:spLocks noGrp="1"/>
          </p:cNvSpPr>
          <p:nvPr>
            <p:ph type="body" idx="1"/>
          </p:nvPr>
        </p:nvSpPr>
        <p:spPr>
          <a:xfrm>
            <a:off x="3466005" y="13952139"/>
            <a:ext cx="37309017" cy="7200709"/>
          </a:xfrm>
        </p:spPr>
        <p:txBody>
          <a:bodyPr anchor="b"/>
          <a:lstStyle>
            <a:lvl1pPr marL="0" indent="0">
              <a:buNone/>
              <a:defRPr sz="2656"/>
            </a:lvl1pPr>
            <a:lvl2pPr marL="601279" indent="0">
              <a:buNone/>
              <a:defRPr sz="2311"/>
            </a:lvl2pPr>
            <a:lvl3pPr marL="1202559" indent="0">
              <a:buNone/>
              <a:defRPr sz="2079"/>
            </a:lvl3pPr>
            <a:lvl4pPr marL="1803838" indent="0">
              <a:buNone/>
              <a:defRPr sz="1848"/>
            </a:lvl4pPr>
            <a:lvl5pPr marL="2405118" indent="0">
              <a:buNone/>
              <a:defRPr sz="1848"/>
            </a:lvl5pPr>
            <a:lvl6pPr marL="3006397" indent="0">
              <a:buNone/>
              <a:defRPr sz="1848"/>
            </a:lvl6pPr>
            <a:lvl7pPr marL="3607676" indent="0">
              <a:buNone/>
              <a:defRPr sz="1848"/>
            </a:lvl7pPr>
            <a:lvl8pPr marL="4208955" indent="0">
              <a:buNone/>
              <a:defRPr sz="1848"/>
            </a:lvl8pPr>
            <a:lvl9pPr marL="4810234" indent="0">
              <a:buNone/>
              <a:defRPr sz="18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E78E28-A076-4A4E-A13A-85B82746B5AF}" type="slidenum">
              <a:rPr lang="en-US"/>
              <a:pPr/>
              <a:t>‹#›</a:t>
            </a:fld>
            <a:endParaRPr lang="en-US"/>
          </a:p>
        </p:txBody>
      </p:sp>
    </p:spTree>
    <p:extLst>
      <p:ext uri="{BB962C8B-B14F-4D97-AF65-F5344CB8AC3E}">
        <p14:creationId xmlns:p14="http://schemas.microsoft.com/office/powerpoint/2010/main" val="401418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295" y="7682956"/>
            <a:ext cx="19640684" cy="21721773"/>
          </a:xfrm>
        </p:spPr>
        <p:txBody>
          <a:bodyPr/>
          <a:lstStyle>
            <a:lvl1pPr>
              <a:defRPr sz="3696"/>
            </a:lvl1pPr>
            <a:lvl2pPr>
              <a:defRPr sz="3119"/>
            </a:lvl2pPr>
            <a:lvl3pPr>
              <a:defRPr sz="2656"/>
            </a:lvl3pPr>
            <a:lvl4pPr>
              <a:defRPr sz="2311"/>
            </a:lvl4pPr>
            <a:lvl5pPr>
              <a:defRPr sz="2311"/>
            </a:lvl5pPr>
            <a:lvl6pPr>
              <a:defRPr sz="2311"/>
            </a:lvl6pPr>
            <a:lvl7pPr>
              <a:defRPr sz="2311"/>
            </a:lvl7pPr>
            <a:lvl8pPr>
              <a:defRPr sz="2311"/>
            </a:lvl8pPr>
            <a:lvl9pPr>
              <a:defRPr sz="23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54923" y="7682956"/>
            <a:ext cx="19642984" cy="21721773"/>
          </a:xfrm>
        </p:spPr>
        <p:txBody>
          <a:bodyPr/>
          <a:lstStyle>
            <a:lvl1pPr>
              <a:defRPr sz="3696"/>
            </a:lvl1pPr>
            <a:lvl2pPr>
              <a:defRPr sz="3119"/>
            </a:lvl2pPr>
            <a:lvl3pPr>
              <a:defRPr sz="2656"/>
            </a:lvl3pPr>
            <a:lvl4pPr>
              <a:defRPr sz="2311"/>
            </a:lvl4pPr>
            <a:lvl5pPr>
              <a:defRPr sz="2311"/>
            </a:lvl5pPr>
            <a:lvl6pPr>
              <a:defRPr sz="2311"/>
            </a:lvl6pPr>
            <a:lvl7pPr>
              <a:defRPr sz="2311"/>
            </a:lvl7pPr>
            <a:lvl8pPr>
              <a:defRPr sz="2311"/>
            </a:lvl8pPr>
            <a:lvl9pPr>
              <a:defRPr sz="23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FA83FC-5264-7F47-AEC7-3B5F90A286A3}" type="slidenum">
              <a:rPr lang="en-US"/>
              <a:pPr/>
              <a:t>‹#›</a:t>
            </a:fld>
            <a:endParaRPr lang="en-US"/>
          </a:p>
        </p:txBody>
      </p:sp>
    </p:spTree>
    <p:extLst>
      <p:ext uri="{BB962C8B-B14F-4D97-AF65-F5344CB8AC3E}">
        <p14:creationId xmlns:p14="http://schemas.microsoft.com/office/powerpoint/2010/main" val="1102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599" y="1318545"/>
            <a:ext cx="39500008" cy="548660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5598" y="7367970"/>
            <a:ext cx="19392127" cy="3071717"/>
          </a:xfrm>
        </p:spPr>
        <p:txBody>
          <a:bodyPr anchor="b"/>
          <a:lstStyle>
            <a:lvl1pPr marL="0" indent="0">
              <a:buNone/>
              <a:defRPr sz="3119" b="1"/>
            </a:lvl1pPr>
            <a:lvl2pPr marL="601279" indent="0">
              <a:buNone/>
              <a:defRPr sz="2656" b="1"/>
            </a:lvl2pPr>
            <a:lvl3pPr marL="1202559" indent="0">
              <a:buNone/>
              <a:defRPr sz="2311" b="1"/>
            </a:lvl3pPr>
            <a:lvl4pPr marL="1803838" indent="0">
              <a:buNone/>
              <a:defRPr sz="2079" b="1"/>
            </a:lvl4pPr>
            <a:lvl5pPr marL="2405118" indent="0">
              <a:buNone/>
              <a:defRPr sz="2079" b="1"/>
            </a:lvl5pPr>
            <a:lvl6pPr marL="3006397" indent="0">
              <a:buNone/>
              <a:defRPr sz="2079" b="1"/>
            </a:lvl6pPr>
            <a:lvl7pPr marL="3607676" indent="0">
              <a:buNone/>
              <a:defRPr sz="2079" b="1"/>
            </a:lvl7pPr>
            <a:lvl8pPr marL="4208955" indent="0">
              <a:buNone/>
              <a:defRPr sz="2079" b="1"/>
            </a:lvl8pPr>
            <a:lvl9pPr marL="4810234" indent="0">
              <a:buNone/>
              <a:defRPr sz="2079" b="1"/>
            </a:lvl9pPr>
          </a:lstStyle>
          <a:p>
            <a:pPr lvl="0"/>
            <a:r>
              <a:rPr lang="en-US"/>
              <a:t>Click to edit Master text styles</a:t>
            </a:r>
          </a:p>
        </p:txBody>
      </p:sp>
      <p:sp>
        <p:nvSpPr>
          <p:cNvPr id="4" name="Content Placeholder 3"/>
          <p:cNvSpPr>
            <a:spLocks noGrp="1"/>
          </p:cNvSpPr>
          <p:nvPr>
            <p:ph sz="half" idx="2"/>
          </p:nvPr>
        </p:nvSpPr>
        <p:spPr>
          <a:xfrm>
            <a:off x="2195598" y="10439688"/>
            <a:ext cx="19392127" cy="18966262"/>
          </a:xfrm>
        </p:spPr>
        <p:txBody>
          <a:bodyPr/>
          <a:lstStyle>
            <a:lvl1pPr>
              <a:defRPr sz="3119"/>
            </a:lvl1pPr>
            <a:lvl2pPr>
              <a:defRPr sz="2656"/>
            </a:lvl2pPr>
            <a:lvl3pPr>
              <a:defRPr sz="2311"/>
            </a:lvl3pPr>
            <a:lvl4pPr>
              <a:defRPr sz="2079"/>
            </a:lvl4pPr>
            <a:lvl5pPr>
              <a:defRPr sz="2079"/>
            </a:lvl5pPr>
            <a:lvl6pPr>
              <a:defRPr sz="2079"/>
            </a:lvl6pPr>
            <a:lvl7pPr>
              <a:defRPr sz="2079"/>
            </a:lvl7pPr>
            <a:lvl8pPr>
              <a:defRPr sz="2079"/>
            </a:lvl8pPr>
            <a:lvl9pPr>
              <a:defRPr sz="20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574" y="7367970"/>
            <a:ext cx="19399031" cy="3071717"/>
          </a:xfrm>
        </p:spPr>
        <p:txBody>
          <a:bodyPr anchor="b"/>
          <a:lstStyle>
            <a:lvl1pPr marL="0" indent="0">
              <a:buNone/>
              <a:defRPr sz="3119" b="1"/>
            </a:lvl1pPr>
            <a:lvl2pPr marL="601279" indent="0">
              <a:buNone/>
              <a:defRPr sz="2656" b="1"/>
            </a:lvl2pPr>
            <a:lvl3pPr marL="1202559" indent="0">
              <a:buNone/>
              <a:defRPr sz="2311" b="1"/>
            </a:lvl3pPr>
            <a:lvl4pPr marL="1803838" indent="0">
              <a:buNone/>
              <a:defRPr sz="2079" b="1"/>
            </a:lvl4pPr>
            <a:lvl5pPr marL="2405118" indent="0">
              <a:buNone/>
              <a:defRPr sz="2079" b="1"/>
            </a:lvl5pPr>
            <a:lvl6pPr marL="3006397" indent="0">
              <a:buNone/>
              <a:defRPr sz="2079" b="1"/>
            </a:lvl6pPr>
            <a:lvl7pPr marL="3607676" indent="0">
              <a:buNone/>
              <a:defRPr sz="2079" b="1"/>
            </a:lvl7pPr>
            <a:lvl8pPr marL="4208955" indent="0">
              <a:buNone/>
              <a:defRPr sz="2079" b="1"/>
            </a:lvl8pPr>
            <a:lvl9pPr marL="4810234" indent="0">
              <a:buNone/>
              <a:defRPr sz="2079" b="1"/>
            </a:lvl9pPr>
          </a:lstStyle>
          <a:p>
            <a:pPr lvl="0"/>
            <a:r>
              <a:rPr lang="en-US"/>
              <a:t>Click to edit Master text styles</a:t>
            </a:r>
          </a:p>
        </p:txBody>
      </p:sp>
      <p:sp>
        <p:nvSpPr>
          <p:cNvPr id="6" name="Content Placeholder 5"/>
          <p:cNvSpPr>
            <a:spLocks noGrp="1"/>
          </p:cNvSpPr>
          <p:nvPr>
            <p:ph sz="quarter" idx="4"/>
          </p:nvPr>
        </p:nvSpPr>
        <p:spPr>
          <a:xfrm>
            <a:off x="22296574" y="10439688"/>
            <a:ext cx="19399031" cy="18966262"/>
          </a:xfrm>
        </p:spPr>
        <p:txBody>
          <a:bodyPr/>
          <a:lstStyle>
            <a:lvl1pPr>
              <a:defRPr sz="3119"/>
            </a:lvl1pPr>
            <a:lvl2pPr>
              <a:defRPr sz="2656"/>
            </a:lvl2pPr>
            <a:lvl3pPr>
              <a:defRPr sz="2311"/>
            </a:lvl3pPr>
            <a:lvl4pPr>
              <a:defRPr sz="2079"/>
            </a:lvl4pPr>
            <a:lvl5pPr>
              <a:defRPr sz="2079"/>
            </a:lvl5pPr>
            <a:lvl6pPr>
              <a:defRPr sz="2079"/>
            </a:lvl6pPr>
            <a:lvl7pPr>
              <a:defRPr sz="2079"/>
            </a:lvl7pPr>
            <a:lvl8pPr>
              <a:defRPr sz="2079"/>
            </a:lvl8pPr>
            <a:lvl9pPr>
              <a:defRPr sz="20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A0F809A-7738-B145-B986-16F8C3E50C07}" type="slidenum">
              <a:rPr lang="en-US"/>
              <a:pPr/>
              <a:t>‹#›</a:t>
            </a:fld>
            <a:endParaRPr lang="en-US"/>
          </a:p>
        </p:txBody>
      </p:sp>
    </p:spTree>
    <p:extLst>
      <p:ext uri="{BB962C8B-B14F-4D97-AF65-F5344CB8AC3E}">
        <p14:creationId xmlns:p14="http://schemas.microsoft.com/office/powerpoint/2010/main" val="421260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1E0CE2D-DC15-6944-9BE0-40CD8E0CE739}" type="slidenum">
              <a:rPr lang="en-US"/>
              <a:pPr/>
              <a:t>‹#›</a:t>
            </a:fld>
            <a:endParaRPr lang="en-US"/>
          </a:p>
        </p:txBody>
      </p:sp>
    </p:spTree>
    <p:extLst>
      <p:ext uri="{BB962C8B-B14F-4D97-AF65-F5344CB8AC3E}">
        <p14:creationId xmlns:p14="http://schemas.microsoft.com/office/powerpoint/2010/main" val="30742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BD1CD2A-C2FD-144C-89C7-5294B908ED2C}" type="slidenum">
              <a:rPr lang="en-US"/>
              <a:pPr/>
              <a:t>‹#›</a:t>
            </a:fld>
            <a:endParaRPr lang="en-US"/>
          </a:p>
        </p:txBody>
      </p:sp>
    </p:spTree>
    <p:extLst>
      <p:ext uri="{BB962C8B-B14F-4D97-AF65-F5344CB8AC3E}">
        <p14:creationId xmlns:p14="http://schemas.microsoft.com/office/powerpoint/2010/main" val="296897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600" y="1311219"/>
            <a:ext cx="14439377" cy="5576947"/>
          </a:xfrm>
        </p:spPr>
        <p:txBody>
          <a:bodyPr anchor="b"/>
          <a:lstStyle>
            <a:lvl1pPr algn="l">
              <a:defRPr sz="2656" b="1"/>
            </a:lvl1pPr>
          </a:lstStyle>
          <a:p>
            <a:r>
              <a:rPr lang="en-US"/>
              <a:t>Click to edit Master title style</a:t>
            </a:r>
          </a:p>
        </p:txBody>
      </p:sp>
      <p:sp>
        <p:nvSpPr>
          <p:cNvPr id="3" name="Content Placeholder 2"/>
          <p:cNvSpPr>
            <a:spLocks noGrp="1"/>
          </p:cNvSpPr>
          <p:nvPr>
            <p:ph idx="1"/>
          </p:nvPr>
        </p:nvSpPr>
        <p:spPr>
          <a:xfrm>
            <a:off x="17159708" y="1311218"/>
            <a:ext cx="24535897" cy="28094730"/>
          </a:xfrm>
        </p:spPr>
        <p:txBody>
          <a:bodyPr/>
          <a:lstStyle>
            <a:lvl1pPr>
              <a:defRPr sz="4159"/>
            </a:lvl1pPr>
            <a:lvl2pPr>
              <a:defRPr sz="3696"/>
            </a:lvl2pPr>
            <a:lvl3pPr>
              <a:defRPr sz="3119"/>
            </a:lvl3pPr>
            <a:lvl4pPr>
              <a:defRPr sz="2656"/>
            </a:lvl4pPr>
            <a:lvl5pPr>
              <a:defRPr sz="2656"/>
            </a:lvl5pPr>
            <a:lvl6pPr>
              <a:defRPr sz="2656"/>
            </a:lvl6pPr>
            <a:lvl7pPr>
              <a:defRPr sz="2656"/>
            </a:lvl7pPr>
            <a:lvl8pPr>
              <a:defRPr sz="2656"/>
            </a:lvl8pPr>
            <a:lvl9pPr>
              <a:defRPr sz="26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5600" y="6888167"/>
            <a:ext cx="14439377" cy="22517782"/>
          </a:xfrm>
        </p:spPr>
        <p:txBody>
          <a:bodyPr/>
          <a:lstStyle>
            <a:lvl1pPr marL="0" indent="0">
              <a:buNone/>
              <a:defRPr sz="1848"/>
            </a:lvl1pPr>
            <a:lvl2pPr marL="601279" indent="0">
              <a:buNone/>
              <a:defRPr sz="1617"/>
            </a:lvl2pPr>
            <a:lvl3pPr marL="1202559" indent="0">
              <a:buNone/>
              <a:defRPr sz="1271"/>
            </a:lvl3pPr>
            <a:lvl4pPr marL="1803838" indent="0">
              <a:buNone/>
              <a:defRPr sz="1155"/>
            </a:lvl4pPr>
            <a:lvl5pPr marL="2405118" indent="0">
              <a:buNone/>
              <a:defRPr sz="1155"/>
            </a:lvl5pPr>
            <a:lvl6pPr marL="3006397" indent="0">
              <a:buNone/>
              <a:defRPr sz="1155"/>
            </a:lvl6pPr>
            <a:lvl7pPr marL="3607676" indent="0">
              <a:buNone/>
              <a:defRPr sz="1155"/>
            </a:lvl7pPr>
            <a:lvl8pPr marL="4208955" indent="0">
              <a:buNone/>
              <a:defRPr sz="1155"/>
            </a:lvl8pPr>
            <a:lvl9pPr marL="4810234" indent="0">
              <a:buNone/>
              <a:defRPr sz="115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B038C4-F0B5-9943-836F-D3BBD17B02A1}" type="slidenum">
              <a:rPr lang="en-US"/>
              <a:pPr/>
              <a:t>‹#›</a:t>
            </a:fld>
            <a:endParaRPr lang="en-US"/>
          </a:p>
        </p:txBody>
      </p:sp>
    </p:spTree>
    <p:extLst>
      <p:ext uri="{BB962C8B-B14F-4D97-AF65-F5344CB8AC3E}">
        <p14:creationId xmlns:p14="http://schemas.microsoft.com/office/powerpoint/2010/main" val="130656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872" y="23042759"/>
            <a:ext cx="26335641" cy="2720105"/>
          </a:xfrm>
        </p:spPr>
        <p:txBody>
          <a:bodyPr anchor="b"/>
          <a:lstStyle>
            <a:lvl1pPr algn="l">
              <a:defRPr sz="2656" b="1"/>
            </a:lvl1pPr>
          </a:lstStyle>
          <a:p>
            <a:r>
              <a:rPr lang="en-US"/>
              <a:t>Click to edit Master title style</a:t>
            </a:r>
          </a:p>
        </p:txBody>
      </p:sp>
      <p:sp>
        <p:nvSpPr>
          <p:cNvPr id="3" name="Picture Placeholder 2"/>
          <p:cNvSpPr>
            <a:spLocks noGrp="1"/>
          </p:cNvSpPr>
          <p:nvPr>
            <p:ph type="pic" idx="1"/>
          </p:nvPr>
        </p:nvSpPr>
        <p:spPr>
          <a:xfrm>
            <a:off x="8602872" y="2941084"/>
            <a:ext cx="26335641" cy="19751284"/>
          </a:xfrm>
        </p:spPr>
        <p:txBody>
          <a:bodyPr/>
          <a:lstStyle>
            <a:lvl1pPr marL="0" indent="0">
              <a:buNone/>
              <a:defRPr sz="4159"/>
            </a:lvl1pPr>
            <a:lvl2pPr marL="601279" indent="0">
              <a:buNone/>
              <a:defRPr sz="3696"/>
            </a:lvl2pPr>
            <a:lvl3pPr marL="1202559" indent="0">
              <a:buNone/>
              <a:defRPr sz="3119"/>
            </a:lvl3pPr>
            <a:lvl4pPr marL="1803838" indent="0">
              <a:buNone/>
              <a:defRPr sz="2656"/>
            </a:lvl4pPr>
            <a:lvl5pPr marL="2405118" indent="0">
              <a:buNone/>
              <a:defRPr sz="2656"/>
            </a:lvl5pPr>
            <a:lvl6pPr marL="3006397" indent="0">
              <a:buNone/>
              <a:defRPr sz="2656"/>
            </a:lvl6pPr>
            <a:lvl7pPr marL="3607676" indent="0">
              <a:buNone/>
              <a:defRPr sz="2656"/>
            </a:lvl7pPr>
            <a:lvl8pPr marL="4208955" indent="0">
              <a:buNone/>
              <a:defRPr sz="2656"/>
            </a:lvl8pPr>
            <a:lvl9pPr marL="4810234" indent="0">
              <a:buNone/>
              <a:defRPr sz="2656"/>
            </a:lvl9pPr>
          </a:lstStyle>
          <a:p>
            <a:pPr lvl="0"/>
            <a:endParaRPr lang="en-US" noProof="0"/>
          </a:p>
        </p:txBody>
      </p:sp>
      <p:sp>
        <p:nvSpPr>
          <p:cNvPr id="4" name="Text Placeholder 3"/>
          <p:cNvSpPr>
            <a:spLocks noGrp="1"/>
          </p:cNvSpPr>
          <p:nvPr>
            <p:ph type="body" sz="half" idx="2"/>
          </p:nvPr>
        </p:nvSpPr>
        <p:spPr>
          <a:xfrm>
            <a:off x="8602872" y="25762862"/>
            <a:ext cx="26335641" cy="3864064"/>
          </a:xfrm>
        </p:spPr>
        <p:txBody>
          <a:bodyPr/>
          <a:lstStyle>
            <a:lvl1pPr marL="0" indent="0">
              <a:buNone/>
              <a:defRPr sz="1848"/>
            </a:lvl1pPr>
            <a:lvl2pPr marL="601279" indent="0">
              <a:buNone/>
              <a:defRPr sz="1617"/>
            </a:lvl2pPr>
            <a:lvl3pPr marL="1202559" indent="0">
              <a:buNone/>
              <a:defRPr sz="1271"/>
            </a:lvl3pPr>
            <a:lvl4pPr marL="1803838" indent="0">
              <a:buNone/>
              <a:defRPr sz="1155"/>
            </a:lvl4pPr>
            <a:lvl5pPr marL="2405118" indent="0">
              <a:buNone/>
              <a:defRPr sz="1155"/>
            </a:lvl5pPr>
            <a:lvl6pPr marL="3006397" indent="0">
              <a:buNone/>
              <a:defRPr sz="1155"/>
            </a:lvl6pPr>
            <a:lvl7pPr marL="3607676" indent="0">
              <a:buNone/>
              <a:defRPr sz="1155"/>
            </a:lvl7pPr>
            <a:lvl8pPr marL="4208955" indent="0">
              <a:buNone/>
              <a:defRPr sz="1155"/>
            </a:lvl8pPr>
            <a:lvl9pPr marL="4810234" indent="0">
              <a:buNone/>
              <a:defRPr sz="115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0ABA5C-E40F-B949-8AAF-933A6127032F}" type="slidenum">
              <a:rPr lang="en-US"/>
              <a:pPr/>
              <a:t>‹#›</a:t>
            </a:fld>
            <a:endParaRPr lang="en-US"/>
          </a:p>
        </p:txBody>
      </p:sp>
    </p:spTree>
    <p:extLst>
      <p:ext uri="{BB962C8B-B14F-4D97-AF65-F5344CB8AC3E}">
        <p14:creationId xmlns:p14="http://schemas.microsoft.com/office/powerpoint/2010/main" val="8693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298" y="1319765"/>
            <a:ext cx="39504611" cy="548660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75435" tIns="237717" rIns="475435" bIns="237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3298" y="7682956"/>
            <a:ext cx="39504611" cy="2172177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75435" tIns="237717" rIns="475435" bIns="237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298" y="29976098"/>
            <a:ext cx="10243811" cy="2286695"/>
          </a:xfrm>
          <a:prstGeom prst="rect">
            <a:avLst/>
          </a:prstGeom>
          <a:noFill/>
          <a:ln w="9525">
            <a:noFill/>
            <a:miter lim="800000"/>
            <a:headEnd/>
            <a:tailEnd/>
          </a:ln>
          <a:effectLst/>
        </p:spPr>
        <p:txBody>
          <a:bodyPr vert="horz" wrap="square" lIns="475435" tIns="237717" rIns="475435" bIns="237717" numCol="1" anchor="t" anchorCtr="0" compatLnSpc="1">
            <a:prstTxWarp prst="textNoShape">
              <a:avLst/>
            </a:prstTxWarp>
          </a:bodyPr>
          <a:lstStyle>
            <a:lvl1pPr>
              <a:defRPr sz="8432">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4996334" y="29976098"/>
            <a:ext cx="13898535" cy="2286695"/>
          </a:xfrm>
          <a:prstGeom prst="rect">
            <a:avLst/>
          </a:prstGeom>
          <a:noFill/>
          <a:ln w="9525">
            <a:noFill/>
            <a:miter lim="800000"/>
            <a:headEnd/>
            <a:tailEnd/>
          </a:ln>
          <a:effectLst/>
        </p:spPr>
        <p:txBody>
          <a:bodyPr vert="horz" wrap="square" lIns="475435" tIns="237717" rIns="475435" bIns="237717" numCol="1" anchor="t" anchorCtr="0" compatLnSpc="1">
            <a:prstTxWarp prst="textNoShape">
              <a:avLst/>
            </a:prstTxWarp>
          </a:bodyPr>
          <a:lstStyle>
            <a:lvl1pPr algn="ctr">
              <a:defRPr sz="8432">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097" y="29976098"/>
            <a:ext cx="10243811" cy="2286695"/>
          </a:xfrm>
          <a:prstGeom prst="rect">
            <a:avLst/>
          </a:prstGeom>
          <a:noFill/>
          <a:ln w="9525">
            <a:noFill/>
            <a:miter lim="800000"/>
            <a:headEnd/>
            <a:tailEnd/>
          </a:ln>
          <a:effectLst/>
        </p:spPr>
        <p:txBody>
          <a:bodyPr vert="horz" wrap="square" lIns="475435" tIns="237717" rIns="475435" bIns="237717" numCol="1" anchor="t" anchorCtr="0" compatLnSpc="1">
            <a:prstTxWarp prst="textNoShape">
              <a:avLst/>
            </a:prstTxWarp>
          </a:bodyPr>
          <a:lstStyle>
            <a:lvl1pPr algn="r">
              <a:defRPr sz="8432">
                <a:latin typeface="Arial" charset="0"/>
              </a:defRPr>
            </a:lvl1pPr>
          </a:lstStyle>
          <a:p>
            <a:fld id="{CE8B9C97-F6CD-5B47-B696-B2CDE0E194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90849" rtl="0" eaLnBrk="0" fontAlgn="base" hangingPunct="0">
        <a:spcBef>
          <a:spcPct val="0"/>
        </a:spcBef>
        <a:spcAft>
          <a:spcPct val="0"/>
        </a:spcAft>
        <a:defRPr sz="26451">
          <a:solidFill>
            <a:schemeClr val="tx2"/>
          </a:solidFill>
          <a:latin typeface="+mj-lt"/>
          <a:ea typeface="ＭＳ Ｐゴシック" pitchFamily="32" charset="-128"/>
          <a:cs typeface="ＭＳ Ｐゴシック" pitchFamily="32" charset="-128"/>
        </a:defRPr>
      </a:lvl1pPr>
      <a:lvl2pPr algn="ctr" defTabSz="5490849" rtl="0" eaLnBrk="0" fontAlgn="base" hangingPunct="0">
        <a:spcBef>
          <a:spcPct val="0"/>
        </a:spcBef>
        <a:spcAft>
          <a:spcPct val="0"/>
        </a:spcAft>
        <a:defRPr sz="26451">
          <a:solidFill>
            <a:schemeClr val="tx2"/>
          </a:solidFill>
          <a:latin typeface="Arial" charset="0"/>
          <a:ea typeface="ＭＳ Ｐゴシック" pitchFamily="32" charset="-128"/>
          <a:cs typeface="ＭＳ Ｐゴシック" pitchFamily="32" charset="-128"/>
        </a:defRPr>
      </a:lvl2pPr>
      <a:lvl3pPr algn="ctr" defTabSz="5490849" rtl="0" eaLnBrk="0" fontAlgn="base" hangingPunct="0">
        <a:spcBef>
          <a:spcPct val="0"/>
        </a:spcBef>
        <a:spcAft>
          <a:spcPct val="0"/>
        </a:spcAft>
        <a:defRPr sz="26451">
          <a:solidFill>
            <a:schemeClr val="tx2"/>
          </a:solidFill>
          <a:latin typeface="Arial" charset="0"/>
          <a:ea typeface="ＭＳ Ｐゴシック" pitchFamily="32" charset="-128"/>
          <a:cs typeface="ＭＳ Ｐゴシック" pitchFamily="32" charset="-128"/>
        </a:defRPr>
      </a:lvl3pPr>
      <a:lvl4pPr algn="ctr" defTabSz="5490849" rtl="0" eaLnBrk="0" fontAlgn="base" hangingPunct="0">
        <a:spcBef>
          <a:spcPct val="0"/>
        </a:spcBef>
        <a:spcAft>
          <a:spcPct val="0"/>
        </a:spcAft>
        <a:defRPr sz="26451">
          <a:solidFill>
            <a:schemeClr val="tx2"/>
          </a:solidFill>
          <a:latin typeface="Arial" charset="0"/>
          <a:ea typeface="ＭＳ Ｐゴシック" pitchFamily="32" charset="-128"/>
          <a:cs typeface="ＭＳ Ｐゴシック" pitchFamily="32" charset="-128"/>
        </a:defRPr>
      </a:lvl4pPr>
      <a:lvl5pPr algn="ctr" defTabSz="5490849" rtl="0" eaLnBrk="0" fontAlgn="base" hangingPunct="0">
        <a:spcBef>
          <a:spcPct val="0"/>
        </a:spcBef>
        <a:spcAft>
          <a:spcPct val="0"/>
        </a:spcAft>
        <a:defRPr sz="26451">
          <a:solidFill>
            <a:schemeClr val="tx2"/>
          </a:solidFill>
          <a:latin typeface="Arial" charset="0"/>
          <a:ea typeface="ＭＳ Ｐゴシック" pitchFamily="32" charset="-128"/>
          <a:cs typeface="ＭＳ Ｐゴシック" pitchFamily="32" charset="-128"/>
        </a:defRPr>
      </a:lvl5pPr>
      <a:lvl6pPr marL="601279" algn="ctr" defTabSz="5490849" rtl="0" fontAlgn="base">
        <a:spcBef>
          <a:spcPct val="0"/>
        </a:spcBef>
        <a:spcAft>
          <a:spcPct val="0"/>
        </a:spcAft>
        <a:defRPr sz="26451">
          <a:solidFill>
            <a:schemeClr val="tx2"/>
          </a:solidFill>
          <a:latin typeface="Arial" charset="0"/>
        </a:defRPr>
      </a:lvl6pPr>
      <a:lvl7pPr marL="1202559" algn="ctr" defTabSz="5490849" rtl="0" fontAlgn="base">
        <a:spcBef>
          <a:spcPct val="0"/>
        </a:spcBef>
        <a:spcAft>
          <a:spcPct val="0"/>
        </a:spcAft>
        <a:defRPr sz="26451">
          <a:solidFill>
            <a:schemeClr val="tx2"/>
          </a:solidFill>
          <a:latin typeface="Arial" charset="0"/>
        </a:defRPr>
      </a:lvl7pPr>
      <a:lvl8pPr marL="1803838" algn="ctr" defTabSz="5490849" rtl="0" fontAlgn="base">
        <a:spcBef>
          <a:spcPct val="0"/>
        </a:spcBef>
        <a:spcAft>
          <a:spcPct val="0"/>
        </a:spcAft>
        <a:defRPr sz="26451">
          <a:solidFill>
            <a:schemeClr val="tx2"/>
          </a:solidFill>
          <a:latin typeface="Arial" charset="0"/>
        </a:defRPr>
      </a:lvl8pPr>
      <a:lvl9pPr marL="2405118" algn="ctr" defTabSz="5490849" rtl="0" fontAlgn="base">
        <a:spcBef>
          <a:spcPct val="0"/>
        </a:spcBef>
        <a:spcAft>
          <a:spcPct val="0"/>
        </a:spcAft>
        <a:defRPr sz="26451">
          <a:solidFill>
            <a:schemeClr val="tx2"/>
          </a:solidFill>
          <a:latin typeface="Arial" charset="0"/>
        </a:defRPr>
      </a:lvl9pPr>
    </p:titleStyle>
    <p:bodyStyle>
      <a:lvl1pPr marL="2058547" indent="-2058547" algn="l" defTabSz="5490849" rtl="0" eaLnBrk="0" fontAlgn="base" hangingPunct="0">
        <a:spcBef>
          <a:spcPct val="20000"/>
        </a:spcBef>
        <a:spcAft>
          <a:spcPct val="0"/>
        </a:spcAft>
        <a:buChar char="•"/>
        <a:defRPr sz="19174">
          <a:solidFill>
            <a:schemeClr val="tx1"/>
          </a:solidFill>
          <a:latin typeface="+mn-lt"/>
          <a:ea typeface="ＭＳ Ｐゴシック" pitchFamily="32" charset="-128"/>
          <a:cs typeface="ＭＳ Ｐゴシック" pitchFamily="32" charset="-128"/>
        </a:defRPr>
      </a:lvl1pPr>
      <a:lvl2pPr marL="4461577" indent="-1716152" algn="l" defTabSz="5490849" rtl="0" eaLnBrk="0" fontAlgn="base" hangingPunct="0">
        <a:spcBef>
          <a:spcPct val="20000"/>
        </a:spcBef>
        <a:spcAft>
          <a:spcPct val="0"/>
        </a:spcAft>
        <a:buChar char="–"/>
        <a:defRPr sz="16863">
          <a:solidFill>
            <a:schemeClr val="tx1"/>
          </a:solidFill>
          <a:latin typeface="+mn-lt"/>
          <a:ea typeface="ＭＳ Ｐゴシック" charset="-128"/>
        </a:defRPr>
      </a:lvl2pPr>
      <a:lvl3pPr marL="6864605" indent="-1373756" algn="l" defTabSz="5490849" rtl="0" eaLnBrk="0" fontAlgn="base" hangingPunct="0">
        <a:spcBef>
          <a:spcPct val="20000"/>
        </a:spcBef>
        <a:spcAft>
          <a:spcPct val="0"/>
        </a:spcAft>
        <a:buChar char="•"/>
        <a:defRPr sz="14438">
          <a:solidFill>
            <a:schemeClr val="tx1"/>
          </a:solidFill>
          <a:latin typeface="+mn-lt"/>
          <a:ea typeface="ＭＳ Ｐゴシック" charset="-128"/>
        </a:defRPr>
      </a:lvl3pPr>
      <a:lvl4pPr marL="9610032" indent="-1371669" algn="l" defTabSz="5490849" rtl="0" eaLnBrk="0" fontAlgn="base" hangingPunct="0">
        <a:spcBef>
          <a:spcPct val="20000"/>
        </a:spcBef>
        <a:spcAft>
          <a:spcPct val="0"/>
        </a:spcAft>
        <a:buChar char="–"/>
        <a:defRPr sz="12013">
          <a:solidFill>
            <a:schemeClr val="tx1"/>
          </a:solidFill>
          <a:latin typeface="+mn-lt"/>
          <a:ea typeface="ＭＳ Ｐゴシック" charset="-128"/>
        </a:defRPr>
      </a:lvl4pPr>
      <a:lvl5pPr marL="12355456" indent="-1371669" algn="l" defTabSz="5490849" rtl="0" eaLnBrk="0" fontAlgn="base" hangingPunct="0">
        <a:spcBef>
          <a:spcPct val="20000"/>
        </a:spcBef>
        <a:spcAft>
          <a:spcPct val="0"/>
        </a:spcAft>
        <a:buChar char="»"/>
        <a:defRPr sz="12013">
          <a:solidFill>
            <a:schemeClr val="tx1"/>
          </a:solidFill>
          <a:latin typeface="+mn-lt"/>
          <a:ea typeface="ＭＳ Ｐゴシック" charset="-128"/>
        </a:defRPr>
      </a:lvl5pPr>
      <a:lvl6pPr marL="12956735" indent="-1371669" algn="l" defTabSz="5490849" rtl="0" fontAlgn="base">
        <a:spcBef>
          <a:spcPct val="20000"/>
        </a:spcBef>
        <a:spcAft>
          <a:spcPct val="0"/>
        </a:spcAft>
        <a:buChar char="»"/>
        <a:defRPr sz="12013">
          <a:solidFill>
            <a:schemeClr val="tx1"/>
          </a:solidFill>
          <a:latin typeface="+mn-lt"/>
          <a:ea typeface="ＭＳ Ｐゴシック" charset="-128"/>
        </a:defRPr>
      </a:lvl6pPr>
      <a:lvl7pPr marL="13558014" indent="-1371669" algn="l" defTabSz="5490849" rtl="0" fontAlgn="base">
        <a:spcBef>
          <a:spcPct val="20000"/>
        </a:spcBef>
        <a:spcAft>
          <a:spcPct val="0"/>
        </a:spcAft>
        <a:buChar char="»"/>
        <a:defRPr sz="12013">
          <a:solidFill>
            <a:schemeClr val="tx1"/>
          </a:solidFill>
          <a:latin typeface="+mn-lt"/>
          <a:ea typeface="ＭＳ Ｐゴシック" charset="-128"/>
        </a:defRPr>
      </a:lvl7pPr>
      <a:lvl8pPr marL="14159294" indent="-1371669" algn="l" defTabSz="5490849" rtl="0" fontAlgn="base">
        <a:spcBef>
          <a:spcPct val="20000"/>
        </a:spcBef>
        <a:spcAft>
          <a:spcPct val="0"/>
        </a:spcAft>
        <a:buChar char="»"/>
        <a:defRPr sz="12013">
          <a:solidFill>
            <a:schemeClr val="tx1"/>
          </a:solidFill>
          <a:latin typeface="+mn-lt"/>
          <a:ea typeface="ＭＳ Ｐゴシック" charset="-128"/>
        </a:defRPr>
      </a:lvl8pPr>
      <a:lvl9pPr marL="14760572" indent="-1371669" algn="l" defTabSz="5490849" rtl="0" fontAlgn="base">
        <a:spcBef>
          <a:spcPct val="20000"/>
        </a:spcBef>
        <a:spcAft>
          <a:spcPct val="0"/>
        </a:spcAft>
        <a:buChar char="»"/>
        <a:defRPr sz="12013">
          <a:solidFill>
            <a:schemeClr val="tx1"/>
          </a:solidFill>
          <a:latin typeface="+mn-lt"/>
          <a:ea typeface="ＭＳ Ｐゴシック" charset="-128"/>
        </a:defRPr>
      </a:lvl9pPr>
    </p:bodyStyle>
    <p:otherStyle>
      <a:defPPr>
        <a:defRPr lang="en-US"/>
      </a:defPPr>
      <a:lvl1pPr marL="0" algn="l" defTabSz="601279" rtl="0" eaLnBrk="1" latinLnBrk="0" hangingPunct="1">
        <a:defRPr sz="2311" kern="1200">
          <a:solidFill>
            <a:schemeClr val="tx1"/>
          </a:solidFill>
          <a:latin typeface="+mn-lt"/>
          <a:ea typeface="+mn-ea"/>
          <a:cs typeface="+mn-cs"/>
        </a:defRPr>
      </a:lvl1pPr>
      <a:lvl2pPr marL="601279" algn="l" defTabSz="601279" rtl="0" eaLnBrk="1" latinLnBrk="0" hangingPunct="1">
        <a:defRPr sz="2311" kern="1200">
          <a:solidFill>
            <a:schemeClr val="tx1"/>
          </a:solidFill>
          <a:latin typeface="+mn-lt"/>
          <a:ea typeface="+mn-ea"/>
          <a:cs typeface="+mn-cs"/>
        </a:defRPr>
      </a:lvl2pPr>
      <a:lvl3pPr marL="1202559" algn="l" defTabSz="601279" rtl="0" eaLnBrk="1" latinLnBrk="0" hangingPunct="1">
        <a:defRPr sz="2311" kern="1200">
          <a:solidFill>
            <a:schemeClr val="tx1"/>
          </a:solidFill>
          <a:latin typeface="+mn-lt"/>
          <a:ea typeface="+mn-ea"/>
          <a:cs typeface="+mn-cs"/>
        </a:defRPr>
      </a:lvl3pPr>
      <a:lvl4pPr marL="1803838" algn="l" defTabSz="601279" rtl="0" eaLnBrk="1" latinLnBrk="0" hangingPunct="1">
        <a:defRPr sz="2311" kern="1200">
          <a:solidFill>
            <a:schemeClr val="tx1"/>
          </a:solidFill>
          <a:latin typeface="+mn-lt"/>
          <a:ea typeface="+mn-ea"/>
          <a:cs typeface="+mn-cs"/>
        </a:defRPr>
      </a:lvl4pPr>
      <a:lvl5pPr marL="2405118" algn="l" defTabSz="601279" rtl="0" eaLnBrk="1" latinLnBrk="0" hangingPunct="1">
        <a:defRPr sz="2311" kern="1200">
          <a:solidFill>
            <a:schemeClr val="tx1"/>
          </a:solidFill>
          <a:latin typeface="+mn-lt"/>
          <a:ea typeface="+mn-ea"/>
          <a:cs typeface="+mn-cs"/>
        </a:defRPr>
      </a:lvl5pPr>
      <a:lvl6pPr marL="3006397" algn="l" defTabSz="601279" rtl="0" eaLnBrk="1" latinLnBrk="0" hangingPunct="1">
        <a:defRPr sz="2311" kern="1200">
          <a:solidFill>
            <a:schemeClr val="tx1"/>
          </a:solidFill>
          <a:latin typeface="+mn-lt"/>
          <a:ea typeface="+mn-ea"/>
          <a:cs typeface="+mn-cs"/>
        </a:defRPr>
      </a:lvl6pPr>
      <a:lvl7pPr marL="3607676" algn="l" defTabSz="601279" rtl="0" eaLnBrk="1" latinLnBrk="0" hangingPunct="1">
        <a:defRPr sz="2311" kern="1200">
          <a:solidFill>
            <a:schemeClr val="tx1"/>
          </a:solidFill>
          <a:latin typeface="+mn-lt"/>
          <a:ea typeface="+mn-ea"/>
          <a:cs typeface="+mn-cs"/>
        </a:defRPr>
      </a:lvl7pPr>
      <a:lvl8pPr marL="4208955" algn="l" defTabSz="601279" rtl="0" eaLnBrk="1" latinLnBrk="0" hangingPunct="1">
        <a:defRPr sz="2311" kern="1200">
          <a:solidFill>
            <a:schemeClr val="tx1"/>
          </a:solidFill>
          <a:latin typeface="+mn-lt"/>
          <a:ea typeface="+mn-ea"/>
          <a:cs typeface="+mn-cs"/>
        </a:defRPr>
      </a:lvl8pPr>
      <a:lvl9pPr marL="4810234" algn="l" defTabSz="601279" rtl="0" eaLnBrk="1" latinLnBrk="0" hangingPunct="1">
        <a:defRPr sz="23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592"/>
        </a:solidFill>
        <a:effectLst/>
      </p:bgPr>
    </p:bg>
    <p:spTree>
      <p:nvGrpSpPr>
        <p:cNvPr id="1" name=""/>
        <p:cNvGrpSpPr/>
        <p:nvPr/>
      </p:nvGrpSpPr>
      <p:grpSpPr>
        <a:xfrm>
          <a:off x="0" y="0"/>
          <a:ext cx="0" cy="0"/>
          <a:chOff x="0" y="0"/>
          <a:chExt cx="0" cy="0"/>
        </a:xfrm>
      </p:grpSpPr>
      <p:sp>
        <p:nvSpPr>
          <p:cNvPr id="15364" name="Text Box 752"/>
          <p:cNvSpPr txBox="1">
            <a:spLocks noChangeArrowheads="1"/>
          </p:cNvSpPr>
          <p:nvPr/>
        </p:nvSpPr>
        <p:spPr bwMode="auto">
          <a:xfrm>
            <a:off x="398415" y="425098"/>
            <a:ext cx="42963089" cy="5384551"/>
          </a:xfrm>
          <a:prstGeom prst="roundRect">
            <a:avLst>
              <a:gd name="adj" fmla="val 5319"/>
            </a:avLst>
          </a:prstGeom>
          <a:solidFill>
            <a:srgbClr val="FFFFFF"/>
          </a:solidFill>
          <a:ln>
            <a:noFill/>
          </a:ln>
        </p:spPr>
        <p:txBody>
          <a:bodyPr wrap="square" lIns="549166" tIns="274582" rIns="549166" bIns="274582" anchor="t">
            <a:spAutoFit/>
          </a:bodyPr>
          <a:lstStyle>
            <a:lvl1pPr defTabSz="4175125" eaLnBrk="0" hangingPunct="0">
              <a:defRPr sz="5400">
                <a:solidFill>
                  <a:schemeClr val="tx1"/>
                </a:solidFill>
                <a:latin typeface="Souvenir Lt BT" charset="0"/>
                <a:ea typeface="ＭＳ Ｐゴシック" charset="0"/>
                <a:cs typeface="ＭＳ Ｐゴシック" charset="0"/>
              </a:defRPr>
            </a:lvl1pPr>
            <a:lvl2pPr marL="37931725" indent="-37474525" defTabSz="4175125" eaLnBrk="0" hangingPunct="0">
              <a:defRPr sz="5400">
                <a:solidFill>
                  <a:schemeClr val="tx1"/>
                </a:solidFill>
                <a:latin typeface="Souvenir Lt BT" charset="0"/>
                <a:ea typeface="ＭＳ Ｐゴシック" charset="0"/>
              </a:defRPr>
            </a:lvl2pPr>
            <a:lvl3pPr eaLnBrk="0" hangingPunct="0">
              <a:defRPr sz="5400">
                <a:solidFill>
                  <a:schemeClr val="tx1"/>
                </a:solidFill>
                <a:latin typeface="Souvenir Lt BT" charset="0"/>
                <a:ea typeface="ＭＳ Ｐゴシック" charset="0"/>
              </a:defRPr>
            </a:lvl3pPr>
            <a:lvl4pPr eaLnBrk="0" hangingPunct="0">
              <a:defRPr sz="5400">
                <a:solidFill>
                  <a:schemeClr val="tx1"/>
                </a:solidFill>
                <a:latin typeface="Souvenir Lt BT" charset="0"/>
                <a:ea typeface="ＭＳ Ｐゴシック" charset="0"/>
              </a:defRPr>
            </a:lvl4pPr>
            <a:lvl5pPr eaLnBrk="0" hangingPunct="0">
              <a:defRPr sz="5400">
                <a:solidFill>
                  <a:schemeClr val="tx1"/>
                </a:solidFill>
                <a:latin typeface="Souvenir Lt BT" charset="0"/>
                <a:ea typeface="ＭＳ Ｐゴシック" charset="0"/>
              </a:defRPr>
            </a:lvl5pPr>
            <a:lvl6pPr marL="457200" eaLnBrk="0" fontAlgn="base" hangingPunct="0">
              <a:spcBef>
                <a:spcPct val="0"/>
              </a:spcBef>
              <a:spcAft>
                <a:spcPct val="0"/>
              </a:spcAft>
              <a:defRPr sz="5400">
                <a:solidFill>
                  <a:schemeClr val="tx1"/>
                </a:solidFill>
                <a:latin typeface="Souvenir Lt BT" charset="0"/>
                <a:ea typeface="ＭＳ Ｐゴシック" charset="0"/>
              </a:defRPr>
            </a:lvl6pPr>
            <a:lvl7pPr marL="914400" eaLnBrk="0" fontAlgn="base" hangingPunct="0">
              <a:spcBef>
                <a:spcPct val="0"/>
              </a:spcBef>
              <a:spcAft>
                <a:spcPct val="0"/>
              </a:spcAft>
              <a:defRPr sz="5400">
                <a:solidFill>
                  <a:schemeClr val="tx1"/>
                </a:solidFill>
                <a:latin typeface="Souvenir Lt BT" charset="0"/>
                <a:ea typeface="ＭＳ Ｐゴシック" charset="0"/>
              </a:defRPr>
            </a:lvl7pPr>
            <a:lvl8pPr marL="1371600" eaLnBrk="0" fontAlgn="base" hangingPunct="0">
              <a:spcBef>
                <a:spcPct val="0"/>
              </a:spcBef>
              <a:spcAft>
                <a:spcPct val="0"/>
              </a:spcAft>
              <a:defRPr sz="5400">
                <a:solidFill>
                  <a:schemeClr val="tx1"/>
                </a:solidFill>
                <a:latin typeface="Souvenir Lt BT" charset="0"/>
                <a:ea typeface="ＭＳ Ｐゴシック" charset="0"/>
              </a:defRPr>
            </a:lvl8pPr>
            <a:lvl9pPr marL="1828800" eaLnBrk="0" fontAlgn="base" hangingPunct="0">
              <a:spcBef>
                <a:spcPct val="0"/>
              </a:spcBef>
              <a:spcAft>
                <a:spcPct val="0"/>
              </a:spcAft>
              <a:defRPr sz="5400">
                <a:solidFill>
                  <a:schemeClr val="tx1"/>
                </a:solidFill>
                <a:latin typeface="Souvenir Lt BT" charset="0"/>
                <a:ea typeface="ＭＳ Ｐゴシック" charset="0"/>
              </a:defRPr>
            </a:lvl9pPr>
          </a:lstStyle>
          <a:p>
            <a:pPr algn="ctr" eaLnBrk="1" hangingPunct="1"/>
            <a:endParaRPr lang="en-US" sz="4400">
              <a:latin typeface="Bookman Old Style"/>
              <a:ea typeface="MingLiU"/>
            </a:endParaRPr>
          </a:p>
          <a:p>
            <a:pPr algn="ctr" eaLnBrk="1" hangingPunct="1"/>
            <a:r>
              <a:rPr lang="en-US" sz="9000">
                <a:latin typeface="Bookman Old Style"/>
                <a:ea typeface="MingLiU"/>
              </a:rPr>
              <a:t>Melody of Speech Assessment in Children </a:t>
            </a:r>
            <a:endParaRPr lang="en-US" sz="4000">
              <a:latin typeface="Bookman Old Style"/>
              <a:ea typeface="MingLiU"/>
            </a:endParaRPr>
          </a:p>
          <a:p>
            <a:pPr algn="ctr"/>
            <a:endParaRPr lang="en-US" sz="4000">
              <a:latin typeface="Bookman Old Style"/>
              <a:ea typeface="MingLiU"/>
            </a:endParaRPr>
          </a:p>
          <a:p>
            <a:pPr algn="ctr"/>
            <a:r>
              <a:rPr lang="en-US" sz="4000">
                <a:latin typeface="Bookman Old Style"/>
                <a:ea typeface="MingLiU"/>
              </a:rPr>
              <a:t>Rachel Courter</a:t>
            </a:r>
            <a:endParaRPr lang="en-US" sz="4000">
              <a:latin typeface="Souvenir Lt BT"/>
              <a:ea typeface="MingLiU"/>
            </a:endParaRPr>
          </a:p>
          <a:p>
            <a:pPr algn="ctr"/>
            <a:r>
              <a:rPr lang="en-US" sz="4000" i="1">
                <a:latin typeface="Bookman Old Style"/>
                <a:ea typeface="MingLiU"/>
              </a:rPr>
              <a:t>Masters Thesis Advisor</a:t>
            </a:r>
            <a:r>
              <a:rPr lang="en-US" sz="4000">
                <a:latin typeface="Bookman Old Style"/>
                <a:ea typeface="MingLiU"/>
              </a:rPr>
              <a:t>: Dr. Jill Thorson</a:t>
            </a:r>
            <a:endParaRPr lang="en-US" sz="4000">
              <a:latin typeface="Souvenir Lt BT"/>
              <a:ea typeface="MingLiU"/>
            </a:endParaRPr>
          </a:p>
          <a:p>
            <a:pPr algn="ctr"/>
            <a:r>
              <a:rPr lang="en-US" sz="4000">
                <a:latin typeface="Bookman Old Style"/>
                <a:ea typeface="MingLiU"/>
              </a:rPr>
              <a:t>Department of Communication Sciences and Disorders, CHHS</a:t>
            </a:r>
            <a:endParaRPr lang="en-US" sz="4000">
              <a:latin typeface="Souvenir Lt BT"/>
              <a:ea typeface="MingLiU"/>
            </a:endParaRPr>
          </a:p>
        </p:txBody>
      </p:sp>
      <p:sp>
        <p:nvSpPr>
          <p:cNvPr id="15366" name="Rectangle 73"/>
          <p:cNvSpPr>
            <a:spLocks noChangeArrowheads="1"/>
          </p:cNvSpPr>
          <p:nvPr/>
        </p:nvSpPr>
        <p:spPr bwMode="auto">
          <a:xfrm>
            <a:off x="9038143" y="30620219"/>
            <a:ext cx="369758" cy="1837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83059" tIns="91529" rIns="183059" bIns="91529">
            <a:spAutoFit/>
          </a:bodyPr>
          <a:lstStyle/>
          <a:p>
            <a:pPr defTabSz="1830980"/>
            <a:endParaRPr lang="en-US" sz="10742">
              <a:latin typeface="Times New Roman" charset="0"/>
            </a:endParaRPr>
          </a:p>
        </p:txBody>
      </p:sp>
      <p:cxnSp>
        <p:nvCxnSpPr>
          <p:cNvPr id="15367" name="AutoShape 113"/>
          <p:cNvCxnSpPr>
            <a:cxnSpLocks noChangeShapeType="1"/>
          </p:cNvCxnSpPr>
          <p:nvPr/>
        </p:nvCxnSpPr>
        <p:spPr bwMode="auto">
          <a:xfrm>
            <a:off x="3339140" y="12592140"/>
            <a:ext cx="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368" name="AutoShape 131"/>
          <p:cNvCxnSpPr>
            <a:cxnSpLocks noChangeShapeType="1"/>
          </p:cNvCxnSpPr>
          <p:nvPr/>
        </p:nvCxnSpPr>
        <p:spPr bwMode="auto">
          <a:xfrm>
            <a:off x="13488813" y="12504238"/>
            <a:ext cx="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370" name="Text Box 194"/>
          <p:cNvSpPr txBox="1">
            <a:spLocks noChangeArrowheads="1"/>
          </p:cNvSpPr>
          <p:nvPr/>
        </p:nvSpPr>
        <p:spPr bwMode="auto">
          <a:xfrm>
            <a:off x="29341294" y="6189213"/>
            <a:ext cx="14110365" cy="12201753"/>
          </a:xfrm>
          <a:prstGeom prst="roundRect">
            <a:avLst>
              <a:gd name="adj" fmla="val 2599"/>
            </a:avLst>
          </a:prstGeom>
          <a:solidFill>
            <a:srgbClr val="FFFFFF"/>
          </a:solidFill>
          <a:ln w="76200">
            <a:noFill/>
            <a:miter lim="800000"/>
            <a:headEnd/>
            <a:tailEnd/>
          </a:ln>
        </p:spPr>
        <p:txBody>
          <a:bodyPr lIns="183059" tIns="91529" rIns="183059" bIns="91529"/>
          <a:lstStyle>
            <a:lvl1pPr defTabSz="4175125" eaLnBrk="0" hangingPunct="0">
              <a:defRPr sz="5400">
                <a:solidFill>
                  <a:schemeClr val="tx1"/>
                </a:solidFill>
                <a:latin typeface="Souvenir Lt BT" charset="0"/>
                <a:ea typeface="ＭＳ Ｐゴシック" charset="0"/>
                <a:cs typeface="ＭＳ Ｐゴシック" charset="0"/>
              </a:defRPr>
            </a:lvl1pPr>
            <a:lvl2pPr marL="37931725" indent="-37474525" defTabSz="4175125" eaLnBrk="0" hangingPunct="0">
              <a:defRPr sz="5400">
                <a:solidFill>
                  <a:schemeClr val="tx1"/>
                </a:solidFill>
                <a:latin typeface="Souvenir Lt BT" charset="0"/>
                <a:ea typeface="ＭＳ Ｐゴシック" charset="0"/>
              </a:defRPr>
            </a:lvl2pPr>
            <a:lvl3pPr eaLnBrk="0" hangingPunct="0">
              <a:defRPr sz="5400">
                <a:solidFill>
                  <a:schemeClr val="tx1"/>
                </a:solidFill>
                <a:latin typeface="Souvenir Lt BT" charset="0"/>
                <a:ea typeface="ＭＳ Ｐゴシック" charset="0"/>
              </a:defRPr>
            </a:lvl3pPr>
            <a:lvl4pPr eaLnBrk="0" hangingPunct="0">
              <a:defRPr sz="5400">
                <a:solidFill>
                  <a:schemeClr val="tx1"/>
                </a:solidFill>
                <a:latin typeface="Souvenir Lt BT" charset="0"/>
                <a:ea typeface="ＭＳ Ｐゴシック" charset="0"/>
              </a:defRPr>
            </a:lvl4pPr>
            <a:lvl5pPr eaLnBrk="0" hangingPunct="0">
              <a:defRPr sz="5400">
                <a:solidFill>
                  <a:schemeClr val="tx1"/>
                </a:solidFill>
                <a:latin typeface="Souvenir Lt BT" charset="0"/>
                <a:ea typeface="ＭＳ Ｐゴシック" charset="0"/>
              </a:defRPr>
            </a:lvl5pPr>
            <a:lvl6pPr marL="457200" eaLnBrk="0" fontAlgn="base" hangingPunct="0">
              <a:spcBef>
                <a:spcPct val="0"/>
              </a:spcBef>
              <a:spcAft>
                <a:spcPct val="0"/>
              </a:spcAft>
              <a:defRPr sz="5400">
                <a:solidFill>
                  <a:schemeClr val="tx1"/>
                </a:solidFill>
                <a:latin typeface="Souvenir Lt BT" charset="0"/>
                <a:ea typeface="ＭＳ Ｐゴシック" charset="0"/>
              </a:defRPr>
            </a:lvl6pPr>
            <a:lvl7pPr marL="914400" eaLnBrk="0" fontAlgn="base" hangingPunct="0">
              <a:spcBef>
                <a:spcPct val="0"/>
              </a:spcBef>
              <a:spcAft>
                <a:spcPct val="0"/>
              </a:spcAft>
              <a:defRPr sz="5400">
                <a:solidFill>
                  <a:schemeClr val="tx1"/>
                </a:solidFill>
                <a:latin typeface="Souvenir Lt BT" charset="0"/>
                <a:ea typeface="ＭＳ Ｐゴシック" charset="0"/>
              </a:defRPr>
            </a:lvl7pPr>
            <a:lvl8pPr marL="1371600" eaLnBrk="0" fontAlgn="base" hangingPunct="0">
              <a:spcBef>
                <a:spcPct val="0"/>
              </a:spcBef>
              <a:spcAft>
                <a:spcPct val="0"/>
              </a:spcAft>
              <a:defRPr sz="5400">
                <a:solidFill>
                  <a:schemeClr val="tx1"/>
                </a:solidFill>
                <a:latin typeface="Souvenir Lt BT" charset="0"/>
                <a:ea typeface="ＭＳ Ｐゴシック" charset="0"/>
              </a:defRPr>
            </a:lvl8pPr>
            <a:lvl9pPr marL="1828800" eaLnBrk="0" fontAlgn="base" hangingPunct="0">
              <a:spcBef>
                <a:spcPct val="0"/>
              </a:spcBef>
              <a:spcAft>
                <a:spcPct val="0"/>
              </a:spcAft>
              <a:defRPr sz="5400">
                <a:solidFill>
                  <a:schemeClr val="tx1"/>
                </a:solidFill>
                <a:latin typeface="Souvenir Lt BT" charset="0"/>
                <a:ea typeface="ＭＳ Ｐゴシック" charset="0"/>
              </a:defRPr>
            </a:lvl9pPr>
          </a:lstStyle>
          <a:p>
            <a:pPr algn="ctr" eaLnBrk="1" hangingPunct="1">
              <a:spcBef>
                <a:spcPts val="0"/>
              </a:spcBef>
            </a:pPr>
            <a:endParaRPr lang="en-US" sz="6240" b="1" spc="693">
              <a:solidFill>
                <a:srgbClr val="000000"/>
              </a:solidFill>
              <a:latin typeface="Baskerville Old Face"/>
              <a:cs typeface="Baskerville Old Face"/>
            </a:endParaRPr>
          </a:p>
        </p:txBody>
      </p:sp>
      <p:sp>
        <p:nvSpPr>
          <p:cNvPr id="15371" name="Rectangle 793"/>
          <p:cNvSpPr>
            <a:spLocks noChangeArrowheads="1"/>
          </p:cNvSpPr>
          <p:nvPr/>
        </p:nvSpPr>
        <p:spPr bwMode="auto">
          <a:xfrm>
            <a:off x="18828602" y="20933591"/>
            <a:ext cx="369758" cy="1837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83059" tIns="91529" rIns="183059" bIns="91529">
            <a:spAutoFit/>
          </a:bodyPr>
          <a:lstStyle/>
          <a:p>
            <a:pPr defTabSz="1830980"/>
            <a:endParaRPr lang="en-US" sz="10742"/>
          </a:p>
        </p:txBody>
      </p:sp>
      <p:sp>
        <p:nvSpPr>
          <p:cNvPr id="24" name="Rectangle 189"/>
          <p:cNvSpPr>
            <a:spLocks noChangeArrowheads="1"/>
          </p:cNvSpPr>
          <p:nvPr/>
        </p:nvSpPr>
        <p:spPr bwMode="auto">
          <a:xfrm>
            <a:off x="11967043" y="6189212"/>
            <a:ext cx="17108647" cy="12201753"/>
          </a:xfrm>
          <a:prstGeom prst="roundRect">
            <a:avLst>
              <a:gd name="adj" fmla="val 2987"/>
            </a:avLst>
          </a:prstGeom>
          <a:solidFill>
            <a:srgbClr val="FFFFFF"/>
          </a:solidFill>
          <a:ln w="76200">
            <a:noFill/>
            <a:miter lim="800000"/>
            <a:headEnd/>
            <a:tailEnd/>
          </a:ln>
        </p:spPr>
        <p:txBody>
          <a:bodyPr lIns="183059" tIns="91529" rIns="183059" bIns="91529"/>
          <a:lstStyle/>
          <a:p>
            <a:pPr>
              <a:spcBef>
                <a:spcPts val="0"/>
              </a:spcBef>
            </a:pPr>
            <a:endParaRPr lang="en-US" sz="3200" spc="693">
              <a:solidFill>
                <a:srgbClr val="000000"/>
              </a:solidFill>
              <a:effectLst>
                <a:outerShdw blurRad="38100" dist="38100" dir="2700000" algn="tl">
                  <a:srgbClr val="000000">
                    <a:alpha val="43137"/>
                  </a:srgbClr>
                </a:outerShdw>
              </a:effectLst>
              <a:latin typeface="Baskerville Old Face"/>
              <a:cs typeface="Baskerville Old Face"/>
            </a:endParaRPr>
          </a:p>
          <a:p>
            <a:pPr>
              <a:spcBef>
                <a:spcPts val="0"/>
              </a:spcBef>
            </a:pPr>
            <a:endParaRPr lang="en-US" sz="3200"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0"/>
              </a:spcBef>
            </a:pPr>
            <a:endParaRPr lang="en-US" sz="6930" b="1"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0"/>
              </a:spcBef>
            </a:pPr>
            <a:endParaRPr lang="en-US" sz="6930" b="1"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0"/>
              </a:spcBef>
            </a:pPr>
            <a:endParaRPr lang="en-US" sz="6930" b="1"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0"/>
              </a:spcBef>
            </a:pPr>
            <a:endParaRPr lang="en-US" sz="6930" b="1"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0"/>
              </a:spcBef>
            </a:pPr>
            <a:endParaRPr lang="en-US" sz="6930" b="1"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0"/>
              </a:spcBef>
            </a:pPr>
            <a:endParaRPr lang="en-US" sz="6930" b="1"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0"/>
              </a:spcBef>
            </a:pPr>
            <a:endParaRPr lang="en-US" sz="6238" b="1" spc="693">
              <a:solidFill>
                <a:srgbClr val="000000"/>
              </a:solidFill>
              <a:effectLst>
                <a:outerShdw blurRad="38100" dist="38100" dir="2700000" algn="tl">
                  <a:srgbClr val="000000">
                    <a:alpha val="43137"/>
                  </a:srgbClr>
                </a:outerShdw>
              </a:effectLst>
              <a:latin typeface="Baskerville Old Face"/>
              <a:cs typeface="Baskerville Old Face"/>
            </a:endParaRPr>
          </a:p>
          <a:p>
            <a:pPr algn="ctr">
              <a:spcBef>
                <a:spcPts val="1155"/>
              </a:spcBef>
            </a:pPr>
            <a:endParaRPr lang="en-US" sz="4620" b="1" spc="693">
              <a:solidFill>
                <a:srgbClr val="000000"/>
              </a:solidFill>
              <a:effectLst>
                <a:outerShdw blurRad="38100" dist="38100" dir="2700000" algn="tl">
                  <a:srgbClr val="000000">
                    <a:alpha val="43137"/>
                  </a:srgbClr>
                </a:outerShdw>
              </a:effectLst>
              <a:latin typeface="Baskerville Old Face"/>
              <a:cs typeface="Baskerville Old Face"/>
            </a:endParaRPr>
          </a:p>
        </p:txBody>
      </p:sp>
      <p:sp>
        <p:nvSpPr>
          <p:cNvPr id="17" name="Rectangle 189"/>
          <p:cNvSpPr>
            <a:spLocks noChangeArrowheads="1"/>
          </p:cNvSpPr>
          <p:nvPr/>
        </p:nvSpPr>
        <p:spPr bwMode="auto">
          <a:xfrm>
            <a:off x="11967043" y="18801837"/>
            <a:ext cx="31541471" cy="13656309"/>
          </a:xfrm>
          <a:prstGeom prst="roundRect">
            <a:avLst>
              <a:gd name="adj" fmla="val 2247"/>
            </a:avLst>
          </a:prstGeom>
          <a:solidFill>
            <a:srgbClr val="FFFFFF"/>
          </a:solidFill>
          <a:ln w="76200">
            <a:noFill/>
            <a:miter lim="800000"/>
            <a:headEnd/>
            <a:tailEnd/>
          </a:ln>
        </p:spPr>
        <p:txBody>
          <a:bodyPr lIns="183059" tIns="91529" rIns="183059" bIns="91529"/>
          <a:lstStyle/>
          <a:p>
            <a:pPr>
              <a:spcBef>
                <a:spcPts val="1155"/>
              </a:spcBef>
            </a:pPr>
            <a:endParaRPr lang="en-US" sz="3200" b="1" spc="693">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1155"/>
              </a:spcBef>
            </a:pPr>
            <a:endParaRPr lang="en-US" sz="3200" b="1" spc="693">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1155"/>
              </a:spcBef>
            </a:pPr>
            <a:endParaRPr lang="en-US" sz="3200" b="1" spc="693">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EB5BBED5-38AF-4C02-936E-0629262B824E}"/>
              </a:ext>
            </a:extLst>
          </p:cNvPr>
          <p:cNvSpPr/>
          <p:nvPr/>
        </p:nvSpPr>
        <p:spPr>
          <a:xfrm>
            <a:off x="34068254" y="-884880"/>
            <a:ext cx="11377916" cy="4118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46"/>
          </a:p>
        </p:txBody>
      </p:sp>
      <p:sp>
        <p:nvSpPr>
          <p:cNvPr id="38" name="TextBox 37">
            <a:extLst>
              <a:ext uri="{FF2B5EF4-FFF2-40B4-BE49-F238E27FC236}">
                <a16:creationId xmlns:a16="http://schemas.microsoft.com/office/drawing/2014/main" id="{857C27F1-8608-419B-B1E8-CE8330BD8C2D}"/>
              </a:ext>
            </a:extLst>
          </p:cNvPr>
          <p:cNvSpPr txBox="1"/>
          <p:nvPr/>
        </p:nvSpPr>
        <p:spPr>
          <a:xfrm>
            <a:off x="34740762" y="4070474"/>
            <a:ext cx="8865263" cy="1261884"/>
          </a:xfrm>
          <a:prstGeom prst="rect">
            <a:avLst/>
          </a:prstGeom>
          <a:noFill/>
        </p:spPr>
        <p:txBody>
          <a:bodyPr wrap="square" lIns="91440" tIns="45720" rIns="91440" bIns="45720" rtlCol="0" anchor="t">
            <a:spAutoFit/>
          </a:bodyPr>
          <a:lstStyle/>
          <a:p>
            <a:pPr algn="ctr"/>
            <a:r>
              <a:rPr lang="en-US" sz="3800" b="1">
                <a:latin typeface="Arial"/>
                <a:ea typeface="ＭＳ 明朝"/>
                <a:cs typeface="Arial"/>
              </a:rPr>
              <a:t>Communication, Acquisition, and Translational Studies Lab</a:t>
            </a:r>
            <a:endParaRPr lang="en-US" sz="3800"/>
          </a:p>
        </p:txBody>
      </p:sp>
      <p:sp>
        <p:nvSpPr>
          <p:cNvPr id="6" name="Rounded Rectangle 5">
            <a:extLst>
              <a:ext uri="{FF2B5EF4-FFF2-40B4-BE49-F238E27FC236}">
                <a16:creationId xmlns:a16="http://schemas.microsoft.com/office/drawing/2014/main" id="{E62FD19D-E290-A748-94BF-C7CE88CF581B}"/>
              </a:ext>
            </a:extLst>
          </p:cNvPr>
          <p:cNvSpPr/>
          <p:nvPr/>
        </p:nvSpPr>
        <p:spPr bwMode="auto">
          <a:xfrm>
            <a:off x="398415" y="6189212"/>
            <a:ext cx="11182462" cy="26268934"/>
          </a:xfrm>
          <a:prstGeom prst="roundRect">
            <a:avLst>
              <a:gd name="adj" fmla="val 2794"/>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defTabSz="27432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3200">
              <a:latin typeface="Times New Roman" panose="02020603050405020304" pitchFamily="18" charset="0"/>
              <a:cs typeface="Times New Roman" panose="02020603050405020304" pitchFamily="18" charset="0"/>
            </a:endParaRPr>
          </a:p>
          <a:p>
            <a:pPr marL="457200" marR="0" indent="-457200" defTabSz="27432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3200">
              <a:latin typeface="Times New Roman" panose="02020603050405020304" pitchFamily="18" charset="0"/>
              <a:cs typeface="Times New Roman" panose="02020603050405020304" pitchFamily="18" charset="0"/>
            </a:endParaRPr>
          </a:p>
          <a:p>
            <a:pPr marR="0" defTabSz="2743200" rtl="0" eaLnBrk="1" fontAlgn="base" latinLnBrk="0" hangingPunct="1">
              <a:lnSpc>
                <a:spcPct val="100000"/>
              </a:lnSpc>
              <a:spcBef>
                <a:spcPct val="0"/>
              </a:spcBef>
              <a:spcAft>
                <a:spcPct val="0"/>
              </a:spcAft>
              <a:buClrTx/>
              <a:buSzTx/>
              <a:tabLst/>
            </a:pP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E30DB7C-796E-074E-848E-D0FC31234259}"/>
              </a:ext>
            </a:extLst>
          </p:cNvPr>
          <p:cNvSpPr txBox="1"/>
          <p:nvPr/>
        </p:nvSpPr>
        <p:spPr>
          <a:xfrm>
            <a:off x="18711912" y="6206575"/>
            <a:ext cx="3848100" cy="1052596"/>
          </a:xfrm>
          <a:prstGeom prst="rect">
            <a:avLst/>
          </a:prstGeom>
          <a:noFill/>
        </p:spPr>
        <p:txBody>
          <a:bodyPr wrap="square" lIns="91440" tIns="45720" rIns="91440" bIns="45720" rtlCol="0" anchor="t">
            <a:spAutoFit/>
          </a:bodyPr>
          <a:lstStyle/>
          <a:p>
            <a:r>
              <a:rPr lang="en-US" sz="6200">
                <a:latin typeface="Bookman Old Style"/>
                <a:ea typeface="ＭＳ Ｐゴシック"/>
              </a:rPr>
              <a:t>Methods</a:t>
            </a:r>
          </a:p>
        </p:txBody>
      </p:sp>
      <p:sp>
        <p:nvSpPr>
          <p:cNvPr id="11" name="TextBox 10">
            <a:extLst>
              <a:ext uri="{FF2B5EF4-FFF2-40B4-BE49-F238E27FC236}">
                <a16:creationId xmlns:a16="http://schemas.microsoft.com/office/drawing/2014/main" id="{18BB3A1F-4904-374A-9E31-4BD75E4356CA}"/>
              </a:ext>
            </a:extLst>
          </p:cNvPr>
          <p:cNvSpPr txBox="1"/>
          <p:nvPr/>
        </p:nvSpPr>
        <p:spPr>
          <a:xfrm>
            <a:off x="12218834" y="7339424"/>
            <a:ext cx="8164476" cy="6878806"/>
          </a:xfrm>
          <a:prstGeom prst="rect">
            <a:avLst/>
          </a:prstGeom>
          <a:noFill/>
        </p:spPr>
        <p:txBody>
          <a:bodyPr wrap="square" lIns="91440" tIns="45720" rIns="91440" bIns="45720" rtlCol="0" anchor="t">
            <a:spAutoFit/>
          </a:bodyPr>
          <a:lstStyle/>
          <a:p>
            <a:r>
              <a:rPr lang="en-US" sz="2800" b="1">
                <a:latin typeface="Times New Roman" panose="02020603050405020304" pitchFamily="18" charset="0"/>
                <a:cs typeface="Times New Roman" panose="02020603050405020304" pitchFamily="18" charset="0"/>
              </a:rPr>
              <a:t>Participants</a:t>
            </a:r>
          </a:p>
          <a:p>
            <a:pPr marL="457200" indent="-457200">
              <a:buFont typeface="Arial" panose="020B0604020202020204" pitchFamily="34" charset="0"/>
              <a:buChar char="•"/>
            </a:pPr>
            <a:r>
              <a:rPr lang="en-US" sz="2550">
                <a:latin typeface="Times New Roman" panose="02020603050405020304" pitchFamily="18" charset="0"/>
                <a:ea typeface="ＭＳ Ｐゴシック"/>
                <a:cs typeface="Times New Roman" panose="02020603050405020304" pitchFamily="18" charset="0"/>
              </a:rPr>
              <a:t>Children aged 5- to 11-years-old </a:t>
            </a:r>
          </a:p>
          <a:p>
            <a:pPr marL="457200" indent="-457200">
              <a:buFont typeface="Arial" panose="020B0604020202020204" pitchFamily="34" charset="0"/>
              <a:buChar char="•"/>
            </a:pPr>
            <a:r>
              <a:rPr lang="en-US" sz="2550">
                <a:latin typeface="Times New Roman" panose="02020603050405020304" pitchFamily="18" charset="0"/>
                <a:ea typeface="ＭＳ Ｐゴシック"/>
                <a:cs typeface="Times New Roman" panose="02020603050405020304" pitchFamily="18" charset="0"/>
              </a:rPr>
              <a:t>21 participants (13f, 8m); 3 groups (13 TD, 7 PI, 1 CAS)</a:t>
            </a:r>
          </a:p>
          <a:p>
            <a:pPr marL="457200" indent="-457200">
              <a:buFont typeface="Arial" panose="020B0604020202020204" pitchFamily="34" charset="0"/>
              <a:buChar char="•"/>
            </a:pPr>
            <a:r>
              <a:rPr lang="en-US" sz="2550" i="1">
                <a:latin typeface="Times New Roman" panose="02020603050405020304" pitchFamily="18" charset="0"/>
                <a:ea typeface="ＭＳ Ｐゴシック"/>
                <a:cs typeface="Times New Roman" panose="02020603050405020304" pitchFamily="18" charset="0"/>
              </a:rPr>
              <a:t>Inclusion</a:t>
            </a:r>
            <a:r>
              <a:rPr lang="en-US" sz="2550">
                <a:latin typeface="Times New Roman" panose="02020603050405020304" pitchFamily="18" charset="0"/>
                <a:ea typeface="ＭＳ Ｐゴシック"/>
                <a:cs typeface="Times New Roman" panose="02020603050405020304" pitchFamily="18" charset="0"/>
              </a:rPr>
              <a:t>: native speaker of US English, normal vision, hearing, and IQ, no other neurologic, developmental, or genetic disorder, score within 1SD of language screener</a:t>
            </a:r>
            <a:endParaRPr lang="en-US" sz="255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ea typeface="ＭＳ Ｐゴシック"/>
                <a:cs typeface="Times New Roman" panose="02020603050405020304" pitchFamily="18" charset="0"/>
              </a:rPr>
              <a:t>Procedure</a:t>
            </a:r>
          </a:p>
          <a:p>
            <a:pPr marL="457200" indent="-457200">
              <a:buFont typeface="Arial" panose="020B0604020202020204" pitchFamily="34" charset="0"/>
              <a:buChar char="•"/>
            </a:pPr>
            <a:r>
              <a:rPr lang="en-US" sz="2550">
                <a:latin typeface="Times New Roman" panose="02020603050405020304" pitchFamily="18" charset="0"/>
                <a:ea typeface="ＭＳ Ｐゴシック"/>
                <a:cs typeface="Times New Roman" panose="02020603050405020304" pitchFamily="18" charset="0"/>
              </a:rPr>
              <a:t>Consent, assent, &amp; demographic forms</a:t>
            </a:r>
            <a:endParaRPr lang="en-US" sz="255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550">
                <a:latin typeface="Times New Roman" panose="02020603050405020304" pitchFamily="18" charset="0"/>
                <a:ea typeface="ＭＳ Ｐゴシック"/>
                <a:cs typeface="Times New Roman" panose="02020603050405020304" pitchFamily="18" charset="0"/>
              </a:rPr>
              <a:t>Audiogram &amp; vision screening</a:t>
            </a:r>
          </a:p>
          <a:p>
            <a:pPr marL="457200" indent="-457200">
              <a:buFont typeface="Arial" panose="020B0604020202020204" pitchFamily="34" charset="0"/>
              <a:buChar char="•"/>
            </a:pPr>
            <a:r>
              <a:rPr lang="en-US" sz="2550">
                <a:latin typeface="Times New Roman" panose="02020603050405020304" pitchFamily="18" charset="0"/>
                <a:ea typeface="ＭＳ Ｐゴシック"/>
                <a:cs typeface="Times New Roman" panose="02020603050405020304" pitchFamily="18" charset="0"/>
              </a:rPr>
              <a:t>Language screening: CELF-5 Screener ([15])</a:t>
            </a:r>
            <a:endParaRPr lang="en-US" sz="255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550">
                <a:latin typeface="Times New Roman" panose="02020603050405020304" pitchFamily="18" charset="0"/>
                <a:ea typeface="ＭＳ Ｐゴシック"/>
                <a:cs typeface="Times New Roman" panose="02020603050405020304" pitchFamily="18" charset="0"/>
              </a:rPr>
              <a:t>PEPS-C (v2015) administration</a:t>
            </a:r>
          </a:p>
          <a:p>
            <a:pPr marL="977265" lvl="1" indent="-457200">
              <a:buFont typeface="Courier New" panose="02070309020205020404" pitchFamily="49" charset="0"/>
              <a:buChar char="o"/>
            </a:pPr>
            <a:r>
              <a:rPr lang="en-US" sz="2550">
                <a:latin typeface="Times New Roman" panose="02020603050405020304" pitchFamily="18" charset="0"/>
                <a:ea typeface="ＭＳ Ｐゴシック"/>
                <a:cs typeface="Times New Roman" panose="02020603050405020304" pitchFamily="18" charset="0"/>
              </a:rPr>
              <a:t>Vocabulary &amp; image check</a:t>
            </a:r>
          </a:p>
          <a:p>
            <a:pPr marL="977265" lvl="1" indent="-457200">
              <a:buFont typeface="Courier New" panose="02070309020205020404" pitchFamily="49" charset="0"/>
              <a:buChar char="o"/>
            </a:pPr>
            <a:r>
              <a:rPr lang="en-US" sz="2550">
                <a:latin typeface="Times New Roman" panose="02020603050405020304" pitchFamily="18" charset="0"/>
                <a:ea typeface="ＭＳ Ｐゴシック"/>
                <a:cs typeface="Times New Roman" panose="02020603050405020304" pitchFamily="18" charset="0"/>
              </a:rPr>
              <a:t>8 tasks (4 understanding, 4 expression)</a:t>
            </a:r>
            <a:endParaRPr lang="en-US" sz="255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550">
                <a:latin typeface="Times New Roman" panose="02020603050405020304" pitchFamily="18" charset="0"/>
                <a:ea typeface="ＭＳ Ｐゴシック"/>
                <a:cs typeface="Times New Roman" panose="02020603050405020304" pitchFamily="18" charset="0"/>
              </a:rPr>
              <a:t>NLS (updated) administration </a:t>
            </a:r>
          </a:p>
          <a:p>
            <a:pPr marL="977768" lvl="1" indent="-457200">
              <a:buFont typeface="Courier New" panose="02070309020205020404" pitchFamily="49" charset="0"/>
              <a:buChar char="o"/>
            </a:pPr>
            <a:r>
              <a:rPr lang="en-US" sz="2550">
                <a:latin typeface="Times New Roman" panose="02020603050405020304" pitchFamily="18" charset="0"/>
                <a:ea typeface="ＭＳ Ｐゴシック"/>
                <a:cs typeface="Times New Roman" panose="02020603050405020304" pitchFamily="18" charset="0"/>
              </a:rPr>
              <a:t>Vocab Check &amp; NLS Receptive task</a:t>
            </a:r>
          </a:p>
          <a:p>
            <a:pPr marL="977768" lvl="1" indent="-457200">
              <a:buFont typeface="Courier New" panose="02070309020205020404" pitchFamily="49" charset="0"/>
              <a:buChar char="o"/>
            </a:pPr>
            <a:r>
              <a:rPr lang="en-US" sz="2550">
                <a:latin typeface="Times New Roman" panose="02020603050405020304" pitchFamily="18" charset="0"/>
                <a:ea typeface="ＭＳ Ｐゴシック"/>
                <a:cs typeface="Times New Roman" panose="02020603050405020304" pitchFamily="18" charset="0"/>
              </a:rPr>
              <a:t>Vocab Check &amp; NLS Expressive task</a:t>
            </a:r>
          </a:p>
        </p:txBody>
      </p:sp>
      <p:sp>
        <p:nvSpPr>
          <p:cNvPr id="12" name="TextBox 11">
            <a:extLst>
              <a:ext uri="{FF2B5EF4-FFF2-40B4-BE49-F238E27FC236}">
                <a16:creationId xmlns:a16="http://schemas.microsoft.com/office/drawing/2014/main" id="{C1FE7076-09C2-EC4C-94A7-53B3221DD86A}"/>
              </a:ext>
            </a:extLst>
          </p:cNvPr>
          <p:cNvSpPr txBox="1"/>
          <p:nvPr/>
        </p:nvSpPr>
        <p:spPr>
          <a:xfrm>
            <a:off x="3311521" y="6239275"/>
            <a:ext cx="5073825" cy="1052596"/>
          </a:xfrm>
          <a:prstGeom prst="rect">
            <a:avLst/>
          </a:prstGeom>
          <a:noFill/>
        </p:spPr>
        <p:txBody>
          <a:bodyPr wrap="none" rtlCol="0">
            <a:spAutoFit/>
          </a:bodyPr>
          <a:lstStyle/>
          <a:p>
            <a:r>
              <a:rPr lang="en-US" sz="6240">
                <a:latin typeface="Bookman Old Style" panose="02050604050505020204" pitchFamily="18" charset="0"/>
              </a:rPr>
              <a:t>Introduction</a:t>
            </a:r>
          </a:p>
        </p:txBody>
      </p:sp>
      <p:sp>
        <p:nvSpPr>
          <p:cNvPr id="14" name="TextBox 13">
            <a:extLst>
              <a:ext uri="{FF2B5EF4-FFF2-40B4-BE49-F238E27FC236}">
                <a16:creationId xmlns:a16="http://schemas.microsoft.com/office/drawing/2014/main" id="{9989A4A4-8055-A448-B92E-6E99A504A15B}"/>
              </a:ext>
            </a:extLst>
          </p:cNvPr>
          <p:cNvSpPr txBox="1"/>
          <p:nvPr/>
        </p:nvSpPr>
        <p:spPr>
          <a:xfrm>
            <a:off x="520531" y="7369623"/>
            <a:ext cx="11018698" cy="25253067"/>
          </a:xfrm>
          <a:prstGeom prst="rect">
            <a:avLst/>
          </a:prstGeom>
          <a:noFill/>
        </p:spPr>
        <p:txBody>
          <a:bodyPr wrap="square" lIns="91440" tIns="45720" rIns="91440" bIns="45720" rtlCol="0" anchor="t">
            <a:spAutoFit/>
          </a:bodyPr>
          <a:lstStyle/>
          <a:p>
            <a:pPr defTabSz="2743200"/>
            <a:r>
              <a:rPr lang="en-US" sz="3200" b="1" dirty="0">
                <a:latin typeface="Times New Roman"/>
                <a:ea typeface="ＭＳ Ｐゴシック"/>
                <a:cs typeface="Times New Roman"/>
              </a:rPr>
              <a:t>Prosody </a:t>
            </a:r>
            <a:r>
              <a:rPr lang="en-US" sz="3200" dirty="0">
                <a:latin typeface="Times New Roman"/>
                <a:ea typeface="ＭＳ Ｐゴシック"/>
                <a:cs typeface="Times New Roman"/>
              </a:rPr>
              <a:t>is the melody and rhythm of speech and is vital in understanding language and diagnosing speech disorders </a:t>
            </a:r>
            <a:r>
              <a:rPr lang="en-US" sz="2800" dirty="0">
                <a:latin typeface="Times New Roman"/>
                <a:ea typeface="ＭＳ Ｐゴシック"/>
                <a:cs typeface="Times New Roman"/>
              </a:rPr>
              <a:t>([1], [2])</a:t>
            </a:r>
            <a:endParaRPr lang="en-US" sz="3200" dirty="0">
              <a:latin typeface="Times New Roman"/>
              <a:ea typeface="ＭＳ Ｐゴシック"/>
              <a:cs typeface="Times New Roman"/>
            </a:endParaRPr>
          </a:p>
          <a:p>
            <a:pPr defTabSz="2743200"/>
            <a:endParaRPr lang="en-US" sz="3200" dirty="0">
              <a:latin typeface="Times New Roman"/>
              <a:ea typeface="ＭＳ Ｐゴシック"/>
              <a:cs typeface="Times New Roman"/>
            </a:endParaRPr>
          </a:p>
          <a:p>
            <a:pPr defTabSz="2743200"/>
            <a:endParaRPr lang="en-US" sz="3200" dirty="0">
              <a:latin typeface="Times New Roman"/>
              <a:ea typeface="ＭＳ Ｐゴシック"/>
              <a:cs typeface="Times New Roman"/>
            </a:endParaRPr>
          </a:p>
          <a:p>
            <a:pPr defTabSz="2743200"/>
            <a:endParaRPr lang="en-US" sz="3200" dirty="0">
              <a:latin typeface="Times New Roman"/>
              <a:ea typeface="ＭＳ Ｐゴシック"/>
              <a:cs typeface="Times New Roman"/>
            </a:endParaRPr>
          </a:p>
          <a:p>
            <a:pPr defTabSz="2743200"/>
            <a:endParaRPr lang="en-US" sz="3200" dirty="0">
              <a:latin typeface="Times New Roman"/>
              <a:ea typeface="ＭＳ Ｐゴシック"/>
              <a:cs typeface="Times New Roman"/>
            </a:endParaRPr>
          </a:p>
          <a:p>
            <a:pPr defTabSz="2743200"/>
            <a:endParaRPr lang="en-US" sz="3200" dirty="0">
              <a:latin typeface="Times New Roman"/>
              <a:ea typeface="ＭＳ Ｐゴシック"/>
              <a:cs typeface="Times New Roman"/>
            </a:endParaRPr>
          </a:p>
          <a:p>
            <a:pPr defTabSz="2743200"/>
            <a:endParaRPr lang="en-US" sz="3200" b="1" dirty="0">
              <a:latin typeface="Times New Roman"/>
              <a:ea typeface="ＭＳ Ｐゴシック"/>
              <a:cs typeface="Times New Roman"/>
            </a:endParaRPr>
          </a:p>
          <a:p>
            <a:pPr defTabSz="2743200"/>
            <a:endParaRPr lang="en-US" sz="3200" b="1" dirty="0">
              <a:latin typeface="Times New Roman"/>
              <a:ea typeface="ＭＳ Ｐゴシック"/>
              <a:cs typeface="Times New Roman"/>
            </a:endParaRPr>
          </a:p>
          <a:p>
            <a:pPr defTabSz="2743200"/>
            <a:endParaRPr lang="en-US" sz="2600" b="1" dirty="0">
              <a:latin typeface="Times New Roman"/>
              <a:ea typeface="ＭＳ Ｐゴシック"/>
              <a:cs typeface="Times New Roman"/>
            </a:endParaRPr>
          </a:p>
          <a:p>
            <a:pPr defTabSz="2743200"/>
            <a:r>
              <a:rPr lang="en-US" sz="2600" b="1" dirty="0">
                <a:latin typeface="Times New Roman"/>
                <a:ea typeface="ＭＳ Ｐゴシック"/>
                <a:cs typeface="Times New Roman"/>
              </a:rPr>
              <a:t>Strong need for a clinical tool </a:t>
            </a:r>
            <a:r>
              <a:rPr lang="en-US" sz="2600" dirty="0">
                <a:latin typeface="Times New Roman"/>
                <a:ea typeface="ＭＳ Ｐゴシック"/>
                <a:cs typeface="Times New Roman"/>
              </a:rPr>
              <a:t>to analyze prosodic features which are critical in determining delay or disorder </a:t>
            </a:r>
            <a:r>
              <a:rPr lang="en-US" sz="2300" dirty="0">
                <a:latin typeface="Times New Roman"/>
                <a:ea typeface="ＭＳ Ｐゴシック"/>
                <a:cs typeface="Times New Roman"/>
              </a:rPr>
              <a:t>([3])</a:t>
            </a:r>
            <a:endParaRPr lang="en-US" sz="2600" dirty="0">
              <a:latin typeface="Times New Roman"/>
              <a:ea typeface="ＭＳ Ｐゴシック"/>
              <a:cs typeface="Times New Roman"/>
            </a:endParaRPr>
          </a:p>
          <a:p>
            <a:pPr marL="457200" indent="-457200" defTabSz="2743200">
              <a:buFont typeface="Wingdings" panose="05000000000000000000" pitchFamily="2" charset="2"/>
              <a:buChar char="Ø"/>
            </a:pPr>
            <a:r>
              <a:rPr lang="en-US" sz="2600" dirty="0">
                <a:latin typeface="Times New Roman"/>
                <a:ea typeface="ＭＳ Ｐゴシック"/>
                <a:cs typeface="Times New Roman"/>
              </a:rPr>
              <a:t>Support Speech Language Pathologists’ (SLPs’) ability to diagnose speech-language disorders with diagnostic prosodic features </a:t>
            </a:r>
            <a:r>
              <a:rPr lang="en-US" sz="2300" dirty="0">
                <a:latin typeface="Times New Roman"/>
                <a:ea typeface="ＭＳ Ｐゴシック"/>
                <a:cs typeface="Times New Roman"/>
              </a:rPr>
              <a:t>([4], [5])</a:t>
            </a:r>
          </a:p>
          <a:p>
            <a:pPr defTabSz="2743200"/>
            <a:endParaRPr lang="en-US" sz="1500" dirty="0">
              <a:latin typeface="Times New Roman"/>
              <a:ea typeface="ＭＳ Ｐゴシック"/>
              <a:cs typeface="Times New Roman"/>
            </a:endParaRPr>
          </a:p>
          <a:p>
            <a:pPr defTabSz="2743200"/>
            <a:r>
              <a:rPr lang="en-US" sz="3200" b="1" dirty="0">
                <a:latin typeface="Times New Roman"/>
                <a:ea typeface="ＭＳ Ｐゴシック"/>
                <a:cs typeface="Times New Roman"/>
              </a:rPr>
              <a:t>Few prosodic assessments exist:</a:t>
            </a:r>
            <a:endParaRPr lang="en-US" sz="3200" dirty="0">
              <a:latin typeface="Times New Roman" panose="02020603050405020304" pitchFamily="18" charset="0"/>
              <a:ea typeface="ＭＳ Ｐゴシック"/>
              <a:cs typeface="Times New Roman" panose="02020603050405020304" pitchFamily="18" charset="0"/>
            </a:endParaRPr>
          </a:p>
          <a:p>
            <a:pPr marL="977768" lvl="1" indent="-457200" defTabSz="2743200">
              <a:buFont typeface="Arial" panose="020B0604020202020204" pitchFamily="34" charset="0"/>
              <a:buChar char="•"/>
            </a:pPr>
            <a:r>
              <a:rPr lang="en-US" sz="2700" dirty="0">
                <a:latin typeface="Times New Roman" panose="02020603050405020304" pitchFamily="18" charset="0"/>
                <a:ea typeface="ＭＳ Ｐゴシック"/>
                <a:cs typeface="Times New Roman" panose="02020603050405020304" pitchFamily="18" charset="0"/>
              </a:rPr>
              <a:t>PVSP &amp; PROP: limited normative data &amp; lack receptive analysis ([6], [7]), PPAT for hearing loss ([8])</a:t>
            </a:r>
            <a:endParaRPr lang="en-US" sz="2700" dirty="0">
              <a:latin typeface="Times New Roman" panose="02020603050405020304" pitchFamily="18" charset="0"/>
              <a:cs typeface="Times New Roman" panose="02020603050405020304" pitchFamily="18" charset="0"/>
            </a:endParaRPr>
          </a:p>
          <a:p>
            <a:pPr marL="457200" indent="-457200" defTabSz="2743200">
              <a:buFont typeface="Wingdings" panose="05000000000000000000" pitchFamily="2" charset="2"/>
              <a:buChar char="Ø"/>
            </a:pPr>
            <a:r>
              <a:rPr lang="en-US" sz="2700" dirty="0">
                <a:latin typeface="Times New Roman"/>
                <a:ea typeface="ＭＳ Ｐゴシック"/>
                <a:cs typeface="Times New Roman"/>
              </a:rPr>
              <a:t>Profiling Elements of Prosody in Speech-Communication (</a:t>
            </a:r>
            <a:r>
              <a:rPr lang="en-US" sz="2700" b="1" dirty="0">
                <a:latin typeface="Times New Roman"/>
                <a:ea typeface="ＭＳ Ｐゴシック"/>
                <a:cs typeface="Times New Roman"/>
              </a:rPr>
              <a:t>PEPS-C</a:t>
            </a:r>
            <a:r>
              <a:rPr lang="en-US" sz="2700" dirty="0">
                <a:latin typeface="Times New Roman"/>
                <a:ea typeface="ＭＳ Ｐゴシック"/>
                <a:cs typeface="Times New Roman"/>
              </a:rPr>
              <a:t>) ([9])</a:t>
            </a:r>
          </a:p>
          <a:p>
            <a:pPr marL="977768" lvl="1" indent="-457200" defTabSz="2743200">
              <a:buFont typeface="Arial" panose="020B0604020202020204" pitchFamily="34" charset="0"/>
              <a:buChar char="•"/>
            </a:pPr>
            <a:r>
              <a:rPr lang="en-US" sz="2700" dirty="0">
                <a:latin typeface="Times New Roman"/>
                <a:ea typeface="ＭＳ Ｐゴシック"/>
                <a:cs typeface="Times New Roman"/>
              </a:rPr>
              <a:t>Assesses 7 prosodic abilities (receptive &amp; expressive)</a:t>
            </a:r>
          </a:p>
          <a:p>
            <a:pPr marL="977768" lvl="1" indent="-457200" defTabSz="2743200">
              <a:buFont typeface="Arial" panose="020B0604020202020204" pitchFamily="34" charset="0"/>
              <a:buChar char="•"/>
            </a:pPr>
            <a:r>
              <a:rPr lang="en-US" sz="2700" i="1" dirty="0">
                <a:latin typeface="Times New Roman"/>
                <a:ea typeface="ＭＳ Ｐゴシック"/>
                <a:cs typeface="Times New Roman"/>
              </a:rPr>
              <a:t>Populations studied</a:t>
            </a:r>
            <a:r>
              <a:rPr lang="en-US" sz="2700" dirty="0">
                <a:latin typeface="Times New Roman"/>
                <a:ea typeface="ＭＳ Ｐゴシック"/>
                <a:cs typeface="Times New Roman"/>
              </a:rPr>
              <a:t>: children &amp; adults who are typically developing (TD), and those with ASD, Williams syndrome, SLI/DLD, and other communication difficulties ([10], [11])</a:t>
            </a:r>
          </a:p>
          <a:p>
            <a:pPr defTabSz="2743200"/>
            <a:endParaRPr lang="en-US" sz="3200" dirty="0">
              <a:latin typeface="Times New Roman"/>
              <a:ea typeface="ＭＳ Ｐゴシック"/>
              <a:cs typeface="Times New Roman"/>
            </a:endParaRPr>
          </a:p>
          <a:p>
            <a:pPr defTabSz="2743200"/>
            <a:r>
              <a:rPr lang="en-US" sz="3200" b="1" dirty="0">
                <a:latin typeface="Times New Roman"/>
                <a:ea typeface="ＭＳ Ｐゴシック"/>
                <a:cs typeface="Times New Roman"/>
              </a:rPr>
              <a:t>Development of assessment considerations: </a:t>
            </a:r>
            <a:r>
              <a:rPr lang="en-US" sz="3200" dirty="0">
                <a:latin typeface="Times New Roman"/>
                <a:ea typeface="ＭＳ Ｐゴシック"/>
                <a:cs typeface="Times New Roman"/>
              </a:rPr>
              <a:t>Elicitation of target</a:t>
            </a:r>
          </a:p>
          <a:p>
            <a:pPr marL="457200" indent="-457200" defTabSz="2743200">
              <a:buFont typeface="Arial" panose="020B0604020202020204" pitchFamily="34" charset="0"/>
              <a:buChar char="•"/>
            </a:pPr>
            <a:r>
              <a:rPr lang="en-US" sz="2900" u="sng" dirty="0">
                <a:latin typeface="Times New Roman"/>
                <a:ea typeface="ＭＳ Ｐゴシック"/>
                <a:cs typeface="Times New Roman"/>
              </a:rPr>
              <a:t>Naturalistic</a:t>
            </a:r>
            <a:r>
              <a:rPr lang="en-US" sz="2700" dirty="0">
                <a:latin typeface="Times New Roman"/>
                <a:ea typeface="ＭＳ Ｐゴシック"/>
                <a:cs typeface="Times New Roman"/>
              </a:rPr>
              <a:t> (spontaneous - produce target within conversation) vs. </a:t>
            </a:r>
            <a:r>
              <a:rPr lang="en-US" sz="2900" u="sng" dirty="0">
                <a:latin typeface="Times New Roman"/>
                <a:ea typeface="ＭＳ Ｐゴシック"/>
                <a:cs typeface="Times New Roman"/>
              </a:rPr>
              <a:t>structured</a:t>
            </a:r>
            <a:r>
              <a:rPr lang="en-US" sz="2700" dirty="0">
                <a:latin typeface="Times New Roman"/>
                <a:ea typeface="ＭＳ Ｐゴシック"/>
                <a:cs typeface="Times New Roman"/>
              </a:rPr>
              <a:t> (produce isolated target sentence/word)</a:t>
            </a:r>
          </a:p>
          <a:p>
            <a:pPr marL="457200" indent="-457200" defTabSz="2743200">
              <a:buFont typeface="Arial" panose="020B0604020202020204" pitchFamily="34" charset="0"/>
              <a:buChar char="•"/>
            </a:pPr>
            <a:r>
              <a:rPr lang="en-US" sz="2700" dirty="0">
                <a:latin typeface="Times New Roman"/>
                <a:ea typeface="ＭＳ Ｐゴシック"/>
                <a:cs typeface="Times New Roman"/>
              </a:rPr>
              <a:t>Development of </a:t>
            </a:r>
            <a:r>
              <a:rPr lang="en-US" sz="2700" b="1" dirty="0">
                <a:latin typeface="Times New Roman"/>
                <a:ea typeface="ＭＳ Ｐゴシック"/>
                <a:cs typeface="Times New Roman"/>
              </a:rPr>
              <a:t>Naturalistic Lexical Stress (NLS) tasks</a:t>
            </a:r>
          </a:p>
          <a:p>
            <a:pPr marL="977768" lvl="1" indent="-457200" defTabSz="2743200">
              <a:buFont typeface="Arial" panose="020B0604020202020204" pitchFamily="34" charset="0"/>
              <a:buChar char="•"/>
            </a:pPr>
            <a:r>
              <a:rPr lang="en-US" sz="2700" dirty="0">
                <a:latin typeface="Times New Roman"/>
                <a:ea typeface="ＭＳ Ｐゴシック"/>
                <a:cs typeface="Times New Roman"/>
              </a:rPr>
              <a:t>Previous study: higher lexical stress accuracy when assessed in a naturalistic &amp; spontaneous interaction ([12])</a:t>
            </a:r>
          </a:p>
          <a:p>
            <a:pPr lvl="1" defTabSz="2743200"/>
            <a:endParaRPr lang="en-US" sz="3200" dirty="0">
              <a:latin typeface="Times New Roman"/>
              <a:ea typeface="ＭＳ Ｐゴシック"/>
              <a:cs typeface="Times New Roman"/>
            </a:endParaRPr>
          </a:p>
          <a:p>
            <a:pPr defTabSz="2743200"/>
            <a:r>
              <a:rPr lang="en-US" sz="3200" b="1" dirty="0">
                <a:latin typeface="Times New Roman"/>
                <a:ea typeface="ＭＳ Ｐゴシック"/>
                <a:cs typeface="Times New Roman"/>
              </a:rPr>
              <a:t>Analysis considerations: </a:t>
            </a:r>
            <a:r>
              <a:rPr lang="en-US" sz="3200" dirty="0">
                <a:latin typeface="Times New Roman"/>
                <a:ea typeface="ＭＳ Ｐゴシック"/>
                <a:cs typeface="Times New Roman"/>
              </a:rPr>
              <a:t>Perceptual &amp; acoustic measures </a:t>
            </a:r>
            <a:r>
              <a:rPr lang="en-US" sz="2200" dirty="0">
                <a:latin typeface="Times New Roman"/>
                <a:ea typeface="ＭＳ Ｐゴシック"/>
                <a:cs typeface="Times New Roman"/>
              </a:rPr>
              <a:t>([13])</a:t>
            </a:r>
          </a:p>
          <a:p>
            <a:pPr marL="457200" indent="-457200" defTabSz="2743200">
              <a:buFont typeface="Wingdings" panose="05000000000000000000" pitchFamily="2" charset="2"/>
              <a:buChar char="Ø"/>
            </a:pPr>
            <a:r>
              <a:rPr lang="en-US" sz="2800" dirty="0">
                <a:latin typeface="Times New Roman"/>
                <a:ea typeface="ＭＳ Ｐゴシック"/>
                <a:cs typeface="Times New Roman"/>
              </a:rPr>
              <a:t>Perceptual correlates: </a:t>
            </a:r>
            <a:r>
              <a:rPr lang="en-US" sz="2800" u="sng" dirty="0">
                <a:latin typeface="Times New Roman"/>
                <a:ea typeface="ＭＳ Ｐゴシック"/>
                <a:cs typeface="Times New Roman"/>
              </a:rPr>
              <a:t>length</a:t>
            </a:r>
            <a:r>
              <a:rPr lang="en-US" sz="2800" dirty="0">
                <a:latin typeface="Times New Roman"/>
                <a:ea typeface="ＭＳ Ｐゴシック"/>
                <a:cs typeface="Times New Roman"/>
              </a:rPr>
              <a:t>, </a:t>
            </a:r>
            <a:r>
              <a:rPr lang="en-US" sz="2800" u="sng" dirty="0">
                <a:latin typeface="Times New Roman"/>
                <a:ea typeface="ＭＳ Ｐゴシック"/>
                <a:cs typeface="Times New Roman"/>
              </a:rPr>
              <a:t>loudness</a:t>
            </a:r>
            <a:r>
              <a:rPr lang="en-US" sz="2800" dirty="0">
                <a:latin typeface="Times New Roman"/>
                <a:ea typeface="ＭＳ Ｐゴシック"/>
                <a:cs typeface="Times New Roman"/>
              </a:rPr>
              <a:t>, </a:t>
            </a:r>
            <a:r>
              <a:rPr lang="en-US" sz="2800" u="sng" dirty="0">
                <a:latin typeface="Times New Roman"/>
                <a:ea typeface="ＭＳ Ｐゴシック"/>
                <a:cs typeface="Times New Roman"/>
              </a:rPr>
              <a:t>pitch</a:t>
            </a:r>
          </a:p>
          <a:p>
            <a:pPr marL="977768" lvl="1" indent="-457200" defTabSz="2743200">
              <a:buFont typeface="Arial" panose="020B0604020202020204" pitchFamily="34" charset="0"/>
              <a:buChar char="•"/>
            </a:pPr>
            <a:r>
              <a:rPr lang="en-US" sz="2400" dirty="0">
                <a:latin typeface="Times New Roman"/>
                <a:ea typeface="ＭＳ Ｐゴシック"/>
                <a:cs typeface="Times New Roman"/>
              </a:rPr>
              <a:t>Accuracy based on examiner skill &amp; knowledge</a:t>
            </a:r>
          </a:p>
          <a:p>
            <a:pPr marL="457200" indent="-457200" defTabSz="2743200">
              <a:buFont typeface="Wingdings" panose="05000000000000000000" pitchFamily="2" charset="2"/>
              <a:buChar char="Ø"/>
            </a:pPr>
            <a:r>
              <a:rPr lang="en-US" sz="2800" dirty="0">
                <a:latin typeface="Times New Roman"/>
                <a:ea typeface="ＭＳ Ｐゴシック"/>
                <a:cs typeface="Times New Roman"/>
              </a:rPr>
              <a:t>Acoustic correlates: </a:t>
            </a:r>
            <a:r>
              <a:rPr lang="en-US" sz="2800" u="sng" dirty="0">
                <a:latin typeface="Times New Roman"/>
                <a:ea typeface="ＭＳ Ｐゴシック"/>
                <a:cs typeface="Times New Roman"/>
              </a:rPr>
              <a:t>duration</a:t>
            </a:r>
            <a:r>
              <a:rPr lang="en-US" sz="2800" dirty="0">
                <a:latin typeface="Times New Roman"/>
                <a:ea typeface="ＭＳ Ｐゴシック"/>
                <a:cs typeface="Times New Roman"/>
              </a:rPr>
              <a:t>, </a:t>
            </a:r>
            <a:r>
              <a:rPr lang="en-US" sz="2800" u="sng" dirty="0">
                <a:latin typeface="Times New Roman"/>
                <a:ea typeface="ＭＳ Ｐゴシック"/>
                <a:cs typeface="Times New Roman"/>
              </a:rPr>
              <a:t>intensity</a:t>
            </a:r>
            <a:r>
              <a:rPr lang="en-US" sz="2800" dirty="0">
                <a:latin typeface="Times New Roman"/>
                <a:ea typeface="ＭＳ Ｐゴシック"/>
                <a:cs typeface="Times New Roman"/>
              </a:rPr>
              <a:t>, </a:t>
            </a:r>
            <a:r>
              <a:rPr lang="en-US" sz="2800" u="sng" dirty="0">
                <a:latin typeface="Times New Roman"/>
                <a:ea typeface="ＭＳ Ｐゴシック"/>
                <a:cs typeface="Times New Roman"/>
              </a:rPr>
              <a:t>fundamental frequency</a:t>
            </a:r>
            <a:r>
              <a:rPr lang="en-US" sz="2800" dirty="0">
                <a:latin typeface="Times New Roman"/>
                <a:ea typeface="ＭＳ Ｐゴシック"/>
                <a:cs typeface="Times New Roman"/>
              </a:rPr>
              <a:t> (f0)</a:t>
            </a:r>
          </a:p>
          <a:p>
            <a:pPr marL="977768" lvl="1" indent="-457200" defTabSz="2743200">
              <a:buFont typeface="Arial" panose="020B0604020202020204" pitchFamily="34" charset="0"/>
              <a:buChar char="•"/>
            </a:pPr>
            <a:r>
              <a:rPr lang="en-US" sz="2400" dirty="0">
                <a:latin typeface="Times New Roman"/>
                <a:ea typeface="ＭＳ Ｐゴシック"/>
                <a:cs typeface="Times New Roman"/>
              </a:rPr>
              <a:t>Normalized Pairwise Variability Index:                                                            </a:t>
            </a:r>
            <a:r>
              <a:rPr lang="en-US" sz="1700" dirty="0">
                <a:latin typeface="Times New Roman"/>
                <a:ea typeface="ＭＳ Ｐゴシック"/>
                <a:cs typeface="Times New Roman"/>
              </a:rPr>
              <a:t>([14])</a:t>
            </a:r>
          </a:p>
          <a:p>
            <a:pPr marL="977768" lvl="1" indent="-457200" defTabSz="2743200">
              <a:buFont typeface="Arial" panose="020B0604020202020204" pitchFamily="34" charset="0"/>
              <a:buChar char="•"/>
            </a:pPr>
            <a:r>
              <a:rPr lang="en-US" sz="2400" dirty="0">
                <a:latin typeface="Times New Roman"/>
                <a:ea typeface="ＭＳ Ｐゴシック"/>
                <a:cs typeface="Times New Roman"/>
              </a:rPr>
              <a:t>Previous study: </a:t>
            </a:r>
            <a:r>
              <a:rPr lang="en-US" sz="2400" dirty="0" err="1">
                <a:latin typeface="Times New Roman"/>
                <a:ea typeface="ＭＳ Ｐゴシック"/>
                <a:cs typeface="Times New Roman"/>
              </a:rPr>
              <a:t>nPVI_dur</a:t>
            </a:r>
            <a:r>
              <a:rPr lang="en-US" sz="2400" dirty="0">
                <a:latin typeface="Times New Roman"/>
                <a:ea typeface="ＭＳ Ｐゴシック"/>
                <a:cs typeface="Times New Roman"/>
              </a:rPr>
              <a:t> &amp; </a:t>
            </a:r>
            <a:r>
              <a:rPr lang="en-US" sz="2400" dirty="0" err="1">
                <a:latin typeface="Times New Roman"/>
                <a:ea typeface="ＭＳ Ｐゴシック"/>
                <a:cs typeface="Times New Roman"/>
              </a:rPr>
              <a:t>nPVI_int</a:t>
            </a:r>
            <a:r>
              <a:rPr lang="en-US" sz="2400" dirty="0">
                <a:latin typeface="Times New Roman"/>
                <a:ea typeface="ＭＳ Ｐゴシック"/>
                <a:cs typeface="Times New Roman"/>
              </a:rPr>
              <a:t> significant predictors of stress ([12])</a:t>
            </a:r>
          </a:p>
          <a:p>
            <a:pPr lvl="1" defTabSz="2743200"/>
            <a:endParaRPr lang="en-US" sz="3200" dirty="0">
              <a:latin typeface="Times New Roman"/>
              <a:ea typeface="ＭＳ Ｐゴシック"/>
              <a:cs typeface="Times New Roman"/>
            </a:endParaRPr>
          </a:p>
          <a:p>
            <a:pPr lvl="1" defTabSz="2743200"/>
            <a:endParaRPr lang="en-US" sz="3200" dirty="0">
              <a:latin typeface="Times New Roman"/>
              <a:ea typeface="ＭＳ Ｐゴシック"/>
              <a:cs typeface="Times New Roman"/>
            </a:endParaRPr>
          </a:p>
          <a:p>
            <a:pPr algn="ctr">
              <a:spcBef>
                <a:spcPts val="0"/>
              </a:spcBef>
            </a:pPr>
            <a:endParaRPr lang="en-US" sz="5400" dirty="0">
              <a:latin typeface="Times New Roman" panose="02020603050405020304" pitchFamily="18" charset="0"/>
              <a:ea typeface="ＭＳ Ｐゴシック"/>
              <a:cs typeface="Times New Roman" panose="02020603050405020304" pitchFamily="18" charset="0"/>
            </a:endParaRPr>
          </a:p>
          <a:p>
            <a:pPr algn="ctr">
              <a:spcBef>
                <a:spcPts val="0"/>
              </a:spcBef>
            </a:pPr>
            <a:endParaRPr lang="en-US" sz="5400" dirty="0">
              <a:latin typeface="Times New Roman" panose="02020603050405020304" pitchFamily="18" charset="0"/>
              <a:ea typeface="ＭＳ Ｐゴシック"/>
              <a:cs typeface="Times New Roman" panose="02020603050405020304" pitchFamily="18" charset="0"/>
            </a:endParaRPr>
          </a:p>
          <a:p>
            <a:pPr algn="ctr">
              <a:spcBef>
                <a:spcPts val="0"/>
              </a:spcBef>
            </a:pPr>
            <a:r>
              <a:rPr lang="en-US" sz="5400" dirty="0">
                <a:latin typeface="Times New Roman" panose="02020603050405020304" pitchFamily="18" charset="0"/>
                <a:ea typeface="ＭＳ Ｐゴシック"/>
                <a:cs typeface="Times New Roman" panose="02020603050405020304" pitchFamily="18" charset="0"/>
              </a:rPr>
              <a:t>Study Aims</a:t>
            </a:r>
            <a:endParaRPr lang="en-US" dirty="0">
              <a:latin typeface="Times New Roman" panose="02020603050405020304" pitchFamily="18" charset="0"/>
              <a:ea typeface="ＭＳ Ｐゴシック"/>
              <a:cs typeface="Times New Roman" panose="02020603050405020304" pitchFamily="18" charset="0"/>
            </a:endParaRPr>
          </a:p>
          <a:p>
            <a:pPr marL="457200" indent="-457200" defTabSz="1830980">
              <a:spcAft>
                <a:spcPts val="1387"/>
              </a:spcAft>
              <a:buFont typeface="Wingdings" pitchFamily="2" charset="2"/>
              <a:buChar char="Ø"/>
            </a:pPr>
            <a:r>
              <a:rPr lang="en-US" sz="2800" b="1" dirty="0">
                <a:latin typeface="Times New Roman" panose="02020603050405020304" pitchFamily="18" charset="0"/>
                <a:ea typeface="굴림"/>
                <a:cs typeface="Times New Roman" panose="02020603050405020304" pitchFamily="18" charset="0"/>
              </a:rPr>
              <a:t>Aim 1: </a:t>
            </a:r>
            <a:r>
              <a:rPr lang="en-US" sz="2800" dirty="0">
                <a:latin typeface="Times New Roman" panose="02020603050405020304" pitchFamily="18" charset="0"/>
                <a:ea typeface="굴림"/>
                <a:cs typeface="Times New Roman" panose="02020603050405020304" pitchFamily="18" charset="0"/>
              </a:rPr>
              <a:t>M</a:t>
            </a:r>
            <a:r>
              <a:rPr lang="en-US" sz="2800" dirty="0">
                <a:effectLst/>
                <a:latin typeface="Times New Roman" panose="02020603050405020304" pitchFamily="18" charset="0"/>
                <a:ea typeface="Aptos" panose="020B0004020202020204" pitchFamily="34" charset="0"/>
              </a:rPr>
              <a:t>ake improvements to NLS receptive &amp; expressive tasks to better control</a:t>
            </a:r>
            <a:r>
              <a:rPr lang="en-US" sz="2800" dirty="0">
                <a:solidFill>
                  <a:srgbClr val="000000"/>
                </a:solidFill>
                <a:effectLst/>
                <a:latin typeface="Times New Roman" panose="02020603050405020304" pitchFamily="18" charset="0"/>
                <a:ea typeface="Times New Roman" panose="02020603050405020304" pitchFamily="18" charset="0"/>
              </a:rPr>
              <a:t> for factors including sentence position, phrase final lengthening, &amp; uncertainty contour</a:t>
            </a:r>
            <a:endParaRPr lang="en-US" sz="2800" dirty="0">
              <a:latin typeface="Times New Roman" panose="02020603050405020304" pitchFamily="18" charset="0"/>
              <a:ea typeface="굴림"/>
              <a:cs typeface="Times New Roman" panose="02020603050405020304" pitchFamily="18" charset="0"/>
            </a:endParaRPr>
          </a:p>
          <a:p>
            <a:pPr marL="977768" lvl="1" indent="-457200" defTabSz="1830980">
              <a:spcAft>
                <a:spcPts val="1387"/>
              </a:spcAft>
              <a:buFont typeface="Arial" panose="020B0604020202020204" pitchFamily="34" charset="0"/>
              <a:buChar char="•"/>
            </a:pPr>
            <a:r>
              <a:rPr lang="en-US" sz="2800" i="1" dirty="0">
                <a:latin typeface="Times New Roman" panose="02020603050405020304" pitchFamily="18" charset="0"/>
                <a:ea typeface="굴림"/>
                <a:cs typeface="Times New Roman" panose="02020603050405020304" pitchFamily="18" charset="0"/>
              </a:rPr>
              <a:t>Hypothesis 1: </a:t>
            </a:r>
            <a:r>
              <a:rPr lang="en-US" sz="2800" dirty="0">
                <a:solidFill>
                  <a:srgbClr val="000000"/>
                </a:solidFill>
                <a:latin typeface="Times New Roman" panose="02020603050405020304" pitchFamily="18" charset="0"/>
                <a:ea typeface="굴림"/>
                <a:cs typeface="Times New Roman" panose="02020603050405020304" pitchFamily="18" charset="0"/>
              </a:rPr>
              <a:t>I</a:t>
            </a:r>
            <a:r>
              <a:rPr lang="en-US" sz="2800" dirty="0">
                <a:solidFill>
                  <a:srgbClr val="000000"/>
                </a:solidFill>
                <a:effectLst/>
                <a:latin typeface="Times New Roman" panose="02020603050405020304" pitchFamily="18" charset="0"/>
                <a:ea typeface="Times New Roman" panose="02020603050405020304" pitchFamily="18" charset="0"/>
              </a:rPr>
              <a:t>mprovements will allow for additional acoustic comparisons of expressive responses across participants</a:t>
            </a:r>
            <a:endParaRPr lang="en-US" sz="2800" dirty="0">
              <a:latin typeface="Times New Roman" panose="02020603050405020304" pitchFamily="18" charset="0"/>
              <a:ea typeface="굴림" charset="0"/>
              <a:cs typeface="Times New Roman" panose="02020603050405020304" pitchFamily="18" charset="0"/>
            </a:endParaRPr>
          </a:p>
          <a:p>
            <a:pPr marL="457200" indent="-457200" defTabSz="1830980">
              <a:spcAft>
                <a:spcPts val="1387"/>
              </a:spcAft>
              <a:buFont typeface="Wingdings" pitchFamily="2" charset="2"/>
              <a:buChar char="Ø"/>
            </a:pPr>
            <a:r>
              <a:rPr lang="en-US" sz="2800" b="1" dirty="0">
                <a:latin typeface="Times New Roman" panose="02020603050405020304" pitchFamily="18" charset="0"/>
                <a:ea typeface="굴림"/>
                <a:cs typeface="Times New Roman" panose="02020603050405020304" pitchFamily="18" charset="0"/>
              </a:rPr>
              <a:t>Aim 2: </a:t>
            </a:r>
            <a:r>
              <a:rPr lang="en-US" sz="2800" dirty="0">
                <a:solidFill>
                  <a:srgbClr val="000000"/>
                </a:solidFill>
                <a:latin typeface="Times New Roman" panose="02020603050405020304" pitchFamily="18" charset="0"/>
                <a:ea typeface="굴림"/>
                <a:cs typeface="Times New Roman" panose="02020603050405020304" pitchFamily="18" charset="0"/>
              </a:rPr>
              <a:t>E</a:t>
            </a:r>
            <a:r>
              <a:rPr lang="en-US" sz="2800" dirty="0">
                <a:solidFill>
                  <a:srgbClr val="000000"/>
                </a:solidFill>
                <a:effectLst/>
                <a:latin typeface="Times New Roman" panose="02020603050405020304" pitchFamily="18" charset="0"/>
                <a:ea typeface="Times New Roman" panose="02020603050405020304" pitchFamily="18" charset="0"/>
              </a:rPr>
              <a:t>xamine expressive &amp; receptive prosodic abilities of children aged 5- to 11-years-old </a:t>
            </a:r>
            <a:r>
              <a:rPr lang="en-US" sz="2800" dirty="0">
                <a:solidFill>
                  <a:srgbClr val="000000"/>
                </a:solidFill>
                <a:latin typeface="Times New Roman" panose="02020603050405020304" pitchFamily="18" charset="0"/>
                <a:ea typeface="Times New Roman" panose="02020603050405020304" pitchFamily="18" charset="0"/>
              </a:rPr>
              <a:t>who are</a:t>
            </a:r>
            <a:r>
              <a:rPr lang="en-US" sz="2800" dirty="0">
                <a:solidFill>
                  <a:srgbClr val="000000"/>
                </a:solidFill>
                <a:effectLst/>
                <a:latin typeface="Times New Roman" panose="02020603050405020304" pitchFamily="18" charset="0"/>
                <a:ea typeface="Times New Roman" panose="02020603050405020304" pitchFamily="18" charset="0"/>
              </a:rPr>
              <a:t> TD, </a:t>
            </a:r>
            <a:r>
              <a:rPr lang="en-US" sz="2800" dirty="0">
                <a:solidFill>
                  <a:srgbClr val="000000"/>
                </a:solidFill>
                <a:latin typeface="Times New Roman" panose="02020603050405020304" pitchFamily="18" charset="0"/>
                <a:ea typeface="Times New Roman" panose="02020603050405020304" pitchFamily="18" charset="0"/>
              </a:rPr>
              <a:t>diagnosed with </a:t>
            </a:r>
            <a:r>
              <a:rPr lang="en-US" sz="2800" dirty="0">
                <a:solidFill>
                  <a:srgbClr val="000000"/>
                </a:solidFill>
                <a:effectLst/>
                <a:latin typeface="Times New Roman" panose="02020603050405020304" pitchFamily="18" charset="0"/>
                <a:ea typeface="Times New Roman" panose="02020603050405020304" pitchFamily="18" charset="0"/>
              </a:rPr>
              <a:t>childhood apraxia of speech (CAS), or a phonological impairment (PI) after completing eight PEPS-C subtests &amp; two NLS tasks</a:t>
            </a:r>
            <a:endParaRPr lang="en-US" sz="2800" b="1" dirty="0">
              <a:latin typeface="Times New Roman" panose="02020603050405020304" pitchFamily="18" charset="0"/>
              <a:ea typeface="굴림"/>
              <a:cs typeface="Times New Roman" panose="02020603050405020304" pitchFamily="18" charset="0"/>
            </a:endParaRPr>
          </a:p>
          <a:p>
            <a:pPr marL="977768" lvl="1" indent="-457200" defTabSz="1830980">
              <a:spcAft>
                <a:spcPts val="1387"/>
              </a:spcAft>
              <a:buFont typeface="Arial" panose="020B0604020202020204" pitchFamily="34" charset="0"/>
              <a:buChar char="•"/>
            </a:pPr>
            <a:r>
              <a:rPr lang="en-US" sz="2800" i="1" dirty="0">
                <a:latin typeface="Times New Roman" panose="02020603050405020304" pitchFamily="18" charset="0"/>
                <a:ea typeface="굴림"/>
                <a:cs typeface="Times New Roman" panose="02020603050405020304" pitchFamily="18" charset="0"/>
              </a:rPr>
              <a:t>Hypothesis 2: </a:t>
            </a:r>
            <a:r>
              <a:rPr lang="en-US" sz="2800" dirty="0">
                <a:solidFill>
                  <a:srgbClr val="000000"/>
                </a:solidFill>
                <a:latin typeface="Times New Roman" panose="02020603050405020304" pitchFamily="18" charset="0"/>
                <a:ea typeface="굴림"/>
                <a:cs typeface="Times New Roman" panose="02020603050405020304" pitchFamily="18" charset="0"/>
              </a:rPr>
              <a:t>P</a:t>
            </a:r>
            <a:r>
              <a:rPr lang="en-US" sz="2800" dirty="0">
                <a:solidFill>
                  <a:srgbClr val="000000"/>
                </a:solidFill>
                <a:effectLst/>
                <a:latin typeface="Times New Roman" panose="02020603050405020304" pitchFamily="18" charset="0"/>
                <a:ea typeface="Times New Roman" panose="02020603050405020304" pitchFamily="18" charset="0"/>
              </a:rPr>
              <a:t>articipants will perform better on the NLS subtests due to the naturalistic elicitation of the target words</a:t>
            </a:r>
            <a:endParaRPr lang="en-US" sz="2800" dirty="0">
              <a:latin typeface="Times New Roman" panose="02020603050405020304" pitchFamily="18" charset="0"/>
              <a:ea typeface="굴림"/>
              <a:cs typeface="Times New Roman" panose="02020603050405020304" pitchFamily="18" charset="0"/>
            </a:endParaRPr>
          </a:p>
        </p:txBody>
      </p:sp>
      <p:sp>
        <p:nvSpPr>
          <p:cNvPr id="15" name="TextBox 14">
            <a:extLst>
              <a:ext uri="{FF2B5EF4-FFF2-40B4-BE49-F238E27FC236}">
                <a16:creationId xmlns:a16="http://schemas.microsoft.com/office/drawing/2014/main" id="{F4607799-4D1F-D84A-9C80-E76A92EAED22}"/>
              </a:ext>
            </a:extLst>
          </p:cNvPr>
          <p:cNvSpPr txBox="1"/>
          <p:nvPr/>
        </p:nvSpPr>
        <p:spPr>
          <a:xfrm>
            <a:off x="26129858" y="18988004"/>
            <a:ext cx="3102131" cy="1052596"/>
          </a:xfrm>
          <a:prstGeom prst="rect">
            <a:avLst/>
          </a:prstGeom>
          <a:noFill/>
        </p:spPr>
        <p:txBody>
          <a:bodyPr wrap="none" rtlCol="0">
            <a:spAutoFit/>
          </a:bodyPr>
          <a:lstStyle/>
          <a:p>
            <a:r>
              <a:rPr lang="en-US" sz="6240">
                <a:latin typeface="Bookman Old Style" panose="02050604050505020204" pitchFamily="18" charset="0"/>
              </a:rPr>
              <a:t>Results</a:t>
            </a:r>
          </a:p>
        </p:txBody>
      </p:sp>
      <p:grpSp>
        <p:nvGrpSpPr>
          <p:cNvPr id="28" name="Group 27">
            <a:extLst>
              <a:ext uri="{FF2B5EF4-FFF2-40B4-BE49-F238E27FC236}">
                <a16:creationId xmlns:a16="http://schemas.microsoft.com/office/drawing/2014/main" id="{2ADEDBD9-FC27-554A-AA08-323A7E728E61}"/>
              </a:ext>
            </a:extLst>
          </p:cNvPr>
          <p:cNvGrpSpPr/>
          <p:nvPr/>
        </p:nvGrpSpPr>
        <p:grpSpPr>
          <a:xfrm>
            <a:off x="29517294" y="6261360"/>
            <a:ext cx="13789348" cy="10066809"/>
            <a:chOff x="29234425" y="21252430"/>
            <a:chExt cx="13789348" cy="10066809"/>
          </a:xfrm>
        </p:grpSpPr>
        <p:grpSp>
          <p:nvGrpSpPr>
            <p:cNvPr id="2" name="Group 1">
              <a:extLst>
                <a:ext uri="{FF2B5EF4-FFF2-40B4-BE49-F238E27FC236}">
                  <a16:creationId xmlns:a16="http://schemas.microsoft.com/office/drawing/2014/main" id="{6A6AA51E-D285-7847-A750-686CED8245BD}"/>
                </a:ext>
              </a:extLst>
            </p:cNvPr>
            <p:cNvGrpSpPr/>
            <p:nvPr/>
          </p:nvGrpSpPr>
          <p:grpSpPr>
            <a:xfrm>
              <a:off x="29271332" y="29625212"/>
              <a:ext cx="13575000" cy="1694027"/>
              <a:chOff x="29371158" y="29574322"/>
              <a:chExt cx="13575000" cy="1694027"/>
            </a:xfrm>
          </p:grpSpPr>
          <p:sp>
            <p:nvSpPr>
              <p:cNvPr id="7" name="TextBox 6">
                <a:extLst>
                  <a:ext uri="{FF2B5EF4-FFF2-40B4-BE49-F238E27FC236}">
                    <a16:creationId xmlns:a16="http://schemas.microsoft.com/office/drawing/2014/main" id="{981F680B-0BA3-EA49-A3A7-1583077D7650}"/>
                  </a:ext>
                </a:extLst>
              </p:cNvPr>
              <p:cNvSpPr txBox="1"/>
              <p:nvPr/>
            </p:nvSpPr>
            <p:spPr>
              <a:xfrm>
                <a:off x="30816780" y="29574322"/>
                <a:ext cx="10793305" cy="861774"/>
              </a:xfrm>
              <a:prstGeom prst="rect">
                <a:avLst/>
              </a:prstGeom>
              <a:noFill/>
            </p:spPr>
            <p:txBody>
              <a:bodyPr wrap="square" rtlCol="0">
                <a:spAutoFit/>
              </a:bodyPr>
              <a:lstStyle/>
              <a:p>
                <a:pPr algn="ctr"/>
                <a:r>
                  <a:rPr lang="en-US" sz="5000">
                    <a:latin typeface="Bookman Old Style" panose="02050604050505020204" pitchFamily="18" charset="0"/>
                  </a:rPr>
                  <a:t>Acknowledgements &amp; References</a:t>
                </a:r>
              </a:p>
            </p:txBody>
          </p:sp>
          <p:sp>
            <p:nvSpPr>
              <p:cNvPr id="8" name="TextBox 7">
                <a:extLst>
                  <a:ext uri="{FF2B5EF4-FFF2-40B4-BE49-F238E27FC236}">
                    <a16:creationId xmlns:a16="http://schemas.microsoft.com/office/drawing/2014/main" id="{CA09EC32-FEDC-2847-9022-DBFEBED43BE6}"/>
                  </a:ext>
                </a:extLst>
              </p:cNvPr>
              <p:cNvSpPr txBox="1"/>
              <p:nvPr/>
            </p:nvSpPr>
            <p:spPr>
              <a:xfrm>
                <a:off x="29371158" y="30468130"/>
                <a:ext cx="13575000" cy="800219"/>
              </a:xfrm>
              <a:prstGeom prst="rect">
                <a:avLst/>
              </a:prstGeom>
              <a:noFill/>
            </p:spPr>
            <p:txBody>
              <a:bodyPr wrap="square" lIns="91440" tIns="45720" rIns="91440" bIns="45720" rtlCol="0" anchor="t">
                <a:spAutoFit/>
              </a:bodyPr>
              <a:lstStyle/>
              <a:p>
                <a:pPr algn="ctr"/>
                <a:r>
                  <a:rPr lang="en-US" sz="2300">
                    <a:latin typeface="Times New Roman"/>
                    <a:ea typeface="ＭＳ Ｐゴシック"/>
                    <a:cs typeface="Times New Roman"/>
                  </a:rPr>
                  <a:t>Special thanks to my advisor, Dr. Jill Thorson, and my committee members Prof. Amy Plante, Dr. Don Robin, and Dr. Edwin Maas. Thanks to the members of the CAT Lab at UNH for their help with data coding and analysis.</a:t>
                </a:r>
              </a:p>
            </p:txBody>
          </p:sp>
        </p:grpSp>
        <p:sp>
          <p:nvSpPr>
            <p:cNvPr id="19" name="TextBox 18">
              <a:extLst>
                <a:ext uri="{FF2B5EF4-FFF2-40B4-BE49-F238E27FC236}">
                  <a16:creationId xmlns:a16="http://schemas.microsoft.com/office/drawing/2014/main" id="{8F98703B-3F73-0647-AB04-F422F51AFFE5}"/>
                </a:ext>
              </a:extLst>
            </p:cNvPr>
            <p:cNvSpPr txBox="1"/>
            <p:nvPr/>
          </p:nvSpPr>
          <p:spPr>
            <a:xfrm>
              <a:off x="34060174" y="21252430"/>
              <a:ext cx="4495141" cy="1052596"/>
            </a:xfrm>
            <a:prstGeom prst="rect">
              <a:avLst/>
            </a:prstGeom>
            <a:noFill/>
          </p:spPr>
          <p:txBody>
            <a:bodyPr wrap="none" rtlCol="0">
              <a:spAutoFit/>
            </a:bodyPr>
            <a:lstStyle/>
            <a:p>
              <a:r>
                <a:rPr lang="en-US" sz="6240">
                  <a:latin typeface="Bookman Old Style" panose="02050604050505020204" pitchFamily="18" charset="0"/>
                </a:rPr>
                <a:t>Discussion</a:t>
              </a:r>
            </a:p>
          </p:txBody>
        </p:sp>
        <p:sp>
          <p:nvSpPr>
            <p:cNvPr id="20" name="TextBox 19">
              <a:extLst>
                <a:ext uri="{FF2B5EF4-FFF2-40B4-BE49-F238E27FC236}">
                  <a16:creationId xmlns:a16="http://schemas.microsoft.com/office/drawing/2014/main" id="{96FA4214-FFDB-8045-BC1D-D64F19A2055F}"/>
                </a:ext>
              </a:extLst>
            </p:cNvPr>
            <p:cNvSpPr txBox="1"/>
            <p:nvPr/>
          </p:nvSpPr>
          <p:spPr>
            <a:xfrm>
              <a:off x="29234425" y="21904927"/>
              <a:ext cx="13789348" cy="757643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US" sz="3200">
                <a:latin typeface="Times New Roman"/>
                <a:ea typeface="ＭＳ Ｐゴシック"/>
                <a:cs typeface="Times New Roman"/>
              </a:endParaRPr>
            </a:p>
            <a:p>
              <a:pPr marL="457200" indent="-457200">
                <a:buFont typeface="Arial" panose="020B0604020202020204" pitchFamily="34" charset="0"/>
                <a:buChar char="•"/>
              </a:pPr>
              <a:r>
                <a:rPr lang="en-US" sz="3200">
                  <a:latin typeface="Times New Roman"/>
                  <a:ea typeface="ＭＳ Ｐゴシック"/>
                  <a:cs typeface="Times New Roman"/>
                </a:rPr>
                <a:t>Improved lexical stress performance of TD and PI groups in a more natural and spontaneous interaction</a:t>
              </a:r>
            </a:p>
            <a:p>
              <a:pPr marL="457200" indent="-457200">
                <a:buFont typeface="Arial" panose="020B0604020202020204" pitchFamily="34" charset="0"/>
                <a:buChar char="•"/>
              </a:pPr>
              <a:r>
                <a:rPr lang="en-US" sz="3200">
                  <a:latin typeface="Times New Roman"/>
                  <a:ea typeface="ＭＳ Ｐゴシック"/>
                  <a:cs typeface="Times New Roman"/>
                </a:rPr>
                <a:t>In agreement with earlier findings, duration and intensity are significant acoustic predictors of lexical stress</a:t>
              </a:r>
            </a:p>
            <a:p>
              <a:pPr marL="457200" indent="-457200">
                <a:buFont typeface="Arial" panose="020B0604020202020204" pitchFamily="34" charset="0"/>
                <a:buChar char="•"/>
              </a:pPr>
              <a:r>
                <a:rPr lang="en-US" sz="3200">
                  <a:latin typeface="Times New Roman"/>
                  <a:ea typeface="ＭＳ Ｐゴシック"/>
                  <a:cs typeface="Times New Roman"/>
                </a:rPr>
                <a:t>Higher accuracy for NLS over PEPS-C tasks</a:t>
              </a:r>
            </a:p>
            <a:p>
              <a:pPr marL="457200" indent="-457200">
                <a:buFont typeface="Arial" panose="020B0604020202020204" pitchFamily="34" charset="0"/>
                <a:buChar char="•"/>
              </a:pPr>
              <a:r>
                <a:rPr lang="en-US" sz="3200">
                  <a:latin typeface="Times New Roman"/>
                  <a:ea typeface="ＭＳ Ｐゴシック"/>
                  <a:cs typeface="Times New Roman"/>
                </a:rPr>
                <a:t>Improved internal consistency of NLS expressive task from previous study </a:t>
              </a:r>
              <a:r>
                <a:rPr lang="en-US" sz="2900">
                  <a:latin typeface="Times New Roman"/>
                  <a:ea typeface="ＭＳ Ｐゴシック"/>
                  <a:cs typeface="Times New Roman"/>
                </a:rPr>
                <a:t>([12])</a:t>
              </a:r>
            </a:p>
            <a:p>
              <a:r>
                <a:rPr lang="en-US" sz="3200" b="1">
                  <a:latin typeface="Times New Roman"/>
                  <a:ea typeface="ＭＳ Ｐゴシック"/>
                  <a:cs typeface="Times New Roman"/>
                </a:rPr>
                <a:t>Future work:</a:t>
              </a:r>
            </a:p>
            <a:p>
              <a:pPr marL="457200" indent="-457200">
                <a:buFont typeface="Arial" panose="020B0604020202020204" pitchFamily="34" charset="0"/>
                <a:buChar char="•"/>
              </a:pPr>
              <a:r>
                <a:rPr lang="en-US" sz="3200">
                  <a:latin typeface="Times New Roman"/>
                  <a:ea typeface="ＭＳ Ｐゴシック"/>
                  <a:cs typeface="Times New Roman"/>
                </a:rPr>
                <a:t>Continue recruitment to increase sample size</a:t>
              </a:r>
            </a:p>
            <a:p>
              <a:pPr marL="457200" indent="-457200">
                <a:spcAft>
                  <a:spcPts val="1000"/>
                </a:spcAft>
                <a:buFont typeface="Arial" panose="020B0604020202020204" pitchFamily="34" charset="0"/>
                <a:buChar char="•"/>
              </a:pPr>
              <a:r>
                <a:rPr lang="en-US" sz="3200">
                  <a:latin typeface="Times New Roman"/>
                  <a:ea typeface="ＭＳ Ｐゴシック"/>
                  <a:cs typeface="Times New Roman"/>
                </a:rPr>
                <a:t>Develop naturalistic contrastive stress receptive &amp; expressive task</a:t>
              </a:r>
            </a:p>
            <a:p>
              <a:r>
                <a:rPr lang="en-US" sz="3200" b="1">
                  <a:latin typeface="Times New Roman"/>
                  <a:ea typeface="ＭＳ Ｐゴシック"/>
                  <a:cs typeface="Times New Roman"/>
                </a:rPr>
                <a:t>Limitations: </a:t>
              </a:r>
              <a:r>
                <a:rPr lang="en-US" sz="3200">
                  <a:latin typeface="Times New Roman"/>
                  <a:ea typeface="ＭＳ Ｐゴシック"/>
                  <a:cs typeface="Times New Roman"/>
                </a:rPr>
                <a:t>Sample size, testing environment</a:t>
              </a:r>
            </a:p>
            <a:p>
              <a:endParaRPr lang="en-US" sz="3000" b="1">
                <a:latin typeface="Times New Roman"/>
                <a:ea typeface="ＭＳ Ｐゴシック"/>
                <a:cs typeface="Times New Roman"/>
              </a:endParaRPr>
            </a:p>
            <a:p>
              <a:r>
                <a:rPr lang="en-US" sz="3200" b="1">
                  <a:latin typeface="Times New Roman"/>
                  <a:ea typeface="ＭＳ Ｐゴシック"/>
                  <a:cs typeface="Times New Roman"/>
                </a:rPr>
                <a:t>Broader Clinical Impact: </a:t>
              </a:r>
              <a:r>
                <a:rPr lang="en-US" sz="3200">
                  <a:latin typeface="Times New Roman"/>
                  <a:ea typeface="ＭＳ Ｐゴシック"/>
                  <a:cs typeface="Times New Roman"/>
                </a:rPr>
                <a:t>Importance for continued development of a comprehensive naturalistic prosodic assessment as it captures a more accurate representation of receptive &amp; expressive ability</a:t>
              </a:r>
              <a:endParaRPr lang="en-US" sz="3200" b="1">
                <a:latin typeface="Times New Roman"/>
                <a:ea typeface="ＭＳ Ｐゴシック"/>
                <a:cs typeface="Times New Roman"/>
              </a:endParaRPr>
            </a:p>
          </p:txBody>
        </p:sp>
      </p:grpSp>
      <p:sp>
        <p:nvSpPr>
          <p:cNvPr id="57" name="TextBox 56">
            <a:extLst>
              <a:ext uri="{FF2B5EF4-FFF2-40B4-BE49-F238E27FC236}">
                <a16:creationId xmlns:a16="http://schemas.microsoft.com/office/drawing/2014/main" id="{FB844D2B-1ECA-A641-929D-31428C8AC552}"/>
              </a:ext>
            </a:extLst>
          </p:cNvPr>
          <p:cNvSpPr txBox="1"/>
          <p:nvPr/>
        </p:nvSpPr>
        <p:spPr>
          <a:xfrm>
            <a:off x="20495325" y="7217596"/>
            <a:ext cx="9560380" cy="3539430"/>
          </a:xfrm>
          <a:prstGeom prst="rect">
            <a:avLst/>
          </a:prstGeom>
          <a:noFill/>
        </p:spPr>
        <p:txBody>
          <a:bodyPr wrap="square" lIns="91440" tIns="45720" rIns="91440" bIns="45720" rtlCol="0" anchor="t">
            <a:spAutoFit/>
          </a:bodyPr>
          <a:lstStyle/>
          <a:p>
            <a:r>
              <a:rPr lang="en-US" sz="2800" b="1">
                <a:latin typeface="Times New Roman" panose="02020603050405020304" pitchFamily="18" charset="0"/>
                <a:cs typeface="Times New Roman" panose="02020603050405020304" pitchFamily="18" charset="0"/>
              </a:rPr>
              <a:t>Analysis</a:t>
            </a:r>
          </a:p>
          <a:p>
            <a:pPr marL="457200" indent="-457200">
              <a:buFont typeface="Arial" panose="020B0604020202020204" pitchFamily="34" charset="0"/>
              <a:buChar char="•"/>
            </a:pPr>
            <a:r>
              <a:rPr lang="en-US" sz="2800">
                <a:latin typeface="Times New Roman" panose="02020603050405020304" pitchFamily="18" charset="0"/>
                <a:ea typeface="ＭＳ Ｐゴシック"/>
                <a:cs typeface="Times New Roman" panose="02020603050405020304" pitchFamily="18" charset="0"/>
              </a:rPr>
              <a:t>NLS &amp; PEPS-C receptive tasks automatically scored</a:t>
            </a:r>
          </a:p>
          <a:p>
            <a:pPr marL="457200" indent="-457200">
              <a:buFont typeface="Arial" panose="020B0604020202020204" pitchFamily="34" charset="0"/>
              <a:buChar char="•"/>
            </a:pPr>
            <a:r>
              <a:rPr lang="en-US" sz="2800">
                <a:latin typeface="Times New Roman" panose="02020603050405020304" pitchFamily="18" charset="0"/>
                <a:ea typeface="ＭＳ Ｐゴシック"/>
                <a:cs typeface="Times New Roman" panose="02020603050405020304" pitchFamily="18" charset="0"/>
              </a:rPr>
              <a:t>Audio recorded for acoustic analysis &amp; reliability</a:t>
            </a:r>
          </a:p>
          <a:p>
            <a:pPr marL="457200" indent="-457200">
              <a:buFont typeface="Arial" panose="020B0604020202020204" pitchFamily="34" charset="0"/>
              <a:buChar char="•"/>
            </a:pPr>
            <a:r>
              <a:rPr lang="en-US" sz="2800">
                <a:latin typeface="Times New Roman" panose="02020603050405020304" pitchFamily="18" charset="0"/>
                <a:ea typeface="ＭＳ Ｐゴシック"/>
                <a:cs typeface="Times New Roman" panose="02020603050405020304" pitchFamily="18" charset="0"/>
              </a:rPr>
              <a:t>Expression tasks spliced and labeled in </a:t>
            </a:r>
            <a:r>
              <a:rPr lang="en-US" sz="2800" err="1">
                <a:latin typeface="Times New Roman" panose="02020603050405020304" pitchFamily="18" charset="0"/>
                <a:ea typeface="ＭＳ Ｐゴシック"/>
                <a:cs typeface="Times New Roman" panose="02020603050405020304" pitchFamily="18" charset="0"/>
              </a:rPr>
              <a:t>Praat</a:t>
            </a:r>
            <a:r>
              <a:rPr lang="en-US" sz="2800">
                <a:latin typeface="Times New Roman" panose="02020603050405020304" pitchFamily="18" charset="0"/>
                <a:ea typeface="ＭＳ Ｐゴシック"/>
                <a:cs typeface="Times New Roman" panose="02020603050405020304" pitchFamily="18" charset="0"/>
              </a:rPr>
              <a:t> acoustic software (</a:t>
            </a:r>
            <a:r>
              <a:rPr lang="en-US" sz="2800" i="1">
                <a:latin typeface="Times New Roman" panose="02020603050405020304" pitchFamily="18" charset="0"/>
                <a:ea typeface="ＭＳ Ｐゴシック"/>
                <a:cs typeface="Times New Roman" panose="02020603050405020304" pitchFamily="18" charset="0"/>
              </a:rPr>
              <a:t>utterance, word, syllable, vowel</a:t>
            </a:r>
            <a:r>
              <a:rPr lang="en-US" sz="2800">
                <a:latin typeface="Times New Roman" panose="02020603050405020304" pitchFamily="18" charset="0"/>
                <a:ea typeface="ＭＳ Ｐゴシック"/>
                <a:cs typeface="Times New Roman" panose="02020603050405020304" pitchFamily="18" charset="0"/>
              </a:rPr>
              <a:t>) ([16])</a:t>
            </a:r>
          </a:p>
          <a:p>
            <a:pPr marL="457200" indent="-457200">
              <a:buFont typeface="Arial" panose="020B0604020202020204" pitchFamily="34" charset="0"/>
              <a:buChar char="•"/>
            </a:pPr>
            <a:r>
              <a:rPr lang="en-US" sz="2800">
                <a:latin typeface="Times New Roman" panose="02020603050405020304" pitchFamily="18" charset="0"/>
                <a:ea typeface="ＭＳ Ｐゴシック"/>
                <a:cs typeface="Times New Roman" panose="02020603050405020304" pitchFamily="18" charset="0"/>
              </a:rPr>
              <a:t>Perceptual &amp; acoustic analyses (</a:t>
            </a:r>
            <a:r>
              <a:rPr lang="en-US" sz="2800" err="1">
                <a:latin typeface="Times New Roman" panose="02020603050405020304" pitchFamily="18" charset="0"/>
                <a:ea typeface="ＭＳ Ｐゴシック"/>
                <a:cs typeface="Times New Roman" panose="02020603050405020304" pitchFamily="18" charset="0"/>
              </a:rPr>
              <a:t>nPVI_dur</a:t>
            </a:r>
            <a:r>
              <a:rPr lang="en-US" sz="2800">
                <a:latin typeface="Times New Roman" panose="02020603050405020304" pitchFamily="18" charset="0"/>
                <a:ea typeface="ＭＳ Ｐゴシック"/>
                <a:cs typeface="Times New Roman" panose="02020603050405020304" pitchFamily="18" charset="0"/>
              </a:rPr>
              <a:t>, </a:t>
            </a:r>
            <a:r>
              <a:rPr lang="en-US" sz="2800" err="1">
                <a:latin typeface="Times New Roman" panose="02020603050405020304" pitchFamily="18" charset="0"/>
                <a:ea typeface="ＭＳ Ｐゴシック"/>
                <a:cs typeface="Times New Roman" panose="02020603050405020304" pitchFamily="18" charset="0"/>
              </a:rPr>
              <a:t>nPVI_int</a:t>
            </a:r>
            <a:r>
              <a:rPr lang="en-US" sz="2800">
                <a:latin typeface="Times New Roman" panose="02020603050405020304" pitchFamily="18" charset="0"/>
                <a:ea typeface="ＭＳ Ｐゴシック"/>
                <a:cs typeface="Times New Roman" panose="02020603050405020304" pitchFamily="18" charset="0"/>
              </a:rPr>
              <a:t>, </a:t>
            </a:r>
            <a:r>
              <a:rPr lang="en-US" sz="2800" err="1">
                <a:latin typeface="Times New Roman" panose="02020603050405020304" pitchFamily="18" charset="0"/>
                <a:ea typeface="ＭＳ Ｐゴシック"/>
                <a:cs typeface="Times New Roman" panose="02020603050405020304" pitchFamily="18" charset="0"/>
              </a:rPr>
              <a:t>nPVI_dur</a:t>
            </a:r>
            <a:r>
              <a:rPr lang="en-US" sz="2800">
                <a:latin typeface="Times New Roman" panose="02020603050405020304" pitchFamily="18" charset="0"/>
                <a:ea typeface="ＭＳ Ｐゴシック"/>
                <a:cs typeface="Times New Roman" panose="02020603050405020304" pitchFamily="18" charset="0"/>
              </a:rPr>
              <a:t>)</a:t>
            </a:r>
          </a:p>
          <a:p>
            <a:pPr marL="457200" indent="-45720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9BD942B7-A27C-3042-A019-C61C5726D5BF}"/>
              </a:ext>
            </a:extLst>
          </p:cNvPr>
          <p:cNvCxnSpPr/>
          <p:nvPr/>
        </p:nvCxnSpPr>
        <p:spPr bwMode="auto">
          <a:xfrm>
            <a:off x="29944683" y="14656267"/>
            <a:ext cx="1275712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D0451C78-D08E-5CFB-9D74-EF3FA63832D4}"/>
              </a:ext>
            </a:extLst>
          </p:cNvPr>
          <p:cNvSpPr txBox="1"/>
          <p:nvPr/>
        </p:nvSpPr>
        <p:spPr>
          <a:xfrm>
            <a:off x="29479705" y="16278457"/>
            <a:ext cx="1364949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latin typeface="Times New Roman" panose="02020603050405020304" pitchFamily="18" charset="0"/>
                <a:ea typeface="ＭＳ Ｐゴシック"/>
                <a:cs typeface="Times New Roman" panose="02020603050405020304" pitchFamily="18" charset="0"/>
              </a:rPr>
              <a:t>[1] Thorson, J. C. </a:t>
            </a:r>
            <a:r>
              <a:rPr lang="en-US" sz="1050">
                <a:latin typeface="Times New Roman" panose="02020603050405020304" pitchFamily="18" charset="0"/>
                <a:ea typeface="ＭＳ Ｐゴシック"/>
                <a:cs typeface="Times New Roman" panose="02020603050405020304" pitchFamily="18" charset="0"/>
              </a:rPr>
              <a:t>(2019). Prosody. </a:t>
            </a:r>
            <a:r>
              <a:rPr lang="en-US" sz="1050" i="1">
                <a:latin typeface="Times New Roman" panose="02020603050405020304" pitchFamily="18" charset="0"/>
                <a:ea typeface="ＭＳ Ｐゴシック"/>
                <a:cs typeface="Times New Roman" panose="02020603050405020304" pitchFamily="18" charset="0"/>
              </a:rPr>
              <a:t>The SAGE Encyclopedia of Human Communication Sciences and Disorders</a:t>
            </a:r>
            <a:r>
              <a:rPr lang="en-US" sz="1050">
                <a:latin typeface="Times New Roman" panose="02020603050405020304" pitchFamily="18" charset="0"/>
                <a:ea typeface="ＭＳ Ｐゴシック"/>
                <a:cs typeface="Times New Roman" panose="02020603050405020304" pitchFamily="18" charset="0"/>
              </a:rPr>
              <a:t>, 1489–1491. </a:t>
            </a:r>
            <a:r>
              <a:rPr lang="en-US" sz="1050" b="1">
                <a:latin typeface="Times New Roman" panose="02020603050405020304" pitchFamily="18" charset="0"/>
                <a:ea typeface="ＭＳ Ｐゴシック"/>
                <a:cs typeface="Times New Roman" panose="02020603050405020304" pitchFamily="18" charset="0"/>
              </a:rPr>
              <a:t>[2] </a:t>
            </a:r>
            <a:r>
              <a:rPr lang="en-US" sz="1050" b="1">
                <a:effectLst/>
                <a:latin typeface="Times New Roman" panose="02020603050405020304" pitchFamily="18" charset="0"/>
                <a:ea typeface="Times New Roman" panose="02020603050405020304" pitchFamily="18" charset="0"/>
              </a:rPr>
              <a:t>Fernald, A., &amp; Hurtado, N</a:t>
            </a:r>
            <a:r>
              <a:rPr lang="en-US" sz="1050">
                <a:effectLst/>
                <a:latin typeface="Times New Roman" panose="02020603050405020304" pitchFamily="18" charset="0"/>
                <a:ea typeface="Times New Roman" panose="02020603050405020304" pitchFamily="18" charset="0"/>
              </a:rPr>
              <a:t>. (2006). Names in frames: Infants interpret words in sentence frames faster than words in isolation. Developmental Science, 9(3), F33-F40. </a:t>
            </a:r>
            <a:r>
              <a:rPr lang="en-US" sz="1050" b="1">
                <a:latin typeface="Times New Roman" panose="02020603050405020304" pitchFamily="18" charset="0"/>
                <a:ea typeface="ＭＳ Ｐゴシック"/>
                <a:cs typeface="Times New Roman" panose="02020603050405020304" pitchFamily="18" charset="0"/>
              </a:rPr>
              <a:t>[3] </a:t>
            </a:r>
            <a:r>
              <a:rPr lang="en-US" sz="1050" b="1" err="1">
                <a:latin typeface="Times New Roman" panose="02020603050405020304" pitchFamily="18" charset="0"/>
                <a:ea typeface="ＭＳ Ｐゴシック"/>
                <a:cs typeface="Times New Roman" panose="02020603050405020304" pitchFamily="18" charset="0"/>
              </a:rPr>
              <a:t>McSweeny</a:t>
            </a:r>
            <a:r>
              <a:rPr lang="en-US" sz="1050" b="1">
                <a:latin typeface="Times New Roman" panose="02020603050405020304" pitchFamily="18" charset="0"/>
                <a:ea typeface="ＭＳ Ｐゴシック"/>
                <a:cs typeface="Times New Roman" panose="02020603050405020304" pitchFamily="18" charset="0"/>
              </a:rPr>
              <a:t>, J. L., &amp; </a:t>
            </a:r>
            <a:r>
              <a:rPr lang="en-US" sz="1050" b="1" err="1">
                <a:latin typeface="Times New Roman" panose="02020603050405020304" pitchFamily="18" charset="0"/>
                <a:ea typeface="ＭＳ Ｐゴシック"/>
                <a:cs typeface="Times New Roman" panose="02020603050405020304" pitchFamily="18" charset="0"/>
              </a:rPr>
              <a:t>Shriberg</a:t>
            </a:r>
            <a:r>
              <a:rPr lang="en-US" sz="1050" b="1">
                <a:latin typeface="Times New Roman" panose="02020603050405020304" pitchFamily="18" charset="0"/>
                <a:ea typeface="ＭＳ Ｐゴシック"/>
                <a:cs typeface="Times New Roman" panose="02020603050405020304" pitchFamily="18" charset="0"/>
              </a:rPr>
              <a:t>, L. D. </a:t>
            </a:r>
            <a:r>
              <a:rPr lang="en-US" sz="1050">
                <a:latin typeface="Times New Roman" panose="02020603050405020304" pitchFamily="18" charset="0"/>
                <a:ea typeface="ＭＳ Ｐゴシック"/>
                <a:cs typeface="Times New Roman" panose="02020603050405020304" pitchFamily="18" charset="0"/>
              </a:rPr>
              <a:t>(2001). Clinical research with the prosody-voice screening profile. </a:t>
            </a:r>
            <a:r>
              <a:rPr lang="en-US" sz="1050" i="1">
                <a:latin typeface="Times New Roman" panose="02020603050405020304" pitchFamily="18" charset="0"/>
                <a:ea typeface="ＭＳ Ｐゴシック"/>
                <a:cs typeface="Times New Roman" panose="02020603050405020304" pitchFamily="18" charset="0"/>
              </a:rPr>
              <a:t>Clinical Linguistics &amp; Phonetics</a:t>
            </a:r>
            <a:r>
              <a:rPr lang="en-US" sz="1050">
                <a:latin typeface="Times New Roman" panose="02020603050405020304" pitchFamily="18" charset="0"/>
                <a:ea typeface="ＭＳ Ｐゴシック"/>
                <a:cs typeface="Times New Roman" panose="02020603050405020304" pitchFamily="18" charset="0"/>
              </a:rPr>
              <a:t>, </a:t>
            </a:r>
            <a:r>
              <a:rPr lang="en-US" sz="1050" i="1">
                <a:latin typeface="Times New Roman" panose="02020603050405020304" pitchFamily="18" charset="0"/>
                <a:ea typeface="ＭＳ Ｐゴシック"/>
                <a:cs typeface="Times New Roman" panose="02020603050405020304" pitchFamily="18" charset="0"/>
              </a:rPr>
              <a:t>15</a:t>
            </a:r>
            <a:r>
              <a:rPr lang="en-US" sz="1050">
                <a:latin typeface="Times New Roman" panose="02020603050405020304" pitchFamily="18" charset="0"/>
                <a:ea typeface="ＭＳ Ｐゴシック"/>
                <a:cs typeface="Times New Roman" panose="02020603050405020304" pitchFamily="18" charset="0"/>
              </a:rPr>
              <a:t>(7), . </a:t>
            </a:r>
            <a:r>
              <a:rPr lang="en-US" sz="1050" b="1">
                <a:latin typeface="Times New Roman" panose="02020603050405020304" pitchFamily="18" charset="0"/>
                <a:ea typeface="ＭＳ Ｐゴシック"/>
                <a:cs typeface="Times New Roman" panose="02020603050405020304" pitchFamily="18" charset="0"/>
              </a:rPr>
              <a:t>[4] </a:t>
            </a:r>
            <a:r>
              <a:rPr lang="en-US" sz="1050" b="1">
                <a:latin typeface="Times New Roman" panose="02020603050405020304" pitchFamily="18" charset="0"/>
                <a:ea typeface="Times New Roman" panose="02020603050405020304" pitchFamily="18" charset="0"/>
              </a:rPr>
              <a:t>Hawthorne, K., &amp; Fischer, S. (2020). </a:t>
            </a:r>
            <a:r>
              <a:rPr lang="en-US" sz="1050">
                <a:latin typeface="Times New Roman" panose="02020603050405020304" pitchFamily="18" charset="0"/>
                <a:ea typeface="Times New Roman" panose="02020603050405020304" pitchFamily="18" charset="0"/>
              </a:rPr>
              <a:t>Speech-language pathologists and </a:t>
            </a:r>
            <a:r>
              <a:rPr lang="en-US" sz="1050">
                <a:latin typeface="Times New Roman" panose="02020603050405020304" pitchFamily="18" charset="0"/>
                <a:ea typeface="ＭＳ Ｐゴシック"/>
                <a:cs typeface="Times New Roman" panose="02020603050405020304" pitchFamily="18" charset="0"/>
              </a:rPr>
              <a:t>505–528</a:t>
            </a:r>
            <a:r>
              <a:rPr lang="en-US" sz="1050">
                <a:effectLst/>
                <a:latin typeface="Times New Roman" panose="02020603050405020304" pitchFamily="18" charset="0"/>
                <a:ea typeface="Times New Roman" panose="02020603050405020304" pitchFamily="18" charset="0"/>
              </a:rPr>
              <a:t>prosody: Clinical practices and barriers. Journal of Communication Disorders, 87. https://</a:t>
            </a:r>
            <a:r>
              <a:rPr lang="en-US" sz="1050" err="1">
                <a:effectLst/>
                <a:latin typeface="Times New Roman" panose="02020603050405020304" pitchFamily="18" charset="0"/>
                <a:ea typeface="Times New Roman" panose="02020603050405020304" pitchFamily="18" charset="0"/>
              </a:rPr>
              <a:t>doi-org.unh.idm.oclc.o</a:t>
            </a:r>
            <a:r>
              <a:rPr lang="en-US" sz="1050" err="1">
                <a:latin typeface="Times New Roman" panose="02020603050405020304" pitchFamily="18" charset="0"/>
                <a:ea typeface="Times New Roman" panose="02020603050405020304" pitchFamily="18" charset="0"/>
              </a:rPr>
              <a:t>rg</a:t>
            </a:r>
            <a:r>
              <a:rPr lang="en-US" sz="1050">
                <a:effectLst/>
                <a:latin typeface="Times New Roman" panose="02020603050405020304" pitchFamily="18" charset="0"/>
                <a:ea typeface="Times New Roman" panose="02020603050405020304" pitchFamily="18" charset="0"/>
              </a:rPr>
              <a:t>/10.1016/j.jcomdis.2020.106024</a:t>
            </a:r>
            <a:r>
              <a:rPr lang="en-US" sz="1050">
                <a:latin typeface="Times New Roman" panose="02020603050405020304" pitchFamily="18" charset="0"/>
                <a:ea typeface="Times New Roman" panose="02020603050405020304" pitchFamily="18" charset="0"/>
              </a:rPr>
              <a:t>. </a:t>
            </a:r>
            <a:r>
              <a:rPr lang="en-US" sz="1050" b="1">
                <a:latin typeface="Times New Roman" panose="02020603050405020304" pitchFamily="18" charset="0"/>
                <a:ea typeface="ＭＳ Ｐゴシック"/>
                <a:cs typeface="Times New Roman" panose="02020603050405020304" pitchFamily="18" charset="0"/>
              </a:rPr>
              <a:t>[5] </a:t>
            </a:r>
            <a:r>
              <a:rPr lang="en-US" sz="1050" b="1">
                <a:effectLst/>
                <a:latin typeface="Times New Roman" panose="02020603050405020304" pitchFamily="18" charset="0"/>
                <a:ea typeface="Times New Roman" panose="02020603050405020304" pitchFamily="18" charset="0"/>
              </a:rPr>
              <a:t>Randazzo, M. (2019). </a:t>
            </a:r>
            <a:r>
              <a:rPr lang="en-US" sz="1050">
                <a:effectLst/>
                <a:latin typeface="Times New Roman" panose="02020603050405020304" pitchFamily="18" charset="0"/>
                <a:ea typeface="Times New Roman" panose="02020603050405020304" pitchFamily="18" charset="0"/>
              </a:rPr>
              <a:t>A survey of clinicians with specialization in childhood apraxia of speech. </a:t>
            </a:r>
            <a:r>
              <a:rPr lang="en-US" sz="1050" i="1">
                <a:effectLst/>
                <a:latin typeface="Times New Roman" panose="02020603050405020304" pitchFamily="18" charset="0"/>
                <a:ea typeface="Times New Roman" panose="02020603050405020304" pitchFamily="18" charset="0"/>
              </a:rPr>
              <a:t>American Journal of Speech-Language Pathology</a:t>
            </a:r>
            <a:r>
              <a:rPr lang="en-US" sz="1050">
                <a:effectLst/>
                <a:latin typeface="Times New Roman" panose="02020603050405020304" pitchFamily="18" charset="0"/>
                <a:ea typeface="Times New Roman" panose="02020603050405020304" pitchFamily="18" charset="0"/>
              </a:rPr>
              <a:t>, </a:t>
            </a:r>
            <a:r>
              <a:rPr lang="en-US" sz="1050" i="1">
                <a:effectLst/>
                <a:latin typeface="Times New Roman" panose="02020603050405020304" pitchFamily="18" charset="0"/>
                <a:ea typeface="Times New Roman" panose="02020603050405020304" pitchFamily="18" charset="0"/>
              </a:rPr>
              <a:t>28</a:t>
            </a:r>
            <a:r>
              <a:rPr lang="en-US" sz="1050">
                <a:effectLst/>
                <a:latin typeface="Times New Roman" panose="02020603050405020304" pitchFamily="18" charset="0"/>
                <a:ea typeface="Times New Roman" panose="02020603050405020304" pitchFamily="18" charset="0"/>
              </a:rPr>
              <a:t>(4), 1659–1672. https://</a:t>
            </a:r>
            <a:r>
              <a:rPr lang="en-US" sz="1050" err="1">
                <a:effectLst/>
                <a:latin typeface="Times New Roman" panose="02020603050405020304" pitchFamily="18" charset="0"/>
                <a:ea typeface="Times New Roman" panose="02020603050405020304" pitchFamily="18" charset="0"/>
              </a:rPr>
              <a:t>doi-org.unh.idm.oclc.org</a:t>
            </a:r>
            <a:r>
              <a:rPr lang="en-US" sz="1050">
                <a:effectLst/>
                <a:latin typeface="Times New Roman" panose="02020603050405020304" pitchFamily="18" charset="0"/>
                <a:ea typeface="Times New Roman" panose="02020603050405020304" pitchFamily="18" charset="0"/>
              </a:rPr>
              <a:t>/10.1044/2019_AJSLP-19-0034</a:t>
            </a:r>
            <a:r>
              <a:rPr lang="en-US" sz="1050">
                <a:latin typeface="Times New Roman" panose="02020603050405020304" pitchFamily="18" charset="0"/>
                <a:ea typeface="Times New Roman" panose="02020603050405020304" pitchFamily="18" charset="0"/>
              </a:rPr>
              <a:t>. </a:t>
            </a:r>
            <a:r>
              <a:rPr lang="en-US" sz="1050" b="1">
                <a:latin typeface="Times New Roman" panose="02020603050405020304" pitchFamily="18" charset="0"/>
                <a:ea typeface="ＭＳ Ｐゴシック"/>
                <a:cs typeface="Times New Roman" panose="02020603050405020304" pitchFamily="18" charset="0"/>
              </a:rPr>
              <a:t>[6] Diehl, J. J., &amp; Paul, R. </a:t>
            </a:r>
            <a:r>
              <a:rPr lang="en-US" sz="1050">
                <a:latin typeface="Times New Roman" panose="02020603050405020304" pitchFamily="18" charset="0"/>
                <a:ea typeface="ＭＳ Ｐゴシック"/>
                <a:cs typeface="Times New Roman" panose="02020603050405020304" pitchFamily="18" charset="0"/>
              </a:rPr>
              <a:t>(2009). The assessment and treatment of prosodic disorders and neurological theories of prosody. </a:t>
            </a:r>
            <a:r>
              <a:rPr lang="en-US" sz="1050" i="1">
                <a:latin typeface="Times New Roman" panose="02020603050405020304" pitchFamily="18" charset="0"/>
                <a:ea typeface="ＭＳ Ｐゴシック"/>
                <a:cs typeface="Times New Roman" panose="02020603050405020304" pitchFamily="18" charset="0"/>
              </a:rPr>
              <a:t>International Journal of Speech-Language Pathology</a:t>
            </a:r>
            <a:r>
              <a:rPr lang="en-US" sz="1050">
                <a:latin typeface="Times New Roman" panose="02020603050405020304" pitchFamily="18" charset="0"/>
                <a:ea typeface="ＭＳ Ｐゴシック"/>
                <a:cs typeface="Times New Roman" panose="02020603050405020304" pitchFamily="18" charset="0"/>
              </a:rPr>
              <a:t>, </a:t>
            </a:r>
            <a:r>
              <a:rPr lang="en-US" sz="1050" i="1">
                <a:latin typeface="Times New Roman" panose="02020603050405020304" pitchFamily="18" charset="0"/>
                <a:ea typeface="ＭＳ Ｐゴシック"/>
                <a:cs typeface="Times New Roman" panose="02020603050405020304" pitchFamily="18" charset="0"/>
              </a:rPr>
              <a:t>11</a:t>
            </a:r>
            <a:r>
              <a:rPr lang="en-US" sz="1050">
                <a:latin typeface="Times New Roman" panose="02020603050405020304" pitchFamily="18" charset="0"/>
                <a:ea typeface="ＭＳ Ｐゴシック"/>
                <a:cs typeface="Times New Roman" panose="02020603050405020304" pitchFamily="18" charset="0"/>
              </a:rPr>
              <a:t>(4), 287–292. </a:t>
            </a:r>
            <a:r>
              <a:rPr lang="en-US" sz="1050" b="1">
                <a:latin typeface="Times New Roman" panose="02020603050405020304" pitchFamily="18" charset="0"/>
                <a:ea typeface="ＭＳ Ｐゴシック"/>
                <a:cs typeface="Times New Roman" panose="02020603050405020304" pitchFamily="18" charset="0"/>
              </a:rPr>
              <a:t>[7] </a:t>
            </a:r>
            <a:r>
              <a:rPr lang="en-US" sz="1050" b="1">
                <a:solidFill>
                  <a:srgbClr val="000000"/>
                </a:solidFill>
                <a:effectLst/>
                <a:latin typeface="Times New Roman" panose="02020603050405020304" pitchFamily="18" charset="0"/>
                <a:ea typeface="Times New Roman" panose="02020603050405020304" pitchFamily="18" charset="0"/>
              </a:rPr>
              <a:t>Crystal, D</a:t>
            </a:r>
            <a:r>
              <a:rPr lang="en-US" sz="1050">
                <a:solidFill>
                  <a:srgbClr val="000000"/>
                </a:solidFill>
                <a:effectLst/>
                <a:latin typeface="Times New Roman" panose="02020603050405020304" pitchFamily="18" charset="0"/>
                <a:ea typeface="Times New Roman" panose="02020603050405020304" pitchFamily="18" charset="0"/>
              </a:rPr>
              <a:t>. (1982). Profiling linguistic disability. E. Arnold.</a:t>
            </a:r>
            <a:r>
              <a:rPr lang="en-US" sz="1050">
                <a:solidFill>
                  <a:srgbClr val="000000"/>
                </a:solidFill>
                <a:latin typeface="Times New Roman" panose="02020603050405020304" pitchFamily="18" charset="0"/>
                <a:ea typeface="Times New Roman" panose="02020603050405020304" pitchFamily="18" charset="0"/>
              </a:rPr>
              <a:t> </a:t>
            </a:r>
            <a:r>
              <a:rPr lang="en-US" sz="1050" b="1">
                <a:solidFill>
                  <a:srgbClr val="000000"/>
                </a:solidFill>
                <a:latin typeface="Times New Roman" panose="02020603050405020304" pitchFamily="18" charset="0"/>
                <a:ea typeface="Times New Roman" panose="02020603050405020304" pitchFamily="18" charset="0"/>
              </a:rPr>
              <a:t>[8] </a:t>
            </a:r>
            <a:r>
              <a:rPr lang="en-US" sz="1050" b="1" err="1">
                <a:solidFill>
                  <a:srgbClr val="000000"/>
                </a:solidFill>
                <a:latin typeface="Times New Roman" panose="02020603050405020304" pitchFamily="18" charset="0"/>
                <a:ea typeface="Times New Roman" panose="02020603050405020304" pitchFamily="18" charset="0"/>
              </a:rPr>
              <a:t>Klieve</a:t>
            </a:r>
            <a:r>
              <a:rPr lang="en-US" sz="1050" b="1">
                <a:solidFill>
                  <a:srgbClr val="000000"/>
                </a:solidFill>
                <a:latin typeface="Times New Roman" panose="02020603050405020304" pitchFamily="18" charset="0"/>
                <a:ea typeface="Times New Roman" panose="02020603050405020304" pitchFamily="18" charset="0"/>
              </a:rPr>
              <a:t>, S. A</a:t>
            </a:r>
            <a:r>
              <a:rPr lang="en-US" sz="1050">
                <a:solidFill>
                  <a:srgbClr val="000000"/>
                </a:solidFill>
                <a:latin typeface="Times New Roman" panose="02020603050405020304" pitchFamily="18" charset="0"/>
                <a:ea typeface="Times New Roman" panose="02020603050405020304" pitchFamily="18" charset="0"/>
              </a:rPr>
              <a:t>. (1998). Perception of prosodic features by children with cochlear implants. Is it sufficient for understanding meaning differences in language (Unpublished master’s thesis). University of Melbourne, Australia.</a:t>
            </a:r>
            <a:r>
              <a:rPr lang="en-US" sz="1050">
                <a:latin typeface="Times New Roman" panose="02020603050405020304" pitchFamily="18" charset="0"/>
                <a:ea typeface="ＭＳ Ｐゴシック"/>
                <a:cs typeface="Times New Roman" panose="02020603050405020304" pitchFamily="18" charset="0"/>
              </a:rPr>
              <a:t> . </a:t>
            </a:r>
            <a:r>
              <a:rPr lang="en-US" sz="1050" b="1">
                <a:latin typeface="Times New Roman" panose="02020603050405020304" pitchFamily="18" charset="0"/>
                <a:ea typeface="ＭＳ Ｐゴシック"/>
                <a:cs typeface="Times New Roman" panose="02020603050405020304" pitchFamily="18" charset="0"/>
              </a:rPr>
              <a:t>[9] </a:t>
            </a:r>
            <a:r>
              <a:rPr lang="en-US" sz="1050" b="1" err="1">
                <a:latin typeface="Times New Roman" panose="02020603050405020304" pitchFamily="18" charset="0"/>
                <a:ea typeface="ＭＳ Ｐゴシック"/>
                <a:cs typeface="Times New Roman" panose="02020603050405020304" pitchFamily="18" charset="0"/>
              </a:rPr>
              <a:t>Peppé</a:t>
            </a:r>
            <a:r>
              <a:rPr lang="en-US" sz="1050" b="1">
                <a:latin typeface="Times New Roman" panose="02020603050405020304" pitchFamily="18" charset="0"/>
                <a:ea typeface="ＭＳ Ｐゴシック"/>
                <a:cs typeface="Times New Roman" panose="02020603050405020304" pitchFamily="18" charset="0"/>
              </a:rPr>
              <a:t>, S.</a:t>
            </a:r>
            <a:r>
              <a:rPr lang="en-US" sz="1050">
                <a:latin typeface="Times New Roman" panose="02020603050405020304" pitchFamily="18" charset="0"/>
                <a:ea typeface="ＭＳ Ｐゴシック"/>
                <a:cs typeface="Times New Roman" panose="02020603050405020304" pitchFamily="18" charset="0"/>
              </a:rPr>
              <a:t> (2015). </a:t>
            </a:r>
            <a:r>
              <a:rPr lang="en-US" sz="1050" i="1">
                <a:latin typeface="Times New Roman" panose="02020603050405020304" pitchFamily="18" charset="0"/>
                <a:ea typeface="ＭＳ Ｐゴシック"/>
                <a:cs typeface="Times New Roman" panose="02020603050405020304" pitchFamily="18" charset="0"/>
              </a:rPr>
              <a:t>PEPS-C: a test of prosodic ability</a:t>
            </a:r>
            <a:r>
              <a:rPr lang="en-US" sz="1050">
                <a:latin typeface="Times New Roman" panose="02020603050405020304" pitchFamily="18" charset="0"/>
                <a:ea typeface="ＭＳ Ｐゴシック"/>
                <a:cs typeface="Times New Roman" panose="02020603050405020304" pitchFamily="18" charset="0"/>
              </a:rPr>
              <a:t>. PEPS-C. http://www.peps-c.com/peps-c-2015.html. </a:t>
            </a:r>
            <a:r>
              <a:rPr lang="en-US" sz="1050" b="1">
                <a:latin typeface="Times New Roman" panose="02020603050405020304" pitchFamily="18" charset="0"/>
                <a:ea typeface="ＭＳ Ｐゴシック"/>
                <a:cs typeface="Times New Roman" panose="02020603050405020304" pitchFamily="18" charset="0"/>
              </a:rPr>
              <a:t>[10] </a:t>
            </a:r>
            <a:r>
              <a:rPr lang="en-US" sz="1050" b="1" err="1">
                <a:latin typeface="Times New Roman" panose="02020603050405020304" pitchFamily="18" charset="0"/>
                <a:ea typeface="ＭＳ Ｐゴシック"/>
                <a:cs typeface="Times New Roman" panose="02020603050405020304" pitchFamily="18" charset="0"/>
              </a:rPr>
              <a:t>Peppé</a:t>
            </a:r>
            <a:r>
              <a:rPr lang="en-US" sz="1050" b="1">
                <a:latin typeface="Times New Roman" panose="02020603050405020304" pitchFamily="18" charset="0"/>
                <a:ea typeface="ＭＳ Ｐゴシック"/>
                <a:cs typeface="Times New Roman" panose="02020603050405020304" pitchFamily="18" charset="0"/>
              </a:rPr>
              <a:t>, S., &amp; McCann, J. </a:t>
            </a:r>
            <a:r>
              <a:rPr lang="en-US" sz="1050">
                <a:latin typeface="Times New Roman" panose="02020603050405020304" pitchFamily="18" charset="0"/>
                <a:ea typeface="ＭＳ Ｐゴシック"/>
                <a:cs typeface="Times New Roman" panose="02020603050405020304" pitchFamily="18" charset="0"/>
              </a:rPr>
              <a:t>(2003). Assessing intonation and prosody in children with atypical language development: The PEPS-C test and the revised version. </a:t>
            </a:r>
            <a:r>
              <a:rPr lang="en-US" sz="1050" i="1">
                <a:latin typeface="Times New Roman" panose="02020603050405020304" pitchFamily="18" charset="0"/>
                <a:ea typeface="ＭＳ Ｐゴシック"/>
                <a:cs typeface="Times New Roman" panose="02020603050405020304" pitchFamily="18" charset="0"/>
              </a:rPr>
              <a:t>Clinical Linguistics &amp; Phonetics</a:t>
            </a:r>
            <a:r>
              <a:rPr lang="en-US" sz="1050">
                <a:latin typeface="Times New Roman" panose="02020603050405020304" pitchFamily="18" charset="0"/>
                <a:ea typeface="ＭＳ Ｐゴシック"/>
                <a:cs typeface="Times New Roman" panose="02020603050405020304" pitchFamily="18" charset="0"/>
              </a:rPr>
              <a:t>, </a:t>
            </a:r>
            <a:r>
              <a:rPr lang="en-US" sz="1050" i="1">
                <a:latin typeface="Times New Roman" panose="02020603050405020304" pitchFamily="18" charset="0"/>
                <a:ea typeface="ＭＳ Ｐゴシック"/>
                <a:cs typeface="Times New Roman" panose="02020603050405020304" pitchFamily="18" charset="0"/>
              </a:rPr>
              <a:t>17</a:t>
            </a:r>
            <a:r>
              <a:rPr lang="en-US" sz="1050">
                <a:latin typeface="Times New Roman" panose="02020603050405020304" pitchFamily="18" charset="0"/>
                <a:ea typeface="ＭＳ Ｐゴシック"/>
                <a:cs typeface="Times New Roman" panose="02020603050405020304" pitchFamily="18" charset="0"/>
              </a:rPr>
              <a:t>(4–5), 345–354. </a:t>
            </a:r>
            <a:r>
              <a:rPr lang="en-US" sz="1050" b="1">
                <a:latin typeface="Times New Roman" panose="02020603050405020304" pitchFamily="18" charset="0"/>
                <a:ea typeface="ＭＳ Ｐゴシック"/>
                <a:cs typeface="Times New Roman" panose="02020603050405020304" pitchFamily="18" charset="0"/>
              </a:rPr>
              <a:t>[11] Wells, B., &amp; </a:t>
            </a:r>
            <a:r>
              <a:rPr lang="en-US" sz="1050" b="1" err="1">
                <a:latin typeface="Times New Roman" panose="02020603050405020304" pitchFamily="18" charset="0"/>
                <a:ea typeface="ＭＳ Ｐゴシック"/>
                <a:cs typeface="Times New Roman" panose="02020603050405020304" pitchFamily="18" charset="0"/>
              </a:rPr>
              <a:t>Peppe</a:t>
            </a:r>
            <a:r>
              <a:rPr lang="en-US" sz="1050" b="1">
                <a:latin typeface="Times New Roman" panose="02020603050405020304" pitchFamily="18" charset="0"/>
                <a:ea typeface="ＭＳ Ｐゴシック"/>
                <a:cs typeface="Times New Roman" panose="02020603050405020304" pitchFamily="18" charset="0"/>
              </a:rPr>
              <a:t>, S.</a:t>
            </a:r>
            <a:r>
              <a:rPr lang="en-US" sz="1050">
                <a:latin typeface="Times New Roman" panose="02020603050405020304" pitchFamily="18" charset="0"/>
                <a:ea typeface="ＭＳ Ｐゴシック"/>
                <a:cs typeface="Times New Roman" panose="02020603050405020304" pitchFamily="18" charset="0"/>
              </a:rPr>
              <a:t> (2003). Intonation abilities of children with speech and language impairments. </a:t>
            </a:r>
            <a:r>
              <a:rPr lang="en-US" sz="1050" i="1">
                <a:latin typeface="Times New Roman" panose="02020603050405020304" pitchFamily="18" charset="0"/>
                <a:ea typeface="ＭＳ Ｐゴシック"/>
                <a:cs typeface="Times New Roman" panose="02020603050405020304" pitchFamily="18" charset="0"/>
              </a:rPr>
              <a:t>Journal of Speech, Language, and Hearing Research</a:t>
            </a:r>
            <a:r>
              <a:rPr lang="en-US" sz="1050">
                <a:latin typeface="Times New Roman" panose="02020603050405020304" pitchFamily="18" charset="0"/>
                <a:ea typeface="ＭＳ Ｐゴシック"/>
                <a:cs typeface="Times New Roman" panose="02020603050405020304" pitchFamily="18" charset="0"/>
              </a:rPr>
              <a:t>, </a:t>
            </a:r>
            <a:r>
              <a:rPr lang="en-US" sz="1050" i="1">
                <a:latin typeface="Times New Roman" panose="02020603050405020304" pitchFamily="18" charset="0"/>
                <a:ea typeface="ＭＳ Ｐゴシック"/>
                <a:cs typeface="Times New Roman" panose="02020603050405020304" pitchFamily="18" charset="0"/>
              </a:rPr>
              <a:t>46</a:t>
            </a:r>
            <a:r>
              <a:rPr lang="en-US" sz="1050">
                <a:latin typeface="Times New Roman" panose="02020603050405020304" pitchFamily="18" charset="0"/>
                <a:ea typeface="ＭＳ Ｐゴシック"/>
                <a:cs typeface="Times New Roman" panose="02020603050405020304" pitchFamily="18" charset="0"/>
              </a:rPr>
              <a:t>(1), 5–20. </a:t>
            </a:r>
            <a:r>
              <a:rPr lang="en-US" sz="1050" b="1">
                <a:latin typeface="Times New Roman" panose="02020603050405020304" pitchFamily="18" charset="0"/>
                <a:ea typeface="ＭＳ Ｐゴシック"/>
                <a:cs typeface="Times New Roman" panose="02020603050405020304" pitchFamily="18" charset="0"/>
              </a:rPr>
              <a:t>[12] Dempsey, O., &amp; Thorson, J. C. </a:t>
            </a:r>
            <a:r>
              <a:rPr lang="en-US" sz="1050">
                <a:latin typeface="Times New Roman" panose="02020603050405020304" pitchFamily="18" charset="0"/>
                <a:ea typeface="ＭＳ Ｐゴシック"/>
                <a:cs typeface="Times New Roman" panose="02020603050405020304" pitchFamily="18" charset="0"/>
              </a:rPr>
              <a:t>(2023). Prosodic assessment of language and speech. Presented at the American Speech Hearing Association Convention. Boston, MA. </a:t>
            </a:r>
            <a:r>
              <a:rPr lang="en-US" sz="1050" b="1">
                <a:latin typeface="Times New Roman" panose="02020603050405020304" pitchFamily="18" charset="0"/>
                <a:ea typeface="ＭＳ Ｐゴシック"/>
                <a:cs typeface="Times New Roman" panose="02020603050405020304" pitchFamily="18" charset="0"/>
              </a:rPr>
              <a:t>[13] Shattuck-Hufnagel, S., &amp; Turk, A. E. (1996). </a:t>
            </a:r>
            <a:r>
              <a:rPr lang="en-US" sz="1050">
                <a:latin typeface="Times New Roman" panose="02020603050405020304" pitchFamily="18" charset="0"/>
                <a:ea typeface="ＭＳ Ｐゴシック"/>
                <a:cs typeface="Times New Roman" panose="02020603050405020304" pitchFamily="18" charset="0"/>
              </a:rPr>
              <a:t>A prosody tutorial for investigators of auditory sentence processing. Journal of Psycholinguistic Research, 25(2), 193–247. https://</a:t>
            </a:r>
            <a:r>
              <a:rPr lang="en-US" sz="1050" err="1">
                <a:latin typeface="Times New Roman" panose="02020603050405020304" pitchFamily="18" charset="0"/>
                <a:ea typeface="ＭＳ Ｐゴシック"/>
                <a:cs typeface="Times New Roman" panose="02020603050405020304" pitchFamily="18" charset="0"/>
              </a:rPr>
              <a:t>doi.org</a:t>
            </a:r>
            <a:r>
              <a:rPr lang="en-US" sz="1050">
                <a:latin typeface="Times New Roman" panose="02020603050405020304" pitchFamily="18" charset="0"/>
                <a:ea typeface="ＭＳ Ｐゴシック"/>
                <a:cs typeface="Times New Roman" panose="02020603050405020304" pitchFamily="18" charset="0"/>
              </a:rPr>
              <a:t>/10.1007/BF01708572. </a:t>
            </a:r>
            <a:r>
              <a:rPr lang="en-US" sz="1050" b="1">
                <a:latin typeface="Times New Roman" panose="02020603050405020304" pitchFamily="18" charset="0"/>
                <a:ea typeface="ＭＳ Ｐゴシック"/>
                <a:cs typeface="Times New Roman" panose="02020603050405020304" pitchFamily="18" charset="0"/>
              </a:rPr>
              <a:t>[14] </a:t>
            </a:r>
            <a:r>
              <a:rPr lang="en-US" sz="1050" b="1" err="1">
                <a:latin typeface="Times New Roman" panose="02020603050405020304" pitchFamily="18" charset="0"/>
                <a:ea typeface="ＭＳ Ｐゴシック"/>
                <a:cs typeface="Times New Roman" panose="02020603050405020304" pitchFamily="18" charset="0"/>
              </a:rPr>
              <a:t>Grabe</a:t>
            </a:r>
            <a:r>
              <a:rPr lang="en-US" sz="1050" b="1">
                <a:latin typeface="Times New Roman" panose="02020603050405020304" pitchFamily="18" charset="0"/>
                <a:ea typeface="ＭＳ Ｐゴシック"/>
                <a:cs typeface="Times New Roman" panose="02020603050405020304" pitchFamily="18" charset="0"/>
              </a:rPr>
              <a:t>, E., &amp; Low, E. (2002). </a:t>
            </a:r>
            <a:r>
              <a:rPr lang="en-US" sz="1050">
                <a:latin typeface="Times New Roman" panose="02020603050405020304" pitchFamily="18" charset="0"/>
                <a:ea typeface="ＭＳ Ｐゴシック"/>
                <a:cs typeface="Times New Roman" panose="02020603050405020304" pitchFamily="18" charset="0"/>
              </a:rPr>
              <a:t>Durational Variability in Speech and the Rhythm Class Hypothesis. In C. </a:t>
            </a:r>
            <a:r>
              <a:rPr lang="en-US" sz="1050" err="1">
                <a:latin typeface="Times New Roman" panose="02020603050405020304" pitchFamily="18" charset="0"/>
                <a:ea typeface="ＭＳ Ｐゴシック"/>
                <a:cs typeface="Times New Roman" panose="02020603050405020304" pitchFamily="18" charset="0"/>
              </a:rPr>
              <a:t>Gussenhoven</a:t>
            </a:r>
            <a:r>
              <a:rPr lang="en-US" sz="1050">
                <a:latin typeface="Times New Roman" panose="02020603050405020304" pitchFamily="18" charset="0"/>
                <a:ea typeface="ＭＳ Ｐゴシック"/>
                <a:cs typeface="Times New Roman" panose="02020603050405020304" pitchFamily="18" charset="0"/>
              </a:rPr>
              <a:t> &amp; N. Warner (Eds.), Papers in Laboratory Phonology 7. Cambridge: Cambridge University Press. </a:t>
            </a:r>
            <a:r>
              <a:rPr lang="en-US" sz="1050" b="1">
                <a:latin typeface="Times New Roman" panose="02020603050405020304" pitchFamily="18" charset="0"/>
                <a:ea typeface="ＭＳ Ｐゴシック"/>
                <a:cs typeface="Times New Roman" panose="02020603050405020304" pitchFamily="18" charset="0"/>
              </a:rPr>
              <a:t>[15] Wiig, E. H., </a:t>
            </a:r>
            <a:r>
              <a:rPr lang="en-US" sz="1050" b="1" err="1">
                <a:latin typeface="Times New Roman" panose="02020603050405020304" pitchFamily="18" charset="0"/>
                <a:ea typeface="ＭＳ Ｐゴシック"/>
                <a:cs typeface="Times New Roman" panose="02020603050405020304" pitchFamily="18" charset="0"/>
              </a:rPr>
              <a:t>Semel</a:t>
            </a:r>
            <a:r>
              <a:rPr lang="en-US" sz="1050" b="1">
                <a:latin typeface="Times New Roman" panose="02020603050405020304" pitchFamily="18" charset="0"/>
                <a:ea typeface="ＭＳ Ｐゴシック"/>
                <a:cs typeface="Times New Roman" panose="02020603050405020304" pitchFamily="18" charset="0"/>
              </a:rPr>
              <a:t>, E., &amp; Secord, W. A. </a:t>
            </a:r>
            <a:r>
              <a:rPr lang="en-US" sz="1050">
                <a:latin typeface="Times New Roman" panose="02020603050405020304" pitchFamily="18" charset="0"/>
                <a:ea typeface="ＭＳ Ｐゴシック"/>
                <a:cs typeface="Times New Roman" panose="02020603050405020304" pitchFamily="18" charset="0"/>
              </a:rPr>
              <a:t>(2013). Clinical evaluation of language fundamentals–fifth edition (CELF-5). Journal of Psychoeducational Assessment, 33(5), 495–500. </a:t>
            </a:r>
            <a:r>
              <a:rPr lang="en-US" sz="1050" b="1">
                <a:latin typeface="Times New Roman" panose="02020603050405020304" pitchFamily="18" charset="0"/>
                <a:ea typeface="ＭＳ Ｐゴシック"/>
                <a:cs typeface="Times New Roman" panose="02020603050405020304" pitchFamily="18" charset="0"/>
              </a:rPr>
              <a:t>[16] Boersma, P., &amp; </a:t>
            </a:r>
            <a:r>
              <a:rPr lang="en-US" sz="1050" b="1" err="1">
                <a:latin typeface="Times New Roman" panose="02020603050405020304" pitchFamily="18" charset="0"/>
                <a:ea typeface="ＭＳ Ｐゴシック"/>
                <a:cs typeface="Times New Roman" panose="02020603050405020304" pitchFamily="18" charset="0"/>
              </a:rPr>
              <a:t>Weenink</a:t>
            </a:r>
            <a:r>
              <a:rPr lang="en-US" sz="1050" b="1">
                <a:latin typeface="Times New Roman" panose="02020603050405020304" pitchFamily="18" charset="0"/>
                <a:ea typeface="ＭＳ Ｐゴシック"/>
                <a:cs typeface="Times New Roman" panose="02020603050405020304" pitchFamily="18" charset="0"/>
              </a:rPr>
              <a:t>, D. </a:t>
            </a:r>
            <a:r>
              <a:rPr lang="en-US" sz="1050">
                <a:latin typeface="Times New Roman" panose="02020603050405020304" pitchFamily="18" charset="0"/>
                <a:ea typeface="ＭＳ Ｐゴシック"/>
                <a:cs typeface="Times New Roman" panose="02020603050405020304" pitchFamily="18" charset="0"/>
              </a:rPr>
              <a:t>(2023). </a:t>
            </a:r>
            <a:r>
              <a:rPr lang="en-US" sz="1050" err="1">
                <a:latin typeface="Times New Roman" panose="02020603050405020304" pitchFamily="18" charset="0"/>
                <a:ea typeface="ＭＳ Ｐゴシック"/>
                <a:cs typeface="Times New Roman" panose="02020603050405020304" pitchFamily="18" charset="0"/>
              </a:rPr>
              <a:t>Praat</a:t>
            </a:r>
            <a:r>
              <a:rPr lang="en-US" sz="1050">
                <a:latin typeface="Times New Roman" panose="02020603050405020304" pitchFamily="18" charset="0"/>
                <a:ea typeface="ＭＳ Ｐゴシック"/>
                <a:cs typeface="Times New Roman" panose="02020603050405020304" pitchFamily="18" charset="0"/>
              </a:rPr>
              <a:t>: doing phonetics by computer [Computer program]. Version 6.1.39, retrieved 26 February 2023 from http://www.praat.org/</a:t>
            </a:r>
          </a:p>
        </p:txBody>
      </p:sp>
      <p:sp>
        <p:nvSpPr>
          <p:cNvPr id="13" name="TextBox 12">
            <a:extLst>
              <a:ext uri="{FF2B5EF4-FFF2-40B4-BE49-F238E27FC236}">
                <a16:creationId xmlns:a16="http://schemas.microsoft.com/office/drawing/2014/main" id="{8D271DEB-B7D3-01EE-6888-18C6F3472060}"/>
              </a:ext>
            </a:extLst>
          </p:cNvPr>
          <p:cNvSpPr txBox="1"/>
          <p:nvPr/>
        </p:nvSpPr>
        <p:spPr>
          <a:xfrm>
            <a:off x="34560056" y="22825651"/>
            <a:ext cx="2743200" cy="1031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2" name="TextBox 21">
            <a:extLst>
              <a:ext uri="{FF2B5EF4-FFF2-40B4-BE49-F238E27FC236}">
                <a16:creationId xmlns:a16="http://schemas.microsoft.com/office/drawing/2014/main" id="{836BCE40-3AFD-A316-B19F-763EE752F8A8}"/>
              </a:ext>
            </a:extLst>
          </p:cNvPr>
          <p:cNvSpPr txBox="1"/>
          <p:nvPr/>
        </p:nvSpPr>
        <p:spPr>
          <a:xfrm>
            <a:off x="36977086" y="340679"/>
            <a:ext cx="2743200" cy="1031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3" name="Picture 24">
            <a:extLst>
              <a:ext uri="{FF2B5EF4-FFF2-40B4-BE49-F238E27FC236}">
                <a16:creationId xmlns:a16="http://schemas.microsoft.com/office/drawing/2014/main" id="{E7BB1CFC-907C-7CC4-6086-8A77C246A387}"/>
              </a:ext>
            </a:extLst>
          </p:cNvPr>
          <p:cNvPicPr>
            <a:picLocks noChangeAspect="1"/>
          </p:cNvPicPr>
          <p:nvPr/>
        </p:nvPicPr>
        <p:blipFill>
          <a:blip r:embed="rId3"/>
          <a:stretch>
            <a:fillRect/>
          </a:stretch>
        </p:blipFill>
        <p:spPr>
          <a:xfrm>
            <a:off x="37004773" y="604751"/>
            <a:ext cx="4335108" cy="3205249"/>
          </a:xfrm>
          <a:prstGeom prst="rect">
            <a:avLst/>
          </a:prstGeom>
        </p:spPr>
      </p:pic>
      <p:pic>
        <p:nvPicPr>
          <p:cNvPr id="42" name="Picture 42" descr="A picture containing bubble chart&#10;&#10;Description automatically generated">
            <a:extLst>
              <a:ext uri="{FF2B5EF4-FFF2-40B4-BE49-F238E27FC236}">
                <a16:creationId xmlns:a16="http://schemas.microsoft.com/office/drawing/2014/main" id="{8F865329-7C49-D73C-E253-F4B8B209FF3F}"/>
              </a:ext>
            </a:extLst>
          </p:cNvPr>
          <p:cNvPicPr>
            <a:picLocks noChangeAspect="1"/>
          </p:cNvPicPr>
          <p:nvPr/>
        </p:nvPicPr>
        <p:blipFill>
          <a:blip r:embed="rId4"/>
          <a:stretch>
            <a:fillRect/>
          </a:stretch>
        </p:blipFill>
        <p:spPr>
          <a:xfrm>
            <a:off x="12113812" y="15414964"/>
            <a:ext cx="2862879" cy="2178262"/>
          </a:xfrm>
          <a:prstGeom prst="rect">
            <a:avLst/>
          </a:prstGeom>
        </p:spPr>
      </p:pic>
      <p:pic>
        <p:nvPicPr>
          <p:cNvPr id="43" name="Picture 43" descr="A picture containing logo&#10;&#10;Description automatically generated">
            <a:extLst>
              <a:ext uri="{FF2B5EF4-FFF2-40B4-BE49-F238E27FC236}">
                <a16:creationId xmlns:a16="http://schemas.microsoft.com/office/drawing/2014/main" id="{768F5377-FC58-1D3D-BF6B-D227DAE9638E}"/>
              </a:ext>
            </a:extLst>
          </p:cNvPr>
          <p:cNvPicPr>
            <a:picLocks noChangeAspect="1"/>
          </p:cNvPicPr>
          <p:nvPr/>
        </p:nvPicPr>
        <p:blipFill>
          <a:blip r:embed="rId5"/>
          <a:stretch>
            <a:fillRect/>
          </a:stretch>
        </p:blipFill>
        <p:spPr>
          <a:xfrm>
            <a:off x="14207576" y="15444649"/>
            <a:ext cx="2816143" cy="2140460"/>
          </a:xfrm>
          <a:prstGeom prst="rect">
            <a:avLst/>
          </a:prstGeom>
        </p:spPr>
      </p:pic>
      <p:pic>
        <p:nvPicPr>
          <p:cNvPr id="45" name="Picture 45" descr="Icon&#10;&#10;Description automatically generated">
            <a:extLst>
              <a:ext uri="{FF2B5EF4-FFF2-40B4-BE49-F238E27FC236}">
                <a16:creationId xmlns:a16="http://schemas.microsoft.com/office/drawing/2014/main" id="{D18408C8-389B-BDFF-9A9D-5B9DE52A4BED}"/>
              </a:ext>
            </a:extLst>
          </p:cNvPr>
          <p:cNvPicPr>
            <a:picLocks noChangeAspect="1"/>
          </p:cNvPicPr>
          <p:nvPr/>
        </p:nvPicPr>
        <p:blipFill rotWithShape="1">
          <a:blip r:embed="rId6"/>
          <a:srcRect l="29695" t="14364" r="27860" b="15718"/>
          <a:stretch/>
        </p:blipFill>
        <p:spPr>
          <a:xfrm>
            <a:off x="2057400" y="706529"/>
            <a:ext cx="3969027" cy="4779871"/>
          </a:xfrm>
          <a:prstGeom prst="rect">
            <a:avLst/>
          </a:prstGeom>
        </p:spPr>
      </p:pic>
      <p:sp>
        <p:nvSpPr>
          <p:cNvPr id="59" name="TextBox 58">
            <a:extLst>
              <a:ext uri="{FF2B5EF4-FFF2-40B4-BE49-F238E27FC236}">
                <a16:creationId xmlns:a16="http://schemas.microsoft.com/office/drawing/2014/main" id="{539182AD-E329-8D4B-BC41-B280E063E90A}"/>
              </a:ext>
            </a:extLst>
          </p:cNvPr>
          <p:cNvSpPr txBox="1"/>
          <p:nvPr/>
        </p:nvSpPr>
        <p:spPr>
          <a:xfrm>
            <a:off x="12729334" y="15077956"/>
            <a:ext cx="4015483" cy="461665"/>
          </a:xfrm>
          <a:prstGeom prst="rect">
            <a:avLst/>
          </a:prstGeom>
          <a:noFill/>
        </p:spPr>
        <p:txBody>
          <a:bodyPr wrap="square" lIns="91440" tIns="45720" rIns="91440" bIns="45720" rtlCol="0" anchor="t">
            <a:spAutoFit/>
          </a:bodyPr>
          <a:lstStyle/>
          <a:p>
            <a:r>
              <a:rPr lang="en-US" sz="2400" b="1" i="1">
                <a:latin typeface="Times New Roman" panose="02020603050405020304" pitchFamily="18" charset="0"/>
                <a:cs typeface="Times New Roman" panose="02020603050405020304" pitchFamily="18" charset="0"/>
              </a:rPr>
              <a:t>PEPS-C Lexical Stress Task</a:t>
            </a:r>
          </a:p>
        </p:txBody>
      </p:sp>
      <p:sp>
        <p:nvSpPr>
          <p:cNvPr id="62" name="TextBox 61">
            <a:extLst>
              <a:ext uri="{FF2B5EF4-FFF2-40B4-BE49-F238E27FC236}">
                <a16:creationId xmlns:a16="http://schemas.microsoft.com/office/drawing/2014/main" id="{45CB51B4-BC48-5545-AFC4-57881AA04B8A}"/>
              </a:ext>
            </a:extLst>
          </p:cNvPr>
          <p:cNvSpPr txBox="1"/>
          <p:nvPr/>
        </p:nvSpPr>
        <p:spPr>
          <a:xfrm>
            <a:off x="12450619" y="17331321"/>
            <a:ext cx="4585353" cy="461665"/>
          </a:xfrm>
          <a:prstGeom prst="rect">
            <a:avLst/>
          </a:prstGeom>
          <a:noFill/>
        </p:spPr>
        <p:txBody>
          <a:bodyPr wrap="square" lIns="91440" tIns="45720" rIns="91440" bIns="45720" rtlCol="0" anchor="t">
            <a:spAutoFit/>
          </a:bodyPr>
          <a:lstStyle/>
          <a:p>
            <a:r>
              <a:rPr lang="en-US" sz="2400" i="1">
                <a:latin typeface="Times New Roman" panose="02020603050405020304" pitchFamily="18" charset="0"/>
                <a:cs typeface="Times New Roman" panose="02020603050405020304" pitchFamily="18" charset="0"/>
                <a:sym typeface="Wingdings" pitchFamily="2" charset="2"/>
              </a:rPr>
              <a:t>IMprint </a:t>
            </a:r>
            <a:r>
              <a:rPr lang="en-US" sz="2400">
                <a:latin typeface="Times New Roman" panose="02020603050405020304" pitchFamily="18" charset="0"/>
                <a:cs typeface="Times New Roman" panose="02020603050405020304" pitchFamily="18" charset="0"/>
                <a:sym typeface="Wingdings" pitchFamily="2" charset="2"/>
              </a:rPr>
              <a:t>(noun) </a:t>
            </a:r>
            <a:r>
              <a:rPr lang="en-US" sz="2400" i="1">
                <a:latin typeface="Times New Roman" panose="02020603050405020304" pitchFamily="18" charset="0"/>
                <a:cs typeface="Times New Roman" panose="02020603050405020304" pitchFamily="18" charset="0"/>
                <a:sym typeface="Wingdings" pitchFamily="2" charset="2"/>
              </a:rPr>
              <a:t>or  imPRINT </a:t>
            </a:r>
            <a:r>
              <a:rPr lang="en-US" sz="2400">
                <a:latin typeface="Times New Roman" panose="02020603050405020304" pitchFamily="18" charset="0"/>
                <a:cs typeface="Times New Roman" panose="02020603050405020304" pitchFamily="18" charset="0"/>
                <a:sym typeface="Wingdings" pitchFamily="2" charset="2"/>
              </a:rPr>
              <a:t>(verb)</a:t>
            </a: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31CFA4B3-B770-8449-B5EA-A6388F268E86}"/>
              </a:ext>
            </a:extLst>
          </p:cNvPr>
          <p:cNvSpPr txBox="1"/>
          <p:nvPr/>
        </p:nvSpPr>
        <p:spPr>
          <a:xfrm>
            <a:off x="18168149" y="14348105"/>
            <a:ext cx="3361214" cy="523220"/>
          </a:xfrm>
          <a:prstGeom prst="rect">
            <a:avLst/>
          </a:prstGeom>
          <a:noFill/>
        </p:spPr>
        <p:txBody>
          <a:bodyPr wrap="square" lIns="91440" tIns="45720" rIns="91440" bIns="45720" rtlCol="0" anchor="t">
            <a:spAutoFit/>
          </a:bodyPr>
          <a:lstStyle/>
          <a:p>
            <a:r>
              <a:rPr lang="en-US" sz="2800" b="1">
                <a:latin typeface="Times New Roman" panose="02020603050405020304" pitchFamily="18" charset="0"/>
                <a:cs typeface="Times New Roman" panose="02020603050405020304" pitchFamily="18" charset="0"/>
              </a:rPr>
              <a:t>Example NLS Task</a:t>
            </a:r>
          </a:p>
        </p:txBody>
      </p:sp>
      <p:cxnSp>
        <p:nvCxnSpPr>
          <p:cNvPr id="48" name="Straight Connector 47">
            <a:extLst>
              <a:ext uri="{FF2B5EF4-FFF2-40B4-BE49-F238E27FC236}">
                <a16:creationId xmlns:a16="http://schemas.microsoft.com/office/drawing/2014/main" id="{65CEAE5C-3A78-CC41-AE54-471C60285D83}"/>
              </a:ext>
            </a:extLst>
          </p:cNvPr>
          <p:cNvCxnSpPr>
            <a:cxnSpLocks/>
          </p:cNvCxnSpPr>
          <p:nvPr/>
        </p:nvCxnSpPr>
        <p:spPr bwMode="auto">
          <a:xfrm>
            <a:off x="17229795" y="14306816"/>
            <a:ext cx="0" cy="3608605"/>
          </a:xfrm>
          <a:prstGeom prst="line">
            <a:avLst/>
          </a:prstGeom>
          <a:solidFill>
            <a:schemeClr val="accent1"/>
          </a:solidFill>
          <a:ln w="38100" cap="flat" cmpd="sng" algn="ctr">
            <a:solidFill>
              <a:srgbClr val="7030A0"/>
            </a:solidFill>
            <a:prstDash val="solid"/>
            <a:round/>
            <a:headEnd type="none" w="med" len="med"/>
            <a:tailEnd type="none" w="med" len="med"/>
          </a:ln>
          <a:effectLst/>
        </p:spPr>
      </p:cxnSp>
      <p:sp>
        <p:nvSpPr>
          <p:cNvPr id="71" name="TextBox 70">
            <a:extLst>
              <a:ext uri="{FF2B5EF4-FFF2-40B4-BE49-F238E27FC236}">
                <a16:creationId xmlns:a16="http://schemas.microsoft.com/office/drawing/2014/main" id="{4B6E25B8-8BD6-4345-9A36-3888B065F8F0}"/>
              </a:ext>
            </a:extLst>
          </p:cNvPr>
          <p:cNvSpPr txBox="1"/>
          <p:nvPr/>
        </p:nvSpPr>
        <p:spPr>
          <a:xfrm>
            <a:off x="12823353" y="14343368"/>
            <a:ext cx="3686265" cy="523220"/>
          </a:xfrm>
          <a:prstGeom prst="rect">
            <a:avLst/>
          </a:prstGeom>
          <a:noFill/>
        </p:spPr>
        <p:txBody>
          <a:bodyPr wrap="square" lIns="91440" tIns="45720" rIns="91440" bIns="45720" rtlCol="0" anchor="t">
            <a:spAutoFit/>
          </a:bodyPr>
          <a:lstStyle/>
          <a:p>
            <a:r>
              <a:rPr lang="en-US" sz="2800" b="1">
                <a:latin typeface="Times New Roman" panose="02020603050405020304" pitchFamily="18" charset="0"/>
                <a:cs typeface="Times New Roman" panose="02020603050405020304" pitchFamily="18" charset="0"/>
              </a:rPr>
              <a:t>Example PEPS-C Task</a:t>
            </a:r>
          </a:p>
        </p:txBody>
      </p:sp>
      <p:graphicFrame>
        <p:nvGraphicFramePr>
          <p:cNvPr id="41" name="Table 43">
            <a:extLst>
              <a:ext uri="{FF2B5EF4-FFF2-40B4-BE49-F238E27FC236}">
                <a16:creationId xmlns:a16="http://schemas.microsoft.com/office/drawing/2014/main" id="{859F28B6-FA6C-4C58-A645-F47FF12B8732}"/>
              </a:ext>
            </a:extLst>
          </p:cNvPr>
          <p:cNvGraphicFramePr>
            <a:graphicFrameLocks noGrp="1"/>
          </p:cNvGraphicFramePr>
          <p:nvPr>
            <p:extLst>
              <p:ext uri="{D42A27DB-BD31-4B8C-83A1-F6EECF244321}">
                <p14:modId xmlns:p14="http://schemas.microsoft.com/office/powerpoint/2010/main" val="3296277225"/>
              </p:ext>
            </p:extLst>
          </p:nvPr>
        </p:nvGraphicFramePr>
        <p:xfrm>
          <a:off x="2057400" y="8552193"/>
          <a:ext cx="8519144" cy="3435564"/>
        </p:xfrm>
        <a:graphic>
          <a:graphicData uri="http://schemas.openxmlformats.org/drawingml/2006/table">
            <a:tbl>
              <a:tblPr firstRow="1" bandRow="1">
                <a:tableStyleId>{5C22544A-7EE6-4342-B048-85BDC9FD1C3A}</a:tableStyleId>
              </a:tblPr>
              <a:tblGrid>
                <a:gridCol w="3009231">
                  <a:extLst>
                    <a:ext uri="{9D8B030D-6E8A-4147-A177-3AD203B41FA5}">
                      <a16:colId xmlns:a16="http://schemas.microsoft.com/office/drawing/2014/main" val="2356617911"/>
                    </a:ext>
                  </a:extLst>
                </a:gridCol>
                <a:gridCol w="5509913">
                  <a:extLst>
                    <a:ext uri="{9D8B030D-6E8A-4147-A177-3AD203B41FA5}">
                      <a16:colId xmlns:a16="http://schemas.microsoft.com/office/drawing/2014/main" val="2697544697"/>
                    </a:ext>
                  </a:extLst>
                </a:gridCol>
              </a:tblGrid>
              <a:tr h="442256">
                <a:tc>
                  <a:txBody>
                    <a:bodyPr/>
                    <a:lstStyle/>
                    <a:p>
                      <a:pPr algn="ctr"/>
                      <a:r>
                        <a:rPr lang="en-US" sz="3000">
                          <a:solidFill>
                            <a:schemeClr val="tx1"/>
                          </a:solidFill>
                          <a:latin typeface="Times New Roman" panose="02020603050405020304" pitchFamily="18" charset="0"/>
                          <a:cs typeface="Times New Roman" panose="02020603050405020304" pitchFamily="18" charset="0"/>
                        </a:rPr>
                        <a:t>Feature</a:t>
                      </a:r>
                    </a:p>
                  </a:txBody>
                  <a:tcPr/>
                </a:tc>
                <a:tc>
                  <a:txBody>
                    <a:bodyPr/>
                    <a:lstStyle/>
                    <a:p>
                      <a:pPr algn="ctr"/>
                      <a:r>
                        <a:rPr lang="en-US" sz="3000">
                          <a:solidFill>
                            <a:schemeClr val="tx1"/>
                          </a:solidFill>
                          <a:latin typeface="Times New Roman" panose="02020603050405020304" pitchFamily="18" charset="0"/>
                          <a:cs typeface="Times New Roman" panose="02020603050405020304" pitchFamily="18" charset="0"/>
                        </a:rPr>
                        <a:t>Definition </a:t>
                      </a:r>
                    </a:p>
                  </a:txBody>
                  <a:tcPr/>
                </a:tc>
                <a:extLst>
                  <a:ext uri="{0D108BD9-81ED-4DB2-BD59-A6C34878D82A}">
                    <a16:rowId xmlns:a16="http://schemas.microsoft.com/office/drawing/2014/main" val="194262530"/>
                  </a:ext>
                </a:extLst>
              </a:tr>
              <a:tr h="380831">
                <a:tc>
                  <a:txBody>
                    <a:bodyPr/>
                    <a:lstStyle/>
                    <a:p>
                      <a:pPr algn="ctr"/>
                      <a:r>
                        <a:rPr lang="en-US" sz="2500" dirty="0">
                          <a:latin typeface="Times New Roman" panose="02020603050405020304" pitchFamily="18" charset="0"/>
                          <a:cs typeface="Times New Roman" panose="02020603050405020304" pitchFamily="18" charset="0"/>
                        </a:rPr>
                        <a:t>Affect</a:t>
                      </a:r>
                    </a:p>
                  </a:txBody>
                  <a:tcPr/>
                </a:tc>
                <a:tc>
                  <a:txBody>
                    <a:bodyPr/>
                    <a:lstStyle/>
                    <a:p>
                      <a:pPr marL="0" marR="0" lvl="0" indent="0" algn="ctr" defTabSz="601279" rtl="0" eaLnBrk="1" fontAlgn="auto" latinLnBrk="0" hangingPunct="1">
                        <a:lnSpc>
                          <a:spcPct val="100000"/>
                        </a:lnSpc>
                        <a:spcBef>
                          <a:spcPts val="0"/>
                        </a:spcBef>
                        <a:spcAft>
                          <a:spcPts val="0"/>
                        </a:spcAft>
                        <a:buClrTx/>
                        <a:buSzTx/>
                        <a:buFontTx/>
                        <a:buNone/>
                        <a:tabLst/>
                        <a:defRPr/>
                      </a:pPr>
                      <a:r>
                        <a:rPr lang="en-US" sz="2500" dirty="0">
                          <a:latin typeface="Times New Roman" panose="02020603050405020304" pitchFamily="18" charset="0"/>
                          <a:cs typeface="Times New Roman" panose="02020603050405020304" pitchFamily="18" charset="0"/>
                        </a:rPr>
                        <a:t> Emotion, like or dislike, sarcasm, irony</a:t>
                      </a:r>
                    </a:p>
                  </a:txBody>
                  <a:tcPr/>
                </a:tc>
                <a:extLst>
                  <a:ext uri="{0D108BD9-81ED-4DB2-BD59-A6C34878D82A}">
                    <a16:rowId xmlns:a16="http://schemas.microsoft.com/office/drawing/2014/main" val="3629585353"/>
                  </a:ext>
                </a:extLst>
              </a:tr>
              <a:tr h="380831">
                <a:tc>
                  <a:txBody>
                    <a:bodyPr/>
                    <a:lstStyle/>
                    <a:p>
                      <a:pPr algn="ctr"/>
                      <a:r>
                        <a:rPr lang="en-US" sz="2500">
                          <a:latin typeface="Times New Roman" panose="02020603050405020304" pitchFamily="18" charset="0"/>
                          <a:cs typeface="Times New Roman" panose="02020603050405020304" pitchFamily="18" charset="0"/>
                        </a:rPr>
                        <a:t>Phrasing</a:t>
                      </a:r>
                    </a:p>
                  </a:txBody>
                  <a:tcPr/>
                </a:tc>
                <a:tc>
                  <a:txBody>
                    <a:bodyPr/>
                    <a:lstStyle/>
                    <a:p>
                      <a:pPr algn="ctr"/>
                      <a:r>
                        <a:rPr lang="en-US" sz="2500">
                          <a:latin typeface="Times New Roman" panose="02020603050405020304" pitchFamily="18" charset="0"/>
                          <a:cs typeface="Times New Roman" panose="02020603050405020304" pitchFamily="18" charset="0"/>
                        </a:rPr>
                        <a:t>Creates units within spoken language</a:t>
                      </a:r>
                    </a:p>
                  </a:txBody>
                  <a:tcPr/>
                </a:tc>
                <a:extLst>
                  <a:ext uri="{0D108BD9-81ED-4DB2-BD59-A6C34878D82A}">
                    <a16:rowId xmlns:a16="http://schemas.microsoft.com/office/drawing/2014/main" val="1550770329"/>
                  </a:ext>
                </a:extLst>
              </a:tr>
              <a:tr h="380831">
                <a:tc>
                  <a:txBody>
                    <a:bodyPr/>
                    <a:lstStyle/>
                    <a:p>
                      <a:pPr algn="ctr"/>
                      <a:r>
                        <a:rPr lang="en-US" sz="2500">
                          <a:latin typeface="Times New Roman" panose="02020603050405020304" pitchFamily="18" charset="0"/>
                          <a:cs typeface="Times New Roman" panose="02020603050405020304" pitchFamily="18" charset="0"/>
                        </a:rPr>
                        <a:t>Rhythm</a:t>
                      </a:r>
                    </a:p>
                  </a:txBody>
                  <a:tcPr/>
                </a:tc>
                <a:tc>
                  <a:txBody>
                    <a:bodyPr/>
                    <a:lstStyle/>
                    <a:p>
                      <a:pPr algn="ctr"/>
                      <a:r>
                        <a:rPr lang="en-US" sz="2500">
                          <a:latin typeface="Times New Roman" panose="02020603050405020304" pitchFamily="18" charset="0"/>
                          <a:cs typeface="Times New Roman" panose="02020603050405020304" pitchFamily="18" charset="0"/>
                        </a:rPr>
                        <a:t>Timing, syllables, and stress</a:t>
                      </a:r>
                    </a:p>
                  </a:txBody>
                  <a:tcPr/>
                </a:tc>
                <a:extLst>
                  <a:ext uri="{0D108BD9-81ED-4DB2-BD59-A6C34878D82A}">
                    <a16:rowId xmlns:a16="http://schemas.microsoft.com/office/drawing/2014/main" val="1831428386"/>
                  </a:ext>
                </a:extLst>
              </a:tr>
              <a:tr h="380831">
                <a:tc>
                  <a:txBody>
                    <a:bodyPr/>
                    <a:lstStyle/>
                    <a:p>
                      <a:pPr algn="ctr"/>
                      <a:r>
                        <a:rPr lang="en-US" sz="2500">
                          <a:latin typeface="Times New Roman" panose="02020603050405020304" pitchFamily="18" charset="0"/>
                          <a:cs typeface="Times New Roman" panose="02020603050405020304" pitchFamily="18" charset="0"/>
                        </a:rPr>
                        <a:t>Tempo</a:t>
                      </a:r>
                    </a:p>
                  </a:txBody>
                  <a:tcPr/>
                </a:tc>
                <a:tc>
                  <a:txBody>
                    <a:bodyPr/>
                    <a:lstStyle/>
                    <a:p>
                      <a:pPr algn="ctr"/>
                      <a:r>
                        <a:rPr lang="en-US" sz="2500" dirty="0">
                          <a:latin typeface="Times New Roman" panose="02020603050405020304" pitchFamily="18" charset="0"/>
                          <a:cs typeface="Times New Roman" panose="02020603050405020304" pitchFamily="18" charset="0"/>
                        </a:rPr>
                        <a:t>Speed &amp; rate of speech</a:t>
                      </a:r>
                    </a:p>
                  </a:txBody>
                  <a:tcPr/>
                </a:tc>
                <a:extLst>
                  <a:ext uri="{0D108BD9-81ED-4DB2-BD59-A6C34878D82A}">
                    <a16:rowId xmlns:a16="http://schemas.microsoft.com/office/drawing/2014/main" val="771585383"/>
                  </a:ext>
                </a:extLst>
              </a:tr>
              <a:tr h="524724">
                <a:tc>
                  <a:txBody>
                    <a:bodyPr/>
                    <a:lstStyle/>
                    <a:p>
                      <a:pPr algn="ctr"/>
                      <a:r>
                        <a:rPr lang="en-US" sz="2500" dirty="0">
                          <a:latin typeface="Times New Roman" panose="02020603050405020304" pitchFamily="18" charset="0"/>
                          <a:cs typeface="Times New Roman" panose="02020603050405020304" pitchFamily="18" charset="0"/>
                        </a:rPr>
                        <a:t>Speech Melody</a:t>
                      </a:r>
                    </a:p>
                  </a:txBody>
                  <a:tcPr/>
                </a:tc>
                <a:tc>
                  <a:txBody>
                    <a:bodyPr/>
                    <a:lstStyle/>
                    <a:p>
                      <a:pPr algn="ctr"/>
                      <a:r>
                        <a:rPr lang="en-US" sz="2500" dirty="0">
                          <a:latin typeface="Times New Roman" panose="02020603050405020304" pitchFamily="18" charset="0"/>
                          <a:cs typeface="Times New Roman" panose="02020603050405020304" pitchFamily="18" charset="0"/>
                        </a:rPr>
                        <a:t>Intonation (e.g., rising &amp; falling pitch)</a:t>
                      </a:r>
                    </a:p>
                  </a:txBody>
                  <a:tcPr/>
                </a:tc>
                <a:extLst>
                  <a:ext uri="{0D108BD9-81ED-4DB2-BD59-A6C34878D82A}">
                    <a16:rowId xmlns:a16="http://schemas.microsoft.com/office/drawing/2014/main" val="1050611490"/>
                  </a:ext>
                </a:extLst>
              </a:tr>
              <a:tr h="380831">
                <a:tc>
                  <a:txBody>
                    <a:bodyPr/>
                    <a:lstStyle/>
                    <a:p>
                      <a:pPr algn="ctr"/>
                      <a:r>
                        <a:rPr lang="en-US" sz="2500" dirty="0">
                          <a:latin typeface="Times New Roman" panose="02020603050405020304" pitchFamily="18" charset="0"/>
                          <a:cs typeface="Times New Roman" panose="02020603050405020304" pitchFamily="18" charset="0"/>
                        </a:rPr>
                        <a:t>Lexical Stress</a:t>
                      </a:r>
                    </a:p>
                  </a:txBody>
                  <a:tcPr/>
                </a:tc>
                <a:tc>
                  <a:txBody>
                    <a:bodyPr/>
                    <a:lstStyle/>
                    <a:p>
                      <a:pPr marL="0" marR="0" lvl="0" indent="0" algn="ctr" defTabSz="601279" rtl="0" eaLnBrk="1" fontAlgn="auto" latinLnBrk="0" hangingPunct="1">
                        <a:lnSpc>
                          <a:spcPct val="100000"/>
                        </a:lnSpc>
                        <a:spcBef>
                          <a:spcPts val="0"/>
                        </a:spcBef>
                        <a:spcAft>
                          <a:spcPts val="0"/>
                        </a:spcAft>
                        <a:buClrTx/>
                        <a:buSzTx/>
                        <a:buFontTx/>
                        <a:buNone/>
                        <a:tabLst/>
                        <a:defRPr/>
                      </a:pPr>
                      <a:r>
                        <a:rPr lang="en-US" sz="2500" dirty="0">
                          <a:latin typeface="Times New Roman" panose="02020603050405020304" pitchFamily="18" charset="0"/>
                          <a:cs typeface="Times New Roman" panose="02020603050405020304" pitchFamily="18" charset="0"/>
                        </a:rPr>
                        <a:t>Emphasis placed on a particular syllable</a:t>
                      </a:r>
                    </a:p>
                  </a:txBody>
                  <a:tcPr/>
                </a:tc>
                <a:extLst>
                  <a:ext uri="{0D108BD9-81ED-4DB2-BD59-A6C34878D82A}">
                    <a16:rowId xmlns:a16="http://schemas.microsoft.com/office/drawing/2014/main" val="4078519660"/>
                  </a:ext>
                </a:extLst>
              </a:tr>
            </a:tbl>
          </a:graphicData>
        </a:graphic>
      </p:graphicFrame>
      <p:graphicFrame>
        <p:nvGraphicFramePr>
          <p:cNvPr id="44" name="Table 46">
            <a:extLst>
              <a:ext uri="{FF2B5EF4-FFF2-40B4-BE49-F238E27FC236}">
                <a16:creationId xmlns:a16="http://schemas.microsoft.com/office/drawing/2014/main" id="{3602FD6B-7174-4116-9739-607E0F7FE819}"/>
              </a:ext>
            </a:extLst>
          </p:cNvPr>
          <p:cNvGraphicFramePr>
            <a:graphicFrameLocks noGrp="1"/>
          </p:cNvGraphicFramePr>
          <p:nvPr>
            <p:extLst>
              <p:ext uri="{D42A27DB-BD31-4B8C-83A1-F6EECF244321}">
                <p14:modId xmlns:p14="http://schemas.microsoft.com/office/powerpoint/2010/main" val="4067225567"/>
              </p:ext>
            </p:extLst>
          </p:nvPr>
        </p:nvGraphicFramePr>
        <p:xfrm>
          <a:off x="796985" y="23692773"/>
          <a:ext cx="10465790" cy="2184273"/>
        </p:xfrm>
        <a:graphic>
          <a:graphicData uri="http://schemas.openxmlformats.org/drawingml/2006/table">
            <a:tbl>
              <a:tblPr firstRow="1" bandRow="1">
                <a:tableStyleId>{5C22544A-7EE6-4342-B048-85BDC9FD1C3A}</a:tableStyleId>
              </a:tblPr>
              <a:tblGrid>
                <a:gridCol w="3623216">
                  <a:extLst>
                    <a:ext uri="{9D8B030D-6E8A-4147-A177-3AD203B41FA5}">
                      <a16:colId xmlns:a16="http://schemas.microsoft.com/office/drawing/2014/main" val="1598416537"/>
                    </a:ext>
                  </a:extLst>
                </a:gridCol>
                <a:gridCol w="6842574">
                  <a:extLst>
                    <a:ext uri="{9D8B030D-6E8A-4147-A177-3AD203B41FA5}">
                      <a16:colId xmlns:a16="http://schemas.microsoft.com/office/drawing/2014/main" val="1163074178"/>
                    </a:ext>
                  </a:extLst>
                </a:gridCol>
              </a:tblGrid>
              <a:tr h="373271">
                <a:tc>
                  <a:txBody>
                    <a:bodyPr/>
                    <a:lstStyle/>
                    <a:p>
                      <a:pPr algn="ctr"/>
                      <a:r>
                        <a:rPr lang="en-US">
                          <a:solidFill>
                            <a:schemeClr val="tx1"/>
                          </a:solidFill>
                          <a:latin typeface="Times New Roman" panose="02020603050405020304" pitchFamily="18" charset="0"/>
                          <a:cs typeface="Times New Roman" panose="02020603050405020304" pitchFamily="18" charset="0"/>
                        </a:rPr>
                        <a:t>Acoustic Correlate</a:t>
                      </a:r>
                    </a:p>
                  </a:txBody>
                  <a:tcPr/>
                </a:tc>
                <a:tc>
                  <a:txBody>
                    <a:bodyPr/>
                    <a:lstStyle/>
                    <a:p>
                      <a:pPr algn="ctr"/>
                      <a:r>
                        <a:rPr lang="en-US">
                          <a:solidFill>
                            <a:schemeClr val="tx1"/>
                          </a:solidFill>
                          <a:latin typeface="Times New Roman" panose="02020603050405020304" pitchFamily="18" charset="0"/>
                          <a:cs typeface="Times New Roman" panose="02020603050405020304" pitchFamily="18" charset="0"/>
                        </a:rPr>
                        <a:t>Measurement</a:t>
                      </a:r>
                    </a:p>
                  </a:txBody>
                  <a:tcPr/>
                </a:tc>
                <a:extLst>
                  <a:ext uri="{0D108BD9-81ED-4DB2-BD59-A6C34878D82A}">
                    <a16:rowId xmlns:a16="http://schemas.microsoft.com/office/drawing/2014/main" val="3513923572"/>
                  </a:ext>
                </a:extLst>
              </a:tr>
              <a:tr h="397528">
                <a:tc>
                  <a:txBody>
                    <a:bodyPr/>
                    <a:lstStyle/>
                    <a:p>
                      <a:pPr algn="ctr"/>
                      <a:r>
                        <a:rPr lang="en-US" sz="2500">
                          <a:latin typeface="Times New Roman" panose="02020603050405020304" pitchFamily="18" charset="0"/>
                          <a:cs typeface="Times New Roman" panose="02020603050405020304" pitchFamily="18" charset="0"/>
                        </a:rPr>
                        <a:t>f0</a:t>
                      </a:r>
                    </a:p>
                  </a:txBody>
                  <a:tcPr/>
                </a:tc>
                <a:tc>
                  <a:txBody>
                    <a:bodyPr/>
                    <a:lstStyle/>
                    <a:p>
                      <a:r>
                        <a:rPr lang="en-US" sz="2311" kern="1200">
                          <a:solidFill>
                            <a:schemeClr val="tx1"/>
                          </a:solidFill>
                          <a:effectLst/>
                          <a:latin typeface="Times New Roman" panose="02020603050405020304" pitchFamily="18" charset="0"/>
                          <a:ea typeface="+mn-ea"/>
                          <a:cs typeface="Times New Roman" panose="02020603050405020304" pitchFamily="18" charset="0"/>
                        </a:rPr>
                        <a:t>Maximum, minimum, and range - Calculate nPVI_f0</a:t>
                      </a:r>
                      <a:endParaRPr lang="en-US" sz="25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8228706"/>
                  </a:ext>
                </a:extLst>
              </a:tr>
              <a:tr h="397528">
                <a:tc>
                  <a:txBody>
                    <a:bodyPr/>
                    <a:lstStyle/>
                    <a:p>
                      <a:pPr algn="ctr"/>
                      <a:r>
                        <a:rPr lang="en-US" sz="2500">
                          <a:latin typeface="Times New Roman" panose="02020603050405020304" pitchFamily="18" charset="0"/>
                          <a:cs typeface="Times New Roman" panose="02020603050405020304" pitchFamily="18" charset="0"/>
                        </a:rPr>
                        <a:t>Duration</a:t>
                      </a:r>
                    </a:p>
                  </a:txBody>
                  <a:tcPr/>
                </a:tc>
                <a:tc>
                  <a:txBody>
                    <a:bodyPr/>
                    <a:lstStyle/>
                    <a:p>
                      <a:r>
                        <a:rPr lang="en-US" sz="2311" kern="1200">
                          <a:solidFill>
                            <a:schemeClr val="tx1"/>
                          </a:solidFill>
                          <a:effectLst/>
                          <a:latin typeface="Times New Roman" panose="02020603050405020304" pitchFamily="18" charset="0"/>
                          <a:ea typeface="+mn-ea"/>
                          <a:cs typeface="Times New Roman" panose="02020603050405020304" pitchFamily="18" charset="0"/>
                        </a:rPr>
                        <a:t>Measured in milliseconds (</a:t>
                      </a:r>
                      <a:r>
                        <a:rPr lang="en-US" sz="2311" kern="1200" err="1">
                          <a:solidFill>
                            <a:schemeClr val="tx1"/>
                          </a:solidFill>
                          <a:effectLst/>
                          <a:latin typeface="Times New Roman" panose="02020603050405020304" pitchFamily="18" charset="0"/>
                          <a:ea typeface="+mn-ea"/>
                          <a:cs typeface="Times New Roman" panose="02020603050405020304" pitchFamily="18" charset="0"/>
                        </a:rPr>
                        <a:t>ms</a:t>
                      </a:r>
                      <a:r>
                        <a:rPr lang="en-US" sz="2311" kern="1200">
                          <a:solidFill>
                            <a:schemeClr val="tx1"/>
                          </a:solidFill>
                          <a:effectLst/>
                          <a:latin typeface="Times New Roman" panose="02020603050405020304" pitchFamily="18" charset="0"/>
                          <a:ea typeface="+mn-ea"/>
                          <a:cs typeface="Times New Roman" panose="02020603050405020304" pitchFamily="18" charset="0"/>
                        </a:rPr>
                        <a:t>) - Calculate </a:t>
                      </a:r>
                      <a:r>
                        <a:rPr lang="en-US" sz="2311" kern="1200" err="1">
                          <a:solidFill>
                            <a:schemeClr val="tx1"/>
                          </a:solidFill>
                          <a:effectLst/>
                          <a:latin typeface="Times New Roman" panose="02020603050405020304" pitchFamily="18" charset="0"/>
                          <a:ea typeface="+mn-ea"/>
                          <a:cs typeface="Times New Roman" panose="02020603050405020304" pitchFamily="18" charset="0"/>
                        </a:rPr>
                        <a:t>nPVI_dur</a:t>
                      </a:r>
                      <a:endParaRPr lang="en-US" sz="25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9572541"/>
                  </a:ext>
                </a:extLst>
              </a:tr>
              <a:tr h="669600">
                <a:tc>
                  <a:txBody>
                    <a:bodyPr/>
                    <a:lstStyle/>
                    <a:p>
                      <a:pPr algn="ctr">
                        <a:lnSpc>
                          <a:spcPct val="150000"/>
                        </a:lnSpc>
                      </a:pPr>
                      <a:r>
                        <a:rPr lang="en-US" sz="2500">
                          <a:latin typeface="Times New Roman" panose="02020603050405020304" pitchFamily="18" charset="0"/>
                          <a:cs typeface="Times New Roman" panose="02020603050405020304" pitchFamily="18" charset="0"/>
                        </a:rPr>
                        <a:t>Intensity</a:t>
                      </a:r>
                    </a:p>
                  </a:txBody>
                  <a:tcPr/>
                </a:tc>
                <a:tc>
                  <a:txBody>
                    <a:bodyPr/>
                    <a:lstStyle/>
                    <a:p>
                      <a:r>
                        <a:rPr lang="en-US" sz="2311" kern="1200">
                          <a:solidFill>
                            <a:schemeClr val="tx1"/>
                          </a:solidFill>
                          <a:effectLst/>
                          <a:latin typeface="Times New Roman" panose="02020603050405020304" pitchFamily="18" charset="0"/>
                          <a:ea typeface="+mn-ea"/>
                          <a:cs typeface="Times New Roman" panose="02020603050405020304" pitchFamily="18" charset="0"/>
                        </a:rPr>
                        <a:t>Maximum vocal intensity for vowels within weak and strong syllables - Calculate </a:t>
                      </a:r>
                      <a:r>
                        <a:rPr lang="en-US" sz="2311" kern="1200" err="1">
                          <a:solidFill>
                            <a:schemeClr val="tx1"/>
                          </a:solidFill>
                          <a:effectLst/>
                          <a:latin typeface="Times New Roman" panose="02020603050405020304" pitchFamily="18" charset="0"/>
                          <a:ea typeface="+mn-ea"/>
                          <a:cs typeface="Times New Roman" panose="02020603050405020304" pitchFamily="18" charset="0"/>
                        </a:rPr>
                        <a:t>nPVI_int</a:t>
                      </a:r>
                      <a:endParaRPr lang="en-US" sz="25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15372688"/>
                  </a:ext>
                </a:extLst>
              </a:tr>
            </a:tbl>
          </a:graphicData>
        </a:graphic>
      </p:graphicFrame>
      <p:sp>
        <p:nvSpPr>
          <p:cNvPr id="37" name="Rectangle 36">
            <a:extLst>
              <a:ext uri="{FF2B5EF4-FFF2-40B4-BE49-F238E27FC236}">
                <a16:creationId xmlns:a16="http://schemas.microsoft.com/office/drawing/2014/main" id="{22CB951D-F95C-45DE-8E31-42F2213B3DDF}"/>
              </a:ext>
            </a:extLst>
          </p:cNvPr>
          <p:cNvSpPr/>
          <p:nvPr/>
        </p:nvSpPr>
        <p:spPr bwMode="auto">
          <a:xfrm>
            <a:off x="41530009" y="31310438"/>
            <a:ext cx="1905000" cy="152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7432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a:ln>
                <a:noFill/>
              </a:ln>
              <a:solidFill>
                <a:schemeClr val="tx1"/>
              </a:solidFill>
              <a:effectLst/>
              <a:latin typeface="Souvenir Lt BT" pitchFamily="18" charset="0"/>
            </a:endParaRPr>
          </a:p>
        </p:txBody>
      </p:sp>
      <p:pic>
        <p:nvPicPr>
          <p:cNvPr id="51" name="Picture 50" descr="A record player with a record player and a microphone&#10;&#10;Description automatically generated">
            <a:extLst>
              <a:ext uri="{FF2B5EF4-FFF2-40B4-BE49-F238E27FC236}">
                <a16:creationId xmlns:a16="http://schemas.microsoft.com/office/drawing/2014/main" id="{17150798-CC22-8AAD-DA59-0AFD1E6D0615}"/>
              </a:ext>
            </a:extLst>
          </p:cNvPr>
          <p:cNvPicPr>
            <a:picLocks noChangeAspect="1"/>
          </p:cNvPicPr>
          <p:nvPr/>
        </p:nvPicPr>
        <p:blipFill>
          <a:blip r:embed="rId7"/>
          <a:stretch>
            <a:fillRect/>
          </a:stretch>
        </p:blipFill>
        <p:spPr>
          <a:xfrm>
            <a:off x="17568960" y="15777360"/>
            <a:ext cx="4173508" cy="2451852"/>
          </a:xfrm>
          <a:prstGeom prst="rect">
            <a:avLst/>
          </a:prstGeom>
        </p:spPr>
      </p:pic>
      <p:pic>
        <p:nvPicPr>
          <p:cNvPr id="53" name="Picture 52" descr="A cartoon of an elephant and a couple of turtles&#10;&#10;Description automatically generated">
            <a:extLst>
              <a:ext uri="{FF2B5EF4-FFF2-40B4-BE49-F238E27FC236}">
                <a16:creationId xmlns:a16="http://schemas.microsoft.com/office/drawing/2014/main" id="{BED37D63-0846-5C97-392E-50BFEBAE9C24}"/>
              </a:ext>
            </a:extLst>
          </p:cNvPr>
          <p:cNvPicPr>
            <a:picLocks noChangeAspect="1"/>
          </p:cNvPicPr>
          <p:nvPr/>
        </p:nvPicPr>
        <p:blipFill>
          <a:blip r:embed="rId8"/>
          <a:stretch>
            <a:fillRect/>
          </a:stretch>
        </p:blipFill>
        <p:spPr>
          <a:xfrm>
            <a:off x="22723983" y="14491332"/>
            <a:ext cx="5917779" cy="3347178"/>
          </a:xfrm>
          <a:prstGeom prst="rect">
            <a:avLst/>
          </a:prstGeom>
        </p:spPr>
      </p:pic>
      <p:sp>
        <p:nvSpPr>
          <p:cNvPr id="56" name="TextBox 55">
            <a:extLst>
              <a:ext uri="{FF2B5EF4-FFF2-40B4-BE49-F238E27FC236}">
                <a16:creationId xmlns:a16="http://schemas.microsoft.com/office/drawing/2014/main" id="{09DB3E5E-2C8F-5EE3-58BA-247A1E62F576}"/>
              </a:ext>
            </a:extLst>
          </p:cNvPr>
          <p:cNvSpPr txBox="1"/>
          <p:nvPr/>
        </p:nvSpPr>
        <p:spPr>
          <a:xfrm>
            <a:off x="17959079" y="15083676"/>
            <a:ext cx="3393270"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NLS Receptive Task</a:t>
            </a:r>
          </a:p>
        </p:txBody>
      </p:sp>
      <p:sp>
        <p:nvSpPr>
          <p:cNvPr id="58" name="TextBox 57">
            <a:extLst>
              <a:ext uri="{FF2B5EF4-FFF2-40B4-BE49-F238E27FC236}">
                <a16:creationId xmlns:a16="http://schemas.microsoft.com/office/drawing/2014/main" id="{DF840FF6-D116-6BFF-D29F-EEF55EE72963}"/>
              </a:ext>
            </a:extLst>
          </p:cNvPr>
          <p:cNvSpPr txBox="1"/>
          <p:nvPr/>
        </p:nvSpPr>
        <p:spPr>
          <a:xfrm>
            <a:off x="24388294" y="17804980"/>
            <a:ext cx="4953000" cy="830997"/>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NLS Expressive Task</a:t>
            </a:r>
          </a:p>
          <a:p>
            <a:endParaRPr lang="en-US" sz="2400"/>
          </a:p>
        </p:txBody>
      </p:sp>
      <p:sp>
        <p:nvSpPr>
          <p:cNvPr id="63" name="TextBox 62">
            <a:extLst>
              <a:ext uri="{FF2B5EF4-FFF2-40B4-BE49-F238E27FC236}">
                <a16:creationId xmlns:a16="http://schemas.microsoft.com/office/drawing/2014/main" id="{A89721E4-3A53-EA4B-371F-C8B0793150BF}"/>
              </a:ext>
            </a:extLst>
          </p:cNvPr>
          <p:cNvSpPr txBox="1"/>
          <p:nvPr/>
        </p:nvSpPr>
        <p:spPr>
          <a:xfrm>
            <a:off x="6316972" y="22631730"/>
            <a:ext cx="4784210" cy="446276"/>
          </a:xfrm>
          <a:prstGeom prst="rect">
            <a:avLst/>
          </a:prstGeom>
          <a:noFill/>
        </p:spPr>
        <p:txBody>
          <a:bodyPr wrap="square" rtlCol="0">
            <a:spAutoFit/>
          </a:bodyPr>
          <a:lstStyle/>
          <a:p>
            <a:r>
              <a:rPr lang="en-US" sz="1800" b="1" err="1">
                <a:effectLst/>
                <a:latin typeface="Times New Roman" panose="02020603050405020304" pitchFamily="18" charset="0"/>
                <a:ea typeface="Times New Roman" panose="02020603050405020304" pitchFamily="18" charset="0"/>
              </a:rPr>
              <a:t>nPVI</a:t>
            </a:r>
            <a:r>
              <a:rPr lang="en-US" sz="1800">
                <a:effectLst/>
                <a:latin typeface="Times New Roman" panose="02020603050405020304" pitchFamily="18" charset="0"/>
                <a:ea typeface="Times New Roman" panose="02020603050405020304" pitchFamily="18" charset="0"/>
              </a:rPr>
              <a:t> </a:t>
            </a:r>
            <a:r>
              <a:rPr lang="en-US" sz="2300" b="1">
                <a:effectLst/>
                <a:latin typeface="Times New Roman" panose="02020603050405020304" pitchFamily="18" charset="0"/>
                <a:ea typeface="Times New Roman" panose="02020603050405020304" pitchFamily="18" charset="0"/>
              </a:rPr>
              <a:t>= 100 x [d</a:t>
            </a:r>
            <a:r>
              <a:rPr lang="en-US" sz="2300" b="1" baseline="-25000">
                <a:effectLst/>
                <a:latin typeface="Times New Roman" panose="02020603050405020304" pitchFamily="18" charset="0"/>
                <a:ea typeface="Times New Roman" panose="02020603050405020304" pitchFamily="18" charset="0"/>
              </a:rPr>
              <a:t>k</a:t>
            </a:r>
            <a:r>
              <a:rPr lang="en-US" sz="2300" b="1">
                <a:effectLst/>
                <a:latin typeface="Times New Roman" panose="02020603050405020304" pitchFamily="18" charset="0"/>
                <a:ea typeface="Times New Roman" panose="02020603050405020304" pitchFamily="18" charset="0"/>
              </a:rPr>
              <a:t> – d</a:t>
            </a:r>
            <a:r>
              <a:rPr lang="en-US" sz="2300" b="1" baseline="-25000">
                <a:effectLst/>
                <a:latin typeface="Times New Roman" panose="02020603050405020304" pitchFamily="18" charset="0"/>
                <a:ea typeface="Times New Roman" panose="02020603050405020304" pitchFamily="18" charset="0"/>
              </a:rPr>
              <a:t>k+1</a:t>
            </a:r>
            <a:r>
              <a:rPr lang="en-US" sz="2300" b="1">
                <a:effectLst/>
                <a:latin typeface="Times New Roman" panose="02020603050405020304" pitchFamily="18" charset="0"/>
                <a:ea typeface="Times New Roman" panose="02020603050405020304" pitchFamily="18" charset="0"/>
              </a:rPr>
              <a:t>)/( d</a:t>
            </a:r>
            <a:r>
              <a:rPr lang="en-US" sz="2300" b="1" baseline="-25000">
                <a:effectLst/>
                <a:latin typeface="Times New Roman" panose="02020603050405020304" pitchFamily="18" charset="0"/>
                <a:ea typeface="Times New Roman" panose="02020603050405020304" pitchFamily="18" charset="0"/>
              </a:rPr>
              <a:t>k</a:t>
            </a:r>
            <a:r>
              <a:rPr lang="en-US" sz="2300" b="1">
                <a:effectLst/>
                <a:latin typeface="Times New Roman" panose="02020603050405020304" pitchFamily="18" charset="0"/>
                <a:ea typeface="Times New Roman" panose="02020603050405020304" pitchFamily="18" charset="0"/>
              </a:rPr>
              <a:t> + d</a:t>
            </a:r>
            <a:r>
              <a:rPr lang="en-US" sz="2300" b="1" baseline="-25000">
                <a:effectLst/>
                <a:latin typeface="Times New Roman" panose="02020603050405020304" pitchFamily="18" charset="0"/>
                <a:ea typeface="Times New Roman" panose="02020603050405020304" pitchFamily="18" charset="0"/>
              </a:rPr>
              <a:t>k+1</a:t>
            </a:r>
            <a:r>
              <a:rPr lang="en-US" sz="2300" b="1">
                <a:effectLst/>
                <a:latin typeface="Times New Roman" panose="02020603050405020304" pitchFamily="18" charset="0"/>
                <a:ea typeface="Times New Roman" panose="02020603050405020304" pitchFamily="18" charset="0"/>
              </a:rPr>
              <a:t>)/2]   </a:t>
            </a:r>
            <a:endParaRPr lang="en-US" sz="2300" b="1" kern="1200">
              <a:solidFill>
                <a:schemeClr val="tx1"/>
              </a:solidFill>
              <a:latin typeface="Souvenir Lt BT" charset="0"/>
              <a:ea typeface="ＭＳ Ｐゴシック" charset="0"/>
              <a:cs typeface="ＭＳ Ｐゴシック" charset="0"/>
            </a:endParaRPr>
          </a:p>
        </p:txBody>
      </p:sp>
      <p:pic>
        <p:nvPicPr>
          <p:cNvPr id="3" name="Picture 2" descr="A diagram of different colored shapes&#10;&#10;Description automatically generated">
            <a:extLst>
              <a:ext uri="{FF2B5EF4-FFF2-40B4-BE49-F238E27FC236}">
                <a16:creationId xmlns:a16="http://schemas.microsoft.com/office/drawing/2014/main" id="{5D252AC0-7748-FCD4-4A51-48DFDED0993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8237" b="-790"/>
          <a:stretch/>
        </p:blipFill>
        <p:spPr>
          <a:xfrm>
            <a:off x="30080869" y="19385743"/>
            <a:ext cx="6400800" cy="5948343"/>
          </a:xfrm>
          <a:prstGeom prst="rect">
            <a:avLst/>
          </a:prstGeom>
        </p:spPr>
      </p:pic>
      <p:pic>
        <p:nvPicPr>
          <p:cNvPr id="5" name="Picture 4" descr="A graph of different colored lines&#10;&#10;Description automatically generated">
            <a:extLst>
              <a:ext uri="{FF2B5EF4-FFF2-40B4-BE49-F238E27FC236}">
                <a16:creationId xmlns:a16="http://schemas.microsoft.com/office/drawing/2014/main" id="{A347B2B2-9448-6ED1-A297-4CB5913172A6}"/>
              </a:ext>
            </a:extLst>
          </p:cNvPr>
          <p:cNvPicPr>
            <a:picLocks noChangeAspect="1"/>
          </p:cNvPicPr>
          <p:nvPr/>
        </p:nvPicPr>
        <p:blipFill rotWithShape="1">
          <a:blip r:embed="rId10">
            <a:extLst>
              <a:ext uri="{28A0092B-C50C-407E-A947-70E740481C1C}">
                <a14:useLocalDpi xmlns:a14="http://schemas.microsoft.com/office/drawing/2010/main" val="0"/>
              </a:ext>
            </a:extLst>
          </a:blip>
          <a:srcRect r="16420"/>
          <a:stretch/>
        </p:blipFill>
        <p:spPr>
          <a:xfrm>
            <a:off x="36741181" y="19453201"/>
            <a:ext cx="6452415" cy="5890953"/>
          </a:xfrm>
          <a:prstGeom prst="rect">
            <a:avLst/>
          </a:prstGeom>
        </p:spPr>
      </p:pic>
      <p:pic>
        <p:nvPicPr>
          <p:cNvPr id="27" name="Picture 26" descr="A white paper with black text and numbers&#10;&#10;Description automatically generated">
            <a:extLst>
              <a:ext uri="{FF2B5EF4-FFF2-40B4-BE49-F238E27FC236}">
                <a16:creationId xmlns:a16="http://schemas.microsoft.com/office/drawing/2014/main" id="{C83935AD-1881-7F63-FC41-CBA48E879D01}"/>
              </a:ext>
            </a:extLst>
          </p:cNvPr>
          <p:cNvPicPr>
            <a:picLocks noChangeAspect="1"/>
          </p:cNvPicPr>
          <p:nvPr/>
        </p:nvPicPr>
        <p:blipFill rotWithShape="1">
          <a:blip r:embed="rId11"/>
          <a:srcRect l="4204" r="15712"/>
          <a:stretch/>
        </p:blipFill>
        <p:spPr>
          <a:xfrm>
            <a:off x="21519209" y="29472476"/>
            <a:ext cx="8231105" cy="2494132"/>
          </a:xfrm>
          <a:prstGeom prst="rect">
            <a:avLst/>
          </a:prstGeom>
        </p:spPr>
      </p:pic>
      <p:pic>
        <p:nvPicPr>
          <p:cNvPr id="30" name="Picture 29" descr="A screenshot of a graph&#10;&#10;Description automatically generated">
            <a:extLst>
              <a:ext uri="{FF2B5EF4-FFF2-40B4-BE49-F238E27FC236}">
                <a16:creationId xmlns:a16="http://schemas.microsoft.com/office/drawing/2014/main" id="{91807311-5CFF-BD16-EF25-535F5A3C90BF}"/>
              </a:ext>
            </a:extLst>
          </p:cNvPr>
          <p:cNvPicPr>
            <a:picLocks noChangeAspect="1"/>
          </p:cNvPicPr>
          <p:nvPr/>
        </p:nvPicPr>
        <p:blipFill rotWithShape="1">
          <a:blip r:embed="rId12"/>
          <a:srcRect l="3635" r="6066"/>
          <a:stretch/>
        </p:blipFill>
        <p:spPr>
          <a:xfrm>
            <a:off x="12113814" y="29339606"/>
            <a:ext cx="8674564" cy="2496312"/>
          </a:xfrm>
          <a:prstGeom prst="rect">
            <a:avLst/>
          </a:prstGeom>
        </p:spPr>
      </p:pic>
      <p:sp>
        <p:nvSpPr>
          <p:cNvPr id="32" name="TextBox 31">
            <a:extLst>
              <a:ext uri="{FF2B5EF4-FFF2-40B4-BE49-F238E27FC236}">
                <a16:creationId xmlns:a16="http://schemas.microsoft.com/office/drawing/2014/main" id="{2023CF28-3614-4252-D39B-D6F5BDE13B54}"/>
              </a:ext>
            </a:extLst>
          </p:cNvPr>
          <p:cNvSpPr txBox="1"/>
          <p:nvPr/>
        </p:nvSpPr>
        <p:spPr>
          <a:xfrm>
            <a:off x="12937678" y="28747490"/>
            <a:ext cx="7331522" cy="523220"/>
          </a:xfrm>
          <a:prstGeom prst="rect">
            <a:avLst/>
          </a:prstGeom>
          <a:noFill/>
        </p:spPr>
        <p:txBody>
          <a:bodyPr wrap="square" rtlCol="0">
            <a:spAutoFit/>
          </a:bodyPr>
          <a:lstStyle/>
          <a:p>
            <a:r>
              <a:rPr lang="en-US" sz="2800" b="1">
                <a:effectLst/>
                <a:latin typeface="Times New Roman" panose="02020603050405020304" pitchFamily="18" charset="0"/>
                <a:ea typeface="Calibri" panose="020F0502020204030204" pitchFamily="34" charset="0"/>
              </a:rPr>
              <a:t>Mean accuracy by group across receptive tasks</a:t>
            </a:r>
            <a:endParaRPr lang="en-US" sz="2800" b="1">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869E119B-D4C0-5D0A-E852-EE8AB7FC7CBD}"/>
              </a:ext>
            </a:extLst>
          </p:cNvPr>
          <p:cNvSpPr txBox="1"/>
          <p:nvPr/>
        </p:nvSpPr>
        <p:spPr>
          <a:xfrm>
            <a:off x="22013132" y="28759197"/>
            <a:ext cx="7737182" cy="523220"/>
          </a:xfrm>
          <a:prstGeom prst="rect">
            <a:avLst/>
          </a:prstGeom>
          <a:noFill/>
        </p:spPr>
        <p:txBody>
          <a:bodyPr wrap="square" rtlCol="0">
            <a:spAutoFit/>
          </a:bodyPr>
          <a:lstStyle/>
          <a:p>
            <a:r>
              <a:rPr lang="en-US" sz="2800" b="1">
                <a:effectLst/>
                <a:latin typeface="Times New Roman" panose="02020603050405020304" pitchFamily="18" charset="0"/>
                <a:ea typeface="Calibri" panose="020F0502020204030204" pitchFamily="34" charset="0"/>
              </a:rPr>
              <a:t>Mean accuracy by group across expressive tasks</a:t>
            </a:r>
            <a:endParaRPr lang="en-US" sz="2800" b="1">
              <a:latin typeface="Times New Roman" panose="02020603050405020304" pitchFamily="18" charset="0"/>
              <a:cs typeface="Times New Roman" panose="02020603050405020304" pitchFamily="18" charset="0"/>
            </a:endParaRPr>
          </a:p>
        </p:txBody>
      </p:sp>
      <p:pic>
        <p:nvPicPr>
          <p:cNvPr id="40" name="Picture 39" descr="A screenshot of a computer&#10;&#10;Description automatically generated">
            <a:extLst>
              <a:ext uri="{FF2B5EF4-FFF2-40B4-BE49-F238E27FC236}">
                <a16:creationId xmlns:a16="http://schemas.microsoft.com/office/drawing/2014/main" id="{E46014B8-702D-D8AD-1D4E-48F0C0B6A770}"/>
              </a:ext>
            </a:extLst>
          </p:cNvPr>
          <p:cNvPicPr>
            <a:picLocks noChangeAspect="1"/>
          </p:cNvPicPr>
          <p:nvPr/>
        </p:nvPicPr>
        <p:blipFill>
          <a:blip r:embed="rId13"/>
          <a:stretch>
            <a:fillRect/>
          </a:stretch>
        </p:blipFill>
        <p:spPr>
          <a:xfrm>
            <a:off x="20101995" y="10394780"/>
            <a:ext cx="8695822" cy="3790615"/>
          </a:xfrm>
          <a:prstGeom prst="rect">
            <a:avLst/>
          </a:prstGeom>
          <a:ln>
            <a:solidFill>
              <a:schemeClr val="tx1"/>
            </a:solidFill>
          </a:ln>
        </p:spPr>
      </p:pic>
      <p:sp>
        <p:nvSpPr>
          <p:cNvPr id="47" name="TextBox 46">
            <a:extLst>
              <a:ext uri="{FF2B5EF4-FFF2-40B4-BE49-F238E27FC236}">
                <a16:creationId xmlns:a16="http://schemas.microsoft.com/office/drawing/2014/main" id="{DFDE2662-F410-3B25-24FF-871E8D017EF8}"/>
              </a:ext>
            </a:extLst>
          </p:cNvPr>
          <p:cNvSpPr txBox="1"/>
          <p:nvPr/>
        </p:nvSpPr>
        <p:spPr>
          <a:xfrm>
            <a:off x="26728074" y="10118021"/>
            <a:ext cx="2362200" cy="323165"/>
          </a:xfrm>
          <a:prstGeom prst="rect">
            <a:avLst/>
          </a:prstGeom>
          <a:noFill/>
        </p:spPr>
        <p:txBody>
          <a:bodyPr wrap="square" rtlCol="0">
            <a:spAutoFit/>
          </a:bodyPr>
          <a:lstStyle/>
          <a:p>
            <a:r>
              <a:rPr lang="en-US" sz="1500">
                <a:latin typeface="Times New Roman" panose="02020603050405020304" pitchFamily="18" charset="0"/>
                <a:cs typeface="Times New Roman" panose="02020603050405020304" pitchFamily="18" charset="0"/>
              </a:rPr>
              <a:t>Example of </a:t>
            </a:r>
            <a:r>
              <a:rPr lang="en-US" sz="1500" err="1">
                <a:latin typeface="Times New Roman" panose="02020603050405020304" pitchFamily="18" charset="0"/>
                <a:cs typeface="Times New Roman" panose="02020603050405020304" pitchFamily="18" charset="0"/>
              </a:rPr>
              <a:t>Praat</a:t>
            </a:r>
            <a:r>
              <a:rPr lang="en-US" sz="1500">
                <a:latin typeface="Times New Roman" panose="02020603050405020304" pitchFamily="18" charset="0"/>
                <a:cs typeface="Times New Roman" panose="02020603050405020304" pitchFamily="18" charset="0"/>
              </a:rPr>
              <a:t> coding</a:t>
            </a:r>
          </a:p>
        </p:txBody>
      </p:sp>
      <p:pic>
        <p:nvPicPr>
          <p:cNvPr id="49" name="Picture 48" descr="A diagram of different colored shapes&#10;&#10;Description automatically generated with medium confidence">
            <a:extLst>
              <a:ext uri="{FF2B5EF4-FFF2-40B4-BE49-F238E27FC236}">
                <a16:creationId xmlns:a16="http://schemas.microsoft.com/office/drawing/2014/main" id="{06DEFD4A-5BBE-60C0-4D91-AE5EB3C65EF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121" r="15994"/>
          <a:stretch/>
        </p:blipFill>
        <p:spPr bwMode="auto">
          <a:xfrm>
            <a:off x="30055705" y="25990935"/>
            <a:ext cx="6571407" cy="5994474"/>
          </a:xfrm>
          <a:prstGeom prst="rect">
            <a:avLst/>
          </a:prstGeom>
          <a:ln>
            <a:noFill/>
          </a:ln>
          <a:extLst>
            <a:ext uri="{53640926-AAD7-44D8-BBD7-CCE9431645EC}">
              <a14:shadowObscured xmlns:a14="http://schemas.microsoft.com/office/drawing/2010/main"/>
            </a:ext>
          </a:extLst>
        </p:spPr>
      </p:pic>
      <p:pic>
        <p:nvPicPr>
          <p:cNvPr id="52" name="Picture 51">
            <a:extLst>
              <a:ext uri="{FF2B5EF4-FFF2-40B4-BE49-F238E27FC236}">
                <a16:creationId xmlns:a16="http://schemas.microsoft.com/office/drawing/2014/main" id="{C19A4D2F-F83A-CE50-A30E-137276F8A678}"/>
              </a:ext>
            </a:extLst>
          </p:cNvPr>
          <p:cNvPicPr>
            <a:picLocks noChangeAspect="1"/>
          </p:cNvPicPr>
          <p:nvPr/>
        </p:nvPicPr>
        <p:blipFill>
          <a:blip r:embed="rId15"/>
          <a:stretch>
            <a:fillRect/>
          </a:stretch>
        </p:blipFill>
        <p:spPr>
          <a:xfrm>
            <a:off x="36171525" y="25084866"/>
            <a:ext cx="1390650" cy="1104900"/>
          </a:xfrm>
          <a:prstGeom prst="rect">
            <a:avLst/>
          </a:prstGeom>
        </p:spPr>
      </p:pic>
      <p:sp>
        <p:nvSpPr>
          <p:cNvPr id="4" name="TextBox 3">
            <a:extLst>
              <a:ext uri="{FF2B5EF4-FFF2-40B4-BE49-F238E27FC236}">
                <a16:creationId xmlns:a16="http://schemas.microsoft.com/office/drawing/2014/main" id="{FA53CDF3-30C6-0100-67B3-378CE7A2E94A}"/>
              </a:ext>
            </a:extLst>
          </p:cNvPr>
          <p:cNvSpPr txBox="1"/>
          <p:nvPr/>
        </p:nvSpPr>
        <p:spPr>
          <a:xfrm>
            <a:off x="12742358" y="19705174"/>
            <a:ext cx="16217560" cy="8863965"/>
          </a:xfrm>
          <a:prstGeom prst="rect">
            <a:avLst/>
          </a:prstGeom>
          <a:noFill/>
        </p:spPr>
        <p:txBody>
          <a:bodyPr wrap="square" rtlCol="0">
            <a:spAutoFit/>
          </a:bodyPr>
          <a:lstStyle/>
          <a:p>
            <a:pPr algn="ctr"/>
            <a:r>
              <a:rPr lang="en-US" sz="3000" b="1">
                <a:latin typeface="Times New Roman" panose="02020603050405020304" pitchFamily="18" charset="0"/>
                <a:cs typeface="Times New Roman" panose="02020603050405020304" pitchFamily="18" charset="0"/>
              </a:rPr>
              <a:t>Acoustic Analyses</a:t>
            </a:r>
          </a:p>
          <a:p>
            <a:pPr marL="457200" indent="-457200">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Generalized linear model (GLM) implemented to investigate expressive task with </a:t>
            </a:r>
            <a:r>
              <a:rPr lang="en-US" sz="3000" err="1">
                <a:latin typeface="Times New Roman" panose="02020603050405020304" pitchFamily="18" charset="0"/>
                <a:cs typeface="Times New Roman" panose="02020603050405020304" pitchFamily="18" charset="0"/>
              </a:rPr>
              <a:t>nPVI_dur</a:t>
            </a:r>
            <a:r>
              <a:rPr lang="en-US" sz="3000">
                <a:latin typeface="Times New Roman" panose="02020603050405020304" pitchFamily="18" charset="0"/>
                <a:cs typeface="Times New Roman" panose="02020603050405020304" pitchFamily="18" charset="0"/>
              </a:rPr>
              <a:t>, nPVI_f0, and </a:t>
            </a:r>
            <a:r>
              <a:rPr lang="en-US" sz="3000" err="1">
                <a:latin typeface="Times New Roman" panose="02020603050405020304" pitchFamily="18" charset="0"/>
                <a:cs typeface="Times New Roman" panose="02020603050405020304" pitchFamily="18" charset="0"/>
              </a:rPr>
              <a:t>nPVI_int</a:t>
            </a:r>
            <a:r>
              <a:rPr lang="en-US" sz="3000">
                <a:latin typeface="Times New Roman" panose="02020603050405020304" pitchFamily="18" charset="0"/>
                <a:cs typeface="Times New Roman" panose="02020603050405020304" pitchFamily="18" charset="0"/>
              </a:rPr>
              <a:t> as predictor variables for stress pattern</a:t>
            </a:r>
          </a:p>
          <a:p>
            <a:r>
              <a:rPr lang="en-US" sz="3000" b="1">
                <a:latin typeface="Times New Roman" panose="02020603050405020304" pitchFamily="18" charset="0"/>
                <a:cs typeface="Times New Roman" panose="02020603050405020304" pitchFamily="18" charset="0"/>
              </a:rPr>
              <a:t>TD group</a:t>
            </a:r>
          </a:p>
          <a:p>
            <a:pPr marL="457200" indent="-457200">
              <a:buFont typeface="Arial" panose="020B0604020202020204" pitchFamily="34" charset="0"/>
              <a:buChar char="•"/>
            </a:pPr>
            <a:r>
              <a:rPr lang="en-US" sz="3000" err="1">
                <a:latin typeface="Times New Roman" panose="02020603050405020304" pitchFamily="18" charset="0"/>
                <a:cs typeface="Times New Roman" panose="02020603050405020304" pitchFamily="18" charset="0"/>
              </a:rPr>
              <a:t>nPVI_dur</a:t>
            </a:r>
            <a:r>
              <a:rPr lang="en-US" sz="3000">
                <a:latin typeface="Times New Roman" panose="02020603050405020304" pitchFamily="18" charset="0"/>
                <a:cs typeface="Times New Roman" panose="02020603050405020304" pitchFamily="18" charset="0"/>
              </a:rPr>
              <a:t> (</a:t>
            </a:r>
            <a:r>
              <a:rPr lang="en-US" sz="3000" i="1">
                <a:latin typeface="Times New Roman" panose="02020603050405020304" pitchFamily="18" charset="0"/>
                <a:cs typeface="Times New Roman" panose="02020603050405020304" pitchFamily="18" charset="0"/>
              </a:rPr>
              <a:t>β</a:t>
            </a:r>
            <a:r>
              <a:rPr lang="en-US" sz="3000">
                <a:latin typeface="Times New Roman" panose="02020603050405020304" pitchFamily="18" charset="0"/>
                <a:cs typeface="Times New Roman" panose="02020603050405020304" pitchFamily="18" charset="0"/>
              </a:rPr>
              <a:t> = -0.011,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&lt; 0.001) and </a:t>
            </a:r>
            <a:r>
              <a:rPr lang="en-US" sz="3000" err="1">
                <a:latin typeface="Times New Roman" panose="02020603050405020304" pitchFamily="18" charset="0"/>
                <a:cs typeface="Times New Roman" panose="02020603050405020304" pitchFamily="18" charset="0"/>
              </a:rPr>
              <a:t>nPVI_int</a:t>
            </a:r>
            <a:r>
              <a:rPr lang="en-US" sz="3000">
                <a:latin typeface="Times New Roman" panose="02020603050405020304" pitchFamily="18" charset="0"/>
                <a:cs typeface="Times New Roman" panose="02020603050405020304" pitchFamily="18" charset="0"/>
              </a:rPr>
              <a:t> (</a:t>
            </a:r>
            <a:r>
              <a:rPr lang="el-GR" sz="3000" i="1">
                <a:latin typeface="Times New Roman" panose="02020603050405020304" pitchFamily="18" charset="0"/>
                <a:cs typeface="Times New Roman" panose="02020603050405020304" pitchFamily="18" charset="0"/>
              </a:rPr>
              <a:t>β</a:t>
            </a:r>
            <a:r>
              <a:rPr lang="el-GR" sz="3000">
                <a:latin typeface="Times New Roman" panose="02020603050405020304" pitchFamily="18" charset="0"/>
                <a:cs typeface="Times New Roman" panose="02020603050405020304" pitchFamily="18" charset="0"/>
              </a:rPr>
              <a:t> = -0.081,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&lt; 0.001) significantly predict stress </a:t>
            </a:r>
          </a:p>
          <a:p>
            <a:pPr marL="457200" indent="-457200">
              <a:buFont typeface="Arial" panose="020B0604020202020204" pitchFamily="34" charset="0"/>
              <a:buChar char="•"/>
            </a:pPr>
            <a:r>
              <a:rPr lang="en-US" sz="3000">
                <a:latin typeface="Times New Roman" panose="02020603050405020304" pitchFamily="18" charset="0"/>
                <a:cs typeface="Times New Roman" panose="02020603050405020304" pitchFamily="18" charset="0"/>
              </a:rPr>
              <a:t>nPVI_f0 was not a significant predictor (</a:t>
            </a:r>
            <a:r>
              <a:rPr lang="en-US" sz="3000" i="1">
                <a:latin typeface="Times New Roman" panose="02020603050405020304" pitchFamily="18" charset="0"/>
                <a:cs typeface="Times New Roman" panose="02020603050405020304" pitchFamily="18" charset="0"/>
              </a:rPr>
              <a:t>β</a:t>
            </a:r>
            <a:r>
              <a:rPr lang="en-US" sz="3000">
                <a:latin typeface="Times New Roman" panose="02020603050405020304" pitchFamily="18" charset="0"/>
                <a:cs typeface="Times New Roman" panose="02020603050405020304" pitchFamily="18" charset="0"/>
              </a:rPr>
              <a:t> = 0.002,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 0.741) </a:t>
            </a:r>
          </a:p>
          <a:p>
            <a:r>
              <a:rPr lang="en-US" sz="3000" b="1">
                <a:latin typeface="Times New Roman" panose="02020603050405020304" pitchFamily="18" charset="0"/>
                <a:cs typeface="Times New Roman" panose="02020603050405020304" pitchFamily="18" charset="0"/>
              </a:rPr>
              <a:t>PI group</a:t>
            </a:r>
          </a:p>
          <a:p>
            <a:pPr marL="457200" indent="-457200">
              <a:buFont typeface="Arial" panose="020B0604020202020204" pitchFamily="34" charset="0"/>
              <a:buChar char="•"/>
            </a:pPr>
            <a:r>
              <a:rPr lang="en-US" sz="3000" err="1">
                <a:latin typeface="Times New Roman" panose="02020603050405020304" pitchFamily="18" charset="0"/>
                <a:cs typeface="Times New Roman" panose="02020603050405020304" pitchFamily="18" charset="0"/>
              </a:rPr>
              <a:t>nPVI_dur</a:t>
            </a:r>
            <a:r>
              <a:rPr lang="en-US" sz="3000">
                <a:latin typeface="Times New Roman" panose="02020603050405020304" pitchFamily="18" charset="0"/>
                <a:cs typeface="Times New Roman" panose="02020603050405020304" pitchFamily="18" charset="0"/>
              </a:rPr>
              <a:t> (</a:t>
            </a:r>
            <a:r>
              <a:rPr lang="en-US" sz="3000" i="1">
                <a:latin typeface="Times New Roman" panose="02020603050405020304" pitchFamily="18" charset="0"/>
                <a:cs typeface="Times New Roman" panose="02020603050405020304" pitchFamily="18" charset="0"/>
              </a:rPr>
              <a:t>β</a:t>
            </a:r>
            <a:r>
              <a:rPr lang="en-US" sz="3000">
                <a:latin typeface="Times New Roman" panose="02020603050405020304" pitchFamily="18" charset="0"/>
                <a:cs typeface="Times New Roman" panose="02020603050405020304" pitchFamily="18" charset="0"/>
              </a:rPr>
              <a:t> = -0.009,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&lt; 0.001) and </a:t>
            </a:r>
            <a:r>
              <a:rPr lang="en-US" sz="3000" err="1">
                <a:latin typeface="Times New Roman" panose="02020603050405020304" pitchFamily="18" charset="0"/>
                <a:cs typeface="Times New Roman" panose="02020603050405020304" pitchFamily="18" charset="0"/>
              </a:rPr>
              <a:t>nPVI_int</a:t>
            </a:r>
            <a:r>
              <a:rPr lang="en-US" sz="3000">
                <a:latin typeface="Times New Roman" panose="02020603050405020304" pitchFamily="18" charset="0"/>
                <a:cs typeface="Times New Roman" panose="02020603050405020304" pitchFamily="18" charset="0"/>
              </a:rPr>
              <a:t> (</a:t>
            </a:r>
            <a:r>
              <a:rPr lang="en-US" sz="3000" i="1">
                <a:latin typeface="Times New Roman" panose="02020603050405020304" pitchFamily="18" charset="0"/>
                <a:cs typeface="Times New Roman" panose="02020603050405020304" pitchFamily="18" charset="0"/>
              </a:rPr>
              <a:t>β</a:t>
            </a:r>
            <a:r>
              <a:rPr lang="en-US" sz="3000">
                <a:latin typeface="Times New Roman" panose="02020603050405020304" pitchFamily="18" charset="0"/>
                <a:cs typeface="Times New Roman" panose="02020603050405020304" pitchFamily="18" charset="0"/>
              </a:rPr>
              <a:t> = -0.062,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&lt; 0.05) significantly predict stress </a:t>
            </a:r>
          </a:p>
          <a:p>
            <a:pPr marL="457200" indent="-457200">
              <a:buFont typeface="Arial" panose="020B0604020202020204" pitchFamily="34" charset="0"/>
              <a:buChar char="•"/>
            </a:pPr>
            <a:r>
              <a:rPr lang="en-US" sz="3000">
                <a:latin typeface="Times New Roman" panose="02020603050405020304" pitchFamily="18" charset="0"/>
                <a:cs typeface="Times New Roman" panose="02020603050405020304" pitchFamily="18" charset="0"/>
              </a:rPr>
              <a:t>nPVI_f0 was not a significant predictor (</a:t>
            </a:r>
            <a:r>
              <a:rPr lang="en-US" sz="3000" i="1">
                <a:latin typeface="Times New Roman" panose="02020603050405020304" pitchFamily="18" charset="0"/>
                <a:cs typeface="Times New Roman" panose="02020603050405020304" pitchFamily="18" charset="0"/>
              </a:rPr>
              <a:t>β</a:t>
            </a:r>
            <a:r>
              <a:rPr lang="en-US" sz="3000">
                <a:latin typeface="Times New Roman" panose="02020603050405020304" pitchFamily="18" charset="0"/>
                <a:cs typeface="Times New Roman" panose="02020603050405020304" pitchFamily="18" charset="0"/>
              </a:rPr>
              <a:t> = 0.02,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 0.742)</a:t>
            </a:r>
          </a:p>
          <a:p>
            <a:endParaRPr lang="en-US" sz="3000">
              <a:latin typeface="Times New Roman" panose="02020603050405020304" pitchFamily="18" charset="0"/>
              <a:cs typeface="Times New Roman" panose="02020603050405020304" pitchFamily="18" charset="0"/>
            </a:endParaRPr>
          </a:p>
          <a:p>
            <a:pPr algn="ctr"/>
            <a:r>
              <a:rPr lang="en-US" sz="3000" b="1">
                <a:latin typeface="Times New Roman" panose="02020603050405020304" pitchFamily="18" charset="0"/>
                <a:cs typeface="Times New Roman" panose="02020603050405020304" pitchFamily="18" charset="0"/>
              </a:rPr>
              <a:t>Accuracy</a:t>
            </a:r>
            <a:r>
              <a:rPr lang="en-US" sz="300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Wilcoxon signed rank tests used to compare accuracy between group &amp; task</a:t>
            </a:r>
          </a:p>
          <a:p>
            <a:pPr marL="457200" indent="-457200">
              <a:buFont typeface="Arial" panose="020B0604020202020204" pitchFamily="34" charset="0"/>
              <a:buChar char="•"/>
            </a:pPr>
            <a:r>
              <a:rPr lang="en-US" sz="3000" b="1">
                <a:latin typeface="Times New Roman" panose="02020603050405020304" pitchFamily="18" charset="0"/>
                <a:cs typeface="Times New Roman" panose="02020603050405020304" pitchFamily="18" charset="0"/>
              </a:rPr>
              <a:t>TD group </a:t>
            </a:r>
            <a:r>
              <a:rPr lang="en-US" sz="3000">
                <a:latin typeface="Times New Roman" panose="02020603050405020304" pitchFamily="18" charset="0"/>
                <a:cs typeface="Times New Roman" panose="02020603050405020304" pitchFamily="18" charset="0"/>
              </a:rPr>
              <a:t>performed significantly better on NLS expressive (</a:t>
            </a:r>
            <a:r>
              <a:rPr lang="en-US" sz="3000" i="1">
                <a:latin typeface="Times New Roman" panose="02020603050405020304" pitchFamily="18" charset="0"/>
                <a:cs typeface="Times New Roman" panose="02020603050405020304" pitchFamily="18" charset="0"/>
              </a:rPr>
              <a:t>V</a:t>
            </a:r>
            <a:r>
              <a:rPr lang="en-US" sz="3000">
                <a:latin typeface="Times New Roman" panose="02020603050405020304" pitchFamily="18" charset="0"/>
                <a:cs typeface="Times New Roman" panose="02020603050405020304" pitchFamily="18" charset="0"/>
              </a:rPr>
              <a:t> = 66;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 .004) and receptive subtests (</a:t>
            </a:r>
            <a:r>
              <a:rPr lang="en-US" sz="3000" i="1">
                <a:latin typeface="Times New Roman" panose="02020603050405020304" pitchFamily="18" charset="0"/>
                <a:cs typeface="Times New Roman" panose="02020603050405020304" pitchFamily="18" charset="0"/>
              </a:rPr>
              <a:t>V</a:t>
            </a:r>
            <a:r>
              <a:rPr lang="en-US" sz="3000">
                <a:latin typeface="Times New Roman" panose="02020603050405020304" pitchFamily="18" charset="0"/>
                <a:cs typeface="Times New Roman" panose="02020603050405020304" pitchFamily="18" charset="0"/>
              </a:rPr>
              <a:t> = 91;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 .002)</a:t>
            </a:r>
          </a:p>
          <a:p>
            <a:pPr marL="457200" indent="-457200">
              <a:buFont typeface="Arial" panose="020B0604020202020204" pitchFamily="34" charset="0"/>
              <a:buChar char="•"/>
            </a:pPr>
            <a:r>
              <a:rPr lang="en-US" sz="3000" b="1">
                <a:latin typeface="Times New Roman" panose="02020603050405020304" pitchFamily="18" charset="0"/>
                <a:cs typeface="Times New Roman" panose="02020603050405020304" pitchFamily="18" charset="0"/>
              </a:rPr>
              <a:t>PI group </a:t>
            </a:r>
            <a:r>
              <a:rPr lang="en-US" sz="3000">
                <a:latin typeface="Times New Roman" panose="02020603050405020304" pitchFamily="18" charset="0"/>
                <a:cs typeface="Times New Roman" panose="02020603050405020304" pitchFamily="18" charset="0"/>
              </a:rPr>
              <a:t>performed significantly better on NLS receptive subtest (</a:t>
            </a:r>
            <a:r>
              <a:rPr lang="en-US" sz="3000" i="1">
                <a:latin typeface="Times New Roman" panose="02020603050405020304" pitchFamily="18" charset="0"/>
                <a:cs typeface="Times New Roman" panose="02020603050405020304" pitchFamily="18" charset="0"/>
              </a:rPr>
              <a:t>V</a:t>
            </a:r>
            <a:r>
              <a:rPr lang="en-US" sz="3000">
                <a:latin typeface="Times New Roman" panose="02020603050405020304" pitchFamily="18" charset="0"/>
                <a:cs typeface="Times New Roman" panose="02020603050405020304" pitchFamily="18" charset="0"/>
              </a:rPr>
              <a:t> = 28;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 .022); expressive accuracy was not significantly different (</a:t>
            </a:r>
            <a:r>
              <a:rPr lang="en-US" sz="3000" i="1">
                <a:latin typeface="Times New Roman" panose="02020603050405020304" pitchFamily="18" charset="0"/>
                <a:cs typeface="Times New Roman" panose="02020603050405020304" pitchFamily="18" charset="0"/>
              </a:rPr>
              <a:t>V</a:t>
            </a:r>
            <a:r>
              <a:rPr lang="en-US" sz="3000">
                <a:latin typeface="Times New Roman" panose="02020603050405020304" pitchFamily="18" charset="0"/>
                <a:cs typeface="Times New Roman" panose="02020603050405020304" pitchFamily="18" charset="0"/>
              </a:rPr>
              <a:t> = 6;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 .25), but NLS mean was higher</a:t>
            </a:r>
          </a:p>
          <a:p>
            <a:pPr marL="457200" indent="-457200">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Generalized linear mixed effects model (GLMM) indicated task (PEPS-C vs. NLS) significantly impacted receptive accuracy </a:t>
            </a:r>
            <a:r>
              <a:rPr lang="el-GR" sz="3000">
                <a:latin typeface="Times New Roman" panose="02020603050405020304" pitchFamily="18" charset="0"/>
                <a:cs typeface="Times New Roman" panose="02020603050405020304" pitchFamily="18" charset="0"/>
              </a:rPr>
              <a:t>(</a:t>
            </a:r>
            <a:r>
              <a:rPr lang="el-GR" sz="3000" i="1">
                <a:latin typeface="Times New Roman" panose="02020603050405020304" pitchFamily="18" charset="0"/>
                <a:cs typeface="Times New Roman" panose="02020603050405020304" pitchFamily="18" charset="0"/>
              </a:rPr>
              <a:t>β</a:t>
            </a:r>
            <a:r>
              <a:rPr lang="el-GR" sz="3000">
                <a:latin typeface="Times New Roman" panose="02020603050405020304" pitchFamily="18" charset="0"/>
                <a:cs typeface="Times New Roman" panose="02020603050405020304" pitchFamily="18" charset="0"/>
              </a:rPr>
              <a:t> = -1.45, </a:t>
            </a:r>
            <a:r>
              <a:rPr lang="en-US" sz="3000" i="1">
                <a:latin typeface="Times New Roman" panose="02020603050405020304" pitchFamily="18" charset="0"/>
                <a:cs typeface="Times New Roman" panose="02020603050405020304" pitchFamily="18" charset="0"/>
              </a:rPr>
              <a:t>p</a:t>
            </a:r>
            <a:r>
              <a:rPr lang="en-US" sz="3000">
                <a:latin typeface="Times New Roman" panose="02020603050405020304" pitchFamily="18" charset="0"/>
                <a:cs typeface="Times New Roman" panose="02020603050405020304" pitchFamily="18" charset="0"/>
              </a:rPr>
              <a:t> &lt; 0.001)</a:t>
            </a:r>
          </a:p>
          <a:p>
            <a:pPr marL="857250" indent="-857250">
              <a:buFont typeface="Arial" panose="020B0604020202020204" pitchFamily="34" charset="0"/>
              <a:buChar char="•"/>
            </a:pPr>
            <a:endParaRPr lang="en-US" sz="3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E95914-3ECC-99E7-2274-B0FF9B83DC18}"/>
              </a:ext>
            </a:extLst>
          </p:cNvPr>
          <p:cNvSpPr txBox="1"/>
          <p:nvPr/>
        </p:nvSpPr>
        <p:spPr>
          <a:xfrm>
            <a:off x="36675217" y="26591221"/>
            <a:ext cx="6695452" cy="5078313"/>
          </a:xfrm>
          <a:prstGeom prst="rect">
            <a:avLst/>
          </a:prstGeom>
          <a:noFill/>
        </p:spPr>
        <p:txBody>
          <a:bodyPr wrap="square" rtlCol="0">
            <a:spAutoFit/>
          </a:bodyPr>
          <a:lstStyle/>
          <a:p>
            <a:pPr algn="ctr"/>
            <a:r>
              <a:rPr lang="en-US" sz="2700" b="1">
                <a:latin typeface="Times New Roman" panose="02020603050405020304" pitchFamily="18" charset="0"/>
                <a:cs typeface="Times New Roman" panose="02020603050405020304" pitchFamily="18" charset="0"/>
              </a:rPr>
              <a:t>Reliability</a:t>
            </a:r>
          </a:p>
          <a:p>
            <a:pPr marL="457200" indent="-457200">
              <a:buFont typeface="Arial" panose="020B0604020202020204" pitchFamily="34" charset="0"/>
              <a:buChar char="•"/>
            </a:pPr>
            <a:r>
              <a:rPr lang="en-US" sz="2700">
                <a:latin typeface="Times New Roman" panose="02020603050405020304" pitchFamily="18" charset="0"/>
                <a:cs typeface="Times New Roman" panose="02020603050405020304" pitchFamily="18" charset="0"/>
              </a:rPr>
              <a:t>25% of expressive tasks randomly selected</a:t>
            </a:r>
          </a:p>
          <a:p>
            <a:pPr marL="977768" lvl="1" indent="-457200">
              <a:buFont typeface="Arial" panose="020B0604020202020204" pitchFamily="34" charset="0"/>
              <a:buChar char="•"/>
            </a:pPr>
            <a:r>
              <a:rPr lang="en-US" sz="2700">
                <a:latin typeface="Times New Roman" panose="02020603050405020304" pitchFamily="18" charset="0"/>
                <a:cs typeface="Times New Roman" panose="02020603050405020304" pitchFamily="18" charset="0"/>
              </a:rPr>
              <a:t>intra-rater: κ = .974</a:t>
            </a:r>
          </a:p>
          <a:p>
            <a:pPr marL="977768" lvl="1" indent="-457200">
              <a:buFont typeface="Arial" panose="020B0604020202020204" pitchFamily="34" charset="0"/>
              <a:buChar char="•"/>
            </a:pPr>
            <a:r>
              <a:rPr lang="en-US" sz="2700">
                <a:latin typeface="Times New Roman" panose="02020603050405020304" pitchFamily="18" charset="0"/>
                <a:cs typeface="Times New Roman" panose="02020603050405020304" pitchFamily="18" charset="0"/>
              </a:rPr>
              <a:t>inter-rater: κ = .895</a:t>
            </a:r>
          </a:p>
          <a:p>
            <a:pPr marL="457200" indent="-457200">
              <a:buFont typeface="Arial" panose="020B0604020202020204" pitchFamily="34" charset="0"/>
              <a:buChar char="•"/>
            </a:pPr>
            <a:r>
              <a:rPr lang="en-US" sz="2700">
                <a:latin typeface="Times New Roman" panose="02020603050405020304" pitchFamily="18" charset="0"/>
                <a:cs typeface="Times New Roman" panose="02020603050405020304" pitchFamily="18" charset="0"/>
              </a:rPr>
              <a:t>Both near perfect agreement (</a:t>
            </a:r>
            <a:r>
              <a:rPr lang="en-US" sz="2700" i="1">
                <a:latin typeface="Times New Roman" panose="02020603050405020304" pitchFamily="18" charset="0"/>
                <a:cs typeface="Times New Roman" panose="02020603050405020304" pitchFamily="18" charset="0"/>
              </a:rPr>
              <a:t>p</a:t>
            </a:r>
            <a:r>
              <a:rPr lang="en-US" sz="2700">
                <a:latin typeface="Times New Roman" panose="02020603050405020304" pitchFamily="18" charset="0"/>
                <a:cs typeface="Times New Roman" panose="02020603050405020304" pitchFamily="18" charset="0"/>
              </a:rPr>
              <a:t> &lt;.001)</a:t>
            </a:r>
          </a:p>
          <a:p>
            <a:endParaRPr lang="en-US" sz="2700">
              <a:latin typeface="Times New Roman" panose="02020603050405020304" pitchFamily="18" charset="0"/>
              <a:cs typeface="Times New Roman" panose="02020603050405020304" pitchFamily="18" charset="0"/>
            </a:endParaRPr>
          </a:p>
          <a:p>
            <a:endParaRPr lang="en-US" sz="2700">
              <a:latin typeface="Times New Roman" panose="02020603050405020304" pitchFamily="18" charset="0"/>
              <a:cs typeface="Times New Roman" panose="02020603050405020304" pitchFamily="18" charset="0"/>
            </a:endParaRPr>
          </a:p>
          <a:p>
            <a:pPr algn="ctr"/>
            <a:r>
              <a:rPr lang="en-US" sz="2700" b="1">
                <a:latin typeface="Times New Roman" panose="02020603050405020304" pitchFamily="18" charset="0"/>
                <a:cs typeface="Times New Roman" panose="02020603050405020304" pitchFamily="18" charset="0"/>
              </a:rPr>
              <a:t>Internal Consistency</a:t>
            </a:r>
          </a:p>
          <a:p>
            <a:pPr algn="ctr"/>
            <a:r>
              <a:rPr lang="en-US" sz="2700" err="1">
                <a:latin typeface="Times New Roman" panose="02020603050405020304" pitchFamily="18" charset="0"/>
                <a:cs typeface="Times New Roman" panose="02020603050405020304" pitchFamily="18" charset="0"/>
              </a:rPr>
              <a:t>Kudar</a:t>
            </a:r>
            <a:r>
              <a:rPr lang="en-US" sz="2700">
                <a:latin typeface="Times New Roman" panose="02020603050405020304" pitchFamily="18" charset="0"/>
                <a:cs typeface="Times New Roman" panose="02020603050405020304" pitchFamily="18" charset="0"/>
              </a:rPr>
              <a:t>-Richardson Formula 20 (KR-20)</a:t>
            </a:r>
          </a:p>
          <a:p>
            <a:pPr marL="457200" indent="-457200">
              <a:buFont typeface="Arial" panose="020B0604020202020204" pitchFamily="34" charset="0"/>
              <a:buChar char="•"/>
            </a:pPr>
            <a:r>
              <a:rPr lang="en-US" sz="2700">
                <a:latin typeface="Times New Roman" panose="02020603050405020304" pitchFamily="18" charset="0"/>
                <a:cs typeface="Times New Roman" panose="02020603050405020304" pitchFamily="18" charset="0"/>
              </a:rPr>
              <a:t>α = .599 for NLS expressive</a:t>
            </a:r>
          </a:p>
          <a:p>
            <a:pPr marL="457200" indent="-457200">
              <a:buFont typeface="Arial" panose="020B0604020202020204" pitchFamily="34" charset="0"/>
              <a:buChar char="•"/>
            </a:pPr>
            <a:r>
              <a:rPr lang="el-GR" sz="2700">
                <a:latin typeface="Times New Roman" panose="02020603050405020304" pitchFamily="18" charset="0"/>
                <a:cs typeface="Times New Roman" panose="02020603050405020304" pitchFamily="18" charset="0"/>
              </a:rPr>
              <a:t>α = .388 </a:t>
            </a:r>
            <a:r>
              <a:rPr lang="en-US" sz="2700">
                <a:latin typeface="Times New Roman" panose="02020603050405020304" pitchFamily="18" charset="0"/>
                <a:cs typeface="Times New Roman" panose="02020603050405020304" pitchFamily="18" charset="0"/>
              </a:rPr>
              <a:t>for NLS receptive</a:t>
            </a:r>
          </a:p>
          <a:p>
            <a:pPr marL="857250" indent="-857250">
              <a:buFont typeface="Arial" panose="020B0604020202020204" pitchFamily="34" charset="0"/>
              <a:buChar char="•"/>
            </a:pPr>
            <a:endParaRPr lang="en-US" sz="27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744B383-4476-2121-6BA7-EB11B152C989}"/>
              </a:ext>
            </a:extLst>
          </p:cNvPr>
          <p:cNvSpPr txBox="1"/>
          <p:nvPr/>
        </p:nvSpPr>
        <p:spPr>
          <a:xfrm>
            <a:off x="36828750" y="25407571"/>
            <a:ext cx="175451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Trochaic (SW)</a:t>
            </a:r>
          </a:p>
        </p:txBody>
      </p:sp>
      <p:sp>
        <p:nvSpPr>
          <p:cNvPr id="18" name="TextBox 17">
            <a:extLst>
              <a:ext uri="{FF2B5EF4-FFF2-40B4-BE49-F238E27FC236}">
                <a16:creationId xmlns:a16="http://schemas.microsoft.com/office/drawing/2014/main" id="{4BD409BA-D829-68D7-C2C8-ABDD59A25C87}"/>
              </a:ext>
            </a:extLst>
          </p:cNvPr>
          <p:cNvSpPr txBox="1"/>
          <p:nvPr/>
        </p:nvSpPr>
        <p:spPr>
          <a:xfrm>
            <a:off x="36866850" y="25699468"/>
            <a:ext cx="149749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Iambic (WS)</a:t>
            </a:r>
          </a:p>
        </p:txBody>
      </p:sp>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DBDBDB"/>
      </a:lt1>
      <a:dk2>
        <a:srgbClr val="000000"/>
      </a:dk2>
      <a:lt2>
        <a:srgbClr val="808080"/>
      </a:lt2>
      <a:accent1>
        <a:srgbClr val="BBE0E3"/>
      </a:accent1>
      <a:accent2>
        <a:srgbClr val="800000"/>
      </a:accent2>
      <a:accent3>
        <a:srgbClr val="EAEAEA"/>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7432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a:ln>
              <a:noFill/>
            </a:ln>
            <a:solidFill>
              <a:schemeClr val="tx1"/>
            </a:solidFill>
            <a:effectLst/>
            <a:latin typeface="Souvenir Lt B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7432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a:ln>
              <a:noFill/>
            </a:ln>
            <a:solidFill>
              <a:schemeClr val="tx1"/>
            </a:solidFill>
            <a:effectLst/>
            <a:latin typeface="Souvenir Lt BT"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96B85161D40F41BB5BBA888C24955A" ma:contentTypeVersion="14" ma:contentTypeDescription="Create a new document." ma:contentTypeScope="" ma:versionID="7e69466a28dff53cf961bc7fcf2669b0">
  <xsd:schema xmlns:xsd="http://www.w3.org/2001/XMLSchema" xmlns:xs="http://www.w3.org/2001/XMLSchema" xmlns:p="http://schemas.microsoft.com/office/2006/metadata/properties" xmlns:ns2="29f0103e-8559-454f-90f6-6ed0def689c0" xmlns:ns3="39df023a-1467-466a-89c2-cb4a2654ff6b" targetNamespace="http://schemas.microsoft.com/office/2006/metadata/properties" ma:root="true" ma:fieldsID="702c75f3252c296a628e9a47b6a80cdd" ns2:_="" ns3:_="">
    <xsd:import namespace="29f0103e-8559-454f-90f6-6ed0def689c0"/>
    <xsd:import namespace="39df023a-1467-466a-89c2-cb4a2654ff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0103e-8559-454f-90f6-6ed0def689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df023a-1467-466a-89c2-cb4a2654ff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4a59a8e-78d2-4f4b-94af-90248a806805}" ma:internalName="TaxCatchAll" ma:showField="CatchAllData" ma:web="39df023a-1467-466a-89c2-cb4a2654ff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7E997B-C56D-40A1-92D7-33F80F706142}">
  <ds:schemaRefs>
    <ds:schemaRef ds:uri="http://schemas.microsoft.com/sharepoint/v3/contenttype/forms"/>
  </ds:schemaRefs>
</ds:datastoreItem>
</file>

<file path=customXml/itemProps2.xml><?xml version="1.0" encoding="utf-8"?>
<ds:datastoreItem xmlns:ds="http://schemas.openxmlformats.org/officeDocument/2006/customXml" ds:itemID="{21CD8F5B-755F-41D3-9454-2A27F51DE431}">
  <ds:schemaRefs>
    <ds:schemaRef ds:uri="29f0103e-8559-454f-90f6-6ed0def689c0"/>
    <ds:schemaRef ds:uri="39df023a-1467-466a-89c2-cb4a2654ff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2004:Templates:Presentations:Designs:Borealis</Template>
  <TotalTime>0</TotalTime>
  <Words>1826</Words>
  <Application>Microsoft Office PowerPoint</Application>
  <PresentationFormat>Custom</PresentationFormat>
  <Paragraphs>154</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Arial</vt:lpstr>
      <vt:lpstr>Baskerville Old Face</vt:lpstr>
      <vt:lpstr>Bookman Old Style</vt:lpstr>
      <vt:lpstr>Courier New</vt:lpstr>
      <vt:lpstr>Souvenir Lt BT</vt:lpstr>
      <vt:lpstr>Times New Roman</vt:lpstr>
      <vt:lpstr>Wingdings</vt:lpstr>
      <vt:lpstr>Default Design</vt:lpstr>
      <vt:lpstr>PowerPoint Presentation</vt:lpstr>
    </vt:vector>
  </TitlesOfParts>
  <Manager/>
  <Company>Brown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Jill Thorson</dc:creator>
  <cp:keywords/>
  <dc:description/>
  <cp:lastModifiedBy>Rachel Courter</cp:lastModifiedBy>
  <cp:revision>1</cp:revision>
  <cp:lastPrinted>2022-04-11T17:28:11Z</cp:lastPrinted>
  <dcterms:created xsi:type="dcterms:W3CDTF">2010-06-01T16:26:46Z</dcterms:created>
  <dcterms:modified xsi:type="dcterms:W3CDTF">2024-04-12T15:18:40Z</dcterms:modified>
  <cp:category/>
</cp:coreProperties>
</file>