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74" r:id="rId3"/>
    <p:sldId id="285" r:id="rId4"/>
    <p:sldId id="276" r:id="rId5"/>
    <p:sldId id="284" r:id="rId6"/>
    <p:sldId id="308" r:id="rId7"/>
    <p:sldId id="270" r:id="rId8"/>
    <p:sldId id="291" r:id="rId9"/>
    <p:sldId id="278" r:id="rId10"/>
    <p:sldId id="288" r:id="rId11"/>
    <p:sldId id="272" r:id="rId12"/>
    <p:sldId id="257" r:id="rId13"/>
    <p:sldId id="280" r:id="rId14"/>
    <p:sldId id="294" r:id="rId15"/>
    <p:sldId id="281" r:id="rId16"/>
    <p:sldId id="295" r:id="rId17"/>
    <p:sldId id="298" r:id="rId18"/>
    <p:sldId id="299" r:id="rId19"/>
    <p:sldId id="301" r:id="rId20"/>
    <p:sldId id="303" r:id="rId21"/>
    <p:sldId id="296" r:id="rId22"/>
    <p:sldId id="307" r:id="rId23"/>
    <p:sldId id="306" r:id="rId24"/>
    <p:sldId id="304" r:id="rId25"/>
    <p:sldId id="268" r:id="rId26"/>
    <p:sldId id="309" r:id="rId27"/>
    <p:sldId id="287" r:id="rId28"/>
    <p:sldId id="282" r:id="rId29"/>
    <p:sldId id="3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F56F56-B43C-4492-87D8-73A198AC0826}">
          <p14:sldIdLst>
            <p14:sldId id="256"/>
            <p14:sldId id="274"/>
            <p14:sldId id="285"/>
            <p14:sldId id="276"/>
            <p14:sldId id="284"/>
            <p14:sldId id="308"/>
            <p14:sldId id="270"/>
            <p14:sldId id="291"/>
            <p14:sldId id="278"/>
            <p14:sldId id="288"/>
            <p14:sldId id="272"/>
            <p14:sldId id="257"/>
            <p14:sldId id="280"/>
            <p14:sldId id="294"/>
            <p14:sldId id="281"/>
            <p14:sldId id="295"/>
            <p14:sldId id="298"/>
            <p14:sldId id="299"/>
            <p14:sldId id="301"/>
            <p14:sldId id="303"/>
            <p14:sldId id="296"/>
            <p14:sldId id="307"/>
            <p14:sldId id="306"/>
            <p14:sldId id="304"/>
            <p14:sldId id="268"/>
            <p14:sldId id="309"/>
            <p14:sldId id="287"/>
            <p14:sldId id="282"/>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171717"/>
    <a:srgbClr val="156082"/>
    <a:srgbClr val="C84F4B"/>
    <a:srgbClr val="970000"/>
    <a:srgbClr val="FBE3D6"/>
    <a:srgbClr val="C1E5F5"/>
    <a:srgbClr val="8CCEEC"/>
    <a:srgbClr val="A6C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8CDE0-AD4E-47A8-921A-7B01BBEF8745}" v="751" dt="2024-04-15T12:46:14.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06" autoAdjust="0"/>
    <p:restoredTop sz="85057" autoAdjust="0"/>
  </p:normalViewPr>
  <p:slideViewPr>
    <p:cSldViewPr snapToGrid="0">
      <p:cViewPr varScale="1">
        <p:scale>
          <a:sx n="50" d="100"/>
          <a:sy n="50" d="100"/>
        </p:scale>
        <p:origin x="6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Zuckerman" userId="208a3040-e538-4f7b-b7d4-5df79e557134" providerId="ADAL" clId="{CC78CDE0-AD4E-47A8-921A-7B01BBEF8745}"/>
    <pc:docChg chg="undo redo custSel addSld delSld modSld sldOrd modMainMaster addSection delSection modSection">
      <pc:chgData name="Samuel Zuckerman" userId="208a3040-e538-4f7b-b7d4-5df79e557134" providerId="ADAL" clId="{CC78CDE0-AD4E-47A8-921A-7B01BBEF8745}" dt="2024-04-15T12:53:40.691" v="22842" actId="20577"/>
      <pc:docMkLst>
        <pc:docMk/>
      </pc:docMkLst>
      <pc:sldChg chg="addSp delSp modSp mod">
        <pc:chgData name="Samuel Zuckerman" userId="208a3040-e538-4f7b-b7d4-5df79e557134" providerId="ADAL" clId="{CC78CDE0-AD4E-47A8-921A-7B01BBEF8745}" dt="2024-04-14T23:42:47.016" v="15410" actId="478"/>
        <pc:sldMkLst>
          <pc:docMk/>
          <pc:sldMk cId="2832529127" sldId="256"/>
        </pc:sldMkLst>
        <pc:spChg chg="mod">
          <ac:chgData name="Samuel Zuckerman" userId="208a3040-e538-4f7b-b7d4-5df79e557134" providerId="ADAL" clId="{CC78CDE0-AD4E-47A8-921A-7B01BBEF8745}" dt="2024-04-03T14:09:22.218" v="7960" actId="20577"/>
          <ac:spMkLst>
            <pc:docMk/>
            <pc:sldMk cId="2832529127" sldId="256"/>
            <ac:spMk id="2" creationId="{C5265488-66AF-ACD6-96D8-11186A5C0947}"/>
          </ac:spMkLst>
        </pc:spChg>
        <pc:spChg chg="mod">
          <ac:chgData name="Samuel Zuckerman" userId="208a3040-e538-4f7b-b7d4-5df79e557134" providerId="ADAL" clId="{CC78CDE0-AD4E-47A8-921A-7B01BBEF8745}" dt="2024-04-12T13:06:54.808" v="12869" actId="403"/>
          <ac:spMkLst>
            <pc:docMk/>
            <pc:sldMk cId="2832529127" sldId="256"/>
            <ac:spMk id="3" creationId="{4E10DE19-582F-718F-5536-583D8BBFD0E0}"/>
          </ac:spMkLst>
        </pc:spChg>
        <pc:spChg chg="add mod">
          <ac:chgData name="Samuel Zuckerman" userId="208a3040-e538-4f7b-b7d4-5df79e557134" providerId="ADAL" clId="{CC78CDE0-AD4E-47A8-921A-7B01BBEF8745}" dt="2024-04-02T16:54:39.780" v="7890" actId="207"/>
          <ac:spMkLst>
            <pc:docMk/>
            <pc:sldMk cId="2832529127" sldId="256"/>
            <ac:spMk id="8" creationId="{E120D860-E56D-9B88-9A09-4F2A9364C53E}"/>
          </ac:spMkLst>
        </pc:spChg>
        <pc:picChg chg="add mod">
          <ac:chgData name="Samuel Zuckerman" userId="208a3040-e538-4f7b-b7d4-5df79e557134" providerId="ADAL" clId="{CC78CDE0-AD4E-47A8-921A-7B01BBEF8745}" dt="2024-04-02T16:54:12.347" v="7886" actId="1076"/>
          <ac:picMkLst>
            <pc:docMk/>
            <pc:sldMk cId="2832529127" sldId="256"/>
            <ac:picMk id="4" creationId="{4E6D0E4F-B696-6C6E-842D-5FD86795777F}"/>
          </ac:picMkLst>
        </pc:picChg>
        <pc:picChg chg="add mod ord">
          <ac:chgData name="Samuel Zuckerman" userId="208a3040-e538-4f7b-b7d4-5df79e557134" providerId="ADAL" clId="{CC78CDE0-AD4E-47A8-921A-7B01BBEF8745}" dt="2024-04-02T16:54:15.681" v="7888" actId="1076"/>
          <ac:picMkLst>
            <pc:docMk/>
            <pc:sldMk cId="2832529127" sldId="256"/>
            <ac:picMk id="5" creationId="{227C149C-9CB2-992A-2373-4A27840DCE68}"/>
          </ac:picMkLst>
        </pc:picChg>
        <pc:picChg chg="add mod ord">
          <ac:chgData name="Samuel Zuckerman" userId="208a3040-e538-4f7b-b7d4-5df79e557134" providerId="ADAL" clId="{CC78CDE0-AD4E-47A8-921A-7B01BBEF8745}" dt="2024-04-02T16:54:14.205" v="7887" actId="1076"/>
          <ac:picMkLst>
            <pc:docMk/>
            <pc:sldMk cId="2832529127" sldId="256"/>
            <ac:picMk id="6" creationId="{5F90279E-6286-CAC3-8436-00A80BF81F81}"/>
          </ac:picMkLst>
        </pc:picChg>
        <pc:picChg chg="add mod ord modCrop">
          <ac:chgData name="Samuel Zuckerman" userId="208a3040-e538-4f7b-b7d4-5df79e557134" providerId="ADAL" clId="{CC78CDE0-AD4E-47A8-921A-7B01BBEF8745}" dt="2024-04-02T16:53:03.383" v="7854" actId="29295"/>
          <ac:picMkLst>
            <pc:docMk/>
            <pc:sldMk cId="2832529127" sldId="256"/>
            <ac:picMk id="7" creationId="{B0DA5EEA-2EF3-D711-BC7B-7D053F4F2DC3}"/>
          </ac:picMkLst>
        </pc:picChg>
        <pc:picChg chg="add del mod">
          <ac:chgData name="Samuel Zuckerman" userId="208a3040-e538-4f7b-b7d4-5df79e557134" providerId="ADAL" clId="{CC78CDE0-AD4E-47A8-921A-7B01BBEF8745}" dt="2024-04-14T23:42:47.016" v="15410" actId="478"/>
          <ac:picMkLst>
            <pc:docMk/>
            <pc:sldMk cId="2832529127" sldId="256"/>
            <ac:picMk id="2050" creationId="{F8519EB2-9E84-C9EE-E161-14B2FFC91A76}"/>
          </ac:picMkLst>
        </pc:picChg>
      </pc:sldChg>
      <pc:sldChg chg="addSp delSp modSp add mod ord modAnim modNotesTx">
        <pc:chgData name="Samuel Zuckerman" userId="208a3040-e538-4f7b-b7d4-5df79e557134" providerId="ADAL" clId="{CC78CDE0-AD4E-47A8-921A-7B01BBEF8745}" dt="2024-04-15T11:32:20.110" v="21857" actId="20577"/>
        <pc:sldMkLst>
          <pc:docMk/>
          <pc:sldMk cId="1532228604" sldId="257"/>
        </pc:sldMkLst>
        <pc:spChg chg="add del mod">
          <ac:chgData name="Samuel Zuckerman" userId="208a3040-e538-4f7b-b7d4-5df79e557134" providerId="ADAL" clId="{CC78CDE0-AD4E-47A8-921A-7B01BBEF8745}" dt="2024-04-02T11:37:18.108" v="4952" actId="478"/>
          <ac:spMkLst>
            <pc:docMk/>
            <pc:sldMk cId="1532228604" sldId="257"/>
            <ac:spMk id="3" creationId="{FFFD17A7-451E-66E8-2E66-63D31144F0E1}"/>
          </ac:spMkLst>
        </pc:spChg>
        <pc:spChg chg="mod">
          <ac:chgData name="Samuel Zuckerman" userId="208a3040-e538-4f7b-b7d4-5df79e557134" providerId="ADAL" clId="{CC78CDE0-AD4E-47A8-921A-7B01BBEF8745}" dt="2024-04-02T11:38:05.954" v="4961" actId="115"/>
          <ac:spMkLst>
            <pc:docMk/>
            <pc:sldMk cId="1532228604" sldId="257"/>
            <ac:spMk id="6" creationId="{0FB36847-BAEB-02C1-F1DB-5F585845BE88}"/>
          </ac:spMkLst>
        </pc:spChg>
        <pc:spChg chg="add del mod">
          <ac:chgData name="Samuel Zuckerman" userId="208a3040-e538-4f7b-b7d4-5df79e557134" providerId="ADAL" clId="{CC78CDE0-AD4E-47A8-921A-7B01BBEF8745}" dt="2024-04-02T11:37:36.827" v="4957" actId="478"/>
          <ac:spMkLst>
            <pc:docMk/>
            <pc:sldMk cId="1532228604" sldId="257"/>
            <ac:spMk id="10" creationId="{7362B834-5D9F-BDFC-4696-0BABDFB69BCB}"/>
          </ac:spMkLst>
        </pc:spChg>
        <pc:spChg chg="add mod">
          <ac:chgData name="Samuel Zuckerman" userId="208a3040-e538-4f7b-b7d4-5df79e557134" providerId="ADAL" clId="{CC78CDE0-AD4E-47A8-921A-7B01BBEF8745}" dt="2024-04-02T11:52:23.849" v="5069" actId="1036"/>
          <ac:spMkLst>
            <pc:docMk/>
            <pc:sldMk cId="1532228604" sldId="257"/>
            <ac:spMk id="11" creationId="{D9D06C1C-9B3E-FA0F-D433-A149C0042C2C}"/>
          </ac:spMkLst>
        </pc:spChg>
        <pc:picChg chg="add del mod">
          <ac:chgData name="Samuel Zuckerman" userId="208a3040-e538-4f7b-b7d4-5df79e557134" providerId="ADAL" clId="{CC78CDE0-AD4E-47A8-921A-7B01BBEF8745}" dt="2024-04-14T23:42:22.643" v="15406" actId="478"/>
          <ac:picMkLst>
            <pc:docMk/>
            <pc:sldMk cId="1532228604" sldId="257"/>
            <ac:picMk id="3" creationId="{56D94B65-515B-66FD-4DCA-A509C43CDFA7}"/>
          </ac:picMkLst>
        </pc:picChg>
        <pc:picChg chg="add mod ord modCrop">
          <ac:chgData name="Samuel Zuckerman" userId="208a3040-e538-4f7b-b7d4-5df79e557134" providerId="ADAL" clId="{CC78CDE0-AD4E-47A8-921A-7B01BBEF8745}" dt="2024-04-02T11:38:18.486" v="4962" actId="29295"/>
          <ac:picMkLst>
            <pc:docMk/>
            <pc:sldMk cId="1532228604" sldId="257"/>
            <ac:picMk id="4" creationId="{BEBE1ABD-D2BF-936C-196D-B96ED2A29FDC}"/>
          </ac:picMkLst>
        </pc:picChg>
        <pc:picChg chg="add del mod modCrop">
          <ac:chgData name="Samuel Zuckerman" userId="208a3040-e538-4f7b-b7d4-5df79e557134" providerId="ADAL" clId="{CC78CDE0-AD4E-47A8-921A-7B01BBEF8745}" dt="2024-04-02T11:37:31.949" v="4956" actId="21"/>
          <ac:picMkLst>
            <pc:docMk/>
            <pc:sldMk cId="1532228604" sldId="257"/>
            <ac:picMk id="5" creationId="{99E2F3CF-9502-CDA0-3443-FCE25A28495D}"/>
          </ac:picMkLst>
        </pc:picChg>
        <pc:picChg chg="add mod">
          <ac:chgData name="Samuel Zuckerman" userId="208a3040-e538-4f7b-b7d4-5df79e557134" providerId="ADAL" clId="{CC78CDE0-AD4E-47A8-921A-7B01BBEF8745}" dt="2024-04-02T11:50:44.036" v="5055" actId="1076"/>
          <ac:picMkLst>
            <pc:docMk/>
            <pc:sldMk cId="1532228604" sldId="257"/>
            <ac:picMk id="7" creationId="{6246129A-43EC-6B60-1F8B-668DD82C9212}"/>
          </ac:picMkLst>
        </pc:picChg>
        <pc:picChg chg="mod">
          <ac:chgData name="Samuel Zuckerman" userId="208a3040-e538-4f7b-b7d4-5df79e557134" providerId="ADAL" clId="{CC78CDE0-AD4E-47A8-921A-7B01BBEF8745}" dt="2024-04-02T11:50:32.366" v="5053" actId="14100"/>
          <ac:picMkLst>
            <pc:docMk/>
            <pc:sldMk cId="1532228604" sldId="257"/>
            <ac:picMk id="8" creationId="{BD18F745-DF53-1414-D0B0-4DAACE51B268}"/>
          </ac:picMkLst>
        </pc:picChg>
      </pc:sldChg>
      <pc:sldChg chg="addSp delSp modSp del mod setBg delDesignElem">
        <pc:chgData name="Samuel Zuckerman" userId="208a3040-e538-4f7b-b7d4-5df79e557134" providerId="ADAL" clId="{CC78CDE0-AD4E-47A8-921A-7B01BBEF8745}" dt="2024-03-26T15:51:47.993" v="227" actId="47"/>
        <pc:sldMkLst>
          <pc:docMk/>
          <pc:sldMk cId="3321322243" sldId="257"/>
        </pc:sldMkLst>
        <pc:spChg chg="mod">
          <ac:chgData name="Samuel Zuckerman" userId="208a3040-e538-4f7b-b7d4-5df79e557134" providerId="ADAL" clId="{CC78CDE0-AD4E-47A8-921A-7B01BBEF8745}" dt="2024-03-26T15:51:27.548" v="183" actId="207"/>
          <ac:spMkLst>
            <pc:docMk/>
            <pc:sldMk cId="3321322243" sldId="257"/>
            <ac:spMk id="2" creationId="{D528A63A-893A-D6F6-C5FB-5DB897422322}"/>
          </ac:spMkLst>
        </pc:spChg>
        <pc:spChg chg="del">
          <ac:chgData name="Samuel Zuckerman" userId="208a3040-e538-4f7b-b7d4-5df79e557134" providerId="ADAL" clId="{CC78CDE0-AD4E-47A8-921A-7B01BBEF8745}" dt="2024-03-26T15:36:11.145" v="41" actId="26606"/>
          <ac:spMkLst>
            <pc:docMk/>
            <pc:sldMk cId="3321322243" sldId="257"/>
            <ac:spMk id="3" creationId="{C67B4780-A7C3-D9A4-4CD4-93700A06683F}"/>
          </ac:spMkLst>
        </pc:spChg>
        <pc:spChg chg="add mod">
          <ac:chgData name="Samuel Zuckerman" userId="208a3040-e538-4f7b-b7d4-5df79e557134" providerId="ADAL" clId="{CC78CDE0-AD4E-47A8-921A-7B01BBEF8745}" dt="2024-03-26T15:51:46.031" v="226" actId="21"/>
          <ac:spMkLst>
            <pc:docMk/>
            <pc:sldMk cId="3321322243" sldId="257"/>
            <ac:spMk id="6" creationId="{EF6C33EB-D276-EB6B-439C-669826F14BA6}"/>
          </ac:spMkLst>
        </pc:spChg>
        <pc:spChg chg="add del">
          <ac:chgData name="Samuel Zuckerman" userId="208a3040-e538-4f7b-b7d4-5df79e557134" providerId="ADAL" clId="{CC78CDE0-AD4E-47A8-921A-7B01BBEF8745}" dt="2024-03-26T15:51:20.372" v="182"/>
          <ac:spMkLst>
            <pc:docMk/>
            <pc:sldMk cId="3321322243" sldId="257"/>
            <ac:spMk id="10" creationId="{A8384FB5-9ADC-4DDC-881B-597D56F5B15D}"/>
          </ac:spMkLst>
        </pc:spChg>
        <pc:spChg chg="add del">
          <ac:chgData name="Samuel Zuckerman" userId="208a3040-e538-4f7b-b7d4-5df79e557134" providerId="ADAL" clId="{CC78CDE0-AD4E-47A8-921A-7B01BBEF8745}" dt="2024-03-26T15:51:20.372" v="182"/>
          <ac:spMkLst>
            <pc:docMk/>
            <pc:sldMk cId="3321322243" sldId="257"/>
            <ac:spMk id="12" creationId="{1199E1B1-A8C0-4FE8-A5A8-1CB41D69F857}"/>
          </ac:spMkLst>
        </pc:spChg>
        <pc:spChg chg="add del">
          <ac:chgData name="Samuel Zuckerman" userId="208a3040-e538-4f7b-b7d4-5df79e557134" providerId="ADAL" clId="{CC78CDE0-AD4E-47A8-921A-7B01BBEF8745}" dt="2024-03-26T15:51:20.372" v="182"/>
          <ac:spMkLst>
            <pc:docMk/>
            <pc:sldMk cId="3321322243" sldId="257"/>
            <ac:spMk id="14" creationId="{84A8DE83-DE75-4B41-9DB4-A7EC0B0DEC0B}"/>
          </ac:spMkLst>
        </pc:spChg>
        <pc:spChg chg="add del">
          <ac:chgData name="Samuel Zuckerman" userId="208a3040-e538-4f7b-b7d4-5df79e557134" providerId="ADAL" clId="{CC78CDE0-AD4E-47A8-921A-7B01BBEF8745}" dt="2024-03-26T15:51:20.372" v="182"/>
          <ac:spMkLst>
            <pc:docMk/>
            <pc:sldMk cId="3321322243" sldId="257"/>
            <ac:spMk id="16" creationId="{A7009A0A-BEF5-4EAC-AF15-E4F9F002E239}"/>
          </ac:spMkLst>
        </pc:spChg>
        <pc:picChg chg="add del mod">
          <ac:chgData name="Samuel Zuckerman" userId="208a3040-e538-4f7b-b7d4-5df79e557134" providerId="ADAL" clId="{CC78CDE0-AD4E-47A8-921A-7B01BBEF8745}" dt="2024-03-26T15:51:46.031" v="226" actId="21"/>
          <ac:picMkLst>
            <pc:docMk/>
            <pc:sldMk cId="3321322243" sldId="257"/>
            <ac:picMk id="5" creationId="{CAD00E56-DEA6-37E4-7CDD-AAA82EFDB8B2}"/>
          </ac:picMkLst>
        </pc:picChg>
      </pc:sldChg>
      <pc:sldChg chg="modSp del mod modShow">
        <pc:chgData name="Samuel Zuckerman" userId="208a3040-e538-4f7b-b7d4-5df79e557134" providerId="ADAL" clId="{CC78CDE0-AD4E-47A8-921A-7B01BBEF8745}" dt="2024-04-09T21:18:38.973" v="12708" actId="47"/>
        <pc:sldMkLst>
          <pc:docMk/>
          <pc:sldMk cId="4250339187" sldId="258"/>
        </pc:sldMkLst>
        <pc:spChg chg="mod">
          <ac:chgData name="Samuel Zuckerman" userId="208a3040-e538-4f7b-b7d4-5df79e557134" providerId="ADAL" clId="{CC78CDE0-AD4E-47A8-921A-7B01BBEF8745}" dt="2024-04-01T14:54:39.377" v="1125"/>
          <ac:spMkLst>
            <pc:docMk/>
            <pc:sldMk cId="4250339187" sldId="258"/>
            <ac:spMk id="2" creationId="{DACC267D-ABFD-194D-72D6-7B08C43899D4}"/>
          </ac:spMkLst>
        </pc:spChg>
        <pc:spChg chg="mod">
          <ac:chgData name="Samuel Zuckerman" userId="208a3040-e538-4f7b-b7d4-5df79e557134" providerId="ADAL" clId="{CC78CDE0-AD4E-47A8-921A-7B01BBEF8745}" dt="2024-04-01T14:54:39.377" v="1125"/>
          <ac:spMkLst>
            <pc:docMk/>
            <pc:sldMk cId="4250339187" sldId="258"/>
            <ac:spMk id="3" creationId="{C7C9D5E7-F02A-3C72-829C-75476EDD8B0C}"/>
          </ac:spMkLst>
        </pc:spChg>
      </pc:sldChg>
      <pc:sldChg chg="modSp del">
        <pc:chgData name="Samuel Zuckerman" userId="208a3040-e538-4f7b-b7d4-5df79e557134" providerId="ADAL" clId="{CC78CDE0-AD4E-47A8-921A-7B01BBEF8745}" dt="2024-04-02T12:57:48.173" v="5654" actId="47"/>
        <pc:sldMkLst>
          <pc:docMk/>
          <pc:sldMk cId="2535176086" sldId="259"/>
        </pc:sldMkLst>
        <pc:spChg chg="mod">
          <ac:chgData name="Samuel Zuckerman" userId="208a3040-e538-4f7b-b7d4-5df79e557134" providerId="ADAL" clId="{CC78CDE0-AD4E-47A8-921A-7B01BBEF8745}" dt="2024-04-01T14:54:39.377" v="1125"/>
          <ac:spMkLst>
            <pc:docMk/>
            <pc:sldMk cId="2535176086" sldId="259"/>
            <ac:spMk id="2" creationId="{120E30D1-6BE2-7938-F048-73A78D026DD5}"/>
          </ac:spMkLst>
        </pc:spChg>
        <pc:spChg chg="mod">
          <ac:chgData name="Samuel Zuckerman" userId="208a3040-e538-4f7b-b7d4-5df79e557134" providerId="ADAL" clId="{CC78CDE0-AD4E-47A8-921A-7B01BBEF8745}" dt="2024-04-01T14:54:39.377" v="1125"/>
          <ac:spMkLst>
            <pc:docMk/>
            <pc:sldMk cId="2535176086" sldId="259"/>
            <ac:spMk id="3" creationId="{C7281692-D345-8D47-DEE4-5182F3E7DF3D}"/>
          </ac:spMkLst>
        </pc:spChg>
      </pc:sldChg>
      <pc:sldChg chg="modSp del">
        <pc:chgData name="Samuel Zuckerman" userId="208a3040-e538-4f7b-b7d4-5df79e557134" providerId="ADAL" clId="{CC78CDE0-AD4E-47A8-921A-7B01BBEF8745}" dt="2024-04-02T12:57:49.106" v="5655" actId="47"/>
        <pc:sldMkLst>
          <pc:docMk/>
          <pc:sldMk cId="2582288042" sldId="260"/>
        </pc:sldMkLst>
        <pc:spChg chg="mod">
          <ac:chgData name="Samuel Zuckerman" userId="208a3040-e538-4f7b-b7d4-5df79e557134" providerId="ADAL" clId="{CC78CDE0-AD4E-47A8-921A-7B01BBEF8745}" dt="2024-04-01T14:54:39.377" v="1125"/>
          <ac:spMkLst>
            <pc:docMk/>
            <pc:sldMk cId="2582288042" sldId="260"/>
            <ac:spMk id="2" creationId="{C46D4458-E0B7-0F41-5C23-5A03BCB92403}"/>
          </ac:spMkLst>
        </pc:spChg>
        <pc:spChg chg="mod">
          <ac:chgData name="Samuel Zuckerman" userId="208a3040-e538-4f7b-b7d4-5df79e557134" providerId="ADAL" clId="{CC78CDE0-AD4E-47A8-921A-7B01BBEF8745}" dt="2024-04-01T14:54:39.377" v="1125"/>
          <ac:spMkLst>
            <pc:docMk/>
            <pc:sldMk cId="2582288042" sldId="260"/>
            <ac:spMk id="3" creationId="{3C27F55D-B10D-71C4-5BC1-0480F799440B}"/>
          </ac:spMkLst>
        </pc:spChg>
      </pc:sldChg>
      <pc:sldChg chg="modSp del">
        <pc:chgData name="Samuel Zuckerman" userId="208a3040-e538-4f7b-b7d4-5df79e557134" providerId="ADAL" clId="{CC78CDE0-AD4E-47A8-921A-7B01BBEF8745}" dt="2024-04-02T12:57:50.033" v="5656" actId="47"/>
        <pc:sldMkLst>
          <pc:docMk/>
          <pc:sldMk cId="4104634293" sldId="261"/>
        </pc:sldMkLst>
        <pc:spChg chg="mod">
          <ac:chgData name="Samuel Zuckerman" userId="208a3040-e538-4f7b-b7d4-5df79e557134" providerId="ADAL" clId="{CC78CDE0-AD4E-47A8-921A-7B01BBEF8745}" dt="2024-04-01T14:54:39.377" v="1125"/>
          <ac:spMkLst>
            <pc:docMk/>
            <pc:sldMk cId="4104634293" sldId="261"/>
            <ac:spMk id="2" creationId="{67341298-51AB-C79C-8E7A-9AB4A5AF0631}"/>
          </ac:spMkLst>
        </pc:spChg>
        <pc:spChg chg="mod">
          <ac:chgData name="Samuel Zuckerman" userId="208a3040-e538-4f7b-b7d4-5df79e557134" providerId="ADAL" clId="{CC78CDE0-AD4E-47A8-921A-7B01BBEF8745}" dt="2024-04-01T14:54:39.377" v="1125"/>
          <ac:spMkLst>
            <pc:docMk/>
            <pc:sldMk cId="4104634293" sldId="261"/>
            <ac:spMk id="3" creationId="{DF34BF49-16E0-9B00-59D2-ACB62E88C62A}"/>
          </ac:spMkLst>
        </pc:spChg>
      </pc:sldChg>
      <pc:sldChg chg="modSp del">
        <pc:chgData name="Samuel Zuckerman" userId="208a3040-e538-4f7b-b7d4-5df79e557134" providerId="ADAL" clId="{CC78CDE0-AD4E-47A8-921A-7B01BBEF8745}" dt="2024-04-02T12:57:50.753" v="5657" actId="47"/>
        <pc:sldMkLst>
          <pc:docMk/>
          <pc:sldMk cId="3461596112" sldId="262"/>
        </pc:sldMkLst>
        <pc:spChg chg="mod">
          <ac:chgData name="Samuel Zuckerman" userId="208a3040-e538-4f7b-b7d4-5df79e557134" providerId="ADAL" clId="{CC78CDE0-AD4E-47A8-921A-7B01BBEF8745}" dt="2024-04-01T14:54:39.377" v="1125"/>
          <ac:spMkLst>
            <pc:docMk/>
            <pc:sldMk cId="3461596112" sldId="262"/>
            <ac:spMk id="2" creationId="{BD360663-23C6-0E12-B8BC-2992EF8744C8}"/>
          </ac:spMkLst>
        </pc:spChg>
        <pc:spChg chg="mod">
          <ac:chgData name="Samuel Zuckerman" userId="208a3040-e538-4f7b-b7d4-5df79e557134" providerId="ADAL" clId="{CC78CDE0-AD4E-47A8-921A-7B01BBEF8745}" dt="2024-04-01T14:54:39.377" v="1125"/>
          <ac:spMkLst>
            <pc:docMk/>
            <pc:sldMk cId="3461596112" sldId="262"/>
            <ac:spMk id="3" creationId="{203C9C9E-98A5-0FD2-B01B-A50E6DFD02D4}"/>
          </ac:spMkLst>
        </pc:spChg>
      </pc:sldChg>
      <pc:sldChg chg="modSp del">
        <pc:chgData name="Samuel Zuckerman" userId="208a3040-e538-4f7b-b7d4-5df79e557134" providerId="ADAL" clId="{CC78CDE0-AD4E-47A8-921A-7B01BBEF8745}" dt="2024-04-02T12:57:51.856" v="5658" actId="47"/>
        <pc:sldMkLst>
          <pc:docMk/>
          <pc:sldMk cId="3623712123" sldId="263"/>
        </pc:sldMkLst>
        <pc:spChg chg="mod">
          <ac:chgData name="Samuel Zuckerman" userId="208a3040-e538-4f7b-b7d4-5df79e557134" providerId="ADAL" clId="{CC78CDE0-AD4E-47A8-921A-7B01BBEF8745}" dt="2024-04-01T14:54:39.377" v="1125"/>
          <ac:spMkLst>
            <pc:docMk/>
            <pc:sldMk cId="3623712123" sldId="263"/>
            <ac:spMk id="2" creationId="{C594D0B0-76AF-3EFB-E2D6-6A82C5A70193}"/>
          </ac:spMkLst>
        </pc:spChg>
        <pc:spChg chg="mod">
          <ac:chgData name="Samuel Zuckerman" userId="208a3040-e538-4f7b-b7d4-5df79e557134" providerId="ADAL" clId="{CC78CDE0-AD4E-47A8-921A-7B01BBEF8745}" dt="2024-04-01T14:54:39.377" v="1125"/>
          <ac:spMkLst>
            <pc:docMk/>
            <pc:sldMk cId="3623712123" sldId="263"/>
            <ac:spMk id="3" creationId="{73BB4DE5-174B-F474-0D96-8EA268F44D33}"/>
          </ac:spMkLst>
        </pc:spChg>
      </pc:sldChg>
      <pc:sldChg chg="modSp del mod ord modNotesTx">
        <pc:chgData name="Samuel Zuckerman" userId="208a3040-e538-4f7b-b7d4-5df79e557134" providerId="ADAL" clId="{CC78CDE0-AD4E-47A8-921A-7B01BBEF8745}" dt="2024-04-15T01:25:41.680" v="21404" actId="47"/>
        <pc:sldMkLst>
          <pc:docMk/>
          <pc:sldMk cId="1441157435" sldId="264"/>
        </pc:sldMkLst>
        <pc:spChg chg="mod">
          <ac:chgData name="Samuel Zuckerman" userId="208a3040-e538-4f7b-b7d4-5df79e557134" providerId="ADAL" clId="{CC78CDE0-AD4E-47A8-921A-7B01BBEF8745}" dt="2024-04-02T12:58:06.872" v="5673" actId="20577"/>
          <ac:spMkLst>
            <pc:docMk/>
            <pc:sldMk cId="1441157435" sldId="264"/>
            <ac:spMk id="2" creationId="{F5087473-86B1-7C19-D611-61B522D65838}"/>
          </ac:spMkLst>
        </pc:spChg>
        <pc:spChg chg="mod">
          <ac:chgData name="Samuel Zuckerman" userId="208a3040-e538-4f7b-b7d4-5df79e557134" providerId="ADAL" clId="{CC78CDE0-AD4E-47A8-921A-7B01BBEF8745}" dt="2024-04-01T14:59:46.330" v="1680" actId="20577"/>
          <ac:spMkLst>
            <pc:docMk/>
            <pc:sldMk cId="1441157435" sldId="264"/>
            <ac:spMk id="3" creationId="{826B00A3-D291-202D-1998-32FDAFB1FE10}"/>
          </ac:spMkLst>
        </pc:spChg>
      </pc:sldChg>
      <pc:sldChg chg="addSp delSp modSp new del mod ord">
        <pc:chgData name="Samuel Zuckerman" userId="208a3040-e538-4f7b-b7d4-5df79e557134" providerId="ADAL" clId="{CC78CDE0-AD4E-47A8-921A-7B01BBEF8745}" dt="2024-04-02T10:03:07.283" v="3781" actId="47"/>
        <pc:sldMkLst>
          <pc:docMk/>
          <pc:sldMk cId="3693228611" sldId="265"/>
        </pc:sldMkLst>
        <pc:spChg chg="mod">
          <ac:chgData name="Samuel Zuckerman" userId="208a3040-e538-4f7b-b7d4-5df79e557134" providerId="ADAL" clId="{CC78CDE0-AD4E-47A8-921A-7B01BBEF8745}" dt="2024-04-01T20:47:36.183" v="2701" actId="20577"/>
          <ac:spMkLst>
            <pc:docMk/>
            <pc:sldMk cId="3693228611" sldId="265"/>
            <ac:spMk id="2" creationId="{88CD3407-CC35-8C56-A1BC-046B1BEE227D}"/>
          </ac:spMkLst>
        </pc:spChg>
        <pc:spChg chg="del mod">
          <ac:chgData name="Samuel Zuckerman" userId="208a3040-e538-4f7b-b7d4-5df79e557134" providerId="ADAL" clId="{CC78CDE0-AD4E-47A8-921A-7B01BBEF8745}" dt="2024-04-01T21:18:26.503" v="3361" actId="478"/>
          <ac:spMkLst>
            <pc:docMk/>
            <pc:sldMk cId="3693228611" sldId="265"/>
            <ac:spMk id="3" creationId="{54260353-E1D5-D2C1-3545-6DD45A0B0120}"/>
          </ac:spMkLst>
        </pc:spChg>
        <pc:spChg chg="add del mod">
          <ac:chgData name="Samuel Zuckerman" userId="208a3040-e538-4f7b-b7d4-5df79e557134" providerId="ADAL" clId="{CC78CDE0-AD4E-47A8-921A-7B01BBEF8745}" dt="2024-04-02T09:54:02.654" v="3632"/>
          <ac:spMkLst>
            <pc:docMk/>
            <pc:sldMk cId="3693228611" sldId="265"/>
            <ac:spMk id="5" creationId="{E91CC6CC-F8F6-8836-35A6-6A1DE97C7523}"/>
          </ac:spMkLst>
        </pc:spChg>
        <pc:spChg chg="add mod">
          <ac:chgData name="Samuel Zuckerman" userId="208a3040-e538-4f7b-b7d4-5df79e557134" providerId="ADAL" clId="{CC78CDE0-AD4E-47A8-921A-7B01BBEF8745}" dt="2024-04-02T10:03:01.655" v="3779" actId="21"/>
          <ac:spMkLst>
            <pc:docMk/>
            <pc:sldMk cId="3693228611" sldId="265"/>
            <ac:spMk id="9" creationId="{2811BE07-B9C8-E7A8-DD76-5369DC6E211E}"/>
          </ac:spMkLst>
        </pc:spChg>
        <pc:picChg chg="add del mod">
          <ac:chgData name="Samuel Zuckerman" userId="208a3040-e538-4f7b-b7d4-5df79e557134" providerId="ADAL" clId="{CC78CDE0-AD4E-47A8-921A-7B01BBEF8745}" dt="2024-04-02T10:03:01.655" v="3779" actId="21"/>
          <ac:picMkLst>
            <pc:docMk/>
            <pc:sldMk cId="3693228611" sldId="265"/>
            <ac:picMk id="7" creationId="{EA400025-4790-3964-DF27-68ADEC31E549}"/>
          </ac:picMkLst>
        </pc:picChg>
      </pc:sldChg>
      <pc:sldChg chg="addSp delSp add del setBg delDesignElem">
        <pc:chgData name="Samuel Zuckerman" userId="208a3040-e538-4f7b-b7d4-5df79e557134" providerId="ADAL" clId="{CC78CDE0-AD4E-47A8-921A-7B01BBEF8745}" dt="2024-03-26T15:50:57.355" v="180"/>
        <pc:sldMkLst>
          <pc:docMk/>
          <pc:sldMk cId="760501724" sldId="266"/>
        </pc:sldMkLst>
        <pc:spChg chg="add del">
          <ac:chgData name="Samuel Zuckerman" userId="208a3040-e538-4f7b-b7d4-5df79e557134" providerId="ADAL" clId="{CC78CDE0-AD4E-47A8-921A-7B01BBEF8745}" dt="2024-03-26T15:50:57.355" v="180"/>
          <ac:spMkLst>
            <pc:docMk/>
            <pc:sldMk cId="760501724" sldId="266"/>
            <ac:spMk id="10" creationId="{A8384FB5-9ADC-4DDC-881B-597D56F5B15D}"/>
          </ac:spMkLst>
        </pc:spChg>
        <pc:spChg chg="add del">
          <ac:chgData name="Samuel Zuckerman" userId="208a3040-e538-4f7b-b7d4-5df79e557134" providerId="ADAL" clId="{CC78CDE0-AD4E-47A8-921A-7B01BBEF8745}" dt="2024-03-26T15:50:57.355" v="180"/>
          <ac:spMkLst>
            <pc:docMk/>
            <pc:sldMk cId="760501724" sldId="266"/>
            <ac:spMk id="12" creationId="{1199E1B1-A8C0-4FE8-A5A8-1CB41D69F857}"/>
          </ac:spMkLst>
        </pc:spChg>
        <pc:spChg chg="add del">
          <ac:chgData name="Samuel Zuckerman" userId="208a3040-e538-4f7b-b7d4-5df79e557134" providerId="ADAL" clId="{CC78CDE0-AD4E-47A8-921A-7B01BBEF8745}" dt="2024-03-26T15:50:57.355" v="180"/>
          <ac:spMkLst>
            <pc:docMk/>
            <pc:sldMk cId="760501724" sldId="266"/>
            <ac:spMk id="14" creationId="{84A8DE83-DE75-4B41-9DB4-A7EC0B0DEC0B}"/>
          </ac:spMkLst>
        </pc:spChg>
        <pc:spChg chg="add del">
          <ac:chgData name="Samuel Zuckerman" userId="208a3040-e538-4f7b-b7d4-5df79e557134" providerId="ADAL" clId="{CC78CDE0-AD4E-47A8-921A-7B01BBEF8745}" dt="2024-03-26T15:50:57.355" v="180"/>
          <ac:spMkLst>
            <pc:docMk/>
            <pc:sldMk cId="760501724" sldId="266"/>
            <ac:spMk id="16" creationId="{A7009A0A-BEF5-4EAC-AF15-E4F9F002E239}"/>
          </ac:spMkLst>
        </pc:spChg>
      </pc:sldChg>
      <pc:sldChg chg="addSp modSp add del mod">
        <pc:chgData name="Samuel Zuckerman" userId="208a3040-e538-4f7b-b7d4-5df79e557134" providerId="ADAL" clId="{CC78CDE0-AD4E-47A8-921A-7B01BBEF8745}" dt="2024-04-02T12:57:29.880" v="5651" actId="47"/>
        <pc:sldMkLst>
          <pc:docMk/>
          <pc:sldMk cId="1353321930" sldId="266"/>
        </pc:sldMkLst>
        <pc:spChg chg="mod">
          <ac:chgData name="Samuel Zuckerman" userId="208a3040-e538-4f7b-b7d4-5df79e557134" providerId="ADAL" clId="{CC78CDE0-AD4E-47A8-921A-7B01BBEF8745}" dt="2024-04-01T14:54:39.377" v="1125"/>
          <ac:spMkLst>
            <pc:docMk/>
            <pc:sldMk cId="1353321930" sldId="266"/>
            <ac:spMk id="2" creationId="{88CD3407-CC35-8C56-A1BC-046B1BEE227D}"/>
          </ac:spMkLst>
        </pc:spChg>
        <pc:spChg chg="mod">
          <ac:chgData name="Samuel Zuckerman" userId="208a3040-e538-4f7b-b7d4-5df79e557134" providerId="ADAL" clId="{CC78CDE0-AD4E-47A8-921A-7B01BBEF8745}" dt="2024-04-01T14:54:39.377" v="1125"/>
          <ac:spMkLst>
            <pc:docMk/>
            <pc:sldMk cId="1353321930" sldId="266"/>
            <ac:spMk id="3" creationId="{54260353-E1D5-D2C1-3545-6DD45A0B0120}"/>
          </ac:spMkLst>
        </pc:spChg>
        <pc:picChg chg="add mod">
          <ac:chgData name="Samuel Zuckerman" userId="208a3040-e538-4f7b-b7d4-5df79e557134" providerId="ADAL" clId="{CC78CDE0-AD4E-47A8-921A-7B01BBEF8745}" dt="2024-03-26T15:51:51.029" v="228"/>
          <ac:picMkLst>
            <pc:docMk/>
            <pc:sldMk cId="1353321930" sldId="266"/>
            <ac:picMk id="5" creationId="{CAD00E56-DEA6-37E4-7CDD-AAA82EFDB8B2}"/>
          </ac:picMkLst>
        </pc:picChg>
      </pc:sldChg>
      <pc:sldChg chg="modSp new del mod modShow">
        <pc:chgData name="Samuel Zuckerman" userId="208a3040-e538-4f7b-b7d4-5df79e557134" providerId="ADAL" clId="{CC78CDE0-AD4E-47A8-921A-7B01BBEF8745}" dt="2024-04-09T21:18:41.876" v="12709" actId="47"/>
        <pc:sldMkLst>
          <pc:docMk/>
          <pc:sldMk cId="573355021" sldId="267"/>
        </pc:sldMkLst>
        <pc:spChg chg="mod">
          <ac:chgData name="Samuel Zuckerman" userId="208a3040-e538-4f7b-b7d4-5df79e557134" providerId="ADAL" clId="{CC78CDE0-AD4E-47A8-921A-7B01BBEF8745}" dt="2024-04-01T14:54:39.377" v="1125"/>
          <ac:spMkLst>
            <pc:docMk/>
            <pc:sldMk cId="573355021" sldId="267"/>
            <ac:spMk id="2" creationId="{8CF61825-A84E-11F4-6400-E2985AAB3A4A}"/>
          </ac:spMkLst>
        </pc:spChg>
        <pc:spChg chg="mod">
          <ac:chgData name="Samuel Zuckerman" userId="208a3040-e538-4f7b-b7d4-5df79e557134" providerId="ADAL" clId="{CC78CDE0-AD4E-47A8-921A-7B01BBEF8745}" dt="2024-04-01T14:54:39.377" v="1125"/>
          <ac:spMkLst>
            <pc:docMk/>
            <pc:sldMk cId="573355021" sldId="267"/>
            <ac:spMk id="3" creationId="{8CE6F439-8401-C563-FA7C-F0A2FF8515B5}"/>
          </ac:spMkLst>
        </pc:spChg>
      </pc:sldChg>
      <pc:sldChg chg="addSp modSp new mod ord">
        <pc:chgData name="Samuel Zuckerman" userId="208a3040-e538-4f7b-b7d4-5df79e557134" providerId="ADAL" clId="{CC78CDE0-AD4E-47A8-921A-7B01BBEF8745}" dt="2024-04-15T12:46:26.269" v="22422" actId="1076"/>
        <pc:sldMkLst>
          <pc:docMk/>
          <pc:sldMk cId="742635774" sldId="268"/>
        </pc:sldMkLst>
        <pc:spChg chg="mod">
          <ac:chgData name="Samuel Zuckerman" userId="208a3040-e538-4f7b-b7d4-5df79e557134" providerId="ADAL" clId="{CC78CDE0-AD4E-47A8-921A-7B01BBEF8745}" dt="2024-04-04T13:21:24.923" v="8451" actId="20577"/>
          <ac:spMkLst>
            <pc:docMk/>
            <pc:sldMk cId="742635774" sldId="268"/>
            <ac:spMk id="2" creationId="{57A60578-9827-96C0-116D-98538DDF4D8F}"/>
          </ac:spMkLst>
        </pc:spChg>
        <pc:spChg chg="mod">
          <ac:chgData name="Samuel Zuckerman" userId="208a3040-e538-4f7b-b7d4-5df79e557134" providerId="ADAL" clId="{CC78CDE0-AD4E-47A8-921A-7B01BBEF8745}" dt="2024-04-12T17:23:37.376" v="12994" actId="1076"/>
          <ac:spMkLst>
            <pc:docMk/>
            <pc:sldMk cId="742635774" sldId="268"/>
            <ac:spMk id="3" creationId="{50626A1F-0C6F-DA48-9A71-8E7CB953A7D8}"/>
          </ac:spMkLst>
        </pc:spChg>
        <pc:spChg chg="add mod">
          <ac:chgData name="Samuel Zuckerman" userId="208a3040-e538-4f7b-b7d4-5df79e557134" providerId="ADAL" clId="{CC78CDE0-AD4E-47A8-921A-7B01BBEF8745}" dt="2024-04-15T12:46:05.229" v="22416" actId="14100"/>
          <ac:spMkLst>
            <pc:docMk/>
            <pc:sldMk cId="742635774" sldId="268"/>
            <ac:spMk id="4" creationId="{2FA7D626-1998-B1C5-A887-2C096AD33E43}"/>
          </ac:spMkLst>
        </pc:spChg>
        <pc:spChg chg="add mod">
          <ac:chgData name="Samuel Zuckerman" userId="208a3040-e538-4f7b-b7d4-5df79e557134" providerId="ADAL" clId="{CC78CDE0-AD4E-47A8-921A-7B01BBEF8745}" dt="2024-04-12T17:20:14.006" v="12871"/>
          <ac:spMkLst>
            <pc:docMk/>
            <pc:sldMk cId="742635774" sldId="268"/>
            <ac:spMk id="8" creationId="{CA3CA7AB-4825-9F7E-C3EB-7D97F440CF48}"/>
          </ac:spMkLst>
        </pc:spChg>
        <pc:spChg chg="add mod">
          <ac:chgData name="Samuel Zuckerman" userId="208a3040-e538-4f7b-b7d4-5df79e557134" providerId="ADAL" clId="{CC78CDE0-AD4E-47A8-921A-7B01BBEF8745}" dt="2024-04-15T12:46:26.269" v="22422" actId="1076"/>
          <ac:spMkLst>
            <pc:docMk/>
            <pc:sldMk cId="742635774" sldId="268"/>
            <ac:spMk id="8" creationId="{D2EE79C3-C8DB-0846-4F6A-62C85B4F6D77}"/>
          </ac:spMkLst>
        </pc:spChg>
        <pc:picChg chg="add mod">
          <ac:chgData name="Samuel Zuckerman" userId="208a3040-e538-4f7b-b7d4-5df79e557134" providerId="ADAL" clId="{CC78CDE0-AD4E-47A8-921A-7B01BBEF8745}" dt="2024-04-12T17:22:34.427" v="12957" actId="1035"/>
          <ac:picMkLst>
            <pc:docMk/>
            <pc:sldMk cId="742635774" sldId="268"/>
            <ac:picMk id="5" creationId="{016615EF-5667-AA6D-B92B-EA970B480574}"/>
          </ac:picMkLst>
        </pc:picChg>
        <pc:picChg chg="add mod">
          <ac:chgData name="Samuel Zuckerman" userId="208a3040-e538-4f7b-b7d4-5df79e557134" providerId="ADAL" clId="{CC78CDE0-AD4E-47A8-921A-7B01BBEF8745}" dt="2024-04-12T17:22:34.427" v="12957" actId="1035"/>
          <ac:picMkLst>
            <pc:docMk/>
            <pc:sldMk cId="742635774" sldId="268"/>
            <ac:picMk id="6" creationId="{6DF71EE5-1CB4-F3D3-DC08-09D4B744F697}"/>
          </ac:picMkLst>
        </pc:picChg>
        <pc:picChg chg="add mod">
          <ac:chgData name="Samuel Zuckerman" userId="208a3040-e538-4f7b-b7d4-5df79e557134" providerId="ADAL" clId="{CC78CDE0-AD4E-47A8-921A-7B01BBEF8745}" dt="2024-04-12T17:22:34.427" v="12957" actId="1035"/>
          <ac:picMkLst>
            <pc:docMk/>
            <pc:sldMk cId="742635774" sldId="268"/>
            <ac:picMk id="7" creationId="{CFA216A6-5C7D-0A18-CDE1-6E5FB5C37CCC}"/>
          </ac:picMkLst>
        </pc:picChg>
        <pc:picChg chg="add mod modCrop">
          <ac:chgData name="Samuel Zuckerman" userId="208a3040-e538-4f7b-b7d4-5df79e557134" providerId="ADAL" clId="{CC78CDE0-AD4E-47A8-921A-7B01BBEF8745}" dt="2024-04-12T17:22:34.427" v="12957" actId="1035"/>
          <ac:picMkLst>
            <pc:docMk/>
            <pc:sldMk cId="742635774" sldId="268"/>
            <ac:picMk id="9" creationId="{6E6234B2-77AD-332C-CC5D-9145197B81A9}"/>
          </ac:picMkLst>
        </pc:picChg>
        <pc:picChg chg="add mod">
          <ac:chgData name="Samuel Zuckerman" userId="208a3040-e538-4f7b-b7d4-5df79e557134" providerId="ADAL" clId="{CC78CDE0-AD4E-47A8-921A-7B01BBEF8745}" dt="2024-04-12T17:22:34.427" v="12957" actId="1035"/>
          <ac:picMkLst>
            <pc:docMk/>
            <pc:sldMk cId="742635774" sldId="268"/>
            <ac:picMk id="10" creationId="{D9CB3B5E-6A1F-4DE9-96DC-E4A3D65AD8DA}"/>
          </ac:picMkLst>
        </pc:picChg>
        <pc:picChg chg="add mod">
          <ac:chgData name="Samuel Zuckerman" userId="208a3040-e538-4f7b-b7d4-5df79e557134" providerId="ADAL" clId="{CC78CDE0-AD4E-47A8-921A-7B01BBEF8745}" dt="2024-04-12T17:22:34.427" v="12957" actId="1035"/>
          <ac:picMkLst>
            <pc:docMk/>
            <pc:sldMk cId="742635774" sldId="268"/>
            <ac:picMk id="11" creationId="{ED21ECBB-3CA2-4E43-29AD-80E0B4E86282}"/>
          </ac:picMkLst>
        </pc:picChg>
      </pc:sldChg>
      <pc:sldChg chg="addSp delSp modSp new del mod setBg delDesignElem chgLayout modNotesTx">
        <pc:chgData name="Samuel Zuckerman" userId="208a3040-e538-4f7b-b7d4-5df79e557134" providerId="ADAL" clId="{CC78CDE0-AD4E-47A8-921A-7B01BBEF8745}" dt="2024-04-01T15:06:34.220" v="2000" actId="47"/>
        <pc:sldMkLst>
          <pc:docMk/>
          <pc:sldMk cId="25212237" sldId="269"/>
        </pc:sldMkLst>
        <pc:spChg chg="add del">
          <ac:chgData name="Samuel Zuckerman" userId="208a3040-e538-4f7b-b7d4-5df79e557134" providerId="ADAL" clId="{CC78CDE0-AD4E-47A8-921A-7B01BBEF8745}" dt="2024-04-01T13:44:22.964" v="827" actId="26606"/>
          <ac:spMkLst>
            <pc:docMk/>
            <pc:sldMk cId="25212237" sldId="269"/>
            <ac:spMk id="2" creationId="{ADC39405-E845-8C0B-DBAE-16CB05CD07EB}"/>
          </ac:spMkLst>
        </pc:spChg>
        <pc:spChg chg="add del">
          <ac:chgData name="Samuel Zuckerman" userId="208a3040-e538-4f7b-b7d4-5df79e557134" providerId="ADAL" clId="{CC78CDE0-AD4E-47A8-921A-7B01BBEF8745}" dt="2024-04-01T13:44:22.964" v="827" actId="26606"/>
          <ac:spMkLst>
            <pc:docMk/>
            <pc:sldMk cId="25212237" sldId="269"/>
            <ac:spMk id="3" creationId="{B47EF5F7-10C3-5AD9-A105-DB0EF3393FAB}"/>
          </ac:spMkLst>
        </pc:spChg>
        <pc:spChg chg="add mod">
          <ac:chgData name="Samuel Zuckerman" userId="208a3040-e538-4f7b-b7d4-5df79e557134" providerId="ADAL" clId="{CC78CDE0-AD4E-47A8-921A-7B01BBEF8745}" dt="2024-04-01T14:16:13.852" v="872" actId="1076"/>
          <ac:spMkLst>
            <pc:docMk/>
            <pc:sldMk cId="25212237" sldId="269"/>
            <ac:spMk id="5" creationId="{4AB1B329-0F01-F6D3-27A8-D0D71AB58F47}"/>
          </ac:spMkLst>
        </pc:spChg>
        <pc:spChg chg="add del mod">
          <ac:chgData name="Samuel Zuckerman" userId="208a3040-e538-4f7b-b7d4-5df79e557134" providerId="ADAL" clId="{CC78CDE0-AD4E-47A8-921A-7B01BBEF8745}" dt="2024-04-01T14:16:17.441" v="873" actId="478"/>
          <ac:spMkLst>
            <pc:docMk/>
            <pc:sldMk cId="25212237" sldId="269"/>
            <ac:spMk id="6" creationId="{E15C22E6-DAD1-8B70-1618-D0DAA8807434}"/>
          </ac:spMkLst>
        </pc:spChg>
        <pc:spChg chg="add mod ord">
          <ac:chgData name="Samuel Zuckerman" userId="208a3040-e538-4f7b-b7d4-5df79e557134" providerId="ADAL" clId="{CC78CDE0-AD4E-47A8-921A-7B01BBEF8745}" dt="2024-04-01T14:54:39.377" v="1125"/>
          <ac:spMkLst>
            <pc:docMk/>
            <pc:sldMk cId="25212237" sldId="269"/>
            <ac:spMk id="7" creationId="{A597D5CF-F4AB-C10F-75A6-F4CBC13C83FA}"/>
          </ac:spMkLst>
        </pc:spChg>
        <pc:spChg chg="add del">
          <ac:chgData name="Samuel Zuckerman" userId="208a3040-e538-4f7b-b7d4-5df79e557134" providerId="ADAL" clId="{CC78CDE0-AD4E-47A8-921A-7B01BBEF8745}" dt="2024-04-01T13:44:22.964" v="826" actId="26606"/>
          <ac:spMkLst>
            <pc:docMk/>
            <pc:sldMk cId="25212237" sldId="269"/>
            <ac:spMk id="9" creationId="{C2579DAE-C141-48DB-810E-C070C300819E}"/>
          </ac:spMkLst>
        </pc:spChg>
        <pc:spChg chg="add del">
          <ac:chgData name="Samuel Zuckerman" userId="208a3040-e538-4f7b-b7d4-5df79e557134" providerId="ADAL" clId="{CC78CDE0-AD4E-47A8-921A-7B01BBEF8745}" dt="2024-04-01T13:44:22.964" v="826" actId="26606"/>
          <ac:spMkLst>
            <pc:docMk/>
            <pc:sldMk cId="25212237" sldId="269"/>
            <ac:spMk id="11" creationId="{02FD90C3-6350-4D5B-9738-6E94EDF30F74}"/>
          </ac:spMkLst>
        </pc:spChg>
        <pc:spChg chg="add del">
          <ac:chgData name="Samuel Zuckerman" userId="208a3040-e538-4f7b-b7d4-5df79e557134" providerId="ADAL" clId="{CC78CDE0-AD4E-47A8-921A-7B01BBEF8745}" dt="2024-04-01T13:44:22.964" v="826" actId="26606"/>
          <ac:spMkLst>
            <pc:docMk/>
            <pc:sldMk cId="25212237" sldId="269"/>
            <ac:spMk id="13" creationId="{41497DE5-0939-4D1D-9350-0C5E1B209C68}"/>
          </ac:spMkLst>
        </pc:spChg>
        <pc:spChg chg="add del">
          <ac:chgData name="Samuel Zuckerman" userId="208a3040-e538-4f7b-b7d4-5df79e557134" providerId="ADAL" clId="{CC78CDE0-AD4E-47A8-921A-7B01BBEF8745}" dt="2024-04-01T13:44:22.964" v="826" actId="26606"/>
          <ac:spMkLst>
            <pc:docMk/>
            <pc:sldMk cId="25212237" sldId="269"/>
            <ac:spMk id="15" creationId="{5CCC70ED-6C63-4537-B7EB-51990D6C0A6F}"/>
          </ac:spMkLst>
        </pc:spChg>
        <pc:spChg chg="add del">
          <ac:chgData name="Samuel Zuckerman" userId="208a3040-e538-4f7b-b7d4-5df79e557134" providerId="ADAL" clId="{CC78CDE0-AD4E-47A8-921A-7B01BBEF8745}" dt="2024-04-01T13:44:22.964" v="826" actId="26606"/>
          <ac:spMkLst>
            <pc:docMk/>
            <pc:sldMk cId="25212237" sldId="269"/>
            <ac:spMk id="17" creationId="{B76E24C1-2968-40DC-A36E-F6B85F0F0752}"/>
          </ac:spMkLst>
        </pc:spChg>
        <pc:spChg chg="add del">
          <ac:chgData name="Samuel Zuckerman" userId="208a3040-e538-4f7b-b7d4-5df79e557134" providerId="ADAL" clId="{CC78CDE0-AD4E-47A8-921A-7B01BBEF8745}" dt="2024-04-01T14:15:40.591" v="850" actId="700"/>
          <ac:spMkLst>
            <pc:docMk/>
            <pc:sldMk cId="25212237" sldId="269"/>
            <ac:spMk id="19" creationId="{AE1AF813-2D2F-4B78-9216-388AF161EDAA}"/>
          </ac:spMkLst>
        </pc:spChg>
        <pc:spChg chg="add del">
          <ac:chgData name="Samuel Zuckerman" userId="208a3040-e538-4f7b-b7d4-5df79e557134" providerId="ADAL" clId="{CC78CDE0-AD4E-47A8-921A-7B01BBEF8745}" dt="2024-04-01T14:15:40.591" v="850" actId="700"/>
          <ac:spMkLst>
            <pc:docMk/>
            <pc:sldMk cId="25212237" sldId="269"/>
            <ac:spMk id="20" creationId="{C47181D2-95D5-4439-9BDF-14D4FDC7BD80}"/>
          </ac:spMkLst>
        </pc:spChg>
        <pc:picChg chg="add mod ord">
          <ac:chgData name="Samuel Zuckerman" userId="208a3040-e538-4f7b-b7d4-5df79e557134" providerId="ADAL" clId="{CC78CDE0-AD4E-47A8-921A-7B01BBEF8745}" dt="2024-04-01T14:16:03.181" v="853" actId="1076"/>
          <ac:picMkLst>
            <pc:docMk/>
            <pc:sldMk cId="25212237" sldId="269"/>
            <ac:picMk id="4" creationId="{E55C4FFE-0BE5-A983-6533-8F67697740CE}"/>
          </ac:picMkLst>
        </pc:picChg>
      </pc:sldChg>
      <pc:sldChg chg="addSp delSp modSp new mod ord modAnim modShow modNotesTx">
        <pc:chgData name="Samuel Zuckerman" userId="208a3040-e538-4f7b-b7d4-5df79e557134" providerId="ADAL" clId="{CC78CDE0-AD4E-47A8-921A-7B01BBEF8745}" dt="2024-04-15T01:16:27.211" v="21252" actId="729"/>
        <pc:sldMkLst>
          <pc:docMk/>
          <pc:sldMk cId="1754882188" sldId="270"/>
        </pc:sldMkLst>
        <pc:spChg chg="mod">
          <ac:chgData name="Samuel Zuckerman" userId="208a3040-e538-4f7b-b7d4-5df79e557134" providerId="ADAL" clId="{CC78CDE0-AD4E-47A8-921A-7B01BBEF8745}" dt="2024-04-01T14:54:39.377" v="1125"/>
          <ac:spMkLst>
            <pc:docMk/>
            <pc:sldMk cId="1754882188" sldId="270"/>
            <ac:spMk id="2" creationId="{4A96920F-2EFF-B0AA-A123-68F4B61DB07F}"/>
          </ac:spMkLst>
        </pc:spChg>
        <pc:spChg chg="del mod">
          <ac:chgData name="Samuel Zuckerman" userId="208a3040-e538-4f7b-b7d4-5df79e557134" providerId="ADAL" clId="{CC78CDE0-AD4E-47A8-921A-7B01BBEF8745}" dt="2024-04-02T16:08:31.347" v="7692" actId="931"/>
          <ac:spMkLst>
            <pc:docMk/>
            <pc:sldMk cId="1754882188" sldId="270"/>
            <ac:spMk id="3" creationId="{DE51EBAE-53F6-90F2-2A56-D24D00B25EA1}"/>
          </ac:spMkLst>
        </pc:spChg>
        <pc:spChg chg="add mod">
          <ac:chgData name="Samuel Zuckerman" userId="208a3040-e538-4f7b-b7d4-5df79e557134" providerId="ADAL" clId="{CC78CDE0-AD4E-47A8-921A-7B01BBEF8745}" dt="2024-04-02T16:17:35.859" v="7822" actId="1076"/>
          <ac:spMkLst>
            <pc:docMk/>
            <pc:sldMk cId="1754882188" sldId="270"/>
            <ac:spMk id="8" creationId="{9BC68136-3192-CC26-A5DB-EB99820DF280}"/>
          </ac:spMkLst>
        </pc:spChg>
        <pc:spChg chg="add mod">
          <ac:chgData name="Samuel Zuckerman" userId="208a3040-e538-4f7b-b7d4-5df79e557134" providerId="ADAL" clId="{CC78CDE0-AD4E-47A8-921A-7B01BBEF8745}" dt="2024-04-02T16:17:35.859" v="7822" actId="1076"/>
          <ac:spMkLst>
            <pc:docMk/>
            <pc:sldMk cId="1754882188" sldId="270"/>
            <ac:spMk id="9" creationId="{14488805-0BA0-2530-9F46-4DF3E8E84556}"/>
          </ac:spMkLst>
        </pc:spChg>
        <pc:spChg chg="add mod">
          <ac:chgData name="Samuel Zuckerman" userId="208a3040-e538-4f7b-b7d4-5df79e557134" providerId="ADAL" clId="{CC78CDE0-AD4E-47A8-921A-7B01BBEF8745}" dt="2024-04-02T16:17:35.859" v="7822" actId="1076"/>
          <ac:spMkLst>
            <pc:docMk/>
            <pc:sldMk cId="1754882188" sldId="270"/>
            <ac:spMk id="10" creationId="{020ED920-A045-D68C-4D9F-0B66CD4E666C}"/>
          </ac:spMkLst>
        </pc:spChg>
        <pc:spChg chg="add mod">
          <ac:chgData name="Samuel Zuckerman" userId="208a3040-e538-4f7b-b7d4-5df79e557134" providerId="ADAL" clId="{CC78CDE0-AD4E-47A8-921A-7B01BBEF8745}" dt="2024-04-02T16:17:35.859" v="7822" actId="1076"/>
          <ac:spMkLst>
            <pc:docMk/>
            <pc:sldMk cId="1754882188" sldId="270"/>
            <ac:spMk id="11" creationId="{4FB3B24B-1004-BF77-7B0E-977020CCB32F}"/>
          </ac:spMkLst>
        </pc:spChg>
        <pc:spChg chg="add mod topLvl">
          <ac:chgData name="Samuel Zuckerman" userId="208a3040-e538-4f7b-b7d4-5df79e557134" providerId="ADAL" clId="{CC78CDE0-AD4E-47A8-921A-7B01BBEF8745}" dt="2024-04-02T16:19:37.486" v="7840" actId="113"/>
          <ac:spMkLst>
            <pc:docMk/>
            <pc:sldMk cId="1754882188" sldId="270"/>
            <ac:spMk id="12" creationId="{CFBA73BE-8CFB-E9AC-B8EC-1570151F625C}"/>
          </ac:spMkLst>
        </pc:spChg>
        <pc:grpChg chg="add del mod">
          <ac:chgData name="Samuel Zuckerman" userId="208a3040-e538-4f7b-b7d4-5df79e557134" providerId="ADAL" clId="{CC78CDE0-AD4E-47A8-921A-7B01BBEF8745}" dt="2024-04-02T16:18:39.564" v="7830" actId="165"/>
          <ac:grpSpMkLst>
            <pc:docMk/>
            <pc:sldMk cId="1754882188" sldId="270"/>
            <ac:grpSpMk id="18" creationId="{EE9C776B-9E1C-5116-35E2-3E6343EB5FD6}"/>
          </ac:grpSpMkLst>
        </pc:grpChg>
        <pc:grpChg chg="add mod">
          <ac:chgData name="Samuel Zuckerman" userId="208a3040-e538-4f7b-b7d4-5df79e557134" providerId="ADAL" clId="{CC78CDE0-AD4E-47A8-921A-7B01BBEF8745}" dt="2024-04-02T16:19:16.989" v="7837" actId="164"/>
          <ac:grpSpMkLst>
            <pc:docMk/>
            <pc:sldMk cId="1754882188" sldId="270"/>
            <ac:grpSpMk id="23" creationId="{EA261DA3-D61F-3760-2639-45797F4F4622}"/>
          </ac:grpSpMkLst>
        </pc:grpChg>
        <pc:picChg chg="add del mod">
          <ac:chgData name="Samuel Zuckerman" userId="208a3040-e538-4f7b-b7d4-5df79e557134" providerId="ADAL" clId="{CC78CDE0-AD4E-47A8-921A-7B01BBEF8745}" dt="2024-04-02T10:58:11.644" v="4757" actId="478"/>
          <ac:picMkLst>
            <pc:docMk/>
            <pc:sldMk cId="1754882188" sldId="270"/>
            <ac:picMk id="5" creationId="{3FCF4A9A-D3A9-5C30-CF9B-F08581BF8130}"/>
          </ac:picMkLst>
        </pc:picChg>
        <pc:picChg chg="add mod">
          <ac:chgData name="Samuel Zuckerman" userId="208a3040-e538-4f7b-b7d4-5df79e557134" providerId="ADAL" clId="{CC78CDE0-AD4E-47A8-921A-7B01BBEF8745}" dt="2024-04-02T16:17:35.859" v="7822" actId="1076"/>
          <ac:picMkLst>
            <pc:docMk/>
            <pc:sldMk cId="1754882188" sldId="270"/>
            <ac:picMk id="7" creationId="{B3638782-F714-D61F-42E7-6A684DABE9EF}"/>
          </ac:picMkLst>
        </pc:picChg>
        <pc:picChg chg="add mod modCrop">
          <ac:chgData name="Samuel Zuckerman" userId="208a3040-e538-4f7b-b7d4-5df79e557134" providerId="ADAL" clId="{CC78CDE0-AD4E-47A8-921A-7B01BBEF8745}" dt="2024-04-02T16:19:16.989" v="7837" actId="164"/>
          <ac:picMkLst>
            <pc:docMk/>
            <pc:sldMk cId="1754882188" sldId="270"/>
            <ac:picMk id="17" creationId="{ABC6344A-5A80-B008-9133-F8117B172D75}"/>
          </ac:picMkLst>
        </pc:picChg>
        <pc:picChg chg="add mod">
          <ac:chgData name="Samuel Zuckerman" userId="208a3040-e538-4f7b-b7d4-5df79e557134" providerId="ADAL" clId="{CC78CDE0-AD4E-47A8-921A-7B01BBEF8745}" dt="2024-04-02T16:08:41.077" v="7740" actId="1076"/>
          <ac:picMkLst>
            <pc:docMk/>
            <pc:sldMk cId="1754882188" sldId="270"/>
            <ac:picMk id="1026" creationId="{3D89E8DD-32A7-E892-C5AF-8DE5D7E1B31F}"/>
          </ac:picMkLst>
        </pc:picChg>
        <pc:cxnChg chg="add del mod ord topLvl">
          <ac:chgData name="Samuel Zuckerman" userId="208a3040-e538-4f7b-b7d4-5df79e557134" providerId="ADAL" clId="{CC78CDE0-AD4E-47A8-921A-7B01BBEF8745}" dt="2024-04-02T16:18:54.706" v="7835" actId="478"/>
          <ac:cxnSpMkLst>
            <pc:docMk/>
            <pc:sldMk cId="1754882188" sldId="270"/>
            <ac:cxnSpMk id="14" creationId="{65302460-8F12-735D-CC2E-374090D93162}"/>
          </ac:cxnSpMkLst>
        </pc:cxnChg>
        <pc:cxnChg chg="add mod">
          <ac:chgData name="Samuel Zuckerman" userId="208a3040-e538-4f7b-b7d4-5df79e557134" providerId="ADAL" clId="{CC78CDE0-AD4E-47A8-921A-7B01BBEF8745}" dt="2024-04-02T16:19:16.989" v="7837" actId="164"/>
          <ac:cxnSpMkLst>
            <pc:docMk/>
            <pc:sldMk cId="1754882188" sldId="270"/>
            <ac:cxnSpMk id="20" creationId="{5C54842D-5C96-CE15-D872-02BDFAFDFC60}"/>
          </ac:cxnSpMkLst>
        </pc:cxnChg>
      </pc:sldChg>
      <pc:sldChg chg="modSp new del mod">
        <pc:chgData name="Samuel Zuckerman" userId="208a3040-e538-4f7b-b7d4-5df79e557134" providerId="ADAL" clId="{CC78CDE0-AD4E-47A8-921A-7B01BBEF8745}" dt="2024-04-02T12:57:24.317" v="5650" actId="47"/>
        <pc:sldMkLst>
          <pc:docMk/>
          <pc:sldMk cId="2498265788" sldId="271"/>
        </pc:sldMkLst>
        <pc:spChg chg="mod">
          <ac:chgData name="Samuel Zuckerman" userId="208a3040-e538-4f7b-b7d4-5df79e557134" providerId="ADAL" clId="{CC78CDE0-AD4E-47A8-921A-7B01BBEF8745}" dt="2024-04-01T14:54:39.377" v="1125"/>
          <ac:spMkLst>
            <pc:docMk/>
            <pc:sldMk cId="2498265788" sldId="271"/>
            <ac:spMk id="2" creationId="{76A293C7-CEA8-A7E8-AD00-03912C65D16E}"/>
          </ac:spMkLst>
        </pc:spChg>
        <pc:spChg chg="mod">
          <ac:chgData name="Samuel Zuckerman" userId="208a3040-e538-4f7b-b7d4-5df79e557134" providerId="ADAL" clId="{CC78CDE0-AD4E-47A8-921A-7B01BBEF8745}" dt="2024-04-01T14:54:39.377" v="1125"/>
          <ac:spMkLst>
            <pc:docMk/>
            <pc:sldMk cId="2498265788" sldId="271"/>
            <ac:spMk id="3" creationId="{73D05B23-AB5A-1F74-4C8E-5226679C0376}"/>
          </ac:spMkLst>
        </pc:spChg>
      </pc:sldChg>
      <pc:sldChg chg="addSp delSp modSp new mod ord modNotesTx">
        <pc:chgData name="Samuel Zuckerman" userId="208a3040-e538-4f7b-b7d4-5df79e557134" providerId="ADAL" clId="{CC78CDE0-AD4E-47A8-921A-7B01BBEF8745}" dt="2024-04-15T11:31:59.032" v="21856" actId="20577"/>
        <pc:sldMkLst>
          <pc:docMk/>
          <pc:sldMk cId="497095333" sldId="272"/>
        </pc:sldMkLst>
        <pc:spChg chg="mod">
          <ac:chgData name="Samuel Zuckerman" userId="208a3040-e538-4f7b-b7d4-5df79e557134" providerId="ADAL" clId="{CC78CDE0-AD4E-47A8-921A-7B01BBEF8745}" dt="2024-04-01T14:54:39.377" v="1125"/>
          <ac:spMkLst>
            <pc:docMk/>
            <pc:sldMk cId="497095333" sldId="272"/>
            <ac:spMk id="2" creationId="{98731B3D-FAB5-F73B-8D9B-3D62B2A72BA1}"/>
          </ac:spMkLst>
        </pc:spChg>
        <pc:spChg chg="add mod">
          <ac:chgData name="Samuel Zuckerman" userId="208a3040-e538-4f7b-b7d4-5df79e557134" providerId="ADAL" clId="{CC78CDE0-AD4E-47A8-921A-7B01BBEF8745}" dt="2024-04-12T17:32:58.302" v="13167" actId="20577"/>
          <ac:spMkLst>
            <pc:docMk/>
            <pc:sldMk cId="497095333" sldId="272"/>
            <ac:spMk id="3" creationId="{023C2218-98D0-D54C-9FB6-1F60DC06C8F2}"/>
          </ac:spMkLst>
        </pc:spChg>
        <pc:spChg chg="add del mod">
          <ac:chgData name="Samuel Zuckerman" userId="208a3040-e538-4f7b-b7d4-5df79e557134" providerId="ADAL" clId="{CC78CDE0-AD4E-47A8-921A-7B01BBEF8745}" dt="2024-04-02T16:05:30.446" v="7585" actId="931"/>
          <ac:spMkLst>
            <pc:docMk/>
            <pc:sldMk cId="497095333" sldId="272"/>
            <ac:spMk id="3" creationId="{05D01CA5-7B9A-F3C3-90A0-7F0A5B61A214}"/>
          </ac:spMkLst>
        </pc:spChg>
        <pc:spChg chg="add del mod">
          <ac:chgData name="Samuel Zuckerman" userId="208a3040-e538-4f7b-b7d4-5df79e557134" providerId="ADAL" clId="{CC78CDE0-AD4E-47A8-921A-7B01BBEF8745}" dt="2024-04-02T12:53:06.992" v="5543" actId="478"/>
          <ac:spMkLst>
            <pc:docMk/>
            <pc:sldMk cId="497095333" sldId="272"/>
            <ac:spMk id="5" creationId="{0A55A1A1-321F-016B-92BC-3D55929E0DB1}"/>
          </ac:spMkLst>
        </pc:spChg>
        <pc:spChg chg="add mod">
          <ac:chgData name="Samuel Zuckerman" userId="208a3040-e538-4f7b-b7d4-5df79e557134" providerId="ADAL" clId="{CC78CDE0-AD4E-47A8-921A-7B01BBEF8745}" dt="2024-04-12T17:30:01.273" v="13092" actId="403"/>
          <ac:spMkLst>
            <pc:docMk/>
            <pc:sldMk cId="497095333" sldId="272"/>
            <ac:spMk id="6" creationId="{03565408-F4BA-8839-7816-B2D5E6B55811}"/>
          </ac:spMkLst>
        </pc:spChg>
        <pc:spChg chg="add mod">
          <ac:chgData name="Samuel Zuckerman" userId="208a3040-e538-4f7b-b7d4-5df79e557134" providerId="ADAL" clId="{CC78CDE0-AD4E-47A8-921A-7B01BBEF8745}" dt="2024-04-12T17:31:18.573" v="13123" actId="1035"/>
          <ac:spMkLst>
            <pc:docMk/>
            <pc:sldMk cId="497095333" sldId="272"/>
            <ac:spMk id="7" creationId="{EE04DD9A-E820-CA66-ECA2-B94CF267D3EE}"/>
          </ac:spMkLst>
        </pc:spChg>
        <pc:spChg chg="add del mod">
          <ac:chgData name="Samuel Zuckerman" userId="208a3040-e538-4f7b-b7d4-5df79e557134" providerId="ADAL" clId="{CC78CDE0-AD4E-47A8-921A-7B01BBEF8745}" dt="2024-04-12T17:28:58.504" v="13081" actId="478"/>
          <ac:spMkLst>
            <pc:docMk/>
            <pc:sldMk cId="497095333" sldId="272"/>
            <ac:spMk id="10" creationId="{83A1B64B-DDCC-410D-8268-6B555A431FDB}"/>
          </ac:spMkLst>
        </pc:spChg>
        <pc:spChg chg="add del mod">
          <ac:chgData name="Samuel Zuckerman" userId="208a3040-e538-4f7b-b7d4-5df79e557134" providerId="ADAL" clId="{CC78CDE0-AD4E-47A8-921A-7B01BBEF8745}" dt="2024-04-12T17:28:56.634" v="13080" actId="478"/>
          <ac:spMkLst>
            <pc:docMk/>
            <pc:sldMk cId="497095333" sldId="272"/>
            <ac:spMk id="18" creationId="{ECD274CA-9904-A0E3-FCB5-0F7B36C35B18}"/>
          </ac:spMkLst>
        </pc:spChg>
        <pc:spChg chg="add del mod">
          <ac:chgData name="Samuel Zuckerman" userId="208a3040-e538-4f7b-b7d4-5df79e557134" providerId="ADAL" clId="{CC78CDE0-AD4E-47A8-921A-7B01BBEF8745}" dt="2024-04-12T17:31:53.348" v="13127" actId="478"/>
          <ac:spMkLst>
            <pc:docMk/>
            <pc:sldMk cId="497095333" sldId="272"/>
            <ac:spMk id="19" creationId="{817BDE41-B9A8-C388-A268-7A64BA9FC60C}"/>
          </ac:spMkLst>
        </pc:spChg>
        <pc:spChg chg="add del mod">
          <ac:chgData name="Samuel Zuckerman" userId="208a3040-e538-4f7b-b7d4-5df79e557134" providerId="ADAL" clId="{CC78CDE0-AD4E-47A8-921A-7B01BBEF8745}" dt="2024-04-12T17:32:38.788" v="13154" actId="478"/>
          <ac:spMkLst>
            <pc:docMk/>
            <pc:sldMk cId="497095333" sldId="272"/>
            <ac:spMk id="20" creationId="{ACF4E47D-5A33-36E3-9662-F6F7880A9EF2}"/>
          </ac:spMkLst>
        </pc:spChg>
        <pc:spChg chg="add mod">
          <ac:chgData name="Samuel Zuckerman" userId="208a3040-e538-4f7b-b7d4-5df79e557134" providerId="ADAL" clId="{CC78CDE0-AD4E-47A8-921A-7B01BBEF8745}" dt="2024-04-12T17:32:25.150" v="13151"/>
          <ac:spMkLst>
            <pc:docMk/>
            <pc:sldMk cId="497095333" sldId="272"/>
            <ac:spMk id="21" creationId="{91AEEBD4-ACDB-09BB-ED93-0BE2AAD162C0}"/>
          </ac:spMkLst>
        </pc:spChg>
        <pc:picChg chg="add mod">
          <ac:chgData name="Samuel Zuckerman" userId="208a3040-e538-4f7b-b7d4-5df79e557134" providerId="ADAL" clId="{CC78CDE0-AD4E-47A8-921A-7B01BBEF8745}" dt="2024-04-12T17:33:01.784" v="13168" actId="1076"/>
          <ac:picMkLst>
            <pc:docMk/>
            <pc:sldMk cId="497095333" sldId="272"/>
            <ac:picMk id="4" creationId="{D9D39D3C-DDFE-9F80-6D73-3F87D197564F}"/>
          </ac:picMkLst>
        </pc:picChg>
        <pc:picChg chg="add del mod">
          <ac:chgData name="Samuel Zuckerman" userId="208a3040-e538-4f7b-b7d4-5df79e557134" providerId="ADAL" clId="{CC78CDE0-AD4E-47A8-921A-7B01BBEF8745}" dt="2024-04-12T17:28:37.094" v="13077" actId="478"/>
          <ac:picMkLst>
            <pc:docMk/>
            <pc:sldMk cId="497095333" sldId="272"/>
            <ac:picMk id="8" creationId="{9EB90A7E-E416-0101-1516-2FCE9270B787}"/>
          </ac:picMkLst>
        </pc:picChg>
        <pc:picChg chg="add del mod">
          <ac:chgData name="Samuel Zuckerman" userId="208a3040-e538-4f7b-b7d4-5df79e557134" providerId="ADAL" clId="{CC78CDE0-AD4E-47A8-921A-7B01BBEF8745}" dt="2024-04-12T17:28:52.533" v="13079" actId="478"/>
          <ac:picMkLst>
            <pc:docMk/>
            <pc:sldMk cId="497095333" sldId="272"/>
            <ac:picMk id="9" creationId="{B76032DB-3353-EAFF-8770-C4C9C682606E}"/>
          </ac:picMkLst>
        </pc:picChg>
        <pc:picChg chg="add del mod">
          <ac:chgData name="Samuel Zuckerman" userId="208a3040-e538-4f7b-b7d4-5df79e557134" providerId="ADAL" clId="{CC78CDE0-AD4E-47A8-921A-7B01BBEF8745}" dt="2024-04-12T17:28:37.094" v="13077" actId="478"/>
          <ac:picMkLst>
            <pc:docMk/>
            <pc:sldMk cId="497095333" sldId="272"/>
            <ac:picMk id="12" creationId="{89F3822F-B77C-846E-A185-ADB4E3E0BFAB}"/>
          </ac:picMkLst>
        </pc:picChg>
        <pc:picChg chg="add mod">
          <ac:chgData name="Samuel Zuckerman" userId="208a3040-e538-4f7b-b7d4-5df79e557134" providerId="ADAL" clId="{CC78CDE0-AD4E-47A8-921A-7B01BBEF8745}" dt="2024-04-12T17:30:21.144" v="13098" actId="1076"/>
          <ac:picMkLst>
            <pc:docMk/>
            <pc:sldMk cId="497095333" sldId="272"/>
            <ac:picMk id="14" creationId="{2B38ED1F-4DF2-CF1E-E8D4-4E4920619B9B}"/>
          </ac:picMkLst>
        </pc:picChg>
        <pc:picChg chg="add mod">
          <ac:chgData name="Samuel Zuckerman" userId="208a3040-e538-4f7b-b7d4-5df79e557134" providerId="ADAL" clId="{CC78CDE0-AD4E-47A8-921A-7B01BBEF8745}" dt="2024-04-12T17:31:18.573" v="13123" actId="1035"/>
          <ac:picMkLst>
            <pc:docMk/>
            <pc:sldMk cId="497095333" sldId="272"/>
            <ac:picMk id="16" creationId="{6283BB13-050E-4FC1-C8E4-8C98FF9FCF18}"/>
          </ac:picMkLst>
        </pc:picChg>
        <pc:picChg chg="add mod modCrop">
          <ac:chgData name="Samuel Zuckerman" userId="208a3040-e538-4f7b-b7d4-5df79e557134" providerId="ADAL" clId="{CC78CDE0-AD4E-47A8-921A-7B01BBEF8745}" dt="2024-04-12T17:33:43.903" v="13176" actId="1076"/>
          <ac:picMkLst>
            <pc:docMk/>
            <pc:sldMk cId="497095333" sldId="272"/>
            <ac:picMk id="22" creationId="{B96944AE-C4AA-4F6A-3027-182F08AA8C6C}"/>
          </ac:picMkLst>
        </pc:picChg>
        <pc:picChg chg="add mod">
          <ac:chgData name="Samuel Zuckerman" userId="208a3040-e538-4f7b-b7d4-5df79e557134" providerId="ADAL" clId="{CC78CDE0-AD4E-47A8-921A-7B01BBEF8745}" dt="2024-04-12T17:34:07.917" v="13186" actId="1037"/>
          <ac:picMkLst>
            <pc:docMk/>
            <pc:sldMk cId="497095333" sldId="272"/>
            <ac:picMk id="23" creationId="{13A94B58-1536-AA8E-9B64-10B560BD73B6}"/>
          </ac:picMkLst>
        </pc:picChg>
        <pc:picChg chg="add del mod">
          <ac:chgData name="Samuel Zuckerman" userId="208a3040-e538-4f7b-b7d4-5df79e557134" providerId="ADAL" clId="{CC78CDE0-AD4E-47A8-921A-7B01BBEF8745}" dt="2024-04-12T17:34:35.312" v="13193" actId="478"/>
          <ac:picMkLst>
            <pc:docMk/>
            <pc:sldMk cId="497095333" sldId="272"/>
            <ac:picMk id="24" creationId="{211C4629-DFBF-7C54-D3C7-DE36E246D6A4}"/>
          </ac:picMkLst>
        </pc:picChg>
        <pc:picChg chg="add del mod modCrop">
          <ac:chgData name="Samuel Zuckerman" userId="208a3040-e538-4f7b-b7d4-5df79e557134" providerId="ADAL" clId="{CC78CDE0-AD4E-47A8-921A-7B01BBEF8745}" dt="2024-04-12T17:36:09.562" v="13283" actId="478"/>
          <ac:picMkLst>
            <pc:docMk/>
            <pc:sldMk cId="497095333" sldId="272"/>
            <ac:picMk id="25" creationId="{3DECC387-4556-ECA0-68E7-91CB344806C4}"/>
          </ac:picMkLst>
        </pc:picChg>
      </pc:sldChg>
      <pc:sldChg chg="addSp delSp new del mod ord modShow">
        <pc:chgData name="Samuel Zuckerman" userId="208a3040-e538-4f7b-b7d4-5df79e557134" providerId="ADAL" clId="{CC78CDE0-AD4E-47A8-921A-7B01BBEF8745}" dt="2024-04-09T21:15:16.330" v="12313" actId="47"/>
        <pc:sldMkLst>
          <pc:docMk/>
          <pc:sldMk cId="156812199" sldId="273"/>
        </pc:sldMkLst>
        <pc:picChg chg="add">
          <ac:chgData name="Samuel Zuckerman" userId="208a3040-e538-4f7b-b7d4-5df79e557134" providerId="ADAL" clId="{CC78CDE0-AD4E-47A8-921A-7B01BBEF8745}" dt="2024-04-01T14:55:23.450" v="1130"/>
          <ac:picMkLst>
            <pc:docMk/>
            <pc:sldMk cId="156812199" sldId="273"/>
            <ac:picMk id="4" creationId="{A1627C41-8B67-461D-72E9-66AAB1D96EAC}"/>
          </ac:picMkLst>
        </pc:picChg>
        <pc:picChg chg="add del">
          <ac:chgData name="Samuel Zuckerman" userId="208a3040-e538-4f7b-b7d4-5df79e557134" providerId="ADAL" clId="{CC78CDE0-AD4E-47A8-921A-7B01BBEF8745}" dt="2024-04-01T20:50:58.663" v="2737" actId="22"/>
          <ac:picMkLst>
            <pc:docMk/>
            <pc:sldMk cId="156812199" sldId="273"/>
            <ac:picMk id="6" creationId="{FB5BDD57-83B2-53BB-C3E4-6CE3A199581A}"/>
          </ac:picMkLst>
        </pc:picChg>
      </pc:sldChg>
      <pc:sldChg chg="addSp delSp modSp new mod setBg modNotesTx">
        <pc:chgData name="Samuel Zuckerman" userId="208a3040-e538-4f7b-b7d4-5df79e557134" providerId="ADAL" clId="{CC78CDE0-AD4E-47A8-921A-7B01BBEF8745}" dt="2024-04-15T00:15:18.269" v="17985" actId="20577"/>
        <pc:sldMkLst>
          <pc:docMk/>
          <pc:sldMk cId="649106040" sldId="274"/>
        </pc:sldMkLst>
        <pc:spChg chg="add del">
          <ac:chgData name="Samuel Zuckerman" userId="208a3040-e538-4f7b-b7d4-5df79e557134" providerId="ADAL" clId="{CC78CDE0-AD4E-47A8-921A-7B01BBEF8745}" dt="2024-04-01T15:06:04.946" v="1981" actId="26606"/>
          <ac:spMkLst>
            <pc:docMk/>
            <pc:sldMk cId="649106040" sldId="274"/>
            <ac:spMk id="2" creationId="{2B309709-9969-6B5F-E4A4-00862C57E69E}"/>
          </ac:spMkLst>
        </pc:spChg>
        <pc:spChg chg="add mod">
          <ac:chgData name="Samuel Zuckerman" userId="208a3040-e538-4f7b-b7d4-5df79e557134" providerId="ADAL" clId="{CC78CDE0-AD4E-47A8-921A-7B01BBEF8745}" dt="2024-04-04T19:17:53.431" v="9353" actId="1036"/>
          <ac:spMkLst>
            <pc:docMk/>
            <pc:sldMk cId="649106040" sldId="274"/>
            <ac:spMk id="2" creationId="{9D4B9F6C-5707-68AB-DB72-AA6D8432FE47}"/>
          </ac:spMkLst>
        </pc:spChg>
        <pc:spChg chg="add del">
          <ac:chgData name="Samuel Zuckerman" userId="208a3040-e538-4f7b-b7d4-5df79e557134" providerId="ADAL" clId="{CC78CDE0-AD4E-47A8-921A-7B01BBEF8745}" dt="2024-04-01T15:06:04.946" v="1981" actId="26606"/>
          <ac:spMkLst>
            <pc:docMk/>
            <pc:sldMk cId="649106040" sldId="274"/>
            <ac:spMk id="3" creationId="{26157877-8F44-8654-EEF6-E8E4B5AE6495}"/>
          </ac:spMkLst>
        </pc:spChg>
        <pc:spChg chg="add del">
          <ac:chgData name="Samuel Zuckerman" userId="208a3040-e538-4f7b-b7d4-5df79e557134" providerId="ADAL" clId="{CC78CDE0-AD4E-47A8-921A-7B01BBEF8745}" dt="2024-04-01T15:06:03.290" v="1976" actId="26606"/>
          <ac:spMkLst>
            <pc:docMk/>
            <pc:sldMk cId="649106040" sldId="274"/>
            <ac:spMk id="9" creationId="{42A4FC2C-047E-45A5-965D-8E1E3BF09BC6}"/>
          </ac:spMkLst>
        </pc:spChg>
        <pc:spChg chg="add del">
          <ac:chgData name="Samuel Zuckerman" userId="208a3040-e538-4f7b-b7d4-5df79e557134" providerId="ADAL" clId="{CC78CDE0-AD4E-47A8-921A-7B01BBEF8745}" dt="2024-04-01T15:06:04.175" v="1978" actId="26606"/>
          <ac:spMkLst>
            <pc:docMk/>
            <pc:sldMk cId="649106040" sldId="274"/>
            <ac:spMk id="11" creationId="{E722B2DD-E14D-4972-9D98-5D6E61B1B2D2}"/>
          </ac:spMkLst>
        </pc:spChg>
        <pc:spChg chg="add del">
          <ac:chgData name="Samuel Zuckerman" userId="208a3040-e538-4f7b-b7d4-5df79e557134" providerId="ADAL" clId="{CC78CDE0-AD4E-47A8-921A-7B01BBEF8745}" dt="2024-04-01T15:06:04.175" v="1978" actId="26606"/>
          <ac:spMkLst>
            <pc:docMk/>
            <pc:sldMk cId="649106040" sldId="274"/>
            <ac:spMk id="12" creationId="{11B2B030-4738-4359-9E46-144B7C8BFF8B}"/>
          </ac:spMkLst>
        </pc:spChg>
        <pc:spChg chg="add del">
          <ac:chgData name="Samuel Zuckerman" userId="208a3040-e538-4f7b-b7d4-5df79e557134" providerId="ADAL" clId="{CC78CDE0-AD4E-47A8-921A-7B01BBEF8745}" dt="2024-04-01T15:06:04.946" v="1980" actId="26606"/>
          <ac:spMkLst>
            <pc:docMk/>
            <pc:sldMk cId="649106040" sldId="274"/>
            <ac:spMk id="14" creationId="{42A4FC2C-047E-45A5-965D-8E1E3BF09BC6}"/>
          </ac:spMkLst>
        </pc:spChg>
        <pc:spChg chg="add">
          <ac:chgData name="Samuel Zuckerman" userId="208a3040-e538-4f7b-b7d4-5df79e557134" providerId="ADAL" clId="{CC78CDE0-AD4E-47A8-921A-7B01BBEF8745}" dt="2024-04-01T15:06:04.946" v="1981" actId="26606"/>
          <ac:spMkLst>
            <pc:docMk/>
            <pc:sldMk cId="649106040" sldId="274"/>
            <ac:spMk id="16" creationId="{11B2B030-4738-4359-9E46-144B7C8BFF8B}"/>
          </ac:spMkLst>
        </pc:spChg>
        <pc:spChg chg="add">
          <ac:chgData name="Samuel Zuckerman" userId="208a3040-e538-4f7b-b7d4-5df79e557134" providerId="ADAL" clId="{CC78CDE0-AD4E-47A8-921A-7B01BBEF8745}" dt="2024-04-01T15:06:04.946" v="1981" actId="26606"/>
          <ac:spMkLst>
            <pc:docMk/>
            <pc:sldMk cId="649106040" sldId="274"/>
            <ac:spMk id="17" creationId="{E722B2DD-E14D-4972-9D98-5D6E61B1B2D2}"/>
          </ac:spMkLst>
        </pc:spChg>
        <pc:picChg chg="add mod modCrop">
          <ac:chgData name="Samuel Zuckerman" userId="208a3040-e538-4f7b-b7d4-5df79e557134" providerId="ADAL" clId="{CC78CDE0-AD4E-47A8-921A-7B01BBEF8745}" dt="2024-04-01T15:06:22.453" v="1998" actId="18131"/>
          <ac:picMkLst>
            <pc:docMk/>
            <pc:sldMk cId="649106040" sldId="274"/>
            <ac:picMk id="4" creationId="{82553AD1-4E44-6DC2-4D13-8D3E42624A3E}"/>
          </ac:picMkLst>
        </pc:picChg>
      </pc:sldChg>
      <pc:sldChg chg="addSp delSp modSp new del mod setBg">
        <pc:chgData name="Samuel Zuckerman" userId="208a3040-e538-4f7b-b7d4-5df79e557134" providerId="ADAL" clId="{CC78CDE0-AD4E-47A8-921A-7B01BBEF8745}" dt="2024-04-01T21:10:21.565" v="3289" actId="47"/>
        <pc:sldMkLst>
          <pc:docMk/>
          <pc:sldMk cId="3985206682" sldId="275"/>
        </pc:sldMkLst>
        <pc:spChg chg="del">
          <ac:chgData name="Samuel Zuckerman" userId="208a3040-e538-4f7b-b7d4-5df79e557134" providerId="ADAL" clId="{CC78CDE0-AD4E-47A8-921A-7B01BBEF8745}" dt="2024-04-01T15:05:46.337" v="1973" actId="26606"/>
          <ac:spMkLst>
            <pc:docMk/>
            <pc:sldMk cId="3985206682" sldId="275"/>
            <ac:spMk id="2" creationId="{88D2D940-A8E5-2CF1-FA52-C83025F9C0FE}"/>
          </ac:spMkLst>
        </pc:spChg>
        <pc:spChg chg="del">
          <ac:chgData name="Samuel Zuckerman" userId="208a3040-e538-4f7b-b7d4-5df79e557134" providerId="ADAL" clId="{CC78CDE0-AD4E-47A8-921A-7B01BBEF8745}" dt="2024-04-01T15:05:46.337" v="1973" actId="26606"/>
          <ac:spMkLst>
            <pc:docMk/>
            <pc:sldMk cId="3985206682" sldId="275"/>
            <ac:spMk id="3" creationId="{77F93A1D-3949-B46A-B7AF-A10D546229EB}"/>
          </ac:spMkLst>
        </pc:spChg>
        <pc:spChg chg="add">
          <ac:chgData name="Samuel Zuckerman" userId="208a3040-e538-4f7b-b7d4-5df79e557134" providerId="ADAL" clId="{CC78CDE0-AD4E-47A8-921A-7B01BBEF8745}" dt="2024-04-01T15:05:46.337" v="1973" actId="26606"/>
          <ac:spMkLst>
            <pc:docMk/>
            <pc:sldMk cId="3985206682" sldId="275"/>
            <ac:spMk id="2055" creationId="{11B2B030-4738-4359-9E46-144B7C8BFF8B}"/>
          </ac:spMkLst>
        </pc:spChg>
        <pc:spChg chg="add">
          <ac:chgData name="Samuel Zuckerman" userId="208a3040-e538-4f7b-b7d4-5df79e557134" providerId="ADAL" clId="{CC78CDE0-AD4E-47A8-921A-7B01BBEF8745}" dt="2024-04-01T15:05:46.337" v="1973" actId="26606"/>
          <ac:spMkLst>
            <pc:docMk/>
            <pc:sldMk cId="3985206682" sldId="275"/>
            <ac:spMk id="2057" creationId="{E722B2DD-E14D-4972-9D98-5D6E61B1B2D2}"/>
          </ac:spMkLst>
        </pc:spChg>
        <pc:picChg chg="add mod">
          <ac:chgData name="Samuel Zuckerman" userId="208a3040-e538-4f7b-b7d4-5df79e557134" providerId="ADAL" clId="{CC78CDE0-AD4E-47A8-921A-7B01BBEF8745}" dt="2024-04-01T21:10:15.072" v="3288" actId="29295"/>
          <ac:picMkLst>
            <pc:docMk/>
            <pc:sldMk cId="3985206682" sldId="275"/>
            <ac:picMk id="4" creationId="{E0434BB6-71E0-38D5-9B00-A2AD2EB9E800}"/>
          </ac:picMkLst>
        </pc:picChg>
        <pc:picChg chg="add mod">
          <ac:chgData name="Samuel Zuckerman" userId="208a3040-e538-4f7b-b7d4-5df79e557134" providerId="ADAL" clId="{CC78CDE0-AD4E-47A8-921A-7B01BBEF8745}" dt="2024-04-01T15:07:14.816" v="2006" actId="732"/>
          <ac:picMkLst>
            <pc:docMk/>
            <pc:sldMk cId="3985206682" sldId="275"/>
            <ac:picMk id="2050" creationId="{A0616167-D2C1-F2ED-FFD7-D29F5DE9648E}"/>
          </ac:picMkLst>
        </pc:picChg>
      </pc:sldChg>
      <pc:sldChg chg="addSp delSp modSp new mod modNotesTx">
        <pc:chgData name="Samuel Zuckerman" userId="208a3040-e538-4f7b-b7d4-5df79e557134" providerId="ADAL" clId="{CC78CDE0-AD4E-47A8-921A-7B01BBEF8745}" dt="2024-04-15T00:16:27.407" v="18362" actId="20577"/>
        <pc:sldMkLst>
          <pc:docMk/>
          <pc:sldMk cId="1078776110" sldId="276"/>
        </pc:sldMkLst>
        <pc:spChg chg="add del mod">
          <ac:chgData name="Samuel Zuckerman" userId="208a3040-e538-4f7b-b7d4-5df79e557134" providerId="ADAL" clId="{CC78CDE0-AD4E-47A8-921A-7B01BBEF8745}" dt="2024-04-04T19:21:46.567" v="9471" actId="1076"/>
          <ac:spMkLst>
            <pc:docMk/>
            <pc:sldMk cId="1078776110" sldId="276"/>
            <ac:spMk id="2" creationId="{B4C8F164-13B4-D064-00E7-EDB9C0DF9DC5}"/>
          </ac:spMkLst>
        </pc:spChg>
        <pc:spChg chg="add mod">
          <ac:chgData name="Samuel Zuckerman" userId="208a3040-e538-4f7b-b7d4-5df79e557134" providerId="ADAL" clId="{CC78CDE0-AD4E-47A8-921A-7B01BBEF8745}" dt="2024-04-04T19:21:19.143" v="9461"/>
          <ac:spMkLst>
            <pc:docMk/>
            <pc:sldMk cId="1078776110" sldId="276"/>
            <ac:spMk id="6" creationId="{D40C6A50-DC62-FAA2-1BA0-E198200B8D35}"/>
          </ac:spMkLst>
        </pc:spChg>
        <pc:spChg chg="add del mod">
          <ac:chgData name="Samuel Zuckerman" userId="208a3040-e538-4f7b-b7d4-5df79e557134" providerId="ADAL" clId="{CC78CDE0-AD4E-47A8-921A-7B01BBEF8745}" dt="2024-04-04T19:21:17.691" v="9457" actId="21"/>
          <ac:spMkLst>
            <pc:docMk/>
            <pc:sldMk cId="1078776110" sldId="276"/>
            <ac:spMk id="8" creationId="{9646652D-59B0-BA46-5011-464B032DEE84}"/>
          </ac:spMkLst>
        </pc:spChg>
        <pc:picChg chg="add mod modCrop">
          <ac:chgData name="Samuel Zuckerman" userId="208a3040-e538-4f7b-b7d4-5df79e557134" providerId="ADAL" clId="{CC78CDE0-AD4E-47A8-921A-7B01BBEF8745}" dt="2024-04-01T15:10:12.323" v="2189" actId="1076"/>
          <ac:picMkLst>
            <pc:docMk/>
            <pc:sldMk cId="1078776110" sldId="276"/>
            <ac:picMk id="4" creationId="{9144AE85-825A-4B0B-7A5B-214C4768D4E2}"/>
          </ac:picMkLst>
        </pc:picChg>
        <pc:picChg chg="add mod">
          <ac:chgData name="Samuel Zuckerman" userId="208a3040-e538-4f7b-b7d4-5df79e557134" providerId="ADAL" clId="{CC78CDE0-AD4E-47A8-921A-7B01BBEF8745}" dt="2024-04-01T15:10:15.121" v="2190" actId="1076"/>
          <ac:picMkLst>
            <pc:docMk/>
            <pc:sldMk cId="1078776110" sldId="276"/>
            <ac:picMk id="5" creationId="{DE4801DC-3FE2-64AF-AF33-F41FA29DD2AC}"/>
          </ac:picMkLst>
        </pc:picChg>
        <pc:picChg chg="add del mod">
          <ac:chgData name="Samuel Zuckerman" userId="208a3040-e538-4f7b-b7d4-5df79e557134" providerId="ADAL" clId="{CC78CDE0-AD4E-47A8-921A-7B01BBEF8745}" dt="2024-04-02T10:59:01.220" v="4769" actId="21"/>
          <ac:picMkLst>
            <pc:docMk/>
            <pc:sldMk cId="1078776110" sldId="276"/>
            <ac:picMk id="6" creationId="{3AC2FED7-1CB7-622D-813C-FCD2B47A2E08}"/>
          </ac:picMkLst>
        </pc:picChg>
      </pc:sldChg>
      <pc:sldChg chg="addSp delSp modSp new del mod ord setBg">
        <pc:chgData name="Samuel Zuckerman" userId="208a3040-e538-4f7b-b7d4-5df79e557134" providerId="ADAL" clId="{CC78CDE0-AD4E-47A8-921A-7B01BBEF8745}" dt="2024-04-04T19:00:48.206" v="9189" actId="47"/>
        <pc:sldMkLst>
          <pc:docMk/>
          <pc:sldMk cId="3126538092" sldId="277"/>
        </pc:sldMkLst>
        <pc:spChg chg="mod">
          <ac:chgData name="Samuel Zuckerman" userId="208a3040-e538-4f7b-b7d4-5df79e557134" providerId="ADAL" clId="{CC78CDE0-AD4E-47A8-921A-7B01BBEF8745}" dt="2024-04-01T21:08:23.873" v="3274" actId="26606"/>
          <ac:spMkLst>
            <pc:docMk/>
            <pc:sldMk cId="3126538092" sldId="277"/>
            <ac:spMk id="2" creationId="{EF25A51B-39B5-9F93-A515-BC75BDD0ED64}"/>
          </ac:spMkLst>
        </pc:spChg>
        <pc:spChg chg="mod">
          <ac:chgData name="Samuel Zuckerman" userId="208a3040-e538-4f7b-b7d4-5df79e557134" providerId="ADAL" clId="{CC78CDE0-AD4E-47A8-921A-7B01BBEF8745}" dt="2024-04-01T21:08:23.873" v="3274" actId="26606"/>
          <ac:spMkLst>
            <pc:docMk/>
            <pc:sldMk cId="3126538092" sldId="277"/>
            <ac:spMk id="3" creationId="{B9DC678E-FC57-E015-B24E-FEF35B5ECB42}"/>
          </ac:spMkLst>
        </pc:spChg>
        <pc:spChg chg="add del">
          <ac:chgData name="Samuel Zuckerman" userId="208a3040-e538-4f7b-b7d4-5df79e557134" providerId="ADAL" clId="{CC78CDE0-AD4E-47A8-921A-7B01BBEF8745}" dt="2024-04-01T21:08:23.873" v="3274" actId="26606"/>
          <ac:spMkLst>
            <pc:docMk/>
            <pc:sldMk cId="3126538092" sldId="277"/>
            <ac:spMk id="9" creationId="{C0763A76-9F1C-4FC5-82B7-DD475DA461B2}"/>
          </ac:spMkLst>
        </pc:spChg>
        <pc:spChg chg="add del">
          <ac:chgData name="Samuel Zuckerman" userId="208a3040-e538-4f7b-b7d4-5df79e557134" providerId="ADAL" clId="{CC78CDE0-AD4E-47A8-921A-7B01BBEF8745}" dt="2024-04-01T21:08:23.873" v="3274" actId="26606"/>
          <ac:spMkLst>
            <pc:docMk/>
            <pc:sldMk cId="3126538092" sldId="277"/>
            <ac:spMk id="11" creationId="{E81BF4F6-F2CF-4984-9D14-D6966D92F99F}"/>
          </ac:spMkLst>
        </pc:spChg>
        <pc:picChg chg="add mod ord modCrop">
          <ac:chgData name="Samuel Zuckerman" userId="208a3040-e538-4f7b-b7d4-5df79e557134" providerId="ADAL" clId="{CC78CDE0-AD4E-47A8-921A-7B01BBEF8745}" dt="2024-04-01T21:09:20.039" v="3282" actId="732"/>
          <ac:picMkLst>
            <pc:docMk/>
            <pc:sldMk cId="3126538092" sldId="277"/>
            <ac:picMk id="4" creationId="{A939A746-EDFC-6909-E272-37345735A75B}"/>
          </ac:picMkLst>
        </pc:picChg>
      </pc:sldChg>
      <pc:sldChg chg="addSp delSp modSp new mod ord setBg modClrScheme delDesignElem chgLayout">
        <pc:chgData name="Samuel Zuckerman" userId="208a3040-e538-4f7b-b7d4-5df79e557134" providerId="ADAL" clId="{CC78CDE0-AD4E-47A8-921A-7B01BBEF8745}" dt="2024-04-12T17:25:33.299" v="13000" actId="404"/>
        <pc:sldMkLst>
          <pc:docMk/>
          <pc:sldMk cId="1856192344" sldId="278"/>
        </pc:sldMkLst>
        <pc:spChg chg="mod ord">
          <ac:chgData name="Samuel Zuckerman" userId="208a3040-e538-4f7b-b7d4-5df79e557134" providerId="ADAL" clId="{CC78CDE0-AD4E-47A8-921A-7B01BBEF8745}" dt="2024-04-02T15:50:12.850" v="6831" actId="242"/>
          <ac:spMkLst>
            <pc:docMk/>
            <pc:sldMk cId="1856192344" sldId="278"/>
            <ac:spMk id="2" creationId="{FF93C033-D75A-9EDB-0874-2AC267909EDD}"/>
          </ac:spMkLst>
        </pc:spChg>
        <pc:spChg chg="del mod ord">
          <ac:chgData name="Samuel Zuckerman" userId="208a3040-e538-4f7b-b7d4-5df79e557134" providerId="ADAL" clId="{CC78CDE0-AD4E-47A8-921A-7B01BBEF8745}" dt="2024-04-02T15:29:44.565" v="6145" actId="700"/>
          <ac:spMkLst>
            <pc:docMk/>
            <pc:sldMk cId="1856192344" sldId="278"/>
            <ac:spMk id="3" creationId="{384C42FD-D1D4-9CEE-079D-9311E2D0A62F}"/>
          </ac:spMkLst>
        </pc:spChg>
        <pc:spChg chg="add mod">
          <ac:chgData name="Samuel Zuckerman" userId="208a3040-e538-4f7b-b7d4-5df79e557134" providerId="ADAL" clId="{CC78CDE0-AD4E-47A8-921A-7B01BBEF8745}" dt="2024-04-12T17:25:33.299" v="13000" actId="404"/>
          <ac:spMkLst>
            <pc:docMk/>
            <pc:sldMk cId="1856192344" sldId="278"/>
            <ac:spMk id="3" creationId="{CEBDC62A-2588-C2CE-62F4-9CD43494A512}"/>
          </ac:spMkLst>
        </pc:spChg>
        <pc:spChg chg="add mod">
          <ac:chgData name="Samuel Zuckerman" userId="208a3040-e538-4f7b-b7d4-5df79e557134" providerId="ADAL" clId="{CC78CDE0-AD4E-47A8-921A-7B01BBEF8745}" dt="2024-04-02T15:49:31.644" v="6817" actId="1076"/>
          <ac:spMkLst>
            <pc:docMk/>
            <pc:sldMk cId="1856192344" sldId="278"/>
            <ac:spMk id="7" creationId="{A645951B-E7AF-DBE9-18BD-CD095842F65E}"/>
          </ac:spMkLst>
        </pc:spChg>
        <pc:spChg chg="add del mod ord">
          <ac:chgData name="Samuel Zuckerman" userId="208a3040-e538-4f7b-b7d4-5df79e557134" providerId="ADAL" clId="{CC78CDE0-AD4E-47A8-921A-7B01BBEF8745}" dt="2024-04-02T15:29:35.640" v="6142" actId="700"/>
          <ac:spMkLst>
            <pc:docMk/>
            <pc:sldMk cId="1856192344" sldId="278"/>
            <ac:spMk id="12" creationId="{8DE5F471-162D-A207-F72D-957949B152C8}"/>
          </ac:spMkLst>
        </pc:spChg>
        <pc:spChg chg="add del mod ord">
          <ac:chgData name="Samuel Zuckerman" userId="208a3040-e538-4f7b-b7d4-5df79e557134" providerId="ADAL" clId="{CC78CDE0-AD4E-47A8-921A-7B01BBEF8745}" dt="2024-04-02T15:48:04.832" v="6784" actId="478"/>
          <ac:spMkLst>
            <pc:docMk/>
            <pc:sldMk cId="1856192344" sldId="278"/>
            <ac:spMk id="13" creationId="{1D23B1AB-DD6E-CA43-8752-8F4AB412BCA1}"/>
          </ac:spMkLst>
        </pc:spChg>
        <pc:spChg chg="add del mod ord">
          <ac:chgData name="Samuel Zuckerman" userId="208a3040-e538-4f7b-b7d4-5df79e557134" providerId="ADAL" clId="{CC78CDE0-AD4E-47A8-921A-7B01BBEF8745}" dt="2024-04-02T15:47:46.967" v="6754" actId="700"/>
          <ac:spMkLst>
            <pc:docMk/>
            <pc:sldMk cId="1856192344" sldId="278"/>
            <ac:spMk id="14" creationId="{0B462012-DCCE-EA62-3443-6D006EE76BFD}"/>
          </ac:spMkLst>
        </pc:spChg>
        <pc:spChg chg="add del mod ord">
          <ac:chgData name="Samuel Zuckerman" userId="208a3040-e538-4f7b-b7d4-5df79e557134" providerId="ADAL" clId="{CC78CDE0-AD4E-47A8-921A-7B01BBEF8745}" dt="2024-04-02T15:46:47.250" v="6656" actId="21"/>
          <ac:spMkLst>
            <pc:docMk/>
            <pc:sldMk cId="1856192344" sldId="278"/>
            <ac:spMk id="15" creationId="{FA752EAC-8BC2-42B1-F0B5-85BD62D7D346}"/>
          </ac:spMkLst>
        </pc:spChg>
        <pc:spChg chg="add del mod ord">
          <ac:chgData name="Samuel Zuckerman" userId="208a3040-e538-4f7b-b7d4-5df79e557134" providerId="ADAL" clId="{CC78CDE0-AD4E-47A8-921A-7B01BBEF8745}" dt="2024-04-02T15:46:47.250" v="6656" actId="21"/>
          <ac:spMkLst>
            <pc:docMk/>
            <pc:sldMk cId="1856192344" sldId="278"/>
            <ac:spMk id="16" creationId="{FBD09A08-9D71-E09A-0982-AD35FD15D0CF}"/>
          </ac:spMkLst>
        </pc:spChg>
        <pc:spChg chg="add mod">
          <ac:chgData name="Samuel Zuckerman" userId="208a3040-e538-4f7b-b7d4-5df79e557134" providerId="ADAL" clId="{CC78CDE0-AD4E-47A8-921A-7B01BBEF8745}" dt="2024-04-02T15:49:19.964" v="6814" actId="1037"/>
          <ac:spMkLst>
            <pc:docMk/>
            <pc:sldMk cId="1856192344" sldId="278"/>
            <ac:spMk id="19" creationId="{C3824252-5607-6CC4-E920-E0F173F9B9C5}"/>
          </ac:spMkLst>
        </pc:spChg>
        <pc:spChg chg="add mod">
          <ac:chgData name="Samuel Zuckerman" userId="208a3040-e538-4f7b-b7d4-5df79e557134" providerId="ADAL" clId="{CC78CDE0-AD4E-47A8-921A-7B01BBEF8745}" dt="2024-04-02T15:49:24.431" v="6815" actId="1036"/>
          <ac:spMkLst>
            <pc:docMk/>
            <pc:sldMk cId="1856192344" sldId="278"/>
            <ac:spMk id="20" creationId="{00492964-B9BD-5897-11FA-50996403C263}"/>
          </ac:spMkLst>
        </pc:spChg>
        <pc:spChg chg="add del mod">
          <ac:chgData name="Samuel Zuckerman" userId="208a3040-e538-4f7b-b7d4-5df79e557134" providerId="ADAL" clId="{CC78CDE0-AD4E-47A8-921A-7B01BBEF8745}" dt="2024-04-02T15:46:47.250" v="6656" actId="21"/>
          <ac:spMkLst>
            <pc:docMk/>
            <pc:sldMk cId="1856192344" sldId="278"/>
            <ac:spMk id="26" creationId="{9AD5215D-B05D-1814-4516-03BB66F7F747}"/>
          </ac:spMkLst>
        </pc:spChg>
        <pc:spChg chg="add del mod">
          <ac:chgData name="Samuel Zuckerman" userId="208a3040-e538-4f7b-b7d4-5df79e557134" providerId="ADAL" clId="{CC78CDE0-AD4E-47A8-921A-7B01BBEF8745}" dt="2024-04-02T15:47:46.967" v="6754" actId="700"/>
          <ac:spMkLst>
            <pc:docMk/>
            <pc:sldMk cId="1856192344" sldId="278"/>
            <ac:spMk id="30" creationId="{CCEED6D2-02F5-C489-903A-B9F4BD1E47B4}"/>
          </ac:spMkLst>
        </pc:spChg>
        <pc:spChg chg="add del mod">
          <ac:chgData name="Samuel Zuckerman" userId="208a3040-e538-4f7b-b7d4-5df79e557134" providerId="ADAL" clId="{CC78CDE0-AD4E-47A8-921A-7B01BBEF8745}" dt="2024-04-02T15:47:46.967" v="6754" actId="700"/>
          <ac:spMkLst>
            <pc:docMk/>
            <pc:sldMk cId="1856192344" sldId="278"/>
            <ac:spMk id="32" creationId="{86561424-AC2A-022A-C198-2A5136F26382}"/>
          </ac:spMkLst>
        </pc:spChg>
        <pc:spChg chg="add del mod">
          <ac:chgData name="Samuel Zuckerman" userId="208a3040-e538-4f7b-b7d4-5df79e557134" providerId="ADAL" clId="{CC78CDE0-AD4E-47A8-921A-7B01BBEF8745}" dt="2024-04-02T15:48:08.491" v="6785" actId="478"/>
          <ac:spMkLst>
            <pc:docMk/>
            <pc:sldMk cId="1856192344" sldId="278"/>
            <ac:spMk id="34" creationId="{C0EAA243-6ECD-78CC-C547-3A3F9F8E9503}"/>
          </ac:spMkLst>
        </pc:spChg>
        <pc:spChg chg="add mod">
          <ac:chgData name="Samuel Zuckerman" userId="208a3040-e538-4f7b-b7d4-5df79e557134" providerId="ADAL" clId="{CC78CDE0-AD4E-47A8-921A-7B01BBEF8745}" dt="2024-04-04T19:14:28.760" v="9253" actId="179"/>
          <ac:spMkLst>
            <pc:docMk/>
            <pc:sldMk cId="1856192344" sldId="278"/>
            <ac:spMk id="37" creationId="{48B838AE-E208-443A-1A5E-B26CBB9F62FD}"/>
          </ac:spMkLst>
        </pc:spChg>
        <pc:grpChg chg="add mod">
          <ac:chgData name="Samuel Zuckerman" userId="208a3040-e538-4f7b-b7d4-5df79e557134" providerId="ADAL" clId="{CC78CDE0-AD4E-47A8-921A-7B01BBEF8745}" dt="2024-04-02T15:48:16.268" v="6788" actId="164"/>
          <ac:grpSpMkLst>
            <pc:docMk/>
            <pc:sldMk cId="1856192344" sldId="278"/>
            <ac:grpSpMk id="8" creationId="{D5C953F5-2A1C-3996-5D72-559FB87046D0}"/>
          </ac:grpSpMkLst>
        </pc:grpChg>
        <pc:grpChg chg="add del">
          <ac:chgData name="Samuel Zuckerman" userId="208a3040-e538-4f7b-b7d4-5df79e557134" providerId="ADAL" clId="{CC78CDE0-AD4E-47A8-921A-7B01BBEF8745}" dt="2024-04-02T15:29:44.565" v="6145" actId="700"/>
          <ac:grpSpMkLst>
            <pc:docMk/>
            <pc:sldMk cId="1856192344" sldId="278"/>
            <ac:grpSpMk id="9" creationId="{6258F736-B256-8039-9DC6-F4E49A5C5AD5}"/>
          </ac:grpSpMkLst>
        </pc:grpChg>
        <pc:grpChg chg="add del mod">
          <ac:chgData name="Samuel Zuckerman" userId="208a3040-e538-4f7b-b7d4-5df79e557134" providerId="ADAL" clId="{CC78CDE0-AD4E-47A8-921A-7B01BBEF8745}" dt="2024-04-02T15:49:42.259" v="6820" actId="478"/>
          <ac:grpSpMkLst>
            <pc:docMk/>
            <pc:sldMk cId="1856192344" sldId="278"/>
            <ac:grpSpMk id="35" creationId="{423D0791-572A-A303-1367-797EE3F8F18A}"/>
          </ac:grpSpMkLst>
        </pc:grpChg>
        <pc:picChg chg="add mod">
          <ac:chgData name="Samuel Zuckerman" userId="208a3040-e538-4f7b-b7d4-5df79e557134" providerId="ADAL" clId="{CC78CDE0-AD4E-47A8-921A-7B01BBEF8745}" dt="2024-04-02T15:28:49.398" v="6131" actId="164"/>
          <ac:picMkLst>
            <pc:docMk/>
            <pc:sldMk cId="1856192344" sldId="278"/>
            <ac:picMk id="4" creationId="{80AD7302-CDA8-F3FF-99F2-0B6F07F5E714}"/>
          </ac:picMkLst>
        </pc:picChg>
        <pc:picChg chg="add mod">
          <ac:chgData name="Samuel Zuckerman" userId="208a3040-e538-4f7b-b7d4-5df79e557134" providerId="ADAL" clId="{CC78CDE0-AD4E-47A8-921A-7B01BBEF8745}" dt="2024-04-02T15:28:49.398" v="6131" actId="164"/>
          <ac:picMkLst>
            <pc:docMk/>
            <pc:sldMk cId="1856192344" sldId="278"/>
            <ac:picMk id="6" creationId="{456A2F38-D0EC-510E-B0D5-B4CA871DB8F9}"/>
          </ac:picMkLst>
        </pc:picChg>
        <pc:picChg chg="add del mod">
          <ac:chgData name="Samuel Zuckerman" userId="208a3040-e538-4f7b-b7d4-5df79e557134" providerId="ADAL" clId="{CC78CDE0-AD4E-47A8-921A-7B01BBEF8745}" dt="2024-04-02T15:35:07.719" v="6362" actId="478"/>
          <ac:picMkLst>
            <pc:docMk/>
            <pc:sldMk cId="1856192344" sldId="278"/>
            <ac:picMk id="18" creationId="{FF209911-5393-4F9A-0772-79FA7E390579}"/>
          </ac:picMkLst>
        </pc:picChg>
        <pc:picChg chg="add del mod">
          <ac:chgData name="Samuel Zuckerman" userId="208a3040-e538-4f7b-b7d4-5df79e557134" providerId="ADAL" clId="{CC78CDE0-AD4E-47A8-921A-7B01BBEF8745}" dt="2024-04-02T15:37:35.076" v="6411" actId="478"/>
          <ac:picMkLst>
            <pc:docMk/>
            <pc:sldMk cId="1856192344" sldId="278"/>
            <ac:picMk id="21" creationId="{D27418AD-7926-2122-5030-6D628CB79F78}"/>
          </ac:picMkLst>
        </pc:picChg>
        <pc:picChg chg="add del mod modCrop">
          <ac:chgData name="Samuel Zuckerman" userId="208a3040-e538-4f7b-b7d4-5df79e557134" providerId="ADAL" clId="{CC78CDE0-AD4E-47A8-921A-7B01BBEF8745}" dt="2024-04-02T15:46:47.250" v="6656" actId="21"/>
          <ac:picMkLst>
            <pc:docMk/>
            <pc:sldMk cId="1856192344" sldId="278"/>
            <ac:picMk id="23" creationId="{48520776-74E9-B4E1-6C05-90CDD87251CD}"/>
          </ac:picMkLst>
        </pc:picChg>
        <pc:picChg chg="add del mod modCrop">
          <ac:chgData name="Samuel Zuckerman" userId="208a3040-e538-4f7b-b7d4-5df79e557134" providerId="ADAL" clId="{CC78CDE0-AD4E-47A8-921A-7B01BBEF8745}" dt="2024-04-02T15:40:40.019" v="6454" actId="478"/>
          <ac:picMkLst>
            <pc:docMk/>
            <pc:sldMk cId="1856192344" sldId="278"/>
            <ac:picMk id="24" creationId="{D507B304-923A-52E5-458B-0620C755B482}"/>
          </ac:picMkLst>
        </pc:picChg>
        <pc:picChg chg="add del mod modCrop">
          <ac:chgData name="Samuel Zuckerman" userId="208a3040-e538-4f7b-b7d4-5df79e557134" providerId="ADAL" clId="{CC78CDE0-AD4E-47A8-921A-7B01BBEF8745}" dt="2024-04-02T15:46:47.250" v="6656" actId="21"/>
          <ac:picMkLst>
            <pc:docMk/>
            <pc:sldMk cId="1856192344" sldId="278"/>
            <ac:picMk id="25" creationId="{A1E1A718-959D-7E72-5795-8ED3A28EF070}"/>
          </ac:picMkLst>
        </pc:picChg>
        <pc:picChg chg="add mod modCrop">
          <ac:chgData name="Samuel Zuckerman" userId="208a3040-e538-4f7b-b7d4-5df79e557134" providerId="ADAL" clId="{CC78CDE0-AD4E-47A8-921A-7B01BBEF8745}" dt="2024-04-04T19:00:08.773" v="9183" actId="1038"/>
          <ac:picMkLst>
            <pc:docMk/>
            <pc:sldMk cId="1856192344" sldId="278"/>
            <ac:picMk id="36" creationId="{380FA689-03C4-F801-9A6B-F681225CE63F}"/>
          </ac:picMkLst>
        </pc:picChg>
        <pc:cxnChg chg="add del mod">
          <ac:chgData name="Samuel Zuckerman" userId="208a3040-e538-4f7b-b7d4-5df79e557134" providerId="ADAL" clId="{CC78CDE0-AD4E-47A8-921A-7B01BBEF8745}" dt="2024-04-02T15:46:47.250" v="6656" actId="21"/>
          <ac:cxnSpMkLst>
            <pc:docMk/>
            <pc:sldMk cId="1856192344" sldId="278"/>
            <ac:cxnSpMk id="28" creationId="{5C82DD1D-31D9-2309-43CB-285D19F79279}"/>
          </ac:cxnSpMkLst>
        </pc:cxnChg>
      </pc:sldChg>
      <pc:sldChg chg="addSp delSp modSp new del mod setBg">
        <pc:chgData name="Samuel Zuckerman" userId="208a3040-e538-4f7b-b7d4-5df79e557134" providerId="ADAL" clId="{CC78CDE0-AD4E-47A8-921A-7B01BBEF8745}" dt="2024-04-02T11:29:08.736" v="4865" actId="47"/>
        <pc:sldMkLst>
          <pc:docMk/>
          <pc:sldMk cId="1308488083" sldId="279"/>
        </pc:sldMkLst>
        <pc:spChg chg="del">
          <ac:chgData name="Samuel Zuckerman" userId="208a3040-e538-4f7b-b7d4-5df79e557134" providerId="ADAL" clId="{CC78CDE0-AD4E-47A8-921A-7B01BBEF8745}" dt="2024-04-01T20:51:03.395" v="2740" actId="26606"/>
          <ac:spMkLst>
            <pc:docMk/>
            <pc:sldMk cId="1308488083" sldId="279"/>
            <ac:spMk id="2" creationId="{385A9C36-C820-F0DF-7D71-BDAC62DA10E2}"/>
          </ac:spMkLst>
        </pc:spChg>
        <pc:spChg chg="del">
          <ac:chgData name="Samuel Zuckerman" userId="208a3040-e538-4f7b-b7d4-5df79e557134" providerId="ADAL" clId="{CC78CDE0-AD4E-47A8-921A-7B01BBEF8745}" dt="2024-04-01T20:51:03.395" v="2740" actId="26606"/>
          <ac:spMkLst>
            <pc:docMk/>
            <pc:sldMk cId="1308488083" sldId="279"/>
            <ac:spMk id="3" creationId="{E6A49E41-5274-7482-803C-E1DB2ECBAE65}"/>
          </ac:spMkLst>
        </pc:spChg>
        <pc:spChg chg="add mod">
          <ac:chgData name="Samuel Zuckerman" userId="208a3040-e538-4f7b-b7d4-5df79e557134" providerId="ADAL" clId="{CC78CDE0-AD4E-47A8-921A-7B01BBEF8745}" dt="2024-04-02T11:28:49.713" v="4861" actId="21"/>
          <ac:spMkLst>
            <pc:docMk/>
            <pc:sldMk cId="1308488083" sldId="279"/>
            <ac:spMk id="7" creationId="{97F87DE2-1354-16B8-2D15-5B44F700F5CF}"/>
          </ac:spMkLst>
        </pc:spChg>
        <pc:picChg chg="add del mod">
          <ac:chgData name="Samuel Zuckerman" userId="208a3040-e538-4f7b-b7d4-5df79e557134" providerId="ADAL" clId="{CC78CDE0-AD4E-47A8-921A-7B01BBEF8745}" dt="2024-04-02T11:28:49.713" v="4861" actId="21"/>
          <ac:picMkLst>
            <pc:docMk/>
            <pc:sldMk cId="1308488083" sldId="279"/>
            <ac:picMk id="5" creationId="{99E2F3CF-9502-CDA0-3443-FCE25A28495D}"/>
          </ac:picMkLst>
        </pc:picChg>
      </pc:sldChg>
      <pc:sldChg chg="addSp delSp modSp new mod ord setBg modClrScheme chgLayout">
        <pc:chgData name="Samuel Zuckerman" userId="208a3040-e538-4f7b-b7d4-5df79e557134" providerId="ADAL" clId="{CC78CDE0-AD4E-47A8-921A-7B01BBEF8745}" dt="2024-04-04T19:13:13.418" v="9198" actId="20577"/>
        <pc:sldMkLst>
          <pc:docMk/>
          <pc:sldMk cId="1978323185" sldId="280"/>
        </pc:sldMkLst>
        <pc:spChg chg="mod ord">
          <ac:chgData name="Samuel Zuckerman" userId="208a3040-e538-4f7b-b7d4-5df79e557134" providerId="ADAL" clId="{CC78CDE0-AD4E-47A8-921A-7B01BBEF8745}" dt="2024-04-02T12:50:54.760" v="5527" actId="1076"/>
          <ac:spMkLst>
            <pc:docMk/>
            <pc:sldMk cId="1978323185" sldId="280"/>
            <ac:spMk id="2" creationId="{FEE58CA8-65BF-0EB4-6445-DDD88D2D395E}"/>
          </ac:spMkLst>
        </pc:spChg>
        <pc:spChg chg="mod ord">
          <ac:chgData name="Samuel Zuckerman" userId="208a3040-e538-4f7b-b7d4-5df79e557134" providerId="ADAL" clId="{CC78CDE0-AD4E-47A8-921A-7B01BBEF8745}" dt="2024-04-02T12:04:34.175" v="5314" actId="20577"/>
          <ac:spMkLst>
            <pc:docMk/>
            <pc:sldMk cId="1978323185" sldId="280"/>
            <ac:spMk id="3" creationId="{C9ED3477-B745-7669-8577-0813AB6AB34B}"/>
          </ac:spMkLst>
        </pc:spChg>
        <pc:spChg chg="add del mod ord">
          <ac:chgData name="Samuel Zuckerman" userId="208a3040-e538-4f7b-b7d4-5df79e557134" providerId="ADAL" clId="{CC78CDE0-AD4E-47A8-921A-7B01BBEF8745}" dt="2024-04-02T12:04:06.175" v="5246" actId="700"/>
          <ac:spMkLst>
            <pc:docMk/>
            <pc:sldMk cId="1978323185" sldId="280"/>
            <ac:spMk id="9" creationId="{7F634215-BBD9-173D-3E52-C5C4AE7BB3F1}"/>
          </ac:spMkLst>
        </pc:spChg>
        <pc:spChg chg="add mod ord">
          <ac:chgData name="Samuel Zuckerman" userId="208a3040-e538-4f7b-b7d4-5df79e557134" providerId="ADAL" clId="{CC78CDE0-AD4E-47A8-921A-7B01BBEF8745}" dt="2024-04-04T19:13:13.418" v="9198" actId="20577"/>
          <ac:spMkLst>
            <pc:docMk/>
            <pc:sldMk cId="1978323185" sldId="280"/>
            <ac:spMk id="10" creationId="{2940AEE2-6E08-FA77-3C6A-4BBFD229F9C7}"/>
          </ac:spMkLst>
        </pc:spChg>
        <pc:spChg chg="add mod ord">
          <ac:chgData name="Samuel Zuckerman" userId="208a3040-e538-4f7b-b7d4-5df79e557134" providerId="ADAL" clId="{CC78CDE0-AD4E-47A8-921A-7B01BBEF8745}" dt="2024-04-02T12:05:31.133" v="5351" actId="1076"/>
          <ac:spMkLst>
            <pc:docMk/>
            <pc:sldMk cId="1978323185" sldId="280"/>
            <ac:spMk id="11" creationId="{CBA5B4CA-781D-3469-1DB8-6650A65D1A37}"/>
          </ac:spMkLst>
        </pc:spChg>
        <pc:spChg chg="add del mod ord">
          <ac:chgData name="Samuel Zuckerman" userId="208a3040-e538-4f7b-b7d4-5df79e557134" providerId="ADAL" clId="{CC78CDE0-AD4E-47A8-921A-7B01BBEF8745}" dt="2024-04-02T12:05:24.981" v="5350" actId="478"/>
          <ac:spMkLst>
            <pc:docMk/>
            <pc:sldMk cId="1978323185" sldId="280"/>
            <ac:spMk id="12" creationId="{B7E78BF6-05B8-8AE3-CF9E-64147E967595}"/>
          </ac:spMkLst>
        </pc:spChg>
        <pc:spChg chg="add mod">
          <ac:chgData name="Samuel Zuckerman" userId="208a3040-e538-4f7b-b7d4-5df79e557134" providerId="ADAL" clId="{CC78CDE0-AD4E-47A8-921A-7B01BBEF8745}" dt="2024-04-02T12:05:59.838" v="5393" actId="1037"/>
          <ac:spMkLst>
            <pc:docMk/>
            <pc:sldMk cId="1978323185" sldId="280"/>
            <ac:spMk id="13" creationId="{EEFAD565-9266-FC56-6E4E-BCE87183EDBB}"/>
          </ac:spMkLst>
        </pc:spChg>
        <pc:spChg chg="add del">
          <ac:chgData name="Samuel Zuckerman" userId="208a3040-e538-4f7b-b7d4-5df79e557134" providerId="ADAL" clId="{CC78CDE0-AD4E-47A8-921A-7B01BBEF8745}" dt="2024-04-02T12:02:56.486" v="5235" actId="26606"/>
          <ac:spMkLst>
            <pc:docMk/>
            <pc:sldMk cId="1978323185" sldId="280"/>
            <ac:spMk id="5127" creationId="{FAF68CB5-D519-4070-A998-B86F0FBCD10C}"/>
          </ac:spMkLst>
        </pc:spChg>
        <pc:spChg chg="add del">
          <ac:chgData name="Samuel Zuckerman" userId="208a3040-e538-4f7b-b7d4-5df79e557134" providerId="ADAL" clId="{CC78CDE0-AD4E-47A8-921A-7B01BBEF8745}" dt="2024-04-02T12:02:56.486" v="5235" actId="26606"/>
          <ac:spMkLst>
            <pc:docMk/>
            <pc:sldMk cId="1978323185" sldId="280"/>
            <ac:spMk id="5129" creationId="{7586665A-47B3-4AEE-BC94-15D89FF706B3}"/>
          </ac:spMkLst>
        </pc:spChg>
        <pc:grpChg chg="add mod">
          <ac:chgData name="Samuel Zuckerman" userId="208a3040-e538-4f7b-b7d4-5df79e557134" providerId="ADAL" clId="{CC78CDE0-AD4E-47A8-921A-7B01BBEF8745}" dt="2024-04-04T19:12:44.142" v="9194" actId="1076"/>
          <ac:grpSpMkLst>
            <pc:docMk/>
            <pc:sldMk cId="1978323185" sldId="280"/>
            <ac:grpSpMk id="8" creationId="{B38DFFDF-CD3D-5FD0-6EA9-16DCEF912188}"/>
          </ac:grpSpMkLst>
        </pc:grpChg>
        <pc:picChg chg="add del mod">
          <ac:chgData name="Samuel Zuckerman" userId="208a3040-e538-4f7b-b7d4-5df79e557134" providerId="ADAL" clId="{CC78CDE0-AD4E-47A8-921A-7B01BBEF8745}" dt="2024-04-02T11:58:59.855" v="5167" actId="478"/>
          <ac:picMkLst>
            <pc:docMk/>
            <pc:sldMk cId="1978323185" sldId="280"/>
            <ac:picMk id="4" creationId="{0243BF60-72E4-40BF-4AB0-647C941FB5B3}"/>
          </ac:picMkLst>
        </pc:picChg>
        <pc:picChg chg="add mod">
          <ac:chgData name="Samuel Zuckerman" userId="208a3040-e538-4f7b-b7d4-5df79e557134" providerId="ADAL" clId="{CC78CDE0-AD4E-47A8-921A-7B01BBEF8745}" dt="2024-04-04T19:12:44.142" v="9194" actId="1076"/>
          <ac:picMkLst>
            <pc:docMk/>
            <pc:sldMk cId="1978323185" sldId="280"/>
            <ac:picMk id="5" creationId="{14040059-0E2F-D24F-FA7A-09FA37742C36}"/>
          </ac:picMkLst>
        </pc:picChg>
        <pc:picChg chg="add mod ord">
          <ac:chgData name="Samuel Zuckerman" userId="208a3040-e538-4f7b-b7d4-5df79e557134" providerId="ADAL" clId="{CC78CDE0-AD4E-47A8-921A-7B01BBEF8745}" dt="2024-04-04T19:12:49.419" v="9195" actId="1076"/>
          <ac:picMkLst>
            <pc:docMk/>
            <pc:sldMk cId="1978323185" sldId="280"/>
            <ac:picMk id="6" creationId="{51D8A5B0-F1AF-1427-6E8F-FF9B659DEB18}"/>
          </ac:picMkLst>
        </pc:picChg>
        <pc:picChg chg="add mod">
          <ac:chgData name="Samuel Zuckerman" userId="208a3040-e538-4f7b-b7d4-5df79e557134" providerId="ADAL" clId="{CC78CDE0-AD4E-47A8-921A-7B01BBEF8745}" dt="2024-04-04T19:12:44.142" v="9194" actId="1076"/>
          <ac:picMkLst>
            <pc:docMk/>
            <pc:sldMk cId="1978323185" sldId="280"/>
            <ac:picMk id="7" creationId="{01350AFA-2E7E-7B57-7DA6-C141A6135CA1}"/>
          </ac:picMkLst>
        </pc:picChg>
        <pc:picChg chg="add mod modCrop">
          <ac:chgData name="Samuel Zuckerman" userId="208a3040-e538-4f7b-b7d4-5df79e557134" providerId="ADAL" clId="{CC78CDE0-AD4E-47A8-921A-7B01BBEF8745}" dt="2024-04-02T12:52:18.538" v="5539" actId="1076"/>
          <ac:picMkLst>
            <pc:docMk/>
            <pc:sldMk cId="1978323185" sldId="280"/>
            <ac:picMk id="14" creationId="{152280DC-80C5-33B4-15DE-FB576455CB3E}"/>
          </ac:picMkLst>
        </pc:picChg>
        <pc:picChg chg="add mod modCrop">
          <ac:chgData name="Samuel Zuckerman" userId="208a3040-e538-4f7b-b7d4-5df79e557134" providerId="ADAL" clId="{CC78CDE0-AD4E-47A8-921A-7B01BBEF8745}" dt="2024-04-02T12:48:54.576" v="5407" actId="732"/>
          <ac:picMkLst>
            <pc:docMk/>
            <pc:sldMk cId="1978323185" sldId="280"/>
            <ac:picMk id="15" creationId="{AC24DA48-11D7-1573-D30D-61801B922ED0}"/>
          </ac:picMkLst>
        </pc:picChg>
        <pc:picChg chg="add del mod ord">
          <ac:chgData name="Samuel Zuckerman" userId="208a3040-e538-4f7b-b7d4-5df79e557134" providerId="ADAL" clId="{CC78CDE0-AD4E-47A8-921A-7B01BBEF8745}" dt="2024-04-02T12:51:53.597" v="5530" actId="478"/>
          <ac:picMkLst>
            <pc:docMk/>
            <pc:sldMk cId="1978323185" sldId="280"/>
            <ac:picMk id="17" creationId="{6CB1F1D8-EC6C-B8FF-56F0-18BB2DED7883}"/>
          </ac:picMkLst>
        </pc:picChg>
        <pc:picChg chg="add mod">
          <ac:chgData name="Samuel Zuckerman" userId="208a3040-e538-4f7b-b7d4-5df79e557134" providerId="ADAL" clId="{CC78CDE0-AD4E-47A8-921A-7B01BBEF8745}" dt="2024-04-02T12:52:00.650" v="5536" actId="1036"/>
          <ac:picMkLst>
            <pc:docMk/>
            <pc:sldMk cId="1978323185" sldId="280"/>
            <ac:picMk id="19" creationId="{C25C7202-68FA-0FC8-35F7-6CA3E2A41C64}"/>
          </ac:picMkLst>
        </pc:picChg>
        <pc:picChg chg="add del mod">
          <ac:chgData name="Samuel Zuckerman" userId="208a3040-e538-4f7b-b7d4-5df79e557134" providerId="ADAL" clId="{CC78CDE0-AD4E-47A8-921A-7B01BBEF8745}" dt="2024-04-04T19:13:05.179" v="9196" actId="478"/>
          <ac:picMkLst>
            <pc:docMk/>
            <pc:sldMk cId="1978323185" sldId="280"/>
            <ac:picMk id="21" creationId="{BF6BA08A-785D-DB16-19C9-CFE578135341}"/>
          </ac:picMkLst>
        </pc:picChg>
        <pc:picChg chg="add mod ord">
          <ac:chgData name="Samuel Zuckerman" userId="208a3040-e538-4f7b-b7d4-5df79e557134" providerId="ADAL" clId="{CC78CDE0-AD4E-47A8-921A-7B01BBEF8745}" dt="2024-04-04T19:12:44.142" v="9194" actId="1076"/>
          <ac:picMkLst>
            <pc:docMk/>
            <pc:sldMk cId="1978323185" sldId="280"/>
            <ac:picMk id="5122" creationId="{5390C235-9CF1-4116-B353-4ECF3B6BE3ED}"/>
          </ac:picMkLst>
        </pc:picChg>
      </pc:sldChg>
      <pc:sldChg chg="addSp delSp modSp add mod">
        <pc:chgData name="Samuel Zuckerman" userId="208a3040-e538-4f7b-b7d4-5df79e557134" providerId="ADAL" clId="{CC78CDE0-AD4E-47A8-921A-7B01BBEF8745}" dt="2024-04-09T21:29:45.464" v="12747" actId="1036"/>
        <pc:sldMkLst>
          <pc:docMk/>
          <pc:sldMk cId="1329462283" sldId="281"/>
        </pc:sldMkLst>
        <pc:spChg chg="del mod">
          <ac:chgData name="Samuel Zuckerman" userId="208a3040-e538-4f7b-b7d4-5df79e557134" providerId="ADAL" clId="{CC78CDE0-AD4E-47A8-921A-7B01BBEF8745}" dt="2024-04-01T21:23:51.818" v="3536" actId="478"/>
          <ac:spMkLst>
            <pc:docMk/>
            <pc:sldMk cId="1329462283" sldId="281"/>
            <ac:spMk id="2" creationId="{1D16C8BE-44C2-3EAA-4D8A-2B13D17BA9F6}"/>
          </ac:spMkLst>
        </pc:spChg>
        <pc:spChg chg="mod">
          <ac:chgData name="Samuel Zuckerman" userId="208a3040-e538-4f7b-b7d4-5df79e557134" providerId="ADAL" clId="{CC78CDE0-AD4E-47A8-921A-7B01BBEF8745}" dt="2024-04-09T21:02:15.109" v="11820" actId="14100"/>
          <ac:spMkLst>
            <pc:docMk/>
            <pc:sldMk cId="1329462283" sldId="281"/>
            <ac:spMk id="3" creationId="{15433BD2-C9B1-0273-BA48-3899317B3D2A}"/>
          </ac:spMkLst>
        </pc:spChg>
        <pc:spChg chg="mod">
          <ac:chgData name="Samuel Zuckerman" userId="208a3040-e538-4f7b-b7d4-5df79e557134" providerId="ADAL" clId="{CC78CDE0-AD4E-47A8-921A-7B01BBEF8745}" dt="2024-04-09T21:01:12.876" v="11751" actId="20577"/>
          <ac:spMkLst>
            <pc:docMk/>
            <pc:sldMk cId="1329462283" sldId="281"/>
            <ac:spMk id="4" creationId="{91C880B5-18F0-13DC-2E47-EA84823B10ED}"/>
          </ac:spMkLst>
        </pc:spChg>
        <pc:spChg chg="del mod">
          <ac:chgData name="Samuel Zuckerman" userId="208a3040-e538-4f7b-b7d4-5df79e557134" providerId="ADAL" clId="{CC78CDE0-AD4E-47A8-921A-7B01BBEF8745}" dt="2024-04-01T21:23:54.624" v="3537" actId="478"/>
          <ac:spMkLst>
            <pc:docMk/>
            <pc:sldMk cId="1329462283" sldId="281"/>
            <ac:spMk id="5" creationId="{D9F3B93A-C6F0-30ED-AD7A-92ECE2298A02}"/>
          </ac:spMkLst>
        </pc:spChg>
        <pc:spChg chg="add del mod">
          <ac:chgData name="Samuel Zuckerman" userId="208a3040-e538-4f7b-b7d4-5df79e557134" providerId="ADAL" clId="{CC78CDE0-AD4E-47A8-921A-7B01BBEF8745}" dt="2024-04-09T15:23:16.017" v="10912" actId="478"/>
          <ac:spMkLst>
            <pc:docMk/>
            <pc:sldMk cId="1329462283" sldId="281"/>
            <ac:spMk id="6" creationId="{06BCD591-6159-9E3B-A0D1-65AF81D12D17}"/>
          </ac:spMkLst>
        </pc:spChg>
        <pc:spChg chg="add mod">
          <ac:chgData name="Samuel Zuckerman" userId="208a3040-e538-4f7b-b7d4-5df79e557134" providerId="ADAL" clId="{CC78CDE0-AD4E-47A8-921A-7B01BBEF8745}" dt="2024-04-09T20:58:10.414" v="11633" actId="1038"/>
          <ac:spMkLst>
            <pc:docMk/>
            <pc:sldMk cId="1329462283" sldId="281"/>
            <ac:spMk id="8" creationId="{466CCD65-A3EA-AB38-B280-69062370CE7F}"/>
          </ac:spMkLst>
        </pc:spChg>
        <pc:spChg chg="add mod">
          <ac:chgData name="Samuel Zuckerman" userId="208a3040-e538-4f7b-b7d4-5df79e557134" providerId="ADAL" clId="{CC78CDE0-AD4E-47A8-921A-7B01BBEF8745}" dt="2024-04-09T20:58:10.414" v="11633" actId="1038"/>
          <ac:spMkLst>
            <pc:docMk/>
            <pc:sldMk cId="1329462283" sldId="281"/>
            <ac:spMk id="9" creationId="{043DF893-6F74-70F5-C788-DDC64AB0C996}"/>
          </ac:spMkLst>
        </pc:spChg>
        <pc:spChg chg="add del">
          <ac:chgData name="Samuel Zuckerman" userId="208a3040-e538-4f7b-b7d4-5df79e557134" providerId="ADAL" clId="{CC78CDE0-AD4E-47A8-921A-7B01BBEF8745}" dt="2024-04-09T15:27:56.954" v="11016" actId="478"/>
          <ac:spMkLst>
            <pc:docMk/>
            <pc:sldMk cId="1329462283" sldId="281"/>
            <ac:spMk id="10" creationId="{A9BA54FD-4BE7-9DA3-296B-85B38C967CFA}"/>
          </ac:spMkLst>
        </pc:spChg>
        <pc:spChg chg="add mod">
          <ac:chgData name="Samuel Zuckerman" userId="208a3040-e538-4f7b-b7d4-5df79e557134" providerId="ADAL" clId="{CC78CDE0-AD4E-47A8-921A-7B01BBEF8745}" dt="2024-04-09T21:09:38.800" v="12312" actId="1035"/>
          <ac:spMkLst>
            <pc:docMk/>
            <pc:sldMk cId="1329462283" sldId="281"/>
            <ac:spMk id="11" creationId="{5D11F34F-016C-0522-2625-A1056E2F0F4C}"/>
          </ac:spMkLst>
        </pc:spChg>
        <pc:spChg chg="add mod">
          <ac:chgData name="Samuel Zuckerman" userId="208a3040-e538-4f7b-b7d4-5df79e557134" providerId="ADAL" clId="{CC78CDE0-AD4E-47A8-921A-7B01BBEF8745}" dt="2024-04-09T20:58:10.414" v="11633" actId="1038"/>
          <ac:spMkLst>
            <pc:docMk/>
            <pc:sldMk cId="1329462283" sldId="281"/>
            <ac:spMk id="12" creationId="{2E4986D7-7D96-0FB1-BC8E-704AA9155278}"/>
          </ac:spMkLst>
        </pc:spChg>
        <pc:spChg chg="add mod">
          <ac:chgData name="Samuel Zuckerman" userId="208a3040-e538-4f7b-b7d4-5df79e557134" providerId="ADAL" clId="{CC78CDE0-AD4E-47A8-921A-7B01BBEF8745}" dt="2024-04-09T21:09:27.181" v="12295" actId="14100"/>
          <ac:spMkLst>
            <pc:docMk/>
            <pc:sldMk cId="1329462283" sldId="281"/>
            <ac:spMk id="13" creationId="{7349D80A-ACD6-D993-DBF8-53258B2F4AA9}"/>
          </ac:spMkLst>
        </pc:spChg>
        <pc:spChg chg="add del mod">
          <ac:chgData name="Samuel Zuckerman" userId="208a3040-e538-4f7b-b7d4-5df79e557134" providerId="ADAL" clId="{CC78CDE0-AD4E-47A8-921A-7B01BBEF8745}" dt="2024-04-09T15:23:13.270" v="10911" actId="478"/>
          <ac:spMkLst>
            <pc:docMk/>
            <pc:sldMk cId="1329462283" sldId="281"/>
            <ac:spMk id="14" creationId="{B6DF0A15-DCA5-2EE6-9718-A54AB536C6DC}"/>
          </ac:spMkLst>
        </pc:spChg>
        <pc:spChg chg="add del mod">
          <ac:chgData name="Samuel Zuckerman" userId="208a3040-e538-4f7b-b7d4-5df79e557134" providerId="ADAL" clId="{CC78CDE0-AD4E-47A8-921A-7B01BBEF8745}" dt="2024-04-09T15:22:45.723" v="10907" actId="478"/>
          <ac:spMkLst>
            <pc:docMk/>
            <pc:sldMk cId="1329462283" sldId="281"/>
            <ac:spMk id="18" creationId="{877FFF71-835D-ECD3-3000-5332958BA173}"/>
          </ac:spMkLst>
        </pc:spChg>
        <pc:spChg chg="add del mod">
          <ac:chgData name="Samuel Zuckerman" userId="208a3040-e538-4f7b-b7d4-5df79e557134" providerId="ADAL" clId="{CC78CDE0-AD4E-47A8-921A-7B01BBEF8745}" dt="2024-04-09T15:22:45.723" v="10907" actId="478"/>
          <ac:spMkLst>
            <pc:docMk/>
            <pc:sldMk cId="1329462283" sldId="281"/>
            <ac:spMk id="19" creationId="{E1CD3162-5C15-4FE7-E7A5-A6CDA6E1DE6A}"/>
          </ac:spMkLst>
        </pc:spChg>
        <pc:spChg chg="add del mod">
          <ac:chgData name="Samuel Zuckerman" userId="208a3040-e538-4f7b-b7d4-5df79e557134" providerId="ADAL" clId="{CC78CDE0-AD4E-47A8-921A-7B01BBEF8745}" dt="2024-04-09T15:38:13.373" v="11340" actId="478"/>
          <ac:spMkLst>
            <pc:docMk/>
            <pc:sldMk cId="1329462283" sldId="281"/>
            <ac:spMk id="20" creationId="{DFA97108-404B-7DDD-A88E-D94D01DA383B}"/>
          </ac:spMkLst>
        </pc:spChg>
        <pc:spChg chg="add mod">
          <ac:chgData name="Samuel Zuckerman" userId="208a3040-e538-4f7b-b7d4-5df79e557134" providerId="ADAL" clId="{CC78CDE0-AD4E-47A8-921A-7B01BBEF8745}" dt="2024-04-09T21:08:48.759" v="12292" actId="207"/>
          <ac:spMkLst>
            <pc:docMk/>
            <pc:sldMk cId="1329462283" sldId="281"/>
            <ac:spMk id="21" creationId="{47B8D571-5DDD-B7DE-1994-F10819920EFD}"/>
          </ac:spMkLst>
        </pc:spChg>
        <pc:spChg chg="add mod">
          <ac:chgData name="Samuel Zuckerman" userId="208a3040-e538-4f7b-b7d4-5df79e557134" providerId="ADAL" clId="{CC78CDE0-AD4E-47A8-921A-7B01BBEF8745}" dt="2024-04-09T21:08:21.779" v="12231" actId="207"/>
          <ac:spMkLst>
            <pc:docMk/>
            <pc:sldMk cId="1329462283" sldId="281"/>
            <ac:spMk id="22" creationId="{EF115CA2-9F02-1BC8-1EA3-E4C21735EB86}"/>
          </ac:spMkLst>
        </pc:spChg>
        <pc:spChg chg="add mod">
          <ac:chgData name="Samuel Zuckerman" userId="208a3040-e538-4f7b-b7d4-5df79e557134" providerId="ADAL" clId="{CC78CDE0-AD4E-47A8-921A-7B01BBEF8745}" dt="2024-04-09T21:08:17.305" v="12230" actId="207"/>
          <ac:spMkLst>
            <pc:docMk/>
            <pc:sldMk cId="1329462283" sldId="281"/>
            <ac:spMk id="23" creationId="{D3AD9D0A-0254-C630-7254-42636BDDA271}"/>
          </ac:spMkLst>
        </pc:spChg>
        <pc:spChg chg="add mod">
          <ac:chgData name="Samuel Zuckerman" userId="208a3040-e538-4f7b-b7d4-5df79e557134" providerId="ADAL" clId="{CC78CDE0-AD4E-47A8-921A-7B01BBEF8745}" dt="2024-04-09T15:39:34.508" v="11400"/>
          <ac:spMkLst>
            <pc:docMk/>
            <pc:sldMk cId="1329462283" sldId="281"/>
            <ac:spMk id="24" creationId="{D5F9519E-50E2-2A31-5A3C-5A247C3C92EB}"/>
          </ac:spMkLst>
        </pc:spChg>
        <pc:spChg chg="add mod">
          <ac:chgData name="Samuel Zuckerman" userId="208a3040-e538-4f7b-b7d4-5df79e557134" providerId="ADAL" clId="{CC78CDE0-AD4E-47A8-921A-7B01BBEF8745}" dt="2024-04-09T21:29:45.464" v="12747" actId="1036"/>
          <ac:spMkLst>
            <pc:docMk/>
            <pc:sldMk cId="1329462283" sldId="281"/>
            <ac:spMk id="25" creationId="{419FF0BF-A691-1F5E-845A-2EE44A257188}"/>
          </ac:spMkLst>
        </pc:spChg>
        <pc:spChg chg="add mod">
          <ac:chgData name="Samuel Zuckerman" userId="208a3040-e538-4f7b-b7d4-5df79e557134" providerId="ADAL" clId="{CC78CDE0-AD4E-47A8-921A-7B01BBEF8745}" dt="2024-04-09T20:58:10.414" v="11633" actId="1038"/>
          <ac:spMkLst>
            <pc:docMk/>
            <pc:sldMk cId="1329462283" sldId="281"/>
            <ac:spMk id="26" creationId="{C0CCE79C-2408-C10C-2C78-4B45AE9AF853}"/>
          </ac:spMkLst>
        </pc:spChg>
        <pc:spChg chg="add mod">
          <ac:chgData name="Samuel Zuckerman" userId="208a3040-e538-4f7b-b7d4-5df79e557134" providerId="ADAL" clId="{CC78CDE0-AD4E-47A8-921A-7B01BBEF8745}" dt="2024-04-09T20:58:10.414" v="11633" actId="1038"/>
          <ac:spMkLst>
            <pc:docMk/>
            <pc:sldMk cId="1329462283" sldId="281"/>
            <ac:spMk id="27" creationId="{6EAF89F0-18F1-D5ED-9710-F133ED21A4D5}"/>
          </ac:spMkLst>
        </pc:spChg>
        <pc:spChg chg="add mod">
          <ac:chgData name="Samuel Zuckerman" userId="208a3040-e538-4f7b-b7d4-5df79e557134" providerId="ADAL" clId="{CC78CDE0-AD4E-47A8-921A-7B01BBEF8745}" dt="2024-04-09T21:01:40.723" v="11761" actId="207"/>
          <ac:spMkLst>
            <pc:docMk/>
            <pc:sldMk cId="1329462283" sldId="281"/>
            <ac:spMk id="30" creationId="{BFAC6C82-1974-64D0-737E-932C1F94D160}"/>
          </ac:spMkLst>
        </pc:spChg>
        <pc:spChg chg="add mod">
          <ac:chgData name="Samuel Zuckerman" userId="208a3040-e538-4f7b-b7d4-5df79e557134" providerId="ADAL" clId="{CC78CDE0-AD4E-47A8-921A-7B01BBEF8745}" dt="2024-04-09T21:01:47.309" v="11781" actId="1036"/>
          <ac:spMkLst>
            <pc:docMk/>
            <pc:sldMk cId="1329462283" sldId="281"/>
            <ac:spMk id="31" creationId="{195C7DD8-72E9-A963-647B-C18159998E62}"/>
          </ac:spMkLst>
        </pc:spChg>
        <pc:spChg chg="add mod">
          <ac:chgData name="Samuel Zuckerman" userId="208a3040-e538-4f7b-b7d4-5df79e557134" providerId="ADAL" clId="{CC78CDE0-AD4E-47A8-921A-7B01BBEF8745}" dt="2024-04-09T21:01:57.354" v="11819" actId="1038"/>
          <ac:spMkLst>
            <pc:docMk/>
            <pc:sldMk cId="1329462283" sldId="281"/>
            <ac:spMk id="32" creationId="{1ED8FAF6-1798-D999-1EE5-CD3F8F4C5CC7}"/>
          </ac:spMkLst>
        </pc:spChg>
        <pc:grpChg chg="add del mod">
          <ac:chgData name="Samuel Zuckerman" userId="208a3040-e538-4f7b-b7d4-5df79e557134" providerId="ADAL" clId="{CC78CDE0-AD4E-47A8-921A-7B01BBEF8745}" dt="2024-04-01T21:19:06.545" v="3371" actId="478"/>
          <ac:grpSpMkLst>
            <pc:docMk/>
            <pc:sldMk cId="1329462283" sldId="281"/>
            <ac:grpSpMk id="10" creationId="{AD4C9ECA-C429-92F6-BFC0-7CDA88E62C9E}"/>
          </ac:grpSpMkLst>
        </pc:grpChg>
        <pc:picChg chg="add del mod">
          <ac:chgData name="Samuel Zuckerman" userId="208a3040-e538-4f7b-b7d4-5df79e557134" providerId="ADAL" clId="{CC78CDE0-AD4E-47A8-921A-7B01BBEF8745}" dt="2024-04-09T15:30:50.827" v="11212" actId="478"/>
          <ac:picMkLst>
            <pc:docMk/>
            <pc:sldMk cId="1329462283" sldId="281"/>
            <ac:picMk id="2" creationId="{1B90E244-72A2-A31C-E1C6-DC9A69EEE0A9}"/>
          </ac:picMkLst>
        </pc:picChg>
        <pc:picChg chg="mod">
          <ac:chgData name="Samuel Zuckerman" userId="208a3040-e538-4f7b-b7d4-5df79e557134" providerId="ADAL" clId="{CC78CDE0-AD4E-47A8-921A-7B01BBEF8745}" dt="2024-04-01T21:18:59.053" v="3369" actId="164"/>
          <ac:picMkLst>
            <pc:docMk/>
            <pc:sldMk cId="1329462283" sldId="281"/>
            <ac:picMk id="6" creationId="{F22E16DE-802F-5765-D67F-5E5162474740}"/>
          </ac:picMkLst>
        </pc:picChg>
        <pc:picChg chg="add del mod">
          <ac:chgData name="Samuel Zuckerman" userId="208a3040-e538-4f7b-b7d4-5df79e557134" providerId="ADAL" clId="{CC78CDE0-AD4E-47A8-921A-7B01BBEF8745}" dt="2024-04-09T15:24:55.849" v="10920" actId="478"/>
          <ac:picMkLst>
            <pc:docMk/>
            <pc:sldMk cId="1329462283" sldId="281"/>
            <ac:picMk id="7" creationId="{8075B041-F437-7E26-D31C-C2DE985FD45D}"/>
          </ac:picMkLst>
        </pc:picChg>
        <pc:picChg chg="add mod">
          <ac:chgData name="Samuel Zuckerman" userId="208a3040-e538-4f7b-b7d4-5df79e557134" providerId="ADAL" clId="{CC78CDE0-AD4E-47A8-921A-7B01BBEF8745}" dt="2024-04-01T21:18:35.058" v="3363"/>
          <ac:picMkLst>
            <pc:docMk/>
            <pc:sldMk cId="1329462283" sldId="281"/>
            <ac:picMk id="7" creationId="{DC53E908-129D-CC4C-3A08-5151ED5A0BCD}"/>
          </ac:picMkLst>
        </pc:picChg>
        <pc:picChg chg="add del mod ord">
          <ac:chgData name="Samuel Zuckerman" userId="208a3040-e538-4f7b-b7d4-5df79e557134" providerId="ADAL" clId="{CC78CDE0-AD4E-47A8-921A-7B01BBEF8745}" dt="2024-04-02T09:56:17.028" v="3642" actId="21"/>
          <ac:picMkLst>
            <pc:docMk/>
            <pc:sldMk cId="1329462283" sldId="281"/>
            <ac:picMk id="8" creationId="{AC883F01-0DC6-4F39-970D-F2CC04149972}"/>
          </ac:picMkLst>
        </pc:picChg>
        <pc:picChg chg="mod">
          <ac:chgData name="Samuel Zuckerman" userId="208a3040-e538-4f7b-b7d4-5df79e557134" providerId="ADAL" clId="{CC78CDE0-AD4E-47A8-921A-7B01BBEF8745}" dt="2024-04-01T21:18:59.053" v="3369" actId="164"/>
          <ac:picMkLst>
            <pc:docMk/>
            <pc:sldMk cId="1329462283" sldId="281"/>
            <ac:picMk id="9" creationId="{7E10C6B5-0CBF-3D00-E06A-662EA8CD84CA}"/>
          </ac:picMkLst>
        </pc:picChg>
        <pc:picChg chg="mod">
          <ac:chgData name="Samuel Zuckerman" userId="208a3040-e538-4f7b-b7d4-5df79e557134" providerId="ADAL" clId="{CC78CDE0-AD4E-47A8-921A-7B01BBEF8745}" dt="2024-04-01T21:18:59.053" v="3369" actId="164"/>
          <ac:picMkLst>
            <pc:docMk/>
            <pc:sldMk cId="1329462283" sldId="281"/>
            <ac:picMk id="11" creationId="{D4997221-E0DA-3050-E647-1DF487B68B94}"/>
          </ac:picMkLst>
        </pc:picChg>
        <pc:picChg chg="mod">
          <ac:chgData name="Samuel Zuckerman" userId="208a3040-e538-4f7b-b7d4-5df79e557134" providerId="ADAL" clId="{CC78CDE0-AD4E-47A8-921A-7B01BBEF8745}" dt="2024-04-01T21:18:59.053" v="3369" actId="164"/>
          <ac:picMkLst>
            <pc:docMk/>
            <pc:sldMk cId="1329462283" sldId="281"/>
            <ac:picMk id="13" creationId="{7D0A2880-B952-B2B4-D164-83918070C558}"/>
          </ac:picMkLst>
        </pc:picChg>
        <pc:picChg chg="add del mod modCrop">
          <ac:chgData name="Samuel Zuckerman" userId="208a3040-e538-4f7b-b7d4-5df79e557134" providerId="ADAL" clId="{CC78CDE0-AD4E-47A8-921A-7B01BBEF8745}" dt="2024-04-09T15:22:45.723" v="10907" actId="478"/>
          <ac:picMkLst>
            <pc:docMk/>
            <pc:sldMk cId="1329462283" sldId="281"/>
            <ac:picMk id="15" creationId="{B4323E6B-BDAB-75BB-FE16-DEB254445486}"/>
          </ac:picMkLst>
        </pc:picChg>
        <pc:picChg chg="add del mod modCrop">
          <ac:chgData name="Samuel Zuckerman" userId="208a3040-e538-4f7b-b7d4-5df79e557134" providerId="ADAL" clId="{CC78CDE0-AD4E-47A8-921A-7B01BBEF8745}" dt="2024-04-09T15:22:45.723" v="10907" actId="478"/>
          <ac:picMkLst>
            <pc:docMk/>
            <pc:sldMk cId="1329462283" sldId="281"/>
            <ac:picMk id="16" creationId="{A42C03E8-7706-EE82-3B88-CCB2AA80B2AF}"/>
          </ac:picMkLst>
        </pc:picChg>
        <pc:picChg chg="add del mod modCrop">
          <ac:chgData name="Samuel Zuckerman" userId="208a3040-e538-4f7b-b7d4-5df79e557134" providerId="ADAL" clId="{CC78CDE0-AD4E-47A8-921A-7B01BBEF8745}" dt="2024-04-09T15:22:45.723" v="10907" actId="478"/>
          <ac:picMkLst>
            <pc:docMk/>
            <pc:sldMk cId="1329462283" sldId="281"/>
            <ac:picMk id="17" creationId="{40B6EFBA-A3BD-67B0-18C7-A16C36832476}"/>
          </ac:picMkLst>
        </pc:picChg>
        <pc:picChg chg="add del mod ord modCrop">
          <ac:chgData name="Samuel Zuckerman" userId="208a3040-e538-4f7b-b7d4-5df79e557134" providerId="ADAL" clId="{CC78CDE0-AD4E-47A8-921A-7B01BBEF8745}" dt="2024-04-09T20:58:20.532" v="11649" actId="478"/>
          <ac:picMkLst>
            <pc:docMk/>
            <pc:sldMk cId="1329462283" sldId="281"/>
            <ac:picMk id="28" creationId="{1F038BBB-B588-87FF-45BD-812513E43910}"/>
          </ac:picMkLst>
        </pc:picChg>
        <pc:picChg chg="add mod">
          <ac:chgData name="Samuel Zuckerman" userId="208a3040-e538-4f7b-b7d4-5df79e557134" providerId="ADAL" clId="{CC78CDE0-AD4E-47A8-921A-7B01BBEF8745}" dt="2024-04-09T21:01:15.888" v="11754" actId="1035"/>
          <ac:picMkLst>
            <pc:docMk/>
            <pc:sldMk cId="1329462283" sldId="281"/>
            <ac:picMk id="29" creationId="{19F6440D-0D67-B3EC-DAD6-EB24B4BC5156}"/>
          </ac:picMkLst>
        </pc:picChg>
        <pc:picChg chg="add del mod modCrop">
          <ac:chgData name="Samuel Zuckerman" userId="208a3040-e538-4f7b-b7d4-5df79e557134" providerId="ADAL" clId="{CC78CDE0-AD4E-47A8-921A-7B01BBEF8745}" dt="2024-04-09T21:04:36.355" v="11834" actId="478"/>
          <ac:picMkLst>
            <pc:docMk/>
            <pc:sldMk cId="1329462283" sldId="281"/>
            <ac:picMk id="33" creationId="{9F64E03B-6BC3-6DE9-DF6F-F703C5FE41BC}"/>
          </ac:picMkLst>
        </pc:picChg>
        <pc:picChg chg="add mod">
          <ac:chgData name="Samuel Zuckerman" userId="208a3040-e538-4f7b-b7d4-5df79e557134" providerId="ADAL" clId="{CC78CDE0-AD4E-47A8-921A-7B01BBEF8745}" dt="2024-04-09T21:05:29.124" v="11850" actId="1076"/>
          <ac:picMkLst>
            <pc:docMk/>
            <pc:sldMk cId="1329462283" sldId="281"/>
            <ac:picMk id="34" creationId="{EC8E33FF-2EB7-30B4-CB64-DD309C886F9B}"/>
          </ac:picMkLst>
        </pc:picChg>
        <pc:picChg chg="add mod">
          <ac:chgData name="Samuel Zuckerman" userId="208a3040-e538-4f7b-b7d4-5df79e557134" providerId="ADAL" clId="{CC78CDE0-AD4E-47A8-921A-7B01BBEF8745}" dt="2024-04-09T21:05:33.448" v="11852" actId="1076"/>
          <ac:picMkLst>
            <pc:docMk/>
            <pc:sldMk cId="1329462283" sldId="281"/>
            <ac:picMk id="35" creationId="{818B3736-0FD9-078D-53DA-6CD810C6392E}"/>
          </ac:picMkLst>
        </pc:picChg>
        <pc:picChg chg="add mod">
          <ac:chgData name="Samuel Zuckerman" userId="208a3040-e538-4f7b-b7d4-5df79e557134" providerId="ADAL" clId="{CC78CDE0-AD4E-47A8-921A-7B01BBEF8745}" dt="2024-04-09T21:05:56.158" v="11857" actId="14100"/>
          <ac:picMkLst>
            <pc:docMk/>
            <pc:sldMk cId="1329462283" sldId="281"/>
            <ac:picMk id="36" creationId="{20B9584A-B5F3-B71D-E573-A8D74E0A65D7}"/>
          </ac:picMkLst>
        </pc:picChg>
        <pc:picChg chg="add mod modCrop">
          <ac:chgData name="Samuel Zuckerman" userId="208a3040-e538-4f7b-b7d4-5df79e557134" providerId="ADAL" clId="{CC78CDE0-AD4E-47A8-921A-7B01BBEF8745}" dt="2024-04-09T21:05:49.990" v="11856" actId="732"/>
          <ac:picMkLst>
            <pc:docMk/>
            <pc:sldMk cId="1329462283" sldId="281"/>
            <ac:picMk id="37" creationId="{B12CB7D0-FC84-7AEC-20C2-D928388ADB03}"/>
          </ac:picMkLst>
        </pc:picChg>
        <pc:picChg chg="add del mod">
          <ac:chgData name="Samuel Zuckerman" userId="208a3040-e538-4f7b-b7d4-5df79e557134" providerId="ADAL" clId="{CC78CDE0-AD4E-47A8-921A-7B01BBEF8745}" dt="2024-04-09T21:04:43.723" v="11835" actId="478"/>
          <ac:picMkLst>
            <pc:docMk/>
            <pc:sldMk cId="1329462283" sldId="281"/>
            <ac:picMk id="1026" creationId="{E4CB1D5F-CF5E-12CB-751F-4B0736BF8B44}"/>
          </ac:picMkLst>
        </pc:picChg>
      </pc:sldChg>
      <pc:sldChg chg="addSp delSp add del setBg delDesignElem">
        <pc:chgData name="Samuel Zuckerman" userId="208a3040-e538-4f7b-b7d4-5df79e557134" providerId="ADAL" clId="{CC78CDE0-AD4E-47A8-921A-7B01BBEF8745}" dt="2024-04-01T21:09:43.788" v="3285"/>
        <pc:sldMkLst>
          <pc:docMk/>
          <pc:sldMk cId="2419807962" sldId="281"/>
        </pc:sldMkLst>
        <pc:spChg chg="add del">
          <ac:chgData name="Samuel Zuckerman" userId="208a3040-e538-4f7b-b7d4-5df79e557134" providerId="ADAL" clId="{CC78CDE0-AD4E-47A8-921A-7B01BBEF8745}" dt="2024-04-01T21:09:43.788" v="3285"/>
          <ac:spMkLst>
            <pc:docMk/>
            <pc:sldMk cId="2419807962" sldId="281"/>
            <ac:spMk id="16" creationId="{11B2B030-4738-4359-9E46-144B7C8BFF8B}"/>
          </ac:spMkLst>
        </pc:spChg>
        <pc:spChg chg="add del">
          <ac:chgData name="Samuel Zuckerman" userId="208a3040-e538-4f7b-b7d4-5df79e557134" providerId="ADAL" clId="{CC78CDE0-AD4E-47A8-921A-7B01BBEF8745}" dt="2024-04-01T21:09:43.788" v="3285"/>
          <ac:spMkLst>
            <pc:docMk/>
            <pc:sldMk cId="2419807962" sldId="281"/>
            <ac:spMk id="17" creationId="{E722B2DD-E14D-4972-9D98-5D6E61B1B2D2}"/>
          </ac:spMkLst>
        </pc:spChg>
      </pc:sldChg>
      <pc:sldChg chg="add mod modShow">
        <pc:chgData name="Samuel Zuckerman" userId="208a3040-e538-4f7b-b7d4-5df79e557134" providerId="ADAL" clId="{CC78CDE0-AD4E-47A8-921A-7B01BBEF8745}" dt="2024-04-15T01:26:12.985" v="21412" actId="729"/>
        <pc:sldMkLst>
          <pc:docMk/>
          <pc:sldMk cId="1138861814" sldId="282"/>
        </pc:sldMkLst>
      </pc:sldChg>
      <pc:sldChg chg="addSp delSp modSp new del mod modShow">
        <pc:chgData name="Samuel Zuckerman" userId="208a3040-e538-4f7b-b7d4-5df79e557134" providerId="ADAL" clId="{CC78CDE0-AD4E-47A8-921A-7B01BBEF8745}" dt="2024-04-15T01:26:04.142" v="21410" actId="2696"/>
        <pc:sldMkLst>
          <pc:docMk/>
          <pc:sldMk cId="1420110511" sldId="282"/>
        </pc:sldMkLst>
        <pc:spChg chg="mod">
          <ac:chgData name="Samuel Zuckerman" userId="208a3040-e538-4f7b-b7d4-5df79e557134" providerId="ADAL" clId="{CC78CDE0-AD4E-47A8-921A-7B01BBEF8745}" dt="2024-04-12T17:47:42.218" v="13459" actId="1076"/>
          <ac:spMkLst>
            <pc:docMk/>
            <pc:sldMk cId="1420110511" sldId="282"/>
            <ac:spMk id="2" creationId="{ED14F653-B971-8E6A-D3B3-A7BFCAC891B5}"/>
          </ac:spMkLst>
        </pc:spChg>
        <pc:spChg chg="add">
          <ac:chgData name="Samuel Zuckerman" userId="208a3040-e538-4f7b-b7d4-5df79e557134" providerId="ADAL" clId="{CC78CDE0-AD4E-47A8-921A-7B01BBEF8745}" dt="2024-04-02T10:03:53.985" v="3785"/>
          <ac:spMkLst>
            <pc:docMk/>
            <pc:sldMk cId="1420110511" sldId="282"/>
            <ac:spMk id="5" creationId="{BA37D1A4-DFFE-26CB-AB69-36409EBECE3E}"/>
          </ac:spMkLst>
        </pc:spChg>
        <pc:grpChg chg="add del mod">
          <ac:chgData name="Samuel Zuckerman" userId="208a3040-e538-4f7b-b7d4-5df79e557134" providerId="ADAL" clId="{CC78CDE0-AD4E-47A8-921A-7B01BBEF8745}" dt="2024-04-12T17:47:24.249" v="13414" actId="478"/>
          <ac:grpSpMkLst>
            <pc:docMk/>
            <pc:sldMk cId="1420110511" sldId="282"/>
            <ac:grpSpMk id="11" creationId="{B481E285-1587-D583-B710-A95886994D3F}"/>
          </ac:grpSpMkLst>
        </pc:grpChg>
        <pc:picChg chg="add del mod ord">
          <ac:chgData name="Samuel Zuckerman" userId="208a3040-e538-4f7b-b7d4-5df79e557134" providerId="ADAL" clId="{CC78CDE0-AD4E-47A8-921A-7B01BBEF8745}" dt="2024-04-12T17:47:26.369" v="13415" actId="478"/>
          <ac:picMkLst>
            <pc:docMk/>
            <pc:sldMk cId="1420110511" sldId="282"/>
            <ac:picMk id="4" creationId="{00DA3576-528B-6382-9434-46E8F2D73CC4}"/>
          </ac:picMkLst>
        </pc:picChg>
        <pc:picChg chg="add mod modCrop">
          <ac:chgData name="Samuel Zuckerman" userId="208a3040-e538-4f7b-b7d4-5df79e557134" providerId="ADAL" clId="{CC78CDE0-AD4E-47A8-921A-7B01BBEF8745}" dt="2024-04-12T17:47:50.398" v="13462" actId="1076"/>
          <ac:picMkLst>
            <pc:docMk/>
            <pc:sldMk cId="1420110511" sldId="282"/>
            <ac:picMk id="6" creationId="{BA49526C-9CE1-D8F7-EC00-64494D2712CF}"/>
          </ac:picMkLst>
        </pc:picChg>
        <pc:picChg chg="add del mod">
          <ac:chgData name="Samuel Zuckerman" userId="208a3040-e538-4f7b-b7d4-5df79e557134" providerId="ADAL" clId="{CC78CDE0-AD4E-47A8-921A-7B01BBEF8745}" dt="2024-04-02T10:04:02.346" v="3788" actId="478"/>
          <ac:picMkLst>
            <pc:docMk/>
            <pc:sldMk cId="1420110511" sldId="282"/>
            <ac:picMk id="7" creationId="{EA400025-4790-3964-DF27-68ADEC31E549}"/>
          </ac:picMkLst>
        </pc:picChg>
        <pc:picChg chg="add del mod">
          <ac:chgData name="Samuel Zuckerman" userId="208a3040-e538-4f7b-b7d4-5df79e557134" providerId="ADAL" clId="{CC78CDE0-AD4E-47A8-921A-7B01BBEF8745}" dt="2024-04-02T10:05:59.078" v="3816" actId="21"/>
          <ac:picMkLst>
            <pc:docMk/>
            <pc:sldMk cId="1420110511" sldId="282"/>
            <ac:picMk id="8" creationId="{AC883F01-0DC6-4F39-970D-F2CC04149972}"/>
          </ac:picMkLst>
        </pc:picChg>
        <pc:picChg chg="add mod">
          <ac:chgData name="Samuel Zuckerman" userId="208a3040-e538-4f7b-b7d4-5df79e557134" providerId="ADAL" clId="{CC78CDE0-AD4E-47A8-921A-7B01BBEF8745}" dt="2024-04-12T17:47:52.481" v="13463" actId="1076"/>
          <ac:picMkLst>
            <pc:docMk/>
            <pc:sldMk cId="1420110511" sldId="282"/>
            <ac:picMk id="10" creationId="{65A8C994-8226-3143-F6F7-765F959729BD}"/>
          </ac:picMkLst>
        </pc:picChg>
        <pc:picChg chg="mod">
          <ac:chgData name="Samuel Zuckerman" userId="208a3040-e538-4f7b-b7d4-5df79e557134" providerId="ADAL" clId="{CC78CDE0-AD4E-47A8-921A-7B01BBEF8745}" dt="2024-04-02T13:00:31.957" v="5855"/>
          <ac:picMkLst>
            <pc:docMk/>
            <pc:sldMk cId="1420110511" sldId="282"/>
            <ac:picMk id="12" creationId="{00A24825-18FB-E911-3C75-04AB42461C9B}"/>
          </ac:picMkLst>
        </pc:picChg>
        <pc:picChg chg="mod">
          <ac:chgData name="Samuel Zuckerman" userId="208a3040-e538-4f7b-b7d4-5df79e557134" providerId="ADAL" clId="{CC78CDE0-AD4E-47A8-921A-7B01BBEF8745}" dt="2024-04-02T13:00:31.957" v="5855"/>
          <ac:picMkLst>
            <pc:docMk/>
            <pc:sldMk cId="1420110511" sldId="282"/>
            <ac:picMk id="13" creationId="{CF1F65EE-6A46-6CFB-2787-E8E44CD8C0D9}"/>
          </ac:picMkLst>
        </pc:picChg>
        <pc:picChg chg="mod">
          <ac:chgData name="Samuel Zuckerman" userId="208a3040-e538-4f7b-b7d4-5df79e557134" providerId="ADAL" clId="{CC78CDE0-AD4E-47A8-921A-7B01BBEF8745}" dt="2024-04-02T13:00:31.957" v="5855"/>
          <ac:picMkLst>
            <pc:docMk/>
            <pc:sldMk cId="1420110511" sldId="282"/>
            <ac:picMk id="14" creationId="{D66E879C-1F71-B5D2-EBC9-195715F58267}"/>
          </ac:picMkLst>
        </pc:picChg>
      </pc:sldChg>
      <pc:sldChg chg="modSp new del mod ord modShow">
        <pc:chgData name="Samuel Zuckerman" userId="208a3040-e538-4f7b-b7d4-5df79e557134" providerId="ADAL" clId="{CC78CDE0-AD4E-47A8-921A-7B01BBEF8745}" dt="2024-04-15T01:25:49.076" v="21408" actId="47"/>
        <pc:sldMkLst>
          <pc:docMk/>
          <pc:sldMk cId="3315706255" sldId="283"/>
        </pc:sldMkLst>
        <pc:spChg chg="mod">
          <ac:chgData name="Samuel Zuckerman" userId="208a3040-e538-4f7b-b7d4-5df79e557134" providerId="ADAL" clId="{CC78CDE0-AD4E-47A8-921A-7B01BBEF8745}" dt="2024-04-02T10:40:27.803" v="3846" actId="20577"/>
          <ac:spMkLst>
            <pc:docMk/>
            <pc:sldMk cId="3315706255" sldId="283"/>
            <ac:spMk id="2" creationId="{1532DA9E-C31A-D71C-9F9B-2E08FC58AB41}"/>
          </ac:spMkLst>
        </pc:spChg>
        <pc:spChg chg="mod">
          <ac:chgData name="Samuel Zuckerman" userId="208a3040-e538-4f7b-b7d4-5df79e557134" providerId="ADAL" clId="{CC78CDE0-AD4E-47A8-921A-7B01BBEF8745}" dt="2024-04-03T23:30:19.387" v="8433" actId="20577"/>
          <ac:spMkLst>
            <pc:docMk/>
            <pc:sldMk cId="3315706255" sldId="283"/>
            <ac:spMk id="3" creationId="{7503691D-C7D9-76E9-A7C2-CB5A0AFFFE36}"/>
          </ac:spMkLst>
        </pc:spChg>
      </pc:sldChg>
      <pc:sldChg chg="addSp delSp modSp new mod modNotesTx">
        <pc:chgData name="Samuel Zuckerman" userId="208a3040-e538-4f7b-b7d4-5df79e557134" providerId="ADAL" clId="{CC78CDE0-AD4E-47A8-921A-7B01BBEF8745}" dt="2024-04-15T12:44:27.512" v="22361" actId="20577"/>
        <pc:sldMkLst>
          <pc:docMk/>
          <pc:sldMk cId="1399335133" sldId="284"/>
        </pc:sldMkLst>
        <pc:spChg chg="add del">
          <ac:chgData name="Samuel Zuckerman" userId="208a3040-e538-4f7b-b7d4-5df79e557134" providerId="ADAL" clId="{CC78CDE0-AD4E-47A8-921A-7B01BBEF8745}" dt="2024-04-02T10:58:10.139" v="4746" actId="478"/>
          <ac:spMkLst>
            <pc:docMk/>
            <pc:sldMk cId="1399335133" sldId="284"/>
            <ac:spMk id="2" creationId="{0EFE370C-A6A6-C5A1-CB4C-CB07077D8A96}"/>
          </ac:spMkLst>
        </pc:spChg>
        <pc:spChg chg="mod">
          <ac:chgData name="Samuel Zuckerman" userId="208a3040-e538-4f7b-b7d4-5df79e557134" providerId="ADAL" clId="{CC78CDE0-AD4E-47A8-921A-7B01BBEF8745}" dt="2024-04-02T11:01:32.894" v="4800" actId="6549"/>
          <ac:spMkLst>
            <pc:docMk/>
            <pc:sldMk cId="1399335133" sldId="284"/>
            <ac:spMk id="3" creationId="{2709A5E8-1FB4-C994-F73D-60504DEC41AD}"/>
          </ac:spMkLst>
        </pc:spChg>
        <pc:spChg chg="add mod">
          <ac:chgData name="Samuel Zuckerman" userId="208a3040-e538-4f7b-b7d4-5df79e557134" providerId="ADAL" clId="{CC78CDE0-AD4E-47A8-921A-7B01BBEF8745}" dt="2024-04-02T11:01:26.669" v="4799" actId="1076"/>
          <ac:spMkLst>
            <pc:docMk/>
            <pc:sldMk cId="1399335133" sldId="284"/>
            <ac:spMk id="6" creationId="{EFED97EF-A5F3-3BB4-E574-3B5106BDA187}"/>
          </ac:spMkLst>
        </pc:spChg>
        <pc:spChg chg="add del mod ord">
          <ac:chgData name="Samuel Zuckerman" userId="208a3040-e538-4f7b-b7d4-5df79e557134" providerId="ADAL" clId="{CC78CDE0-AD4E-47A8-921A-7B01BBEF8745}" dt="2024-04-15T00:24:07.742" v="19222" actId="21"/>
          <ac:spMkLst>
            <pc:docMk/>
            <pc:sldMk cId="1399335133" sldId="284"/>
            <ac:spMk id="7" creationId="{E6B8D072-FBAD-A880-FF3E-A30C026542B2}"/>
          </ac:spMkLst>
        </pc:spChg>
        <pc:spChg chg="add del mod">
          <ac:chgData name="Samuel Zuckerman" userId="208a3040-e538-4f7b-b7d4-5df79e557134" providerId="ADAL" clId="{CC78CDE0-AD4E-47A8-921A-7B01BBEF8745}" dt="2024-04-15T00:24:07.742" v="19222" actId="21"/>
          <ac:spMkLst>
            <pc:docMk/>
            <pc:sldMk cId="1399335133" sldId="284"/>
            <ac:spMk id="8" creationId="{3C9A638D-7922-8103-964B-C132418D1FAD}"/>
          </ac:spMkLst>
        </pc:spChg>
        <pc:picChg chg="add del mod">
          <ac:chgData name="Samuel Zuckerman" userId="208a3040-e538-4f7b-b7d4-5df79e557134" providerId="ADAL" clId="{CC78CDE0-AD4E-47A8-921A-7B01BBEF8745}" dt="2024-04-15T00:24:07.742" v="19222" actId="21"/>
          <ac:picMkLst>
            <pc:docMk/>
            <pc:sldMk cId="1399335133" sldId="284"/>
            <ac:picMk id="2" creationId="{C3497896-60EC-E350-3052-BC7C9A16481A}"/>
          </ac:picMkLst>
        </pc:picChg>
        <pc:picChg chg="add ord">
          <ac:chgData name="Samuel Zuckerman" userId="208a3040-e538-4f7b-b7d4-5df79e557134" providerId="ADAL" clId="{CC78CDE0-AD4E-47A8-921A-7B01BBEF8745}" dt="2024-04-02T10:58:09.804" v="4744" actId="171"/>
          <ac:picMkLst>
            <pc:docMk/>
            <pc:sldMk cId="1399335133" sldId="284"/>
            <ac:picMk id="4" creationId="{268AA8AA-0573-C11F-D956-CEBEDA0EF6C9}"/>
          </ac:picMkLst>
        </pc:picChg>
        <pc:picChg chg="add mod ord modCrop">
          <ac:chgData name="Samuel Zuckerman" userId="208a3040-e538-4f7b-b7d4-5df79e557134" providerId="ADAL" clId="{CC78CDE0-AD4E-47A8-921A-7B01BBEF8745}" dt="2024-04-02T10:58:11.410" v="4755" actId="732"/>
          <ac:picMkLst>
            <pc:docMk/>
            <pc:sldMk cId="1399335133" sldId="284"/>
            <ac:picMk id="5" creationId="{D3713E5D-C25E-50EE-5839-7513B148EDCC}"/>
          </ac:picMkLst>
        </pc:picChg>
        <pc:picChg chg="add del mod">
          <ac:chgData name="Samuel Zuckerman" userId="208a3040-e538-4f7b-b7d4-5df79e557134" providerId="ADAL" clId="{CC78CDE0-AD4E-47A8-921A-7B01BBEF8745}" dt="2024-04-15T00:24:07.742" v="19222" actId="21"/>
          <ac:picMkLst>
            <pc:docMk/>
            <pc:sldMk cId="1399335133" sldId="284"/>
            <ac:picMk id="4098" creationId="{E23CA333-95A6-1BB9-BE51-82FB1398A9CD}"/>
          </ac:picMkLst>
        </pc:picChg>
      </pc:sldChg>
      <pc:sldChg chg="addSp delSp modSp new mod setBg modNotesTx">
        <pc:chgData name="Samuel Zuckerman" userId="208a3040-e538-4f7b-b7d4-5df79e557134" providerId="ADAL" clId="{CC78CDE0-AD4E-47A8-921A-7B01BBEF8745}" dt="2024-04-15T00:15:58.345" v="18177" actId="20577"/>
        <pc:sldMkLst>
          <pc:docMk/>
          <pc:sldMk cId="1649490499" sldId="285"/>
        </pc:sldMkLst>
        <pc:spChg chg="add del">
          <ac:chgData name="Samuel Zuckerman" userId="208a3040-e538-4f7b-b7d4-5df79e557134" providerId="ADAL" clId="{CC78CDE0-AD4E-47A8-921A-7B01BBEF8745}" dt="2024-04-02T10:59:09.585" v="4774" actId="26606"/>
          <ac:spMkLst>
            <pc:docMk/>
            <pc:sldMk cId="1649490499" sldId="285"/>
            <ac:spMk id="2" creationId="{7167BBD4-2F56-1AF5-D7C2-1936041664D7}"/>
          </ac:spMkLst>
        </pc:spChg>
        <pc:spChg chg="add del">
          <ac:chgData name="Samuel Zuckerman" userId="208a3040-e538-4f7b-b7d4-5df79e557134" providerId="ADAL" clId="{CC78CDE0-AD4E-47A8-921A-7B01BBEF8745}" dt="2024-04-02T10:59:09.585" v="4774" actId="26606"/>
          <ac:spMkLst>
            <pc:docMk/>
            <pc:sldMk cId="1649490499" sldId="285"/>
            <ac:spMk id="3" creationId="{E1D7C6D5-0244-8196-597D-452BE2BB7BC4}"/>
          </ac:spMkLst>
        </pc:spChg>
        <pc:spChg chg="add mod">
          <ac:chgData name="Samuel Zuckerman" userId="208a3040-e538-4f7b-b7d4-5df79e557134" providerId="ADAL" clId="{CC78CDE0-AD4E-47A8-921A-7B01BBEF8745}" dt="2024-04-04T19:18:05.918" v="9373" actId="6549"/>
          <ac:spMkLst>
            <pc:docMk/>
            <pc:sldMk cId="1649490499" sldId="285"/>
            <ac:spMk id="4" creationId="{F24BCA7D-F687-D020-45BB-02A2D20614FA}"/>
          </ac:spMkLst>
        </pc:spChg>
        <pc:spChg chg="add del">
          <ac:chgData name="Samuel Zuckerman" userId="208a3040-e538-4f7b-b7d4-5df79e557134" providerId="ADAL" clId="{CC78CDE0-AD4E-47A8-921A-7B01BBEF8745}" dt="2024-04-02T10:59:09.585" v="4774" actId="26606"/>
          <ac:spMkLst>
            <pc:docMk/>
            <pc:sldMk cId="1649490499" sldId="285"/>
            <ac:spMk id="11" creationId="{8950AD4C-6AF3-49F8-94E1-DBCAFB39478B}"/>
          </ac:spMkLst>
        </pc:spChg>
        <pc:spChg chg="add del">
          <ac:chgData name="Samuel Zuckerman" userId="208a3040-e538-4f7b-b7d4-5df79e557134" providerId="ADAL" clId="{CC78CDE0-AD4E-47A8-921A-7B01BBEF8745}" dt="2024-04-02T10:59:09.585" v="4774" actId="26606"/>
          <ac:spMkLst>
            <pc:docMk/>
            <pc:sldMk cId="1649490499" sldId="285"/>
            <ac:spMk id="13" creationId="{2F0E00C3-4613-415F-BE3A-78FBAD9061C0}"/>
          </ac:spMkLst>
        </pc:spChg>
        <pc:spChg chg="add del">
          <ac:chgData name="Samuel Zuckerman" userId="208a3040-e538-4f7b-b7d4-5df79e557134" providerId="ADAL" clId="{CC78CDE0-AD4E-47A8-921A-7B01BBEF8745}" dt="2024-04-02T10:59:09.585" v="4774" actId="26606"/>
          <ac:spMkLst>
            <pc:docMk/>
            <pc:sldMk cId="1649490499" sldId="285"/>
            <ac:spMk id="15" creationId="{8DBEAE55-3EA1-41D7-A212-5F7D8986C1F2}"/>
          </ac:spMkLst>
        </pc:spChg>
        <pc:spChg chg="add del">
          <ac:chgData name="Samuel Zuckerman" userId="208a3040-e538-4f7b-b7d4-5df79e557134" providerId="ADAL" clId="{CC78CDE0-AD4E-47A8-921A-7B01BBEF8745}" dt="2024-04-02T10:59:09.585" v="4774" actId="26606"/>
          <ac:spMkLst>
            <pc:docMk/>
            <pc:sldMk cId="1649490499" sldId="285"/>
            <ac:spMk id="17" creationId="{CFC5F0E7-644F-4101-BE72-12825CF537E7}"/>
          </ac:spMkLst>
        </pc:spChg>
        <pc:picChg chg="add mod">
          <ac:chgData name="Samuel Zuckerman" userId="208a3040-e538-4f7b-b7d4-5df79e557134" providerId="ADAL" clId="{CC78CDE0-AD4E-47A8-921A-7B01BBEF8745}" dt="2024-04-02T11:00:01.167" v="4780" actId="732"/>
          <ac:picMkLst>
            <pc:docMk/>
            <pc:sldMk cId="1649490499" sldId="285"/>
            <ac:picMk id="6" creationId="{3AC2FED7-1CB7-622D-813C-FCD2B47A2E08}"/>
          </ac:picMkLst>
        </pc:picChg>
      </pc:sldChg>
      <pc:sldChg chg="modSp new del mod ord">
        <pc:chgData name="Samuel Zuckerman" userId="208a3040-e538-4f7b-b7d4-5df79e557134" providerId="ADAL" clId="{CC78CDE0-AD4E-47A8-921A-7B01BBEF8745}" dt="2024-04-15T01:25:45.919" v="21407" actId="47"/>
        <pc:sldMkLst>
          <pc:docMk/>
          <pc:sldMk cId="1050441433" sldId="286"/>
        </pc:sldMkLst>
        <pc:spChg chg="mod">
          <ac:chgData name="Samuel Zuckerman" userId="208a3040-e538-4f7b-b7d4-5df79e557134" providerId="ADAL" clId="{CC78CDE0-AD4E-47A8-921A-7B01BBEF8745}" dt="2024-04-02T12:58:31.223" v="5686" actId="20577"/>
          <ac:spMkLst>
            <pc:docMk/>
            <pc:sldMk cId="1050441433" sldId="286"/>
            <ac:spMk id="2" creationId="{6AF9D6A8-3B1D-2AEC-E1CC-0C2024B7EF53}"/>
          </ac:spMkLst>
        </pc:spChg>
        <pc:spChg chg="mod">
          <ac:chgData name="Samuel Zuckerman" userId="208a3040-e538-4f7b-b7d4-5df79e557134" providerId="ADAL" clId="{CC78CDE0-AD4E-47A8-921A-7B01BBEF8745}" dt="2024-04-02T12:59:07.666" v="5831" actId="14100"/>
          <ac:spMkLst>
            <pc:docMk/>
            <pc:sldMk cId="1050441433" sldId="286"/>
            <ac:spMk id="3" creationId="{26C822EF-1B32-EAF8-709E-B7EF13DE2FC8}"/>
          </ac:spMkLst>
        </pc:spChg>
      </pc:sldChg>
      <pc:sldChg chg="addSp modSp new mod ord modNotesTx">
        <pc:chgData name="Samuel Zuckerman" userId="208a3040-e538-4f7b-b7d4-5df79e557134" providerId="ADAL" clId="{CC78CDE0-AD4E-47A8-921A-7B01BBEF8745}" dt="2024-04-12T22:13:51.580" v="14281"/>
        <pc:sldMkLst>
          <pc:docMk/>
          <pc:sldMk cId="1585337713" sldId="287"/>
        </pc:sldMkLst>
        <pc:spChg chg="mod">
          <ac:chgData name="Samuel Zuckerman" userId="208a3040-e538-4f7b-b7d4-5df79e557134" providerId="ADAL" clId="{CC78CDE0-AD4E-47A8-921A-7B01BBEF8745}" dt="2024-04-02T12:59:21.674" v="5839" actId="20577"/>
          <ac:spMkLst>
            <pc:docMk/>
            <pc:sldMk cId="1585337713" sldId="287"/>
            <ac:spMk id="2" creationId="{E61DF8DF-1F9B-2748-C1DE-E207A28ADB94}"/>
          </ac:spMkLst>
        </pc:spChg>
        <pc:picChg chg="add mod">
          <ac:chgData name="Samuel Zuckerman" userId="208a3040-e538-4f7b-b7d4-5df79e557134" providerId="ADAL" clId="{CC78CDE0-AD4E-47A8-921A-7B01BBEF8745}" dt="2024-04-02T12:59:55.702" v="5845" actId="1076"/>
          <ac:picMkLst>
            <pc:docMk/>
            <pc:sldMk cId="1585337713" sldId="287"/>
            <ac:picMk id="4" creationId="{58AC3BFA-232E-F97D-33AA-64A5AA506613}"/>
          </ac:picMkLst>
        </pc:picChg>
        <pc:picChg chg="add mod">
          <ac:chgData name="Samuel Zuckerman" userId="208a3040-e538-4f7b-b7d4-5df79e557134" providerId="ADAL" clId="{CC78CDE0-AD4E-47A8-921A-7B01BBEF8745}" dt="2024-04-02T13:00:25.969" v="5854" actId="14100"/>
          <ac:picMkLst>
            <pc:docMk/>
            <pc:sldMk cId="1585337713" sldId="287"/>
            <ac:picMk id="5" creationId="{0F67456E-4DA0-E4E9-9A57-9CC63EBBA9F4}"/>
          </ac:picMkLst>
        </pc:picChg>
        <pc:picChg chg="add mod">
          <ac:chgData name="Samuel Zuckerman" userId="208a3040-e538-4f7b-b7d4-5df79e557134" providerId="ADAL" clId="{CC78CDE0-AD4E-47A8-921A-7B01BBEF8745}" dt="2024-04-02T13:00:20.512" v="5852" actId="1076"/>
          <ac:picMkLst>
            <pc:docMk/>
            <pc:sldMk cId="1585337713" sldId="287"/>
            <ac:picMk id="6" creationId="{0070E9CA-4E4D-8D12-D41C-42BB5305F617}"/>
          </ac:picMkLst>
        </pc:picChg>
      </pc:sldChg>
      <pc:sldChg chg="addSp delSp modSp new mod modClrScheme chgLayout">
        <pc:chgData name="Samuel Zuckerman" userId="208a3040-e538-4f7b-b7d4-5df79e557134" providerId="ADAL" clId="{CC78CDE0-AD4E-47A8-921A-7B01BBEF8745}" dt="2024-04-12T17:25:40.975" v="13002" actId="404"/>
        <pc:sldMkLst>
          <pc:docMk/>
          <pc:sldMk cId="3344287674" sldId="288"/>
        </pc:sldMkLst>
        <pc:spChg chg="del mod ord">
          <ac:chgData name="Samuel Zuckerman" userId="208a3040-e538-4f7b-b7d4-5df79e557134" providerId="ADAL" clId="{CC78CDE0-AD4E-47A8-921A-7B01BBEF8745}" dt="2024-04-02T15:46:55.581" v="6658" actId="700"/>
          <ac:spMkLst>
            <pc:docMk/>
            <pc:sldMk cId="3344287674" sldId="288"/>
            <ac:spMk id="2" creationId="{4CFF02DC-4AE0-47F8-376D-141C9B08AACF}"/>
          </ac:spMkLst>
        </pc:spChg>
        <pc:spChg chg="add mod">
          <ac:chgData name="Samuel Zuckerman" userId="208a3040-e538-4f7b-b7d4-5df79e557134" providerId="ADAL" clId="{CC78CDE0-AD4E-47A8-921A-7B01BBEF8745}" dt="2024-04-12T17:25:40.975" v="13002" actId="404"/>
          <ac:spMkLst>
            <pc:docMk/>
            <pc:sldMk cId="3344287674" sldId="288"/>
            <ac:spMk id="2" creationId="{8FDC3515-E197-7253-8292-15E1232B8C5C}"/>
          </ac:spMkLst>
        </pc:spChg>
        <pc:spChg chg="del">
          <ac:chgData name="Samuel Zuckerman" userId="208a3040-e538-4f7b-b7d4-5df79e557134" providerId="ADAL" clId="{CC78CDE0-AD4E-47A8-921A-7B01BBEF8745}" dt="2024-04-02T15:46:55.581" v="6658" actId="700"/>
          <ac:spMkLst>
            <pc:docMk/>
            <pc:sldMk cId="3344287674" sldId="288"/>
            <ac:spMk id="3" creationId="{7BACC394-57D1-F845-8B73-9FE2B8E175E5}"/>
          </ac:spMkLst>
        </pc:spChg>
        <pc:spChg chg="del mod ord">
          <ac:chgData name="Samuel Zuckerman" userId="208a3040-e538-4f7b-b7d4-5df79e557134" providerId="ADAL" clId="{CC78CDE0-AD4E-47A8-921A-7B01BBEF8745}" dt="2024-04-02T15:46:55.581" v="6658" actId="700"/>
          <ac:spMkLst>
            <pc:docMk/>
            <pc:sldMk cId="3344287674" sldId="288"/>
            <ac:spMk id="4" creationId="{E1246BD3-C41B-7620-E02C-507EBBEB7307}"/>
          </ac:spMkLst>
        </pc:spChg>
        <pc:spChg chg="del">
          <ac:chgData name="Samuel Zuckerman" userId="208a3040-e538-4f7b-b7d4-5df79e557134" providerId="ADAL" clId="{CC78CDE0-AD4E-47A8-921A-7B01BBEF8745}" dt="2024-04-02T15:46:55.581" v="6658" actId="700"/>
          <ac:spMkLst>
            <pc:docMk/>
            <pc:sldMk cId="3344287674" sldId="288"/>
            <ac:spMk id="5" creationId="{2230A048-B8B4-E7E8-330B-CE6A79D7CBB4}"/>
          </ac:spMkLst>
        </pc:spChg>
        <pc:spChg chg="del">
          <ac:chgData name="Samuel Zuckerman" userId="208a3040-e538-4f7b-b7d4-5df79e557134" providerId="ADAL" clId="{CC78CDE0-AD4E-47A8-921A-7B01BBEF8745}" dt="2024-04-02T15:46:55.581" v="6658" actId="700"/>
          <ac:spMkLst>
            <pc:docMk/>
            <pc:sldMk cId="3344287674" sldId="288"/>
            <ac:spMk id="6" creationId="{D5086D31-0498-9D4D-D027-2D2CFB584A87}"/>
          </ac:spMkLst>
        </pc:spChg>
        <pc:spChg chg="add mod ord">
          <ac:chgData name="Samuel Zuckerman" userId="208a3040-e538-4f7b-b7d4-5df79e557134" providerId="ADAL" clId="{CC78CDE0-AD4E-47A8-921A-7B01BBEF8745}" dt="2024-04-02T15:50:46.713" v="6838" actId="1076"/>
          <ac:spMkLst>
            <pc:docMk/>
            <pc:sldMk cId="3344287674" sldId="288"/>
            <ac:spMk id="7" creationId="{07E131E2-08A8-4C94-958B-4C684A4DBAD3}"/>
          </ac:spMkLst>
        </pc:spChg>
        <pc:spChg chg="add mod ord">
          <ac:chgData name="Samuel Zuckerman" userId="208a3040-e538-4f7b-b7d4-5df79e557134" providerId="ADAL" clId="{CC78CDE0-AD4E-47A8-921A-7B01BBEF8745}" dt="2024-04-04T19:15:54.893" v="9315" actId="1076"/>
          <ac:spMkLst>
            <pc:docMk/>
            <pc:sldMk cId="3344287674" sldId="288"/>
            <ac:spMk id="8" creationId="{9EC82488-B6A3-6B67-A827-186C64DCB002}"/>
          </ac:spMkLst>
        </pc:spChg>
        <pc:spChg chg="add mod">
          <ac:chgData name="Samuel Zuckerman" userId="208a3040-e538-4f7b-b7d4-5df79e557134" providerId="ADAL" clId="{CC78CDE0-AD4E-47A8-921A-7B01BBEF8745}" dt="2024-04-02T15:54:53.922" v="7109" actId="113"/>
          <ac:spMkLst>
            <pc:docMk/>
            <pc:sldMk cId="3344287674" sldId="288"/>
            <ac:spMk id="9" creationId="{F7F4BAF8-BB64-37C4-1DFD-343E64571413}"/>
          </ac:spMkLst>
        </pc:spChg>
        <pc:spChg chg="add mod">
          <ac:chgData name="Samuel Zuckerman" userId="208a3040-e538-4f7b-b7d4-5df79e557134" providerId="ADAL" clId="{CC78CDE0-AD4E-47A8-921A-7B01BBEF8745}" dt="2024-04-04T18:58:03.916" v="9029" actId="1035"/>
          <ac:spMkLst>
            <pc:docMk/>
            <pc:sldMk cId="3344287674" sldId="288"/>
            <ac:spMk id="10" creationId="{2AB0F88A-2E70-96BE-8642-6A33F075A0E5}"/>
          </ac:spMkLst>
        </pc:spChg>
        <pc:spChg chg="add mod">
          <ac:chgData name="Samuel Zuckerman" userId="208a3040-e538-4f7b-b7d4-5df79e557134" providerId="ADAL" clId="{CC78CDE0-AD4E-47A8-921A-7B01BBEF8745}" dt="2024-04-02T15:54:43.310" v="7106" actId="164"/>
          <ac:spMkLst>
            <pc:docMk/>
            <pc:sldMk cId="3344287674" sldId="288"/>
            <ac:spMk id="11" creationId="{55F568B7-C519-9AF6-53C3-1315360968F0}"/>
          </ac:spMkLst>
        </pc:spChg>
        <pc:spChg chg="add mod">
          <ac:chgData name="Samuel Zuckerman" userId="208a3040-e538-4f7b-b7d4-5df79e557134" providerId="ADAL" clId="{CC78CDE0-AD4E-47A8-921A-7B01BBEF8745}" dt="2024-04-04T18:58:03.916" v="9029" actId="1035"/>
          <ac:spMkLst>
            <pc:docMk/>
            <pc:sldMk cId="3344287674" sldId="288"/>
            <ac:spMk id="12" creationId="{1208A299-E56B-1669-0742-A481D75D4988}"/>
          </ac:spMkLst>
        </pc:spChg>
        <pc:spChg chg="add mod">
          <ac:chgData name="Samuel Zuckerman" userId="208a3040-e538-4f7b-b7d4-5df79e557134" providerId="ADAL" clId="{CC78CDE0-AD4E-47A8-921A-7B01BBEF8745}" dt="2024-04-02T15:47:17.407" v="6700" actId="20577"/>
          <ac:spMkLst>
            <pc:docMk/>
            <pc:sldMk cId="3344287674" sldId="288"/>
            <ac:spMk id="15" creationId="{FA752EAC-8BC2-42B1-F0B5-85BD62D7D346}"/>
          </ac:spMkLst>
        </pc:spChg>
        <pc:spChg chg="add del mod">
          <ac:chgData name="Samuel Zuckerman" userId="208a3040-e538-4f7b-b7d4-5df79e557134" providerId="ADAL" clId="{CC78CDE0-AD4E-47A8-921A-7B01BBEF8745}" dt="2024-04-02T15:50:53.190" v="6839" actId="478"/>
          <ac:spMkLst>
            <pc:docMk/>
            <pc:sldMk cId="3344287674" sldId="288"/>
            <ac:spMk id="16" creationId="{FBD09A08-9D71-E09A-0982-AD35FD15D0CF}"/>
          </ac:spMkLst>
        </pc:spChg>
        <pc:spChg chg="add del mod">
          <ac:chgData name="Samuel Zuckerman" userId="208a3040-e538-4f7b-b7d4-5df79e557134" providerId="ADAL" clId="{CC78CDE0-AD4E-47A8-921A-7B01BBEF8745}" dt="2024-04-02T15:50:54.219" v="6840" actId="478"/>
          <ac:spMkLst>
            <pc:docMk/>
            <pc:sldMk cId="3344287674" sldId="288"/>
            <ac:spMk id="26" creationId="{9AD5215D-B05D-1814-4516-03BB66F7F747}"/>
          </ac:spMkLst>
        </pc:spChg>
        <pc:grpChg chg="add mod">
          <ac:chgData name="Samuel Zuckerman" userId="208a3040-e538-4f7b-b7d4-5df79e557134" providerId="ADAL" clId="{CC78CDE0-AD4E-47A8-921A-7B01BBEF8745}" dt="2024-04-02T15:54:46.153" v="7107" actId="14100"/>
          <ac:grpSpMkLst>
            <pc:docMk/>
            <pc:sldMk cId="3344287674" sldId="288"/>
            <ac:grpSpMk id="13" creationId="{CD498E09-923D-1E6F-4460-4AF26EBC4D2E}"/>
          </ac:grpSpMkLst>
        </pc:grpChg>
        <pc:picChg chg="add mod">
          <ac:chgData name="Samuel Zuckerman" userId="208a3040-e538-4f7b-b7d4-5df79e557134" providerId="ADAL" clId="{CC78CDE0-AD4E-47A8-921A-7B01BBEF8745}" dt="2024-04-04T18:58:03.916" v="9029" actId="1035"/>
          <ac:picMkLst>
            <pc:docMk/>
            <pc:sldMk cId="3344287674" sldId="288"/>
            <ac:picMk id="23" creationId="{48520776-74E9-B4E1-6C05-90CDD87251CD}"/>
          </ac:picMkLst>
        </pc:picChg>
        <pc:picChg chg="add mod">
          <ac:chgData name="Samuel Zuckerman" userId="208a3040-e538-4f7b-b7d4-5df79e557134" providerId="ADAL" clId="{CC78CDE0-AD4E-47A8-921A-7B01BBEF8745}" dt="2024-04-02T15:54:43.310" v="7106" actId="164"/>
          <ac:picMkLst>
            <pc:docMk/>
            <pc:sldMk cId="3344287674" sldId="288"/>
            <ac:picMk id="25" creationId="{A1E1A718-959D-7E72-5795-8ED3A28EF070}"/>
          </ac:picMkLst>
        </pc:picChg>
        <pc:cxnChg chg="add del mod">
          <ac:chgData name="Samuel Zuckerman" userId="208a3040-e538-4f7b-b7d4-5df79e557134" providerId="ADAL" clId="{CC78CDE0-AD4E-47A8-921A-7B01BBEF8745}" dt="2024-04-02T15:47:20.049" v="6701" actId="478"/>
          <ac:cxnSpMkLst>
            <pc:docMk/>
            <pc:sldMk cId="3344287674" sldId="288"/>
            <ac:cxnSpMk id="28" creationId="{5C82DD1D-31D9-2309-43CB-285D19F79279}"/>
          </ac:cxnSpMkLst>
        </pc:cxnChg>
      </pc:sldChg>
      <pc:sldChg chg="addSp delSp modSp new del mod modShow">
        <pc:chgData name="Samuel Zuckerman" userId="208a3040-e538-4f7b-b7d4-5df79e557134" providerId="ADAL" clId="{CC78CDE0-AD4E-47A8-921A-7B01BBEF8745}" dt="2024-04-09T21:15:20.879" v="12314" actId="47"/>
        <pc:sldMkLst>
          <pc:docMk/>
          <pc:sldMk cId="4240512393" sldId="289"/>
        </pc:sldMkLst>
        <pc:spChg chg="mod">
          <ac:chgData name="Samuel Zuckerman" userId="208a3040-e538-4f7b-b7d4-5df79e557134" providerId="ADAL" clId="{CC78CDE0-AD4E-47A8-921A-7B01BBEF8745}" dt="2024-04-02T15:58:35.864" v="7311" actId="403"/>
          <ac:spMkLst>
            <pc:docMk/>
            <pc:sldMk cId="4240512393" sldId="289"/>
            <ac:spMk id="2" creationId="{4EB418E3-74C4-31CA-1721-79628AD79871}"/>
          </ac:spMkLst>
        </pc:spChg>
        <pc:spChg chg="del mod">
          <ac:chgData name="Samuel Zuckerman" userId="208a3040-e538-4f7b-b7d4-5df79e557134" providerId="ADAL" clId="{CC78CDE0-AD4E-47A8-921A-7B01BBEF8745}" dt="2024-04-02T15:59:13.826" v="7313"/>
          <ac:spMkLst>
            <pc:docMk/>
            <pc:sldMk cId="4240512393" sldId="289"/>
            <ac:spMk id="3" creationId="{2F908979-34DC-E7D8-83C2-DDFF7BB4AB75}"/>
          </ac:spMkLst>
        </pc:spChg>
        <pc:picChg chg="add mod">
          <ac:chgData name="Samuel Zuckerman" userId="208a3040-e538-4f7b-b7d4-5df79e557134" providerId="ADAL" clId="{CC78CDE0-AD4E-47A8-921A-7B01BBEF8745}" dt="2024-04-02T16:01:17.227" v="7423" actId="1035"/>
          <ac:picMkLst>
            <pc:docMk/>
            <pc:sldMk cId="4240512393" sldId="289"/>
            <ac:picMk id="5" creationId="{2B7DC068-6967-DA49-0D4C-C0F12E3A6100}"/>
          </ac:picMkLst>
        </pc:picChg>
        <pc:picChg chg="add mod">
          <ac:chgData name="Samuel Zuckerman" userId="208a3040-e538-4f7b-b7d4-5df79e557134" providerId="ADAL" clId="{CC78CDE0-AD4E-47A8-921A-7B01BBEF8745}" dt="2024-04-02T16:01:17.227" v="7423" actId="1035"/>
          <ac:picMkLst>
            <pc:docMk/>
            <pc:sldMk cId="4240512393" sldId="289"/>
            <ac:picMk id="6" creationId="{24F76EBD-A294-CE94-1DED-A090A6BF7397}"/>
          </ac:picMkLst>
        </pc:picChg>
        <pc:picChg chg="add mod modCrop">
          <ac:chgData name="Samuel Zuckerman" userId="208a3040-e538-4f7b-b7d4-5df79e557134" providerId="ADAL" clId="{CC78CDE0-AD4E-47A8-921A-7B01BBEF8745}" dt="2024-04-02T16:00:57.471" v="7414" actId="1076"/>
          <ac:picMkLst>
            <pc:docMk/>
            <pc:sldMk cId="4240512393" sldId="289"/>
            <ac:picMk id="7" creationId="{5E2B9732-5947-1A35-5C22-D98008982CE8}"/>
          </ac:picMkLst>
        </pc:picChg>
      </pc:sldChg>
      <pc:sldChg chg="modSp new del mod ord">
        <pc:chgData name="Samuel Zuckerman" userId="208a3040-e538-4f7b-b7d4-5df79e557134" providerId="ADAL" clId="{CC78CDE0-AD4E-47A8-921A-7B01BBEF8745}" dt="2024-04-15T01:25:43.470" v="21405" actId="47"/>
        <pc:sldMkLst>
          <pc:docMk/>
          <pc:sldMk cId="1113244355" sldId="290"/>
        </pc:sldMkLst>
        <pc:spChg chg="mod">
          <ac:chgData name="Samuel Zuckerman" userId="208a3040-e538-4f7b-b7d4-5df79e557134" providerId="ADAL" clId="{CC78CDE0-AD4E-47A8-921A-7B01BBEF8745}" dt="2024-04-05T10:29:08.239" v="10773" actId="6549"/>
          <ac:spMkLst>
            <pc:docMk/>
            <pc:sldMk cId="1113244355" sldId="290"/>
            <ac:spMk id="2" creationId="{1BD7D8C0-0574-5190-2C84-6BB541023462}"/>
          </ac:spMkLst>
        </pc:spChg>
        <pc:spChg chg="mod">
          <ac:chgData name="Samuel Zuckerman" userId="208a3040-e538-4f7b-b7d4-5df79e557134" providerId="ADAL" clId="{CC78CDE0-AD4E-47A8-921A-7B01BBEF8745}" dt="2024-04-05T10:29:19.955" v="10850" actId="20577"/>
          <ac:spMkLst>
            <pc:docMk/>
            <pc:sldMk cId="1113244355" sldId="290"/>
            <ac:spMk id="3" creationId="{EE70DD24-8E29-CE95-1595-C6DD984DB69F}"/>
          </ac:spMkLst>
        </pc:spChg>
      </pc:sldChg>
      <pc:sldChg chg="addSp delSp modSp add mod modAnim modNotesTx">
        <pc:chgData name="Samuel Zuckerman" userId="208a3040-e538-4f7b-b7d4-5df79e557134" providerId="ADAL" clId="{CC78CDE0-AD4E-47A8-921A-7B01BBEF8745}" dt="2024-04-15T11:34:56.526" v="21884" actId="478"/>
        <pc:sldMkLst>
          <pc:docMk/>
          <pc:sldMk cId="3010859195" sldId="291"/>
        </pc:sldMkLst>
        <pc:spChg chg="mod">
          <ac:chgData name="Samuel Zuckerman" userId="208a3040-e538-4f7b-b7d4-5df79e557134" providerId="ADAL" clId="{CC78CDE0-AD4E-47A8-921A-7B01BBEF8745}" dt="2024-04-15T00:13:23.745" v="17771" actId="1076"/>
          <ac:spMkLst>
            <pc:docMk/>
            <pc:sldMk cId="3010859195" sldId="291"/>
            <ac:spMk id="3" creationId="{B9DC678E-FC57-E015-B24E-FEF35B5ECB42}"/>
          </ac:spMkLst>
        </pc:spChg>
        <pc:spChg chg="mod">
          <ac:chgData name="Samuel Zuckerman" userId="208a3040-e538-4f7b-b7d4-5df79e557134" providerId="ADAL" clId="{CC78CDE0-AD4E-47A8-921A-7B01BBEF8745}" dt="2024-04-04T19:32:07.245" v="9980" actId="1076"/>
          <ac:spMkLst>
            <pc:docMk/>
            <pc:sldMk cId="3010859195" sldId="291"/>
            <ac:spMk id="5" creationId="{17835419-F00F-117A-3664-731A220646B6}"/>
          </ac:spMkLst>
        </pc:spChg>
        <pc:spChg chg="add mod">
          <ac:chgData name="Samuel Zuckerman" userId="208a3040-e538-4f7b-b7d4-5df79e557134" providerId="ADAL" clId="{CC78CDE0-AD4E-47A8-921A-7B01BBEF8745}" dt="2024-04-15T11:34:25.504" v="21862" actId="122"/>
          <ac:spMkLst>
            <pc:docMk/>
            <pc:sldMk cId="3010859195" sldId="291"/>
            <ac:spMk id="7" creationId="{1B36E2B5-204C-5FF9-AA5F-1578C2C7DF62}"/>
          </ac:spMkLst>
        </pc:spChg>
        <pc:spChg chg="add del mod ord">
          <ac:chgData name="Samuel Zuckerman" userId="208a3040-e538-4f7b-b7d4-5df79e557134" providerId="ADAL" clId="{CC78CDE0-AD4E-47A8-921A-7B01BBEF8745}" dt="2024-04-15T11:34:56.526" v="21884" actId="478"/>
          <ac:spMkLst>
            <pc:docMk/>
            <pc:sldMk cId="3010859195" sldId="291"/>
            <ac:spMk id="8" creationId="{3BCDCA2F-A82D-1C59-8093-9ABB3252A82F}"/>
          </ac:spMkLst>
        </pc:spChg>
        <pc:spChg chg="del">
          <ac:chgData name="Samuel Zuckerman" userId="208a3040-e538-4f7b-b7d4-5df79e557134" providerId="ADAL" clId="{CC78CDE0-AD4E-47A8-921A-7B01BBEF8745}" dt="2024-04-04T19:28:40.932" v="9745" actId="478"/>
          <ac:spMkLst>
            <pc:docMk/>
            <pc:sldMk cId="3010859195" sldId="291"/>
            <ac:spMk id="8" creationId="{DF0D1723-E05D-088B-46EB-D09D83AC78AF}"/>
          </ac:spMkLst>
        </pc:spChg>
        <pc:picChg chg="add mod">
          <ac:chgData name="Samuel Zuckerman" userId="208a3040-e538-4f7b-b7d4-5df79e557134" providerId="ADAL" clId="{CC78CDE0-AD4E-47A8-921A-7B01BBEF8745}" dt="2024-04-15T00:12:07.996" v="17759" actId="1035"/>
          <ac:picMkLst>
            <pc:docMk/>
            <pc:sldMk cId="3010859195" sldId="291"/>
            <ac:picMk id="10" creationId="{E3978869-37D5-B1D7-A167-B9ACF4675168}"/>
          </ac:picMkLst>
        </pc:picChg>
        <pc:picChg chg="add mod">
          <ac:chgData name="Samuel Zuckerman" userId="208a3040-e538-4f7b-b7d4-5df79e557134" providerId="ADAL" clId="{CC78CDE0-AD4E-47A8-921A-7B01BBEF8745}" dt="2024-04-15T00:12:07.996" v="17759" actId="1035"/>
          <ac:picMkLst>
            <pc:docMk/>
            <pc:sldMk cId="3010859195" sldId="291"/>
            <ac:picMk id="12" creationId="{2D091B2C-16AA-F17C-A65D-0D5810E00D55}"/>
          </ac:picMkLst>
        </pc:picChg>
        <pc:picChg chg="add mod">
          <ac:chgData name="Samuel Zuckerman" userId="208a3040-e538-4f7b-b7d4-5df79e557134" providerId="ADAL" clId="{CC78CDE0-AD4E-47A8-921A-7B01BBEF8745}" dt="2024-04-15T00:12:07.996" v="17759" actId="1035"/>
          <ac:picMkLst>
            <pc:docMk/>
            <pc:sldMk cId="3010859195" sldId="291"/>
            <ac:picMk id="14" creationId="{70B3C99C-C6B7-513B-4417-AB63C434A99C}"/>
          </ac:picMkLst>
        </pc:picChg>
        <pc:picChg chg="add mod">
          <ac:chgData name="Samuel Zuckerman" userId="208a3040-e538-4f7b-b7d4-5df79e557134" providerId="ADAL" clId="{CC78CDE0-AD4E-47A8-921A-7B01BBEF8745}" dt="2024-04-15T00:12:07.996" v="17759" actId="1035"/>
          <ac:picMkLst>
            <pc:docMk/>
            <pc:sldMk cId="3010859195" sldId="291"/>
            <ac:picMk id="16" creationId="{8D8A2F4A-758C-9781-8584-0E8FE8A3DDAB}"/>
          </ac:picMkLst>
        </pc:picChg>
        <pc:picChg chg="add del mod">
          <ac:chgData name="Samuel Zuckerman" userId="208a3040-e538-4f7b-b7d4-5df79e557134" providerId="ADAL" clId="{CC78CDE0-AD4E-47A8-921A-7B01BBEF8745}" dt="2024-04-04T19:33:31.369" v="10069" actId="478"/>
          <ac:picMkLst>
            <pc:docMk/>
            <pc:sldMk cId="3010859195" sldId="291"/>
            <ac:picMk id="18" creationId="{79347EFE-F76F-A447-240C-6DA8CF747743}"/>
          </ac:picMkLst>
        </pc:picChg>
      </pc:sldChg>
      <pc:sldChg chg="addSp delSp modSp new del mod">
        <pc:chgData name="Samuel Zuckerman" userId="208a3040-e538-4f7b-b7d4-5df79e557134" providerId="ADAL" clId="{CC78CDE0-AD4E-47A8-921A-7B01BBEF8745}" dt="2024-04-12T21:45:58.225" v="13623" actId="47"/>
        <pc:sldMkLst>
          <pc:docMk/>
          <pc:sldMk cId="3126476990" sldId="292"/>
        </pc:sldMkLst>
        <pc:spChg chg="mod">
          <ac:chgData name="Samuel Zuckerman" userId="208a3040-e538-4f7b-b7d4-5df79e557134" providerId="ADAL" clId="{CC78CDE0-AD4E-47A8-921A-7B01BBEF8745}" dt="2024-04-04T21:43:58.301" v="10436" actId="1037"/>
          <ac:spMkLst>
            <pc:docMk/>
            <pc:sldMk cId="3126476990" sldId="292"/>
            <ac:spMk id="2" creationId="{3C394C71-82E9-4E2F-D6D8-4BD1C93B1799}"/>
          </ac:spMkLst>
        </pc:spChg>
        <pc:spChg chg="del">
          <ac:chgData name="Samuel Zuckerman" userId="208a3040-e538-4f7b-b7d4-5df79e557134" providerId="ADAL" clId="{CC78CDE0-AD4E-47A8-921A-7B01BBEF8745}" dt="2024-04-04T21:32:21.580" v="10101"/>
          <ac:spMkLst>
            <pc:docMk/>
            <pc:sldMk cId="3126476990" sldId="292"/>
            <ac:spMk id="3" creationId="{9850B444-FE9B-30C6-C2B4-F3C8AEF2EE21}"/>
          </ac:spMkLst>
        </pc:spChg>
        <pc:spChg chg="add">
          <ac:chgData name="Samuel Zuckerman" userId="208a3040-e538-4f7b-b7d4-5df79e557134" providerId="ADAL" clId="{CC78CDE0-AD4E-47A8-921A-7B01BBEF8745}" dt="2024-04-04T21:32:17.151" v="10100"/>
          <ac:spMkLst>
            <pc:docMk/>
            <pc:sldMk cId="3126476990" sldId="292"/>
            <ac:spMk id="5" creationId="{0344F14B-92A4-B6C9-1016-C9A7BF13E91B}"/>
          </ac:spMkLst>
        </pc:spChg>
        <pc:spChg chg="add del mod">
          <ac:chgData name="Samuel Zuckerman" userId="208a3040-e538-4f7b-b7d4-5df79e557134" providerId="ADAL" clId="{CC78CDE0-AD4E-47A8-921A-7B01BBEF8745}" dt="2024-04-04T21:44:01.960" v="10437" actId="478"/>
          <ac:spMkLst>
            <pc:docMk/>
            <pc:sldMk cId="3126476990" sldId="292"/>
            <ac:spMk id="9" creationId="{15ECE1E5-A417-E048-1F22-E58D393B3405}"/>
          </ac:spMkLst>
        </pc:spChg>
        <pc:picChg chg="add del">
          <ac:chgData name="Samuel Zuckerman" userId="208a3040-e538-4f7b-b7d4-5df79e557134" providerId="ADAL" clId="{CC78CDE0-AD4E-47A8-921A-7B01BBEF8745}" dt="2024-04-04T21:32:16.817" v="10099" actId="478"/>
          <ac:picMkLst>
            <pc:docMk/>
            <pc:sldMk cId="3126476990" sldId="292"/>
            <ac:picMk id="4" creationId="{7F4DA121-36F2-0FA2-2103-B67BEB42CACB}"/>
          </ac:picMkLst>
        </pc:picChg>
        <pc:picChg chg="add del mod">
          <ac:chgData name="Samuel Zuckerman" userId="208a3040-e538-4f7b-b7d4-5df79e557134" providerId="ADAL" clId="{CC78CDE0-AD4E-47A8-921A-7B01BBEF8745}" dt="2024-04-04T21:43:17.780" v="10405" actId="478"/>
          <ac:picMkLst>
            <pc:docMk/>
            <pc:sldMk cId="3126476990" sldId="292"/>
            <ac:picMk id="6" creationId="{9476A1DA-D81D-B144-855E-2EA3BA6D672E}"/>
          </ac:picMkLst>
        </pc:picChg>
        <pc:picChg chg="add mod">
          <ac:chgData name="Samuel Zuckerman" userId="208a3040-e538-4f7b-b7d4-5df79e557134" providerId="ADAL" clId="{CC78CDE0-AD4E-47A8-921A-7B01BBEF8745}" dt="2024-04-04T21:43:51.208" v="10429" actId="1076"/>
          <ac:picMkLst>
            <pc:docMk/>
            <pc:sldMk cId="3126476990" sldId="292"/>
            <ac:picMk id="7" creationId="{075CE617-1801-C7CE-07DE-5EFF5326C38C}"/>
          </ac:picMkLst>
        </pc:picChg>
      </pc:sldChg>
      <pc:sldChg chg="addSp delSp modSp new del mod">
        <pc:chgData name="Samuel Zuckerman" userId="208a3040-e538-4f7b-b7d4-5df79e557134" providerId="ADAL" clId="{CC78CDE0-AD4E-47A8-921A-7B01BBEF8745}" dt="2024-04-12T21:45:55.421" v="13622" actId="47"/>
        <pc:sldMkLst>
          <pc:docMk/>
          <pc:sldMk cId="2533596825" sldId="293"/>
        </pc:sldMkLst>
        <pc:spChg chg="del">
          <ac:chgData name="Samuel Zuckerman" userId="208a3040-e538-4f7b-b7d4-5df79e557134" providerId="ADAL" clId="{CC78CDE0-AD4E-47A8-921A-7B01BBEF8745}" dt="2024-04-04T21:39:49.186" v="10384"/>
          <ac:spMkLst>
            <pc:docMk/>
            <pc:sldMk cId="2533596825" sldId="293"/>
            <ac:spMk id="3" creationId="{228258EC-E05D-CE17-34AC-6319A480B2D3}"/>
          </ac:spMkLst>
        </pc:spChg>
        <pc:spChg chg="add mod">
          <ac:chgData name="Samuel Zuckerman" userId="208a3040-e538-4f7b-b7d4-5df79e557134" providerId="ADAL" clId="{CC78CDE0-AD4E-47A8-921A-7B01BBEF8745}" dt="2024-04-04T22:00:20.323" v="10699" actId="1038"/>
          <ac:spMkLst>
            <pc:docMk/>
            <pc:sldMk cId="2533596825" sldId="293"/>
            <ac:spMk id="5" creationId="{2AEC8458-52D2-1513-C5A6-B5D34ECAB934}"/>
          </ac:spMkLst>
        </pc:spChg>
        <pc:spChg chg="add del mod">
          <ac:chgData name="Samuel Zuckerman" userId="208a3040-e538-4f7b-b7d4-5df79e557134" providerId="ADAL" clId="{CC78CDE0-AD4E-47A8-921A-7B01BBEF8745}" dt="2024-04-04T21:40:54.035" v="10395"/>
          <ac:spMkLst>
            <pc:docMk/>
            <pc:sldMk cId="2533596825" sldId="293"/>
            <ac:spMk id="7" creationId="{9950C867-17DC-1D62-FE84-6461318321A5}"/>
          </ac:spMkLst>
        </pc:spChg>
        <pc:spChg chg="add">
          <ac:chgData name="Samuel Zuckerman" userId="208a3040-e538-4f7b-b7d4-5df79e557134" providerId="ADAL" clId="{CC78CDE0-AD4E-47A8-921A-7B01BBEF8745}" dt="2024-04-04T21:40:50.875" v="10394"/>
          <ac:spMkLst>
            <pc:docMk/>
            <pc:sldMk cId="2533596825" sldId="293"/>
            <ac:spMk id="8" creationId="{E2718675-5ECD-CC40-6986-D9216AEDBAA3}"/>
          </ac:spMkLst>
        </pc:spChg>
        <pc:spChg chg="add del mod">
          <ac:chgData name="Samuel Zuckerman" userId="208a3040-e538-4f7b-b7d4-5df79e557134" providerId="ADAL" clId="{CC78CDE0-AD4E-47A8-921A-7B01BBEF8745}" dt="2024-04-04T21:44:26.124" v="10439"/>
          <ac:spMkLst>
            <pc:docMk/>
            <pc:sldMk cId="2533596825" sldId="293"/>
            <ac:spMk id="11" creationId="{E429C5FC-8CA5-5E1B-4296-85618212CBAE}"/>
          </ac:spMkLst>
        </pc:spChg>
        <pc:picChg chg="add del mod">
          <ac:chgData name="Samuel Zuckerman" userId="208a3040-e538-4f7b-b7d4-5df79e557134" providerId="ADAL" clId="{CC78CDE0-AD4E-47A8-921A-7B01BBEF8745}" dt="2024-04-04T21:40:49.634" v="10393" actId="478"/>
          <ac:picMkLst>
            <pc:docMk/>
            <pc:sldMk cId="2533596825" sldId="293"/>
            <ac:picMk id="4" creationId="{5A7446A3-4533-2734-0995-71BADFE4F0CB}"/>
          </ac:picMkLst>
        </pc:picChg>
        <pc:picChg chg="add del mod">
          <ac:chgData name="Samuel Zuckerman" userId="208a3040-e538-4f7b-b7d4-5df79e557134" providerId="ADAL" clId="{CC78CDE0-AD4E-47A8-921A-7B01BBEF8745}" dt="2024-04-04T21:44:08.154" v="10438" actId="478"/>
          <ac:picMkLst>
            <pc:docMk/>
            <pc:sldMk cId="2533596825" sldId="293"/>
            <ac:picMk id="9" creationId="{3023D61B-3D28-E1F5-C086-EDC19ED83531}"/>
          </ac:picMkLst>
        </pc:picChg>
        <pc:picChg chg="add mod">
          <ac:chgData name="Samuel Zuckerman" userId="208a3040-e538-4f7b-b7d4-5df79e557134" providerId="ADAL" clId="{CC78CDE0-AD4E-47A8-921A-7B01BBEF8745}" dt="2024-04-04T21:44:31.220" v="10441" actId="14100"/>
          <ac:picMkLst>
            <pc:docMk/>
            <pc:sldMk cId="2533596825" sldId="293"/>
            <ac:picMk id="12" creationId="{961FD3FD-AFBE-FD74-8151-E8D996458999}"/>
          </ac:picMkLst>
        </pc:picChg>
      </pc:sldChg>
      <pc:sldChg chg="addSp delSp modSp new mod setBg modClrScheme setClrOvrMap chgLayout">
        <pc:chgData name="Samuel Zuckerman" userId="208a3040-e538-4f7b-b7d4-5df79e557134" providerId="ADAL" clId="{CC78CDE0-AD4E-47A8-921A-7B01BBEF8745}" dt="2024-04-15T11:35:54.714" v="21904" actId="20577"/>
        <pc:sldMkLst>
          <pc:docMk/>
          <pc:sldMk cId="1457443330" sldId="294"/>
        </pc:sldMkLst>
        <pc:spChg chg="del mod ord">
          <ac:chgData name="Samuel Zuckerman" userId="208a3040-e538-4f7b-b7d4-5df79e557134" providerId="ADAL" clId="{CC78CDE0-AD4E-47A8-921A-7B01BBEF8745}" dt="2024-04-09T15:21:16.955" v="10852" actId="700"/>
          <ac:spMkLst>
            <pc:docMk/>
            <pc:sldMk cId="1457443330" sldId="294"/>
            <ac:spMk id="2" creationId="{55A7165B-8D9F-575E-196B-19FD5B42EB64}"/>
          </ac:spMkLst>
        </pc:spChg>
        <pc:spChg chg="del">
          <ac:chgData name="Samuel Zuckerman" userId="208a3040-e538-4f7b-b7d4-5df79e557134" providerId="ADAL" clId="{CC78CDE0-AD4E-47A8-921A-7B01BBEF8745}" dt="2024-04-09T15:21:16.955" v="10852" actId="700"/>
          <ac:spMkLst>
            <pc:docMk/>
            <pc:sldMk cId="1457443330" sldId="294"/>
            <ac:spMk id="3" creationId="{C7387D75-9100-2B95-4B75-3E139844E91D}"/>
          </ac:spMkLst>
        </pc:spChg>
        <pc:spChg chg="del mod ord">
          <ac:chgData name="Samuel Zuckerman" userId="208a3040-e538-4f7b-b7d4-5df79e557134" providerId="ADAL" clId="{CC78CDE0-AD4E-47A8-921A-7B01BBEF8745}" dt="2024-04-09T15:21:16.955" v="10852" actId="700"/>
          <ac:spMkLst>
            <pc:docMk/>
            <pc:sldMk cId="1457443330" sldId="294"/>
            <ac:spMk id="4" creationId="{F7106A31-2830-EA03-2DF5-6D5A82D5B946}"/>
          </ac:spMkLst>
        </pc:spChg>
        <pc:spChg chg="del">
          <ac:chgData name="Samuel Zuckerman" userId="208a3040-e538-4f7b-b7d4-5df79e557134" providerId="ADAL" clId="{CC78CDE0-AD4E-47A8-921A-7B01BBEF8745}" dt="2024-04-09T15:21:16.955" v="10852" actId="700"/>
          <ac:spMkLst>
            <pc:docMk/>
            <pc:sldMk cId="1457443330" sldId="294"/>
            <ac:spMk id="5" creationId="{1B9D1D59-0C00-3A9E-7825-60564713E88E}"/>
          </ac:spMkLst>
        </pc:spChg>
        <pc:spChg chg="del">
          <ac:chgData name="Samuel Zuckerman" userId="208a3040-e538-4f7b-b7d4-5df79e557134" providerId="ADAL" clId="{CC78CDE0-AD4E-47A8-921A-7B01BBEF8745}" dt="2024-04-09T15:21:16.955" v="10852" actId="700"/>
          <ac:spMkLst>
            <pc:docMk/>
            <pc:sldMk cId="1457443330" sldId="294"/>
            <ac:spMk id="6" creationId="{8B3843E6-A4D7-7BA6-AF18-C458BAE39FA2}"/>
          </ac:spMkLst>
        </pc:spChg>
        <pc:spChg chg="add mod ord">
          <ac:chgData name="Samuel Zuckerman" userId="208a3040-e538-4f7b-b7d4-5df79e557134" providerId="ADAL" clId="{CC78CDE0-AD4E-47A8-921A-7B01BBEF8745}" dt="2024-04-15T11:35:54.714" v="21904" actId="20577"/>
          <ac:spMkLst>
            <pc:docMk/>
            <pc:sldMk cId="1457443330" sldId="294"/>
            <ac:spMk id="7" creationId="{1A233A1B-157F-A3D1-B5FC-50A291F95D2E}"/>
          </ac:spMkLst>
        </pc:spChg>
        <pc:spChg chg="add del mod ord">
          <ac:chgData name="Samuel Zuckerman" userId="208a3040-e538-4f7b-b7d4-5df79e557134" providerId="ADAL" clId="{CC78CDE0-AD4E-47A8-921A-7B01BBEF8745}" dt="2024-04-09T15:22:19.126" v="10906" actId="26606"/>
          <ac:spMkLst>
            <pc:docMk/>
            <pc:sldMk cId="1457443330" sldId="294"/>
            <ac:spMk id="8" creationId="{0ACED501-F305-CA5B-20EA-7373991B0376}"/>
          </ac:spMkLst>
        </pc:spChg>
        <pc:spChg chg="add">
          <ac:chgData name="Samuel Zuckerman" userId="208a3040-e538-4f7b-b7d4-5df79e557134" providerId="ADAL" clId="{CC78CDE0-AD4E-47A8-921A-7B01BBEF8745}" dt="2024-04-09T15:22:19.126" v="10906" actId="26606"/>
          <ac:spMkLst>
            <pc:docMk/>
            <pc:sldMk cId="1457443330" sldId="294"/>
            <ac:spMk id="14" creationId="{71B2258F-86CA-4D4D-8270-BC05FCDEBFB3}"/>
          </ac:spMkLst>
        </pc:spChg>
        <pc:picChg chg="add mod">
          <ac:chgData name="Samuel Zuckerman" userId="208a3040-e538-4f7b-b7d4-5df79e557134" providerId="ADAL" clId="{CC78CDE0-AD4E-47A8-921A-7B01BBEF8745}" dt="2024-04-09T15:22:19.126" v="10906" actId="26606"/>
          <ac:picMkLst>
            <pc:docMk/>
            <pc:sldMk cId="1457443330" sldId="294"/>
            <ac:picMk id="9" creationId="{A9A05FF5-9B93-D3B1-69D7-2F18764CA63F}"/>
          </ac:picMkLst>
        </pc:picChg>
      </pc:sldChg>
      <pc:sldChg chg="addSp delSp modSp new mod modAnim">
        <pc:chgData name="Samuel Zuckerman" userId="208a3040-e538-4f7b-b7d4-5df79e557134" providerId="ADAL" clId="{CC78CDE0-AD4E-47A8-921A-7B01BBEF8745}" dt="2024-04-15T01:18:06.270" v="21265" actId="170"/>
        <pc:sldMkLst>
          <pc:docMk/>
          <pc:sldMk cId="2964486577" sldId="295"/>
        </pc:sldMkLst>
        <pc:spChg chg="del">
          <ac:chgData name="Samuel Zuckerman" userId="208a3040-e538-4f7b-b7d4-5df79e557134" providerId="ADAL" clId="{CC78CDE0-AD4E-47A8-921A-7B01BBEF8745}" dt="2024-04-09T20:53:01.608" v="11514" actId="478"/>
          <ac:spMkLst>
            <pc:docMk/>
            <pc:sldMk cId="2964486577" sldId="295"/>
            <ac:spMk id="2" creationId="{FBB38237-7069-61B5-A558-673D5692C673}"/>
          </ac:spMkLst>
        </pc:spChg>
        <pc:spChg chg="del">
          <ac:chgData name="Samuel Zuckerman" userId="208a3040-e538-4f7b-b7d4-5df79e557134" providerId="ADAL" clId="{CC78CDE0-AD4E-47A8-921A-7B01BBEF8745}" dt="2024-04-09T20:53:01.608" v="11514" actId="478"/>
          <ac:spMkLst>
            <pc:docMk/>
            <pc:sldMk cId="2964486577" sldId="295"/>
            <ac:spMk id="3" creationId="{5BB57268-D849-36F6-4396-D2C4EEF93503}"/>
          </ac:spMkLst>
        </pc:spChg>
        <pc:spChg chg="mod">
          <ac:chgData name="Samuel Zuckerman" userId="208a3040-e538-4f7b-b7d4-5df79e557134" providerId="ADAL" clId="{CC78CDE0-AD4E-47A8-921A-7B01BBEF8745}" dt="2024-04-09T20:53:41.024" v="11526" actId="14100"/>
          <ac:spMkLst>
            <pc:docMk/>
            <pc:sldMk cId="2964486577" sldId="295"/>
            <ac:spMk id="9" creationId="{077F2F07-17EC-FE75-4F5A-7527CF0533D0}"/>
          </ac:spMkLst>
        </pc:spChg>
        <pc:spChg chg="add mod ord topLvl">
          <ac:chgData name="Samuel Zuckerman" userId="208a3040-e538-4f7b-b7d4-5df79e557134" providerId="ADAL" clId="{CC78CDE0-AD4E-47A8-921A-7B01BBEF8745}" dt="2024-04-12T17:44:30.160" v="13330" actId="164"/>
          <ac:spMkLst>
            <pc:docMk/>
            <pc:sldMk cId="2964486577" sldId="295"/>
            <ac:spMk id="13" creationId="{12CD4537-B78E-6957-61F4-3945CD505DC7}"/>
          </ac:spMkLst>
        </pc:spChg>
        <pc:spChg chg="add mod ord topLvl">
          <ac:chgData name="Samuel Zuckerman" userId="208a3040-e538-4f7b-b7d4-5df79e557134" providerId="ADAL" clId="{CC78CDE0-AD4E-47A8-921A-7B01BBEF8745}" dt="2024-04-12T17:44:30.160" v="13330" actId="164"/>
          <ac:spMkLst>
            <pc:docMk/>
            <pc:sldMk cId="2964486577" sldId="295"/>
            <ac:spMk id="14" creationId="{BF311200-B1D9-86B4-238D-308B23BEE4B8}"/>
          </ac:spMkLst>
        </pc:spChg>
        <pc:spChg chg="add mod">
          <ac:chgData name="Samuel Zuckerman" userId="208a3040-e538-4f7b-b7d4-5df79e557134" providerId="ADAL" clId="{CC78CDE0-AD4E-47A8-921A-7B01BBEF8745}" dt="2024-04-12T17:45:47.025" v="13370" actId="164"/>
          <ac:spMkLst>
            <pc:docMk/>
            <pc:sldMk cId="2964486577" sldId="295"/>
            <ac:spMk id="19" creationId="{D9E1716D-57F6-3226-C00E-30019CF7CB09}"/>
          </ac:spMkLst>
        </pc:spChg>
        <pc:spChg chg="add mod">
          <ac:chgData name="Samuel Zuckerman" userId="208a3040-e538-4f7b-b7d4-5df79e557134" providerId="ADAL" clId="{CC78CDE0-AD4E-47A8-921A-7B01BBEF8745}" dt="2024-04-12T17:45:47.025" v="13370" actId="164"/>
          <ac:spMkLst>
            <pc:docMk/>
            <pc:sldMk cId="2964486577" sldId="295"/>
            <ac:spMk id="20" creationId="{E64388F3-84A2-F939-5EF4-D493E091A855}"/>
          </ac:spMkLst>
        </pc:spChg>
        <pc:spChg chg="add mod">
          <ac:chgData name="Samuel Zuckerman" userId="208a3040-e538-4f7b-b7d4-5df79e557134" providerId="ADAL" clId="{CC78CDE0-AD4E-47A8-921A-7B01BBEF8745}" dt="2024-04-12T17:45:47.025" v="13370" actId="164"/>
          <ac:spMkLst>
            <pc:docMk/>
            <pc:sldMk cId="2964486577" sldId="295"/>
            <ac:spMk id="21" creationId="{2C3535B4-8072-BB33-583D-A849ABB7F595}"/>
          </ac:spMkLst>
        </pc:spChg>
        <pc:spChg chg="add mod">
          <ac:chgData name="Samuel Zuckerman" userId="208a3040-e538-4f7b-b7d4-5df79e557134" providerId="ADAL" clId="{CC78CDE0-AD4E-47A8-921A-7B01BBEF8745}" dt="2024-04-12T17:46:44.960" v="13411" actId="164"/>
          <ac:spMkLst>
            <pc:docMk/>
            <pc:sldMk cId="2964486577" sldId="295"/>
            <ac:spMk id="23" creationId="{9E8F2ABB-0C38-006B-09E6-88E2E1F100F9}"/>
          </ac:spMkLst>
        </pc:spChg>
        <pc:grpChg chg="add mod">
          <ac:chgData name="Samuel Zuckerman" userId="208a3040-e538-4f7b-b7d4-5df79e557134" providerId="ADAL" clId="{CC78CDE0-AD4E-47A8-921A-7B01BBEF8745}" dt="2024-04-09T20:54:00.091" v="11534" actId="1076"/>
          <ac:grpSpMkLst>
            <pc:docMk/>
            <pc:sldMk cId="2964486577" sldId="295"/>
            <ac:grpSpMk id="7" creationId="{1CF13CAD-91A9-03EB-B9EE-22C060FEFD1A}"/>
          </ac:grpSpMkLst>
        </pc:grpChg>
        <pc:grpChg chg="add del mod">
          <ac:chgData name="Samuel Zuckerman" userId="208a3040-e538-4f7b-b7d4-5df79e557134" providerId="ADAL" clId="{CC78CDE0-AD4E-47A8-921A-7B01BBEF8745}" dt="2024-04-12T17:44:23.499" v="13329" actId="165"/>
          <ac:grpSpMkLst>
            <pc:docMk/>
            <pc:sldMk cId="2964486577" sldId="295"/>
            <ac:grpSpMk id="15" creationId="{F3F2F575-DED4-B19A-0B8A-26293D7F4BF4}"/>
          </ac:grpSpMkLst>
        </pc:grpChg>
        <pc:grpChg chg="add mod">
          <ac:chgData name="Samuel Zuckerman" userId="208a3040-e538-4f7b-b7d4-5df79e557134" providerId="ADAL" clId="{CC78CDE0-AD4E-47A8-921A-7B01BBEF8745}" dt="2024-04-12T17:45:47.025" v="13370" actId="164"/>
          <ac:grpSpMkLst>
            <pc:docMk/>
            <pc:sldMk cId="2964486577" sldId="295"/>
            <ac:grpSpMk id="18" creationId="{D3FC1A06-9330-56BD-EFC7-D50F00301297}"/>
          </ac:grpSpMkLst>
        </pc:grpChg>
        <pc:grpChg chg="add mod">
          <ac:chgData name="Samuel Zuckerman" userId="208a3040-e538-4f7b-b7d4-5df79e557134" providerId="ADAL" clId="{CC78CDE0-AD4E-47A8-921A-7B01BBEF8745}" dt="2024-04-12T17:46:44.960" v="13411" actId="164"/>
          <ac:grpSpMkLst>
            <pc:docMk/>
            <pc:sldMk cId="2964486577" sldId="295"/>
            <ac:grpSpMk id="22" creationId="{7A74698E-D090-04BB-F4D6-164A1334FACF}"/>
          </ac:grpSpMkLst>
        </pc:grpChg>
        <pc:grpChg chg="add mod">
          <ac:chgData name="Samuel Zuckerman" userId="208a3040-e538-4f7b-b7d4-5df79e557134" providerId="ADAL" clId="{CC78CDE0-AD4E-47A8-921A-7B01BBEF8745}" dt="2024-04-15T01:17:40.963" v="21260" actId="1076"/>
          <ac:grpSpMkLst>
            <pc:docMk/>
            <pc:sldMk cId="2964486577" sldId="295"/>
            <ac:grpSpMk id="24" creationId="{A8F3A2F7-276E-A8BB-9D2E-E201AFC8E0C7}"/>
          </ac:grpSpMkLst>
        </pc:grpChg>
        <pc:picChg chg="add mod ord">
          <ac:chgData name="Samuel Zuckerman" userId="208a3040-e538-4f7b-b7d4-5df79e557134" providerId="ADAL" clId="{CC78CDE0-AD4E-47A8-921A-7B01BBEF8745}" dt="2024-04-15T01:18:06.270" v="21265" actId="170"/>
          <ac:picMkLst>
            <pc:docMk/>
            <pc:sldMk cId="2964486577" sldId="295"/>
            <ac:picMk id="2" creationId="{938EEA66-05D6-908F-1443-C8EEE8C66C47}"/>
          </ac:picMkLst>
        </pc:picChg>
        <pc:picChg chg="add mod modCrop">
          <ac:chgData name="Samuel Zuckerman" userId="208a3040-e538-4f7b-b7d4-5df79e557134" providerId="ADAL" clId="{CC78CDE0-AD4E-47A8-921A-7B01BBEF8745}" dt="2024-04-12T17:44:30.160" v="13330" actId="164"/>
          <ac:picMkLst>
            <pc:docMk/>
            <pc:sldMk cId="2964486577" sldId="295"/>
            <ac:picMk id="3" creationId="{AFE454A0-0548-3810-992F-F2E1A9E85D75}"/>
          </ac:picMkLst>
        </pc:picChg>
        <pc:picChg chg="add del mod">
          <ac:chgData name="Samuel Zuckerman" userId="208a3040-e538-4f7b-b7d4-5df79e557134" providerId="ADAL" clId="{CC78CDE0-AD4E-47A8-921A-7B01BBEF8745}" dt="2024-04-09T20:52:58.930" v="11513" actId="478"/>
          <ac:picMkLst>
            <pc:docMk/>
            <pc:sldMk cId="2964486577" sldId="295"/>
            <ac:picMk id="4" creationId="{EE2136CD-1D2A-81D4-D366-6D8A2E0D4077}"/>
          </ac:picMkLst>
        </pc:picChg>
        <pc:picChg chg="add del mod">
          <ac:chgData name="Samuel Zuckerman" userId="208a3040-e538-4f7b-b7d4-5df79e557134" providerId="ADAL" clId="{CC78CDE0-AD4E-47A8-921A-7B01BBEF8745}" dt="2024-04-12T17:41:02.485" v="13295" actId="478"/>
          <ac:picMkLst>
            <pc:docMk/>
            <pc:sldMk cId="2964486577" sldId="295"/>
            <ac:picMk id="5" creationId="{444B1639-6175-D797-2591-05664D56F99A}"/>
          </ac:picMkLst>
        </pc:picChg>
        <pc:picChg chg="add del mod">
          <ac:chgData name="Samuel Zuckerman" userId="208a3040-e538-4f7b-b7d4-5df79e557134" providerId="ADAL" clId="{CC78CDE0-AD4E-47A8-921A-7B01BBEF8745}" dt="2024-04-09T20:53:08.516" v="11518" actId="478"/>
          <ac:picMkLst>
            <pc:docMk/>
            <pc:sldMk cId="2964486577" sldId="295"/>
            <ac:picMk id="6" creationId="{58F81323-A86B-64F1-F575-696AF1B131A2}"/>
          </ac:picMkLst>
        </pc:picChg>
        <pc:picChg chg="mod">
          <ac:chgData name="Samuel Zuckerman" userId="208a3040-e538-4f7b-b7d4-5df79e557134" providerId="ADAL" clId="{CC78CDE0-AD4E-47A8-921A-7B01BBEF8745}" dt="2024-04-09T21:31:27.013" v="12752" actId="14100"/>
          <ac:picMkLst>
            <pc:docMk/>
            <pc:sldMk cId="2964486577" sldId="295"/>
            <ac:picMk id="8" creationId="{2DD6DAE0-CEE4-1A70-175D-F4B2CC4D11BF}"/>
          </ac:picMkLst>
        </pc:picChg>
        <pc:picChg chg="add del mod">
          <ac:chgData name="Samuel Zuckerman" userId="208a3040-e538-4f7b-b7d4-5df79e557134" providerId="ADAL" clId="{CC78CDE0-AD4E-47A8-921A-7B01BBEF8745}" dt="2024-04-15T01:17:25.606" v="21255" actId="478"/>
          <ac:picMkLst>
            <pc:docMk/>
            <pc:sldMk cId="2964486577" sldId="295"/>
            <ac:picMk id="10" creationId="{21EBAEDC-E96E-BB15-D2B6-D2B4510915AD}"/>
          </ac:picMkLst>
        </pc:picChg>
        <pc:picChg chg="add del mod modCrop">
          <ac:chgData name="Samuel Zuckerman" userId="208a3040-e538-4f7b-b7d4-5df79e557134" providerId="ADAL" clId="{CC78CDE0-AD4E-47A8-921A-7B01BBEF8745}" dt="2024-04-09T21:32:43.252" v="12766" actId="478"/>
          <ac:picMkLst>
            <pc:docMk/>
            <pc:sldMk cId="2964486577" sldId="295"/>
            <ac:picMk id="11" creationId="{AF652C0C-D376-039B-71A9-BA6CC58DE51A}"/>
          </ac:picMkLst>
        </pc:picChg>
        <pc:picChg chg="add mod modCrop">
          <ac:chgData name="Samuel Zuckerman" userId="208a3040-e538-4f7b-b7d4-5df79e557134" providerId="ADAL" clId="{CC78CDE0-AD4E-47A8-921A-7B01BBEF8745}" dt="2024-04-12T17:44:30.160" v="13330" actId="164"/>
          <ac:picMkLst>
            <pc:docMk/>
            <pc:sldMk cId="2964486577" sldId="295"/>
            <ac:picMk id="11" creationId="{F3ACC665-2A3E-8C02-F996-37E51ADC6CFE}"/>
          </ac:picMkLst>
        </pc:picChg>
        <pc:picChg chg="add del mod">
          <ac:chgData name="Samuel Zuckerman" userId="208a3040-e538-4f7b-b7d4-5df79e557134" providerId="ADAL" clId="{CC78CDE0-AD4E-47A8-921A-7B01BBEF8745}" dt="2024-04-12T17:42:17.820" v="13307" actId="478"/>
          <ac:picMkLst>
            <pc:docMk/>
            <pc:sldMk cId="2964486577" sldId="295"/>
            <ac:picMk id="12" creationId="{005536C4-2CB9-6FA2-A411-82C3102F8CC4}"/>
          </ac:picMkLst>
        </pc:picChg>
        <pc:picChg chg="add mod modCrop">
          <ac:chgData name="Samuel Zuckerman" userId="208a3040-e538-4f7b-b7d4-5df79e557134" providerId="ADAL" clId="{CC78CDE0-AD4E-47A8-921A-7B01BBEF8745}" dt="2024-04-12T17:44:30.160" v="13330" actId="164"/>
          <ac:picMkLst>
            <pc:docMk/>
            <pc:sldMk cId="2964486577" sldId="295"/>
            <ac:picMk id="17" creationId="{846CEDDE-D7DB-B927-9DF5-E117F73A8A60}"/>
          </ac:picMkLst>
        </pc:picChg>
      </pc:sldChg>
      <pc:sldChg chg="addSp delSp modSp new mod ord modShow modNotesTx">
        <pc:chgData name="Samuel Zuckerman" userId="208a3040-e538-4f7b-b7d4-5df79e557134" providerId="ADAL" clId="{CC78CDE0-AD4E-47A8-921A-7B01BBEF8745}" dt="2024-04-15T12:53:40.691" v="22842" actId="20577"/>
        <pc:sldMkLst>
          <pc:docMk/>
          <pc:sldMk cId="44082301" sldId="296"/>
        </pc:sldMkLst>
        <pc:spChg chg="mod ord">
          <ac:chgData name="Samuel Zuckerman" userId="208a3040-e538-4f7b-b7d4-5df79e557134" providerId="ADAL" clId="{CC78CDE0-AD4E-47A8-921A-7B01BBEF8745}" dt="2024-04-13T15:40:37.469" v="14362" actId="20577"/>
          <ac:spMkLst>
            <pc:docMk/>
            <pc:sldMk cId="44082301" sldId="296"/>
            <ac:spMk id="2" creationId="{B0791BC9-AFA6-0356-B157-01011237ED66}"/>
          </ac:spMkLst>
        </pc:spChg>
        <pc:spChg chg="del">
          <ac:chgData name="Samuel Zuckerman" userId="208a3040-e538-4f7b-b7d4-5df79e557134" providerId="ADAL" clId="{CC78CDE0-AD4E-47A8-921A-7B01BBEF8745}" dt="2024-04-12T21:15:07.026" v="13466" actId="478"/>
          <ac:spMkLst>
            <pc:docMk/>
            <pc:sldMk cId="44082301" sldId="296"/>
            <ac:spMk id="3" creationId="{B4DF5A41-9AC8-5981-3DB2-838484AF79B9}"/>
          </ac:spMkLst>
        </pc:spChg>
        <pc:spChg chg="add mod ord">
          <ac:chgData name="Samuel Zuckerman" userId="208a3040-e538-4f7b-b7d4-5df79e557134" providerId="ADAL" clId="{CC78CDE0-AD4E-47A8-921A-7B01BBEF8745}" dt="2024-04-13T15:40:43.126" v="14374" actId="20577"/>
          <ac:spMkLst>
            <pc:docMk/>
            <pc:sldMk cId="44082301" sldId="296"/>
            <ac:spMk id="10" creationId="{90E19593-183D-9035-C0AF-62EAECA1B82C}"/>
          </ac:spMkLst>
        </pc:spChg>
        <pc:spChg chg="add del ord">
          <ac:chgData name="Samuel Zuckerman" userId="208a3040-e538-4f7b-b7d4-5df79e557134" providerId="ADAL" clId="{CC78CDE0-AD4E-47A8-921A-7B01BBEF8745}" dt="2024-04-12T22:09:35.317" v="14188" actId="11529"/>
          <ac:spMkLst>
            <pc:docMk/>
            <pc:sldMk cId="44082301" sldId="296"/>
            <ac:spMk id="14" creationId="{807DB0CD-03A1-BFC0-6735-269227CB00C2}"/>
          </ac:spMkLst>
        </pc:spChg>
        <pc:spChg chg="add mod ord">
          <ac:chgData name="Samuel Zuckerman" userId="208a3040-e538-4f7b-b7d4-5df79e557134" providerId="ADAL" clId="{CC78CDE0-AD4E-47A8-921A-7B01BBEF8745}" dt="2024-04-12T22:13:34.224" v="14276" actId="208"/>
          <ac:spMkLst>
            <pc:docMk/>
            <pc:sldMk cId="44082301" sldId="296"/>
            <ac:spMk id="16" creationId="{0D293377-CF22-6EA4-5D58-632474F9B512}"/>
          </ac:spMkLst>
        </pc:spChg>
        <pc:picChg chg="add del mod ord modCrop">
          <ac:chgData name="Samuel Zuckerman" userId="208a3040-e538-4f7b-b7d4-5df79e557134" providerId="ADAL" clId="{CC78CDE0-AD4E-47A8-921A-7B01BBEF8745}" dt="2024-04-13T15:39:36.527" v="14328" actId="478"/>
          <ac:picMkLst>
            <pc:docMk/>
            <pc:sldMk cId="44082301" sldId="296"/>
            <ac:picMk id="4" creationId="{EA1874FD-FCB9-6088-0191-9DEABEA11765}"/>
          </ac:picMkLst>
        </pc:picChg>
        <pc:picChg chg="add mod ord">
          <ac:chgData name="Samuel Zuckerman" userId="208a3040-e538-4f7b-b7d4-5df79e557134" providerId="ADAL" clId="{CC78CDE0-AD4E-47A8-921A-7B01BBEF8745}" dt="2024-04-12T22:12:55.670" v="14265" actId="1037"/>
          <ac:picMkLst>
            <pc:docMk/>
            <pc:sldMk cId="44082301" sldId="296"/>
            <ac:picMk id="5" creationId="{02757D98-2DF0-CD3B-458B-D236AAC2B55F}"/>
          </ac:picMkLst>
        </pc:picChg>
        <pc:picChg chg="add mod ord">
          <ac:chgData name="Samuel Zuckerman" userId="208a3040-e538-4f7b-b7d4-5df79e557134" providerId="ADAL" clId="{CC78CDE0-AD4E-47A8-921A-7B01BBEF8745}" dt="2024-04-12T22:12:55.670" v="14265" actId="1037"/>
          <ac:picMkLst>
            <pc:docMk/>
            <pc:sldMk cId="44082301" sldId="296"/>
            <ac:picMk id="6" creationId="{DB27A95D-073F-217C-AE5A-D1524E620B2C}"/>
          </ac:picMkLst>
        </pc:picChg>
        <pc:picChg chg="add mod ord modCrop">
          <ac:chgData name="Samuel Zuckerman" userId="208a3040-e538-4f7b-b7d4-5df79e557134" providerId="ADAL" clId="{CC78CDE0-AD4E-47A8-921A-7B01BBEF8745}" dt="2024-04-12T22:12:55.670" v="14265" actId="1037"/>
          <ac:picMkLst>
            <pc:docMk/>
            <pc:sldMk cId="44082301" sldId="296"/>
            <ac:picMk id="7" creationId="{FE42C907-72F6-976A-15D9-FEEA1BFA02DE}"/>
          </ac:picMkLst>
        </pc:picChg>
        <pc:picChg chg="add mod ord">
          <ac:chgData name="Samuel Zuckerman" userId="208a3040-e538-4f7b-b7d4-5df79e557134" providerId="ADAL" clId="{CC78CDE0-AD4E-47A8-921A-7B01BBEF8745}" dt="2024-04-12T22:12:55.670" v="14265" actId="1037"/>
          <ac:picMkLst>
            <pc:docMk/>
            <pc:sldMk cId="44082301" sldId="296"/>
            <ac:picMk id="8" creationId="{1DFB384F-61ED-ADE8-E070-3647C5D9B669}"/>
          </ac:picMkLst>
        </pc:picChg>
        <pc:picChg chg="add del mod">
          <ac:chgData name="Samuel Zuckerman" userId="208a3040-e538-4f7b-b7d4-5df79e557134" providerId="ADAL" clId="{CC78CDE0-AD4E-47A8-921A-7B01BBEF8745}" dt="2024-04-12T21:25:23.343" v="13620" actId="478"/>
          <ac:picMkLst>
            <pc:docMk/>
            <pc:sldMk cId="44082301" sldId="296"/>
            <ac:picMk id="9" creationId="{1742A85F-909E-E3F5-98B2-321C98F16AEA}"/>
          </ac:picMkLst>
        </pc:picChg>
        <pc:picChg chg="add mod ord">
          <ac:chgData name="Samuel Zuckerman" userId="208a3040-e538-4f7b-b7d4-5df79e557134" providerId="ADAL" clId="{CC78CDE0-AD4E-47A8-921A-7B01BBEF8745}" dt="2024-04-13T15:49:23.118" v="14441" actId="1076"/>
          <ac:picMkLst>
            <pc:docMk/>
            <pc:sldMk cId="44082301" sldId="296"/>
            <ac:picMk id="12" creationId="{83FB2838-E602-86D5-6427-D18ECEFBD0E1}"/>
          </ac:picMkLst>
        </pc:picChg>
        <pc:picChg chg="add mod">
          <ac:chgData name="Samuel Zuckerman" userId="208a3040-e538-4f7b-b7d4-5df79e557134" providerId="ADAL" clId="{CC78CDE0-AD4E-47A8-921A-7B01BBEF8745}" dt="2024-04-12T22:07:49.274" v="14177" actId="1076"/>
          <ac:picMkLst>
            <pc:docMk/>
            <pc:sldMk cId="44082301" sldId="296"/>
            <ac:picMk id="13" creationId="{23D18AD0-AE2F-4577-1679-56439E03173E}"/>
          </ac:picMkLst>
        </pc:picChg>
        <pc:picChg chg="add mod">
          <ac:chgData name="Samuel Zuckerman" userId="208a3040-e538-4f7b-b7d4-5df79e557134" providerId="ADAL" clId="{CC78CDE0-AD4E-47A8-921A-7B01BBEF8745}" dt="2024-04-12T22:11:41.889" v="14216"/>
          <ac:picMkLst>
            <pc:docMk/>
            <pc:sldMk cId="44082301" sldId="296"/>
            <ac:picMk id="15" creationId="{374525CB-63F2-DD26-EA93-0ADB393BA8F3}"/>
          </ac:picMkLst>
        </pc:picChg>
        <pc:picChg chg="add del mod">
          <ac:chgData name="Samuel Zuckerman" userId="208a3040-e538-4f7b-b7d4-5df79e557134" providerId="ADAL" clId="{CC78CDE0-AD4E-47A8-921A-7B01BBEF8745}" dt="2024-04-12T22:17:02.579" v="14304" actId="21"/>
          <ac:picMkLst>
            <pc:docMk/>
            <pc:sldMk cId="44082301" sldId="296"/>
            <ac:picMk id="18" creationId="{43978E43-DD6D-AEC8-6A25-9B3BA23D8B36}"/>
          </ac:picMkLst>
        </pc:picChg>
        <pc:picChg chg="add del mod">
          <ac:chgData name="Samuel Zuckerman" userId="208a3040-e538-4f7b-b7d4-5df79e557134" providerId="ADAL" clId="{CC78CDE0-AD4E-47A8-921A-7B01BBEF8745}" dt="2024-04-12T22:17:02.579" v="14304" actId="21"/>
          <ac:picMkLst>
            <pc:docMk/>
            <pc:sldMk cId="44082301" sldId="296"/>
            <ac:picMk id="19" creationId="{616E2AE4-C884-019F-D700-816920438037}"/>
          </ac:picMkLst>
        </pc:picChg>
        <pc:picChg chg="add del mod ord modCrop">
          <ac:chgData name="Samuel Zuckerman" userId="208a3040-e538-4f7b-b7d4-5df79e557134" providerId="ADAL" clId="{CC78CDE0-AD4E-47A8-921A-7B01BBEF8745}" dt="2024-04-13T15:41:05.704" v="14378" actId="478"/>
          <ac:picMkLst>
            <pc:docMk/>
            <pc:sldMk cId="44082301" sldId="296"/>
            <ac:picMk id="20" creationId="{9264AC58-D6EE-3ED7-B0E8-35BED050EF4C}"/>
          </ac:picMkLst>
        </pc:picChg>
        <pc:picChg chg="add del mod modCrop">
          <ac:chgData name="Samuel Zuckerman" userId="208a3040-e538-4f7b-b7d4-5df79e557134" providerId="ADAL" clId="{CC78CDE0-AD4E-47A8-921A-7B01BBEF8745}" dt="2024-04-13T15:42:16.667" v="14384" actId="478"/>
          <ac:picMkLst>
            <pc:docMk/>
            <pc:sldMk cId="44082301" sldId="296"/>
            <ac:picMk id="21" creationId="{5FBB2532-3CE0-93F6-F185-F82B64D2D324}"/>
          </ac:picMkLst>
        </pc:picChg>
        <pc:picChg chg="add del mod modCrop">
          <ac:chgData name="Samuel Zuckerman" userId="208a3040-e538-4f7b-b7d4-5df79e557134" providerId="ADAL" clId="{CC78CDE0-AD4E-47A8-921A-7B01BBEF8745}" dt="2024-04-13T15:42:38.928" v="14388" actId="478"/>
          <ac:picMkLst>
            <pc:docMk/>
            <pc:sldMk cId="44082301" sldId="296"/>
            <ac:picMk id="22" creationId="{1ED7EFF5-2BA3-83F9-EFDC-3839C12AFA76}"/>
          </ac:picMkLst>
        </pc:picChg>
        <pc:picChg chg="add del mod ord">
          <ac:chgData name="Samuel Zuckerman" userId="208a3040-e538-4f7b-b7d4-5df79e557134" providerId="ADAL" clId="{CC78CDE0-AD4E-47A8-921A-7B01BBEF8745}" dt="2024-04-13T15:48:30.306" v="14426" actId="478"/>
          <ac:picMkLst>
            <pc:docMk/>
            <pc:sldMk cId="44082301" sldId="296"/>
            <ac:picMk id="23" creationId="{94FFC640-8B30-2398-E524-BEFF819F97E9}"/>
          </ac:picMkLst>
        </pc:picChg>
        <pc:picChg chg="add del mod ord">
          <ac:chgData name="Samuel Zuckerman" userId="208a3040-e538-4f7b-b7d4-5df79e557134" providerId="ADAL" clId="{CC78CDE0-AD4E-47A8-921A-7B01BBEF8745}" dt="2024-04-13T15:49:06.622" v="14437" actId="478"/>
          <ac:picMkLst>
            <pc:docMk/>
            <pc:sldMk cId="44082301" sldId="296"/>
            <ac:picMk id="24" creationId="{503079EF-BAD1-027B-9A93-2E41610FA7AC}"/>
          </ac:picMkLst>
        </pc:picChg>
        <pc:picChg chg="add mod ord">
          <ac:chgData name="Samuel Zuckerman" userId="208a3040-e538-4f7b-b7d4-5df79e557134" providerId="ADAL" clId="{CC78CDE0-AD4E-47A8-921A-7B01BBEF8745}" dt="2024-04-14T19:00:31.732" v="14495" actId="1036"/>
          <ac:picMkLst>
            <pc:docMk/>
            <pc:sldMk cId="44082301" sldId="296"/>
            <ac:picMk id="25" creationId="{3D279A0F-723D-4C1C-E49A-DF39350C2D55}"/>
          </ac:picMkLst>
        </pc:picChg>
      </pc:sldChg>
      <pc:sldChg chg="addSp delSp modSp new del mod">
        <pc:chgData name="Samuel Zuckerman" userId="208a3040-e538-4f7b-b7d4-5df79e557134" providerId="ADAL" clId="{CC78CDE0-AD4E-47A8-921A-7B01BBEF8745}" dt="2024-04-12T17:47:14.609" v="13413" actId="47"/>
        <pc:sldMkLst>
          <pc:docMk/>
          <pc:sldMk cId="792140939" sldId="296"/>
        </pc:sldMkLst>
        <pc:spChg chg="del">
          <ac:chgData name="Samuel Zuckerman" userId="208a3040-e538-4f7b-b7d4-5df79e557134" providerId="ADAL" clId="{CC78CDE0-AD4E-47A8-921A-7B01BBEF8745}" dt="2024-04-09T20:52:00.689" v="11502"/>
          <ac:spMkLst>
            <pc:docMk/>
            <pc:sldMk cId="792140939" sldId="296"/>
            <ac:spMk id="3" creationId="{73FE3794-3D7B-F9E9-65FA-43238A2270CD}"/>
          </ac:spMkLst>
        </pc:spChg>
        <pc:spChg chg="add mod">
          <ac:chgData name="Samuel Zuckerman" userId="208a3040-e538-4f7b-b7d4-5df79e557134" providerId="ADAL" clId="{CC78CDE0-AD4E-47A8-921A-7B01BBEF8745}" dt="2024-04-09T21:31:04.674" v="12748" actId="478"/>
          <ac:spMkLst>
            <pc:docMk/>
            <pc:sldMk cId="792140939" sldId="296"/>
            <ac:spMk id="8" creationId="{AF7E36B2-780D-DDCA-725C-E876F89F94C2}"/>
          </ac:spMkLst>
        </pc:spChg>
        <pc:picChg chg="add del mod">
          <ac:chgData name="Samuel Zuckerman" userId="208a3040-e538-4f7b-b7d4-5df79e557134" providerId="ADAL" clId="{CC78CDE0-AD4E-47A8-921A-7B01BBEF8745}" dt="2024-04-09T20:47:34.552" v="11501" actId="478"/>
          <ac:picMkLst>
            <pc:docMk/>
            <pc:sldMk cId="792140939" sldId="296"/>
            <ac:picMk id="4" creationId="{D2055E10-111F-2894-2F9C-B35992E2B786}"/>
          </ac:picMkLst>
        </pc:picChg>
        <pc:picChg chg="add del mod modCrop">
          <ac:chgData name="Samuel Zuckerman" userId="208a3040-e538-4f7b-b7d4-5df79e557134" providerId="ADAL" clId="{CC78CDE0-AD4E-47A8-921A-7B01BBEF8745}" dt="2024-04-09T21:31:04.674" v="12748" actId="478"/>
          <ac:picMkLst>
            <pc:docMk/>
            <pc:sldMk cId="792140939" sldId="296"/>
            <ac:picMk id="6" creationId="{47ADE92D-53FC-DB2F-DDC0-04F2DA408039}"/>
          </ac:picMkLst>
        </pc:picChg>
      </pc:sldChg>
      <pc:sldChg chg="add del">
        <pc:chgData name="Samuel Zuckerman" userId="208a3040-e538-4f7b-b7d4-5df79e557134" providerId="ADAL" clId="{CC78CDE0-AD4E-47A8-921A-7B01BBEF8745}" dt="2024-04-09T15:43:04.167" v="11494"/>
        <pc:sldMkLst>
          <pc:docMk/>
          <pc:sldMk cId="1796089252" sldId="296"/>
        </pc:sldMkLst>
      </pc:sldChg>
      <pc:sldChg chg="new del">
        <pc:chgData name="Samuel Zuckerman" userId="208a3040-e538-4f7b-b7d4-5df79e557134" providerId="ADAL" clId="{CC78CDE0-AD4E-47A8-921A-7B01BBEF8745}" dt="2024-04-12T21:46:01.008" v="13624" actId="47"/>
        <pc:sldMkLst>
          <pc:docMk/>
          <pc:sldMk cId="1000559882" sldId="297"/>
        </pc:sldMkLst>
      </pc:sldChg>
      <pc:sldChg chg="addSp delSp modSp new add del mod setBg">
        <pc:chgData name="Samuel Zuckerman" userId="208a3040-e538-4f7b-b7d4-5df79e557134" providerId="ADAL" clId="{CC78CDE0-AD4E-47A8-921A-7B01BBEF8745}" dt="2024-04-12T22:13:41.571" v="14277" actId="47"/>
        <pc:sldMkLst>
          <pc:docMk/>
          <pc:sldMk cId="2834785738" sldId="297"/>
        </pc:sldMkLst>
        <pc:spChg chg="del">
          <ac:chgData name="Samuel Zuckerman" userId="208a3040-e538-4f7b-b7d4-5df79e557134" providerId="ADAL" clId="{CC78CDE0-AD4E-47A8-921A-7B01BBEF8745}" dt="2024-04-12T22:07:15.749" v="14161" actId="26606"/>
          <ac:spMkLst>
            <pc:docMk/>
            <pc:sldMk cId="2834785738" sldId="297"/>
            <ac:spMk id="2" creationId="{0D5B859B-FDB5-BF19-DAC2-CE89C7600F95}"/>
          </ac:spMkLst>
        </pc:spChg>
        <pc:spChg chg="del">
          <ac:chgData name="Samuel Zuckerman" userId="208a3040-e538-4f7b-b7d4-5df79e557134" providerId="ADAL" clId="{CC78CDE0-AD4E-47A8-921A-7B01BBEF8745}" dt="2024-04-12T22:07:15.749" v="14161" actId="26606"/>
          <ac:spMkLst>
            <pc:docMk/>
            <pc:sldMk cId="2834785738" sldId="297"/>
            <ac:spMk id="3" creationId="{E8C5505C-9C3A-1E1F-4237-990FC3C5560F}"/>
          </ac:spMkLst>
        </pc:spChg>
        <pc:spChg chg="add del mod">
          <ac:chgData name="Samuel Zuckerman" userId="208a3040-e538-4f7b-b7d4-5df79e557134" providerId="ADAL" clId="{CC78CDE0-AD4E-47A8-921A-7B01BBEF8745}" dt="2024-04-12T22:10:10.287" v="14191" actId="21"/>
          <ac:spMkLst>
            <pc:docMk/>
            <pc:sldMk cId="2834785738" sldId="297"/>
            <ac:spMk id="6" creationId="{E455AAE4-0561-8F82-5266-3ED2EE2551D9}"/>
          </ac:spMkLst>
        </pc:spChg>
        <pc:spChg chg="add mod">
          <ac:chgData name="Samuel Zuckerman" userId="208a3040-e538-4f7b-b7d4-5df79e557134" providerId="ADAL" clId="{CC78CDE0-AD4E-47A8-921A-7B01BBEF8745}" dt="2024-04-12T22:10:12.340" v="14192" actId="21"/>
          <ac:spMkLst>
            <pc:docMk/>
            <pc:sldMk cId="2834785738" sldId="297"/>
            <ac:spMk id="8" creationId="{F784B459-0F9D-2CF0-A21B-CF1227A42195}"/>
          </ac:spMkLst>
        </pc:spChg>
        <pc:picChg chg="add del mod">
          <ac:chgData name="Samuel Zuckerman" userId="208a3040-e538-4f7b-b7d4-5df79e557134" providerId="ADAL" clId="{CC78CDE0-AD4E-47A8-921A-7B01BBEF8745}" dt="2024-04-12T22:10:12.340" v="14192" actId="21"/>
          <ac:picMkLst>
            <pc:docMk/>
            <pc:sldMk cId="2834785738" sldId="297"/>
            <ac:picMk id="4" creationId="{23D18AD0-AE2F-4577-1679-56439E03173E}"/>
          </ac:picMkLst>
        </pc:picChg>
      </pc:sldChg>
      <pc:sldChg chg="addSp delSp modSp add mod">
        <pc:chgData name="Samuel Zuckerman" userId="208a3040-e538-4f7b-b7d4-5df79e557134" providerId="ADAL" clId="{CC78CDE0-AD4E-47A8-921A-7B01BBEF8745}" dt="2024-04-15T11:53:31.949" v="22043" actId="1076"/>
        <pc:sldMkLst>
          <pc:docMk/>
          <pc:sldMk cId="2721468939" sldId="298"/>
        </pc:sldMkLst>
        <pc:spChg chg="del">
          <ac:chgData name="Samuel Zuckerman" userId="208a3040-e538-4f7b-b7d4-5df79e557134" providerId="ADAL" clId="{CC78CDE0-AD4E-47A8-921A-7B01BBEF8745}" dt="2024-04-12T21:53:48.676" v="13907" actId="478"/>
          <ac:spMkLst>
            <pc:docMk/>
            <pc:sldMk cId="2721468939" sldId="298"/>
            <ac:spMk id="2" creationId="{4E45779A-A914-E185-9F05-DB4ACD8134E9}"/>
          </ac:spMkLst>
        </pc:spChg>
        <pc:spChg chg="add del mod">
          <ac:chgData name="Samuel Zuckerman" userId="208a3040-e538-4f7b-b7d4-5df79e557134" providerId="ADAL" clId="{CC78CDE0-AD4E-47A8-921A-7B01BBEF8745}" dt="2024-04-12T21:53:58.228" v="13909" actId="478"/>
          <ac:spMkLst>
            <pc:docMk/>
            <pc:sldMk cId="2721468939" sldId="298"/>
            <ac:spMk id="5" creationId="{5CD61110-BCEE-7402-1F5D-5289F1901DD2}"/>
          </ac:spMkLst>
        </pc:spChg>
        <pc:spChg chg="add mod ord">
          <ac:chgData name="Samuel Zuckerman" userId="208a3040-e538-4f7b-b7d4-5df79e557134" providerId="ADAL" clId="{CC78CDE0-AD4E-47A8-921A-7B01BBEF8745}" dt="2024-04-15T11:52:26.648" v="22028" actId="1037"/>
          <ac:spMkLst>
            <pc:docMk/>
            <pc:sldMk cId="2721468939" sldId="298"/>
            <ac:spMk id="7" creationId="{82DD239F-816D-20B8-1626-D6564ED57685}"/>
          </ac:spMkLst>
        </pc:spChg>
        <pc:graphicFrameChg chg="mod ord modGraphic">
          <ac:chgData name="Samuel Zuckerman" userId="208a3040-e538-4f7b-b7d4-5df79e557134" providerId="ADAL" clId="{CC78CDE0-AD4E-47A8-921A-7B01BBEF8745}" dt="2024-04-15T11:52:26.648" v="22028" actId="1037"/>
          <ac:graphicFrameMkLst>
            <pc:docMk/>
            <pc:sldMk cId="2721468939" sldId="298"/>
            <ac:graphicFrameMk id="4" creationId="{B79ACEDC-01EB-C5D6-E43B-32568E68F364}"/>
          </ac:graphicFrameMkLst>
        </pc:graphicFrameChg>
        <pc:picChg chg="add del mod">
          <ac:chgData name="Samuel Zuckerman" userId="208a3040-e538-4f7b-b7d4-5df79e557134" providerId="ADAL" clId="{CC78CDE0-AD4E-47A8-921A-7B01BBEF8745}" dt="2024-04-15T11:52:10.010" v="22002" actId="478"/>
          <ac:picMkLst>
            <pc:docMk/>
            <pc:sldMk cId="2721468939" sldId="298"/>
            <ac:picMk id="2" creationId="{1E13D303-F80F-DABC-C2DB-EC73E7C6415F}"/>
          </ac:picMkLst>
        </pc:picChg>
        <pc:picChg chg="add mod">
          <ac:chgData name="Samuel Zuckerman" userId="208a3040-e538-4f7b-b7d4-5df79e557134" providerId="ADAL" clId="{CC78CDE0-AD4E-47A8-921A-7B01BBEF8745}" dt="2024-04-15T11:53:31.949" v="22043" actId="1076"/>
          <ac:picMkLst>
            <pc:docMk/>
            <pc:sldMk cId="2721468939" sldId="298"/>
            <ac:picMk id="3" creationId="{1836CB4A-27DD-0978-8034-CAC242298691}"/>
          </ac:picMkLst>
        </pc:picChg>
        <pc:picChg chg="add mod modCrop">
          <ac:chgData name="Samuel Zuckerman" userId="208a3040-e538-4f7b-b7d4-5df79e557134" providerId="ADAL" clId="{CC78CDE0-AD4E-47A8-921A-7B01BBEF8745}" dt="2024-04-15T11:53:31.949" v="22043" actId="1076"/>
          <ac:picMkLst>
            <pc:docMk/>
            <pc:sldMk cId="2721468939" sldId="298"/>
            <ac:picMk id="5" creationId="{E124E399-BDA9-BFD5-8E29-1B7CD376E7A4}"/>
          </ac:picMkLst>
        </pc:picChg>
        <pc:picChg chg="add mod">
          <ac:chgData name="Samuel Zuckerman" userId="208a3040-e538-4f7b-b7d4-5df79e557134" providerId="ADAL" clId="{CC78CDE0-AD4E-47A8-921A-7B01BBEF8745}" dt="2024-04-15T11:52:20.698" v="22010" actId="1037"/>
          <ac:picMkLst>
            <pc:docMk/>
            <pc:sldMk cId="2721468939" sldId="298"/>
            <ac:picMk id="6" creationId="{23D18AD0-AE2F-4577-1679-56439E03173E}"/>
          </ac:picMkLst>
        </pc:picChg>
      </pc:sldChg>
      <pc:sldChg chg="addSp modSp new mod ord modNotesTx">
        <pc:chgData name="Samuel Zuckerman" userId="208a3040-e538-4f7b-b7d4-5df79e557134" providerId="ADAL" clId="{CC78CDE0-AD4E-47A8-921A-7B01BBEF8745}" dt="2024-04-15T12:48:08.002" v="22505" actId="20577"/>
        <pc:sldMkLst>
          <pc:docMk/>
          <pc:sldMk cId="467968940" sldId="299"/>
        </pc:sldMkLst>
        <pc:spChg chg="mod">
          <ac:chgData name="Samuel Zuckerman" userId="208a3040-e538-4f7b-b7d4-5df79e557134" providerId="ADAL" clId="{CC78CDE0-AD4E-47A8-921A-7B01BBEF8745}" dt="2024-04-15T11:45:27.143" v="21927" actId="20577"/>
          <ac:spMkLst>
            <pc:docMk/>
            <pc:sldMk cId="467968940" sldId="299"/>
            <ac:spMk id="2" creationId="{395FF9B9-2A15-47F3-ED7D-097ABE92D551}"/>
          </ac:spMkLst>
        </pc:spChg>
        <pc:picChg chg="add mod">
          <ac:chgData name="Samuel Zuckerman" userId="208a3040-e538-4f7b-b7d4-5df79e557134" providerId="ADAL" clId="{CC78CDE0-AD4E-47A8-921A-7B01BBEF8745}" dt="2024-04-15T11:46:13.377" v="21943" actId="1037"/>
          <ac:picMkLst>
            <pc:docMk/>
            <pc:sldMk cId="467968940" sldId="299"/>
            <ac:picMk id="4" creationId="{AF0A4EEE-7559-C88F-C76E-36BE3A5551D6}"/>
          </ac:picMkLst>
        </pc:picChg>
        <pc:picChg chg="add mod">
          <ac:chgData name="Samuel Zuckerman" userId="208a3040-e538-4f7b-b7d4-5df79e557134" providerId="ADAL" clId="{CC78CDE0-AD4E-47A8-921A-7B01BBEF8745}" dt="2024-04-14T23:40:45.463" v="15402" actId="1036"/>
          <ac:picMkLst>
            <pc:docMk/>
            <pc:sldMk cId="467968940" sldId="299"/>
            <ac:picMk id="18" creationId="{43978E43-DD6D-AEC8-6A25-9B3BA23D8B36}"/>
          </ac:picMkLst>
        </pc:picChg>
        <pc:picChg chg="add mod">
          <ac:chgData name="Samuel Zuckerman" userId="208a3040-e538-4f7b-b7d4-5df79e557134" providerId="ADAL" clId="{CC78CDE0-AD4E-47A8-921A-7B01BBEF8745}" dt="2024-04-14T23:40:45.463" v="15402" actId="1036"/>
          <ac:picMkLst>
            <pc:docMk/>
            <pc:sldMk cId="467968940" sldId="299"/>
            <ac:picMk id="19" creationId="{616E2AE4-C884-019F-D700-816920438037}"/>
          </ac:picMkLst>
        </pc:picChg>
      </pc:sldChg>
      <pc:sldChg chg="addSp delSp modSp new del mod">
        <pc:chgData name="Samuel Zuckerman" userId="208a3040-e538-4f7b-b7d4-5df79e557134" providerId="ADAL" clId="{CC78CDE0-AD4E-47A8-921A-7B01BBEF8745}" dt="2024-04-14T19:30:26.561" v="15067" actId="47"/>
        <pc:sldMkLst>
          <pc:docMk/>
          <pc:sldMk cId="954952027" sldId="300"/>
        </pc:sldMkLst>
        <pc:picChg chg="add del mod">
          <ac:chgData name="Samuel Zuckerman" userId="208a3040-e538-4f7b-b7d4-5df79e557134" providerId="ADAL" clId="{CC78CDE0-AD4E-47A8-921A-7B01BBEF8745}" dt="2024-04-13T15:39:33.787" v="14327" actId="21"/>
          <ac:picMkLst>
            <pc:docMk/>
            <pc:sldMk cId="954952027" sldId="300"/>
            <ac:picMk id="4" creationId="{9264AC58-D6EE-3ED7-B0E8-35BED050EF4C}"/>
          </ac:picMkLst>
        </pc:picChg>
      </pc:sldChg>
      <pc:sldChg chg="addSp delSp modSp add mod">
        <pc:chgData name="Samuel Zuckerman" userId="208a3040-e538-4f7b-b7d4-5df79e557134" providerId="ADAL" clId="{CC78CDE0-AD4E-47A8-921A-7B01BBEF8745}" dt="2024-04-14T19:05:47.037" v="14752" actId="478"/>
        <pc:sldMkLst>
          <pc:docMk/>
          <pc:sldMk cId="2214756042" sldId="301"/>
        </pc:sldMkLst>
        <pc:spChg chg="add del mod">
          <ac:chgData name="Samuel Zuckerman" userId="208a3040-e538-4f7b-b7d4-5df79e557134" providerId="ADAL" clId="{CC78CDE0-AD4E-47A8-921A-7B01BBEF8745}" dt="2024-04-14T19:05:34.149" v="14749" actId="21"/>
          <ac:spMkLst>
            <pc:docMk/>
            <pc:sldMk cId="2214756042" sldId="301"/>
            <ac:spMk id="3" creationId="{A9C24BF4-6450-29E0-2FD5-FE92750DA719}"/>
          </ac:spMkLst>
        </pc:spChg>
        <pc:spChg chg="add del mod">
          <ac:chgData name="Samuel Zuckerman" userId="208a3040-e538-4f7b-b7d4-5df79e557134" providerId="ADAL" clId="{CC78CDE0-AD4E-47A8-921A-7B01BBEF8745}" dt="2024-04-14T19:05:47.037" v="14752" actId="478"/>
          <ac:spMkLst>
            <pc:docMk/>
            <pc:sldMk cId="2214756042" sldId="301"/>
            <ac:spMk id="9" creationId="{A9C24BF4-6450-29E0-2FD5-FE92750DA719}"/>
          </ac:spMkLst>
        </pc:spChg>
      </pc:sldChg>
      <pc:sldChg chg="modSp new del mod">
        <pc:chgData name="Samuel Zuckerman" userId="208a3040-e538-4f7b-b7d4-5df79e557134" providerId="ADAL" clId="{CC78CDE0-AD4E-47A8-921A-7B01BBEF8745}" dt="2024-04-15T01:25:44.491" v="21406" actId="47"/>
        <pc:sldMkLst>
          <pc:docMk/>
          <pc:sldMk cId="1539890755" sldId="302"/>
        </pc:sldMkLst>
        <pc:spChg chg="mod">
          <ac:chgData name="Samuel Zuckerman" userId="208a3040-e538-4f7b-b7d4-5df79e557134" providerId="ADAL" clId="{CC78CDE0-AD4E-47A8-921A-7B01BBEF8745}" dt="2024-04-14T19:02:07.777" v="14515" actId="20577"/>
          <ac:spMkLst>
            <pc:docMk/>
            <pc:sldMk cId="1539890755" sldId="302"/>
            <ac:spMk id="2" creationId="{92356267-4B88-F2F9-8969-388728006F08}"/>
          </ac:spMkLst>
        </pc:spChg>
        <pc:spChg chg="mod">
          <ac:chgData name="Samuel Zuckerman" userId="208a3040-e538-4f7b-b7d4-5df79e557134" providerId="ADAL" clId="{CC78CDE0-AD4E-47A8-921A-7B01BBEF8745}" dt="2024-04-14T19:03:03.892" v="14679" actId="5793"/>
          <ac:spMkLst>
            <pc:docMk/>
            <pc:sldMk cId="1539890755" sldId="302"/>
            <ac:spMk id="3" creationId="{1F2CDB04-D13C-6C1B-6D14-C72FC4A8771D}"/>
          </ac:spMkLst>
        </pc:spChg>
      </pc:sldChg>
      <pc:sldChg chg="addSp delSp modSp add mod modAnim modNotesTx">
        <pc:chgData name="Samuel Zuckerman" userId="208a3040-e538-4f7b-b7d4-5df79e557134" providerId="ADAL" clId="{CC78CDE0-AD4E-47A8-921A-7B01BBEF8745}" dt="2024-04-15T12:52:50.631" v="22602" actId="20577"/>
        <pc:sldMkLst>
          <pc:docMk/>
          <pc:sldMk cId="736794379" sldId="303"/>
        </pc:sldMkLst>
        <pc:spChg chg="del mod">
          <ac:chgData name="Samuel Zuckerman" userId="208a3040-e538-4f7b-b7d4-5df79e557134" providerId="ADAL" clId="{CC78CDE0-AD4E-47A8-921A-7B01BBEF8745}" dt="2024-04-14T19:06:12.536" v="14793" actId="21"/>
          <ac:spMkLst>
            <pc:docMk/>
            <pc:sldMk cId="736794379" sldId="303"/>
            <ac:spMk id="2" creationId="{B0791BC9-AFA6-0356-B157-01011237ED66}"/>
          </ac:spMkLst>
        </pc:spChg>
        <pc:spChg chg="mod">
          <ac:chgData name="Samuel Zuckerman" userId="208a3040-e538-4f7b-b7d4-5df79e557134" providerId="ADAL" clId="{CC78CDE0-AD4E-47A8-921A-7B01BBEF8745}" dt="2024-04-14T19:11:53.082" v="15049" actId="1076"/>
          <ac:spMkLst>
            <pc:docMk/>
            <pc:sldMk cId="736794379" sldId="303"/>
            <ac:spMk id="9" creationId="{A9C24BF4-6450-29E0-2FD5-FE92750DA719}"/>
          </ac:spMkLst>
        </pc:spChg>
        <pc:spChg chg="del mod">
          <ac:chgData name="Samuel Zuckerman" userId="208a3040-e538-4f7b-b7d4-5df79e557134" providerId="ADAL" clId="{CC78CDE0-AD4E-47A8-921A-7B01BBEF8745}" dt="2024-04-14T19:06:12.536" v="14793" actId="21"/>
          <ac:spMkLst>
            <pc:docMk/>
            <pc:sldMk cId="736794379" sldId="303"/>
            <ac:spMk id="10" creationId="{90E19593-183D-9035-C0AF-62EAECA1B82C}"/>
          </ac:spMkLst>
        </pc:spChg>
        <pc:spChg chg="add mod">
          <ac:chgData name="Samuel Zuckerman" userId="208a3040-e538-4f7b-b7d4-5df79e557134" providerId="ADAL" clId="{CC78CDE0-AD4E-47A8-921A-7B01BBEF8745}" dt="2024-04-14T19:06:12.536" v="14793" actId="21"/>
          <ac:spMkLst>
            <pc:docMk/>
            <pc:sldMk cId="736794379" sldId="303"/>
            <ac:spMk id="11" creationId="{9CBA0800-A5A5-2235-C28C-66F9E3885CF0}"/>
          </ac:spMkLst>
        </pc:spChg>
        <pc:spChg chg="add mod">
          <ac:chgData name="Samuel Zuckerman" userId="208a3040-e538-4f7b-b7d4-5df79e557134" providerId="ADAL" clId="{CC78CDE0-AD4E-47A8-921A-7B01BBEF8745}" dt="2024-04-14T19:11:59.192" v="15050" actId="1076"/>
          <ac:spMkLst>
            <pc:docMk/>
            <pc:sldMk cId="736794379" sldId="303"/>
            <ac:spMk id="14" creationId="{0FCB7AB9-2FE3-2A2E-EBD6-74BC2CF45D2C}"/>
          </ac:spMkLst>
        </pc:spChg>
        <pc:spChg chg="del mod">
          <ac:chgData name="Samuel Zuckerman" userId="208a3040-e538-4f7b-b7d4-5df79e557134" providerId="ADAL" clId="{CC78CDE0-AD4E-47A8-921A-7B01BBEF8745}" dt="2024-04-14T19:06:12.536" v="14793" actId="21"/>
          <ac:spMkLst>
            <pc:docMk/>
            <pc:sldMk cId="736794379" sldId="303"/>
            <ac:spMk id="16" creationId="{0D293377-CF22-6EA4-5D58-632474F9B512}"/>
          </ac:spMkLst>
        </pc:spChg>
        <pc:spChg chg="add del">
          <ac:chgData name="Samuel Zuckerman" userId="208a3040-e538-4f7b-b7d4-5df79e557134" providerId="ADAL" clId="{CC78CDE0-AD4E-47A8-921A-7B01BBEF8745}" dt="2024-04-14T19:12:43.468" v="15055" actId="478"/>
          <ac:spMkLst>
            <pc:docMk/>
            <pc:sldMk cId="736794379" sldId="303"/>
            <ac:spMk id="17" creationId="{3B2829A5-44F9-B75D-C8C0-D64A197BB76E}"/>
          </ac:spMkLst>
        </pc:spChg>
        <pc:spChg chg="add mod">
          <ac:chgData name="Samuel Zuckerman" userId="208a3040-e538-4f7b-b7d4-5df79e557134" providerId="ADAL" clId="{CC78CDE0-AD4E-47A8-921A-7B01BBEF8745}" dt="2024-04-14T19:13:29.546" v="15061" actId="14100"/>
          <ac:spMkLst>
            <pc:docMk/>
            <pc:sldMk cId="736794379" sldId="303"/>
            <ac:spMk id="18" creationId="{59250472-43E1-DBEA-DE2A-C06EE3569848}"/>
          </ac:spMkLst>
        </pc:spChg>
        <pc:picChg chg="del mod">
          <ac:chgData name="Samuel Zuckerman" userId="208a3040-e538-4f7b-b7d4-5df79e557134" providerId="ADAL" clId="{CC78CDE0-AD4E-47A8-921A-7B01BBEF8745}" dt="2024-04-14T19:06:12.536" v="14793" actId="21"/>
          <ac:picMkLst>
            <pc:docMk/>
            <pc:sldMk cId="736794379" sldId="303"/>
            <ac:picMk id="4" creationId="{EA1874FD-FCB9-6088-0191-9DEABEA11765}"/>
          </ac:picMkLst>
        </pc:picChg>
        <pc:picChg chg="del mod">
          <ac:chgData name="Samuel Zuckerman" userId="208a3040-e538-4f7b-b7d4-5df79e557134" providerId="ADAL" clId="{CC78CDE0-AD4E-47A8-921A-7B01BBEF8745}" dt="2024-04-14T19:06:12.536" v="14793" actId="21"/>
          <ac:picMkLst>
            <pc:docMk/>
            <pc:sldMk cId="736794379" sldId="303"/>
            <ac:picMk id="5" creationId="{02757D98-2DF0-CD3B-458B-D236AAC2B55F}"/>
          </ac:picMkLst>
        </pc:picChg>
        <pc:picChg chg="del mod">
          <ac:chgData name="Samuel Zuckerman" userId="208a3040-e538-4f7b-b7d4-5df79e557134" providerId="ADAL" clId="{CC78CDE0-AD4E-47A8-921A-7B01BBEF8745}" dt="2024-04-14T19:06:12.536" v="14793" actId="21"/>
          <ac:picMkLst>
            <pc:docMk/>
            <pc:sldMk cId="736794379" sldId="303"/>
            <ac:picMk id="6" creationId="{DB27A95D-073F-217C-AE5A-D1524E620B2C}"/>
          </ac:picMkLst>
        </pc:picChg>
        <pc:picChg chg="del mod">
          <ac:chgData name="Samuel Zuckerman" userId="208a3040-e538-4f7b-b7d4-5df79e557134" providerId="ADAL" clId="{CC78CDE0-AD4E-47A8-921A-7B01BBEF8745}" dt="2024-04-14T19:06:12.536" v="14793" actId="21"/>
          <ac:picMkLst>
            <pc:docMk/>
            <pc:sldMk cId="736794379" sldId="303"/>
            <ac:picMk id="7" creationId="{FE42C907-72F6-976A-15D9-FEEA1BFA02DE}"/>
          </ac:picMkLst>
        </pc:picChg>
        <pc:picChg chg="del mod">
          <ac:chgData name="Samuel Zuckerman" userId="208a3040-e538-4f7b-b7d4-5df79e557134" providerId="ADAL" clId="{CC78CDE0-AD4E-47A8-921A-7B01BBEF8745}" dt="2024-04-14T19:06:12.536" v="14793" actId="21"/>
          <ac:picMkLst>
            <pc:docMk/>
            <pc:sldMk cId="736794379" sldId="303"/>
            <ac:picMk id="8" creationId="{1DFB384F-61ED-ADE8-E070-3647C5D9B669}"/>
          </ac:picMkLst>
        </pc:picChg>
        <pc:picChg chg="del mod">
          <ac:chgData name="Samuel Zuckerman" userId="208a3040-e538-4f7b-b7d4-5df79e557134" providerId="ADAL" clId="{CC78CDE0-AD4E-47A8-921A-7B01BBEF8745}" dt="2024-04-14T19:06:12.536" v="14793" actId="21"/>
          <ac:picMkLst>
            <pc:docMk/>
            <pc:sldMk cId="736794379" sldId="303"/>
            <ac:picMk id="12" creationId="{83FB2838-E602-86D5-6427-D18ECEFBD0E1}"/>
          </ac:picMkLst>
        </pc:picChg>
        <pc:picChg chg="add mod">
          <ac:chgData name="Samuel Zuckerman" userId="208a3040-e538-4f7b-b7d4-5df79e557134" providerId="ADAL" clId="{CC78CDE0-AD4E-47A8-921A-7B01BBEF8745}" dt="2024-04-14T19:11:49.207" v="15048" actId="1076"/>
          <ac:picMkLst>
            <pc:docMk/>
            <pc:sldMk cId="736794379" sldId="303"/>
            <ac:picMk id="13" creationId="{C37D221C-2496-5DF6-788B-B777E34F208E}"/>
          </ac:picMkLst>
        </pc:picChg>
      </pc:sldChg>
      <pc:sldChg chg="addSp delSp modSp new mod setBg modAnim modNotesTx">
        <pc:chgData name="Samuel Zuckerman" userId="208a3040-e538-4f7b-b7d4-5df79e557134" providerId="ADAL" clId="{CC78CDE0-AD4E-47A8-921A-7B01BBEF8745}" dt="2024-04-15T11:49:34.671" v="21968" actId="20577"/>
        <pc:sldMkLst>
          <pc:docMk/>
          <pc:sldMk cId="3738187657" sldId="304"/>
        </pc:sldMkLst>
        <pc:spChg chg="mod">
          <ac:chgData name="Samuel Zuckerman" userId="208a3040-e538-4f7b-b7d4-5df79e557134" providerId="ADAL" clId="{CC78CDE0-AD4E-47A8-921A-7B01BBEF8745}" dt="2024-04-15T01:18:57.082" v="21273" actId="5793"/>
          <ac:spMkLst>
            <pc:docMk/>
            <pc:sldMk cId="3738187657" sldId="304"/>
            <ac:spMk id="2" creationId="{7E89DC03-3583-CBEA-51AC-62EB32845CE3}"/>
          </ac:spMkLst>
        </pc:spChg>
        <pc:spChg chg="mod">
          <ac:chgData name="Samuel Zuckerman" userId="208a3040-e538-4f7b-b7d4-5df79e557134" providerId="ADAL" clId="{CC78CDE0-AD4E-47A8-921A-7B01BBEF8745}" dt="2024-04-15T01:24:27.193" v="21381" actId="1076"/>
          <ac:spMkLst>
            <pc:docMk/>
            <pc:sldMk cId="3738187657" sldId="304"/>
            <ac:spMk id="3" creationId="{0EDFF46D-B0B7-9962-67C9-D01C882EAD46}"/>
          </ac:spMkLst>
        </pc:spChg>
        <pc:spChg chg="add">
          <ac:chgData name="Samuel Zuckerman" userId="208a3040-e538-4f7b-b7d4-5df79e557134" providerId="ADAL" clId="{CC78CDE0-AD4E-47A8-921A-7B01BBEF8745}" dt="2024-04-14T19:30:33.548" v="15069"/>
          <ac:spMkLst>
            <pc:docMk/>
            <pc:sldMk cId="3738187657" sldId="304"/>
            <ac:spMk id="4" creationId="{14BE76C5-F400-625C-B62E-5D73485EBFAD}"/>
          </ac:spMkLst>
        </pc:spChg>
        <pc:spChg chg="add mod">
          <ac:chgData name="Samuel Zuckerman" userId="208a3040-e538-4f7b-b7d4-5df79e557134" providerId="ADAL" clId="{CC78CDE0-AD4E-47A8-921A-7B01BBEF8745}" dt="2024-04-15T01:37:12.752" v="21422" actId="1035"/>
          <ac:spMkLst>
            <pc:docMk/>
            <pc:sldMk cId="3738187657" sldId="304"/>
            <ac:spMk id="4" creationId="{49EB5302-9674-0EB9-5860-D303D7C95DED}"/>
          </ac:spMkLst>
        </pc:spChg>
        <pc:spChg chg="add mod ord">
          <ac:chgData name="Samuel Zuckerman" userId="208a3040-e538-4f7b-b7d4-5df79e557134" providerId="ADAL" clId="{CC78CDE0-AD4E-47A8-921A-7B01BBEF8745}" dt="2024-04-15T00:48:25.740" v="21251" actId="207"/>
          <ac:spMkLst>
            <pc:docMk/>
            <pc:sldMk cId="3738187657" sldId="304"/>
            <ac:spMk id="10" creationId="{1C38F418-D2B7-33F1-34D0-9D7EAC11E7BD}"/>
          </ac:spMkLst>
        </pc:spChg>
        <pc:spChg chg="add del mod">
          <ac:chgData name="Samuel Zuckerman" userId="208a3040-e538-4f7b-b7d4-5df79e557134" providerId="ADAL" clId="{CC78CDE0-AD4E-47A8-921A-7B01BBEF8745}" dt="2024-04-15T01:24:01.822" v="21374"/>
          <ac:spMkLst>
            <pc:docMk/>
            <pc:sldMk cId="3738187657" sldId="304"/>
            <ac:spMk id="11" creationId="{D176FB28-BA00-E919-8EBE-E2BC343BE577}"/>
          </ac:spMkLst>
        </pc:spChg>
        <pc:spChg chg="add del">
          <ac:chgData name="Samuel Zuckerman" userId="208a3040-e538-4f7b-b7d4-5df79e557134" providerId="ADAL" clId="{CC78CDE0-AD4E-47A8-921A-7B01BBEF8745}" dt="2024-04-14T23:57:40.369" v="16544" actId="26606"/>
          <ac:spMkLst>
            <pc:docMk/>
            <pc:sldMk cId="3738187657" sldId="304"/>
            <ac:spMk id="12" creationId="{A7AE9375-4664-4DB2-922D-2782A6E439AC}"/>
          </ac:spMkLst>
        </pc:spChg>
        <pc:spChg chg="add del">
          <ac:chgData name="Samuel Zuckerman" userId="208a3040-e538-4f7b-b7d4-5df79e557134" providerId="ADAL" clId="{CC78CDE0-AD4E-47A8-921A-7B01BBEF8745}" dt="2024-04-14T23:57:40.369" v="16544" actId="26606"/>
          <ac:spMkLst>
            <pc:docMk/>
            <pc:sldMk cId="3738187657" sldId="304"/>
            <ac:spMk id="16" creationId="{C87417AF-190E-4D6E-AFA6-7D3E84B0B430}"/>
          </ac:spMkLst>
        </pc:spChg>
        <pc:spChg chg="add del">
          <ac:chgData name="Samuel Zuckerman" userId="208a3040-e538-4f7b-b7d4-5df79e557134" providerId="ADAL" clId="{CC78CDE0-AD4E-47A8-921A-7B01BBEF8745}" dt="2024-04-14T23:57:40.369" v="16544" actId="26606"/>
          <ac:spMkLst>
            <pc:docMk/>
            <pc:sldMk cId="3738187657" sldId="304"/>
            <ac:spMk id="18" creationId="{80B30ED8-273E-4C07-8568-2FE5CC5C483D}"/>
          </ac:spMkLst>
        </pc:spChg>
        <pc:spChg chg="add del">
          <ac:chgData name="Samuel Zuckerman" userId="208a3040-e538-4f7b-b7d4-5df79e557134" providerId="ADAL" clId="{CC78CDE0-AD4E-47A8-921A-7B01BBEF8745}" dt="2024-04-14T23:57:58.471" v="16546" actId="26606"/>
          <ac:spMkLst>
            <pc:docMk/>
            <pc:sldMk cId="3738187657" sldId="304"/>
            <ac:spMk id="20" creationId="{D2B783EE-0239-4717-BBEA-8C9EAC61C824}"/>
          </ac:spMkLst>
        </pc:spChg>
        <pc:spChg chg="add del">
          <ac:chgData name="Samuel Zuckerman" userId="208a3040-e538-4f7b-b7d4-5df79e557134" providerId="ADAL" clId="{CC78CDE0-AD4E-47A8-921A-7B01BBEF8745}" dt="2024-04-14T23:57:58.471" v="16546" actId="26606"/>
          <ac:spMkLst>
            <pc:docMk/>
            <pc:sldMk cId="3738187657" sldId="304"/>
            <ac:spMk id="21" creationId="{A7B99495-F43F-4D80-A44F-2CB4764EB90B}"/>
          </ac:spMkLst>
        </pc:spChg>
        <pc:spChg chg="add del">
          <ac:chgData name="Samuel Zuckerman" userId="208a3040-e538-4f7b-b7d4-5df79e557134" providerId="ADAL" clId="{CC78CDE0-AD4E-47A8-921A-7B01BBEF8745}" dt="2024-04-14T23:57:58.471" v="16546" actId="26606"/>
          <ac:spMkLst>
            <pc:docMk/>
            <pc:sldMk cId="3738187657" sldId="304"/>
            <ac:spMk id="22" creationId="{70BEB1E7-2F88-40BC-B73D-42E5B6F80BFC}"/>
          </ac:spMkLst>
        </pc:spChg>
        <pc:spChg chg="add del">
          <ac:chgData name="Samuel Zuckerman" userId="208a3040-e538-4f7b-b7d4-5df79e557134" providerId="ADAL" clId="{CC78CDE0-AD4E-47A8-921A-7B01BBEF8745}" dt="2024-04-14T23:58:51.266" v="16556" actId="26606"/>
          <ac:spMkLst>
            <pc:docMk/>
            <pc:sldMk cId="3738187657" sldId="304"/>
            <ac:spMk id="24" creationId="{A7AE9375-4664-4DB2-922D-2782A6E439AC}"/>
          </ac:spMkLst>
        </pc:spChg>
        <pc:spChg chg="add del">
          <ac:chgData name="Samuel Zuckerman" userId="208a3040-e538-4f7b-b7d4-5df79e557134" providerId="ADAL" clId="{CC78CDE0-AD4E-47A8-921A-7B01BBEF8745}" dt="2024-04-14T23:58:51.266" v="16556" actId="26606"/>
          <ac:spMkLst>
            <pc:docMk/>
            <pc:sldMk cId="3738187657" sldId="304"/>
            <ac:spMk id="26" creationId="{C87417AF-190E-4D6E-AFA6-7D3E84B0B430}"/>
          </ac:spMkLst>
        </pc:spChg>
        <pc:spChg chg="add del">
          <ac:chgData name="Samuel Zuckerman" userId="208a3040-e538-4f7b-b7d4-5df79e557134" providerId="ADAL" clId="{CC78CDE0-AD4E-47A8-921A-7B01BBEF8745}" dt="2024-04-14T23:58:51.266" v="16556" actId="26606"/>
          <ac:spMkLst>
            <pc:docMk/>
            <pc:sldMk cId="3738187657" sldId="304"/>
            <ac:spMk id="27" creationId="{80B30ED8-273E-4C07-8568-2FE5CC5C483D}"/>
          </ac:spMkLst>
        </pc:spChg>
        <pc:spChg chg="add del">
          <ac:chgData name="Samuel Zuckerman" userId="208a3040-e538-4f7b-b7d4-5df79e557134" providerId="ADAL" clId="{CC78CDE0-AD4E-47A8-921A-7B01BBEF8745}" dt="2024-04-14T23:58:50.485" v="16554" actId="26606"/>
          <ac:spMkLst>
            <pc:docMk/>
            <pc:sldMk cId="3738187657" sldId="304"/>
            <ac:spMk id="32" creationId="{A7AE9375-4664-4DB2-922D-2782A6E439AC}"/>
          </ac:spMkLst>
        </pc:spChg>
        <pc:spChg chg="add del">
          <ac:chgData name="Samuel Zuckerman" userId="208a3040-e538-4f7b-b7d4-5df79e557134" providerId="ADAL" clId="{CC78CDE0-AD4E-47A8-921A-7B01BBEF8745}" dt="2024-04-14T23:58:50.485" v="16554" actId="26606"/>
          <ac:spMkLst>
            <pc:docMk/>
            <pc:sldMk cId="3738187657" sldId="304"/>
            <ac:spMk id="36" creationId="{C87417AF-190E-4D6E-AFA6-7D3E84B0B430}"/>
          </ac:spMkLst>
        </pc:spChg>
        <pc:spChg chg="add del">
          <ac:chgData name="Samuel Zuckerman" userId="208a3040-e538-4f7b-b7d4-5df79e557134" providerId="ADAL" clId="{CC78CDE0-AD4E-47A8-921A-7B01BBEF8745}" dt="2024-04-14T23:58:50.485" v="16554" actId="26606"/>
          <ac:spMkLst>
            <pc:docMk/>
            <pc:sldMk cId="3738187657" sldId="304"/>
            <ac:spMk id="38" creationId="{80B30ED8-273E-4C07-8568-2FE5CC5C483D}"/>
          </ac:spMkLst>
        </pc:spChg>
        <pc:picChg chg="add del">
          <ac:chgData name="Samuel Zuckerman" userId="208a3040-e538-4f7b-b7d4-5df79e557134" providerId="ADAL" clId="{CC78CDE0-AD4E-47A8-921A-7B01BBEF8745}" dt="2024-04-14T19:30:48.076" v="15072" actId="21"/>
          <ac:picMkLst>
            <pc:docMk/>
            <pc:sldMk cId="3738187657" sldId="304"/>
            <ac:picMk id="5" creationId="{257615AD-6F3D-CB8D-A644-C4B87D813B01}"/>
          </ac:picMkLst>
        </pc:picChg>
        <pc:picChg chg="add mod ord">
          <ac:chgData name="Samuel Zuckerman" userId="208a3040-e538-4f7b-b7d4-5df79e557134" providerId="ADAL" clId="{CC78CDE0-AD4E-47A8-921A-7B01BBEF8745}" dt="2024-04-15T01:24:31.876" v="21387" actId="1036"/>
          <ac:picMkLst>
            <pc:docMk/>
            <pc:sldMk cId="3738187657" sldId="304"/>
            <ac:picMk id="6" creationId="{71217A28-F12B-3004-C5F6-C8C468F1C914}"/>
          </ac:picMkLst>
        </pc:picChg>
        <pc:picChg chg="add mod">
          <ac:chgData name="Samuel Zuckerman" userId="208a3040-e538-4f7b-b7d4-5df79e557134" providerId="ADAL" clId="{CC78CDE0-AD4E-47A8-921A-7B01BBEF8745}" dt="2024-04-15T01:24:28.987" v="21384" actId="1037"/>
          <ac:picMkLst>
            <pc:docMk/>
            <pc:sldMk cId="3738187657" sldId="304"/>
            <ac:picMk id="7" creationId="{CC9BEEC4-2992-3FF0-E144-AC34DE586CF6}"/>
          </ac:picMkLst>
        </pc:picChg>
        <pc:picChg chg="add del mod ord">
          <ac:chgData name="Samuel Zuckerman" userId="208a3040-e538-4f7b-b7d4-5df79e557134" providerId="ADAL" clId="{CC78CDE0-AD4E-47A8-921A-7B01BBEF8745}" dt="2024-04-15T01:19:36.111" v="21288" actId="478"/>
          <ac:picMkLst>
            <pc:docMk/>
            <pc:sldMk cId="3738187657" sldId="304"/>
            <ac:picMk id="8" creationId="{84D0CC72-699D-291B-9968-21EA46A05CFB}"/>
          </ac:picMkLst>
        </pc:picChg>
        <pc:picChg chg="add mod ord modCrop">
          <ac:chgData name="Samuel Zuckerman" userId="208a3040-e538-4f7b-b7d4-5df79e557134" providerId="ADAL" clId="{CC78CDE0-AD4E-47A8-921A-7B01BBEF8745}" dt="2024-04-15T01:18:49.304" v="21268" actId="14100"/>
          <ac:picMkLst>
            <pc:docMk/>
            <pc:sldMk cId="3738187657" sldId="304"/>
            <ac:picMk id="9" creationId="{638496CF-CC67-80E8-DF5E-D08762DB59E8}"/>
          </ac:picMkLst>
        </pc:picChg>
        <pc:cxnChg chg="add del">
          <ac:chgData name="Samuel Zuckerman" userId="208a3040-e538-4f7b-b7d4-5df79e557134" providerId="ADAL" clId="{CC78CDE0-AD4E-47A8-921A-7B01BBEF8745}" dt="2024-04-14T23:57:40.369" v="16544" actId="26606"/>
          <ac:cxnSpMkLst>
            <pc:docMk/>
            <pc:sldMk cId="3738187657" sldId="304"/>
            <ac:cxnSpMk id="14" creationId="{EE504C98-6397-41C1-A8D8-2D9C4ED307E0}"/>
          </ac:cxnSpMkLst>
        </pc:cxnChg>
        <pc:cxnChg chg="add del">
          <ac:chgData name="Samuel Zuckerman" userId="208a3040-e538-4f7b-b7d4-5df79e557134" providerId="ADAL" clId="{CC78CDE0-AD4E-47A8-921A-7B01BBEF8745}" dt="2024-04-14T23:58:51.266" v="16556" actId="26606"/>
          <ac:cxnSpMkLst>
            <pc:docMk/>
            <pc:sldMk cId="3738187657" sldId="304"/>
            <ac:cxnSpMk id="25" creationId="{EE504C98-6397-41C1-A8D8-2D9C4ED307E0}"/>
          </ac:cxnSpMkLst>
        </pc:cxnChg>
        <pc:cxnChg chg="add del">
          <ac:chgData name="Samuel Zuckerman" userId="208a3040-e538-4f7b-b7d4-5df79e557134" providerId="ADAL" clId="{CC78CDE0-AD4E-47A8-921A-7B01BBEF8745}" dt="2024-04-14T23:58:50.485" v="16554" actId="26606"/>
          <ac:cxnSpMkLst>
            <pc:docMk/>
            <pc:sldMk cId="3738187657" sldId="304"/>
            <ac:cxnSpMk id="34" creationId="{EE504C98-6397-41C1-A8D8-2D9C4ED307E0}"/>
          </ac:cxnSpMkLst>
        </pc:cxnChg>
      </pc:sldChg>
      <pc:sldChg chg="add mod modShow">
        <pc:chgData name="Samuel Zuckerman" userId="208a3040-e538-4f7b-b7d4-5df79e557134" providerId="ADAL" clId="{CC78CDE0-AD4E-47A8-921A-7B01BBEF8745}" dt="2024-04-15T01:26:12.985" v="21412" actId="729"/>
        <pc:sldMkLst>
          <pc:docMk/>
          <pc:sldMk cId="2623210269" sldId="305"/>
        </pc:sldMkLst>
      </pc:sldChg>
      <pc:sldChg chg="addSp delSp modSp add del mod modShow">
        <pc:chgData name="Samuel Zuckerman" userId="208a3040-e538-4f7b-b7d4-5df79e557134" providerId="ADAL" clId="{CC78CDE0-AD4E-47A8-921A-7B01BBEF8745}" dt="2024-04-15T01:26:04.142" v="21410" actId="2696"/>
        <pc:sldMkLst>
          <pc:docMk/>
          <pc:sldMk cId="3745869025" sldId="305"/>
        </pc:sldMkLst>
        <pc:picChg chg="add mod ord modCrop">
          <ac:chgData name="Samuel Zuckerman" userId="208a3040-e538-4f7b-b7d4-5df79e557134" providerId="ADAL" clId="{CC78CDE0-AD4E-47A8-921A-7B01BBEF8745}" dt="2024-04-14T19:31:29.683" v="15087" actId="1076"/>
          <ac:picMkLst>
            <pc:docMk/>
            <pc:sldMk cId="3745869025" sldId="305"/>
            <ac:picMk id="3" creationId="{257615AD-6F3D-CB8D-A644-C4B87D813B01}"/>
          </ac:picMkLst>
        </pc:picChg>
        <pc:picChg chg="del">
          <ac:chgData name="Samuel Zuckerman" userId="208a3040-e538-4f7b-b7d4-5df79e557134" providerId="ADAL" clId="{CC78CDE0-AD4E-47A8-921A-7B01BBEF8745}" dt="2024-04-14T19:30:52.630" v="15073" actId="478"/>
          <ac:picMkLst>
            <pc:docMk/>
            <pc:sldMk cId="3745869025" sldId="305"/>
            <ac:picMk id="25" creationId="{3D279A0F-723D-4C1C-E49A-DF39350C2D55}"/>
          </ac:picMkLst>
        </pc:picChg>
      </pc:sldChg>
      <pc:sldChg chg="addSp delSp modSp add mod modAnim modShow">
        <pc:chgData name="Samuel Zuckerman" userId="208a3040-e538-4f7b-b7d4-5df79e557134" providerId="ADAL" clId="{CC78CDE0-AD4E-47A8-921A-7B01BBEF8745}" dt="2024-04-14T19:36:18.018" v="15322" actId="729"/>
        <pc:sldMkLst>
          <pc:docMk/>
          <pc:sldMk cId="1740041441" sldId="306"/>
        </pc:sldMkLst>
        <pc:spChg chg="del">
          <ac:chgData name="Samuel Zuckerman" userId="208a3040-e538-4f7b-b7d4-5df79e557134" providerId="ADAL" clId="{CC78CDE0-AD4E-47A8-921A-7B01BBEF8745}" dt="2024-04-14T19:32:14.994" v="15154" actId="21"/>
          <ac:spMkLst>
            <pc:docMk/>
            <pc:sldMk cId="1740041441" sldId="306"/>
            <ac:spMk id="2" creationId="{B0791BC9-AFA6-0356-B157-01011237ED66}"/>
          </ac:spMkLst>
        </pc:spChg>
        <pc:spChg chg="add mod">
          <ac:chgData name="Samuel Zuckerman" userId="208a3040-e538-4f7b-b7d4-5df79e557134" providerId="ADAL" clId="{CC78CDE0-AD4E-47A8-921A-7B01BBEF8745}" dt="2024-04-14T19:32:14.994" v="15154" actId="21"/>
          <ac:spMkLst>
            <pc:docMk/>
            <pc:sldMk cId="1740041441" sldId="306"/>
            <ac:spMk id="9" creationId="{4B20C0DD-E0F8-6EB9-4150-04510EC5BC53}"/>
          </ac:spMkLst>
        </pc:spChg>
        <pc:spChg chg="del">
          <ac:chgData name="Samuel Zuckerman" userId="208a3040-e538-4f7b-b7d4-5df79e557134" providerId="ADAL" clId="{CC78CDE0-AD4E-47A8-921A-7B01BBEF8745}" dt="2024-04-14T19:32:14.994" v="15154" actId="21"/>
          <ac:spMkLst>
            <pc:docMk/>
            <pc:sldMk cId="1740041441" sldId="306"/>
            <ac:spMk id="10" creationId="{90E19593-183D-9035-C0AF-62EAECA1B82C}"/>
          </ac:spMkLst>
        </pc:spChg>
        <pc:spChg chg="add mod">
          <ac:chgData name="Samuel Zuckerman" userId="208a3040-e538-4f7b-b7d4-5df79e557134" providerId="ADAL" clId="{CC78CDE0-AD4E-47A8-921A-7B01BBEF8745}" dt="2024-04-14T19:33:20.467" v="15270" actId="20577"/>
          <ac:spMkLst>
            <pc:docMk/>
            <pc:sldMk cId="1740041441" sldId="306"/>
            <ac:spMk id="13" creationId="{0AC829A2-3D0D-32DA-ED4F-5E4D073F9ACF}"/>
          </ac:spMkLst>
        </pc:spChg>
        <pc:spChg chg="add mod">
          <ac:chgData name="Samuel Zuckerman" userId="208a3040-e538-4f7b-b7d4-5df79e557134" providerId="ADAL" clId="{CC78CDE0-AD4E-47A8-921A-7B01BBEF8745}" dt="2024-04-14T19:34:24.285" v="15318" actId="20577"/>
          <ac:spMkLst>
            <pc:docMk/>
            <pc:sldMk cId="1740041441" sldId="306"/>
            <ac:spMk id="14" creationId="{7CDBC74D-8F4A-B625-8096-82D1E6FA3B9F}"/>
          </ac:spMkLst>
        </pc:spChg>
        <pc:spChg chg="del">
          <ac:chgData name="Samuel Zuckerman" userId="208a3040-e538-4f7b-b7d4-5df79e557134" providerId="ADAL" clId="{CC78CDE0-AD4E-47A8-921A-7B01BBEF8745}" dt="2024-04-14T19:32:14.994" v="15154" actId="21"/>
          <ac:spMkLst>
            <pc:docMk/>
            <pc:sldMk cId="1740041441" sldId="306"/>
            <ac:spMk id="16" creationId="{0D293377-CF22-6EA4-5D58-632474F9B512}"/>
          </ac:spMkLst>
        </pc:spChg>
        <pc:spChg chg="add mod">
          <ac:chgData name="Samuel Zuckerman" userId="208a3040-e538-4f7b-b7d4-5df79e557134" providerId="ADAL" clId="{CC78CDE0-AD4E-47A8-921A-7B01BBEF8745}" dt="2024-04-14T19:34:36.051" v="15319" actId="14100"/>
          <ac:spMkLst>
            <pc:docMk/>
            <pc:sldMk cId="1740041441" sldId="306"/>
            <ac:spMk id="17" creationId="{6ADACD24-265E-5AAE-2B56-7AD6F1C44CAD}"/>
          </ac:spMkLst>
        </pc:spChg>
        <pc:picChg chg="del">
          <ac:chgData name="Samuel Zuckerman" userId="208a3040-e538-4f7b-b7d4-5df79e557134" providerId="ADAL" clId="{CC78CDE0-AD4E-47A8-921A-7B01BBEF8745}" dt="2024-04-14T19:32:14.994" v="15154" actId="21"/>
          <ac:picMkLst>
            <pc:docMk/>
            <pc:sldMk cId="1740041441" sldId="306"/>
            <ac:picMk id="3" creationId="{257615AD-6F3D-CB8D-A644-C4B87D813B01}"/>
          </ac:picMkLst>
        </pc:picChg>
        <pc:picChg chg="del">
          <ac:chgData name="Samuel Zuckerman" userId="208a3040-e538-4f7b-b7d4-5df79e557134" providerId="ADAL" clId="{CC78CDE0-AD4E-47A8-921A-7B01BBEF8745}" dt="2024-04-14T19:32:14.994" v="15154" actId="21"/>
          <ac:picMkLst>
            <pc:docMk/>
            <pc:sldMk cId="1740041441" sldId="306"/>
            <ac:picMk id="5" creationId="{02757D98-2DF0-CD3B-458B-D236AAC2B55F}"/>
          </ac:picMkLst>
        </pc:picChg>
        <pc:picChg chg="del">
          <ac:chgData name="Samuel Zuckerman" userId="208a3040-e538-4f7b-b7d4-5df79e557134" providerId="ADAL" clId="{CC78CDE0-AD4E-47A8-921A-7B01BBEF8745}" dt="2024-04-14T19:32:14.994" v="15154" actId="21"/>
          <ac:picMkLst>
            <pc:docMk/>
            <pc:sldMk cId="1740041441" sldId="306"/>
            <ac:picMk id="6" creationId="{DB27A95D-073F-217C-AE5A-D1524E620B2C}"/>
          </ac:picMkLst>
        </pc:picChg>
        <pc:picChg chg="del">
          <ac:chgData name="Samuel Zuckerman" userId="208a3040-e538-4f7b-b7d4-5df79e557134" providerId="ADAL" clId="{CC78CDE0-AD4E-47A8-921A-7B01BBEF8745}" dt="2024-04-14T19:32:14.994" v="15154" actId="21"/>
          <ac:picMkLst>
            <pc:docMk/>
            <pc:sldMk cId="1740041441" sldId="306"/>
            <ac:picMk id="7" creationId="{FE42C907-72F6-976A-15D9-FEEA1BFA02DE}"/>
          </ac:picMkLst>
        </pc:picChg>
        <pc:picChg chg="del">
          <ac:chgData name="Samuel Zuckerman" userId="208a3040-e538-4f7b-b7d4-5df79e557134" providerId="ADAL" clId="{CC78CDE0-AD4E-47A8-921A-7B01BBEF8745}" dt="2024-04-14T19:32:14.994" v="15154" actId="21"/>
          <ac:picMkLst>
            <pc:docMk/>
            <pc:sldMk cId="1740041441" sldId="306"/>
            <ac:picMk id="8" creationId="{1DFB384F-61ED-ADE8-E070-3647C5D9B669}"/>
          </ac:picMkLst>
        </pc:picChg>
        <pc:picChg chg="add mod">
          <ac:chgData name="Samuel Zuckerman" userId="208a3040-e538-4f7b-b7d4-5df79e557134" providerId="ADAL" clId="{CC78CDE0-AD4E-47A8-921A-7B01BBEF8745}" dt="2024-04-14T19:32:26.772" v="15157" actId="1076"/>
          <ac:picMkLst>
            <pc:docMk/>
            <pc:sldMk cId="1740041441" sldId="306"/>
            <ac:picMk id="11" creationId="{212B738A-B9DD-BCA8-6C60-517381020F98}"/>
          </ac:picMkLst>
        </pc:picChg>
        <pc:picChg chg="del">
          <ac:chgData name="Samuel Zuckerman" userId="208a3040-e538-4f7b-b7d4-5df79e557134" providerId="ADAL" clId="{CC78CDE0-AD4E-47A8-921A-7B01BBEF8745}" dt="2024-04-14T19:32:14.994" v="15154" actId="21"/>
          <ac:picMkLst>
            <pc:docMk/>
            <pc:sldMk cId="1740041441" sldId="306"/>
            <ac:picMk id="12" creationId="{83FB2838-E602-86D5-6427-D18ECEFBD0E1}"/>
          </ac:picMkLst>
        </pc:picChg>
      </pc:sldChg>
      <pc:sldChg chg="addSp delSp modSp add mod addAnim delAnim modAnim modNotesTx">
        <pc:chgData name="Samuel Zuckerman" userId="208a3040-e538-4f7b-b7d4-5df79e557134" providerId="ADAL" clId="{CC78CDE0-AD4E-47A8-921A-7B01BBEF8745}" dt="2024-04-15T11:48:18.008" v="21948" actId="1036"/>
        <pc:sldMkLst>
          <pc:docMk/>
          <pc:sldMk cId="1046876074" sldId="307"/>
        </pc:sldMkLst>
        <pc:spChg chg="del">
          <ac:chgData name="Samuel Zuckerman" userId="208a3040-e538-4f7b-b7d4-5df79e557134" providerId="ADAL" clId="{CC78CDE0-AD4E-47A8-921A-7B01BBEF8745}" dt="2024-04-14T19:36:23.473" v="15324" actId="21"/>
          <ac:spMkLst>
            <pc:docMk/>
            <pc:sldMk cId="1046876074" sldId="307"/>
            <ac:spMk id="2" creationId="{B0791BC9-AFA6-0356-B157-01011237ED66}"/>
          </ac:spMkLst>
        </pc:spChg>
        <pc:spChg chg="add mod">
          <ac:chgData name="Samuel Zuckerman" userId="208a3040-e538-4f7b-b7d4-5df79e557134" providerId="ADAL" clId="{CC78CDE0-AD4E-47A8-921A-7B01BBEF8745}" dt="2024-04-15T11:48:18.008" v="21948" actId="1036"/>
          <ac:spMkLst>
            <pc:docMk/>
            <pc:sldMk cId="1046876074" sldId="307"/>
            <ac:spMk id="2" creationId="{C84E41A8-CA59-B996-70F3-99B9179AAA63}"/>
          </ac:spMkLst>
        </pc:spChg>
        <pc:spChg chg="add mod">
          <ac:chgData name="Samuel Zuckerman" userId="208a3040-e538-4f7b-b7d4-5df79e557134" providerId="ADAL" clId="{CC78CDE0-AD4E-47A8-921A-7B01BBEF8745}" dt="2024-04-14T19:36:23.473" v="15324" actId="21"/>
          <ac:spMkLst>
            <pc:docMk/>
            <pc:sldMk cId="1046876074" sldId="307"/>
            <ac:spMk id="4" creationId="{AA974099-9DD7-2122-D958-D677A26F004C}"/>
          </ac:spMkLst>
        </pc:spChg>
        <pc:spChg chg="del">
          <ac:chgData name="Samuel Zuckerman" userId="208a3040-e538-4f7b-b7d4-5df79e557134" providerId="ADAL" clId="{CC78CDE0-AD4E-47A8-921A-7B01BBEF8745}" dt="2024-04-14T19:36:23.473" v="15324" actId="21"/>
          <ac:spMkLst>
            <pc:docMk/>
            <pc:sldMk cId="1046876074" sldId="307"/>
            <ac:spMk id="10" creationId="{90E19593-183D-9035-C0AF-62EAECA1B82C}"/>
          </ac:spMkLst>
        </pc:spChg>
        <pc:spChg chg="add mod">
          <ac:chgData name="Samuel Zuckerman" userId="208a3040-e538-4f7b-b7d4-5df79e557134" providerId="ADAL" clId="{CC78CDE0-AD4E-47A8-921A-7B01BBEF8745}" dt="2024-04-14T19:36:40.270" v="15328"/>
          <ac:spMkLst>
            <pc:docMk/>
            <pc:sldMk cId="1046876074" sldId="307"/>
            <ac:spMk id="11" creationId="{7B3E8B90-F92C-E381-48D8-40F9449B13DF}"/>
          </ac:spMkLst>
        </pc:spChg>
        <pc:spChg chg="add mod">
          <ac:chgData name="Samuel Zuckerman" userId="208a3040-e538-4f7b-b7d4-5df79e557134" providerId="ADAL" clId="{CC78CDE0-AD4E-47A8-921A-7B01BBEF8745}" dt="2024-04-14T19:36:40.270" v="15328"/>
          <ac:spMkLst>
            <pc:docMk/>
            <pc:sldMk cId="1046876074" sldId="307"/>
            <ac:spMk id="13" creationId="{DE4E7CA6-9297-A73B-5D09-884659FB64F3}"/>
          </ac:spMkLst>
        </pc:spChg>
        <pc:spChg chg="add del mod">
          <ac:chgData name="Samuel Zuckerman" userId="208a3040-e538-4f7b-b7d4-5df79e557134" providerId="ADAL" clId="{CC78CDE0-AD4E-47A8-921A-7B01BBEF8745}" dt="2024-04-14T19:38:24.200" v="15344" actId="478"/>
          <ac:spMkLst>
            <pc:docMk/>
            <pc:sldMk cId="1046876074" sldId="307"/>
            <ac:spMk id="14" creationId="{ECABBE7A-9560-CF00-27CB-B2E766FBA6F0}"/>
          </ac:spMkLst>
        </pc:spChg>
        <pc:spChg chg="del">
          <ac:chgData name="Samuel Zuckerman" userId="208a3040-e538-4f7b-b7d4-5df79e557134" providerId="ADAL" clId="{CC78CDE0-AD4E-47A8-921A-7B01BBEF8745}" dt="2024-04-14T19:36:23.473" v="15324" actId="21"/>
          <ac:spMkLst>
            <pc:docMk/>
            <pc:sldMk cId="1046876074" sldId="307"/>
            <ac:spMk id="16" creationId="{0D293377-CF22-6EA4-5D58-632474F9B512}"/>
          </ac:spMkLst>
        </pc:spChg>
        <pc:spChg chg="add del mod">
          <ac:chgData name="Samuel Zuckerman" userId="208a3040-e538-4f7b-b7d4-5df79e557134" providerId="ADAL" clId="{CC78CDE0-AD4E-47A8-921A-7B01BBEF8745}" dt="2024-04-14T19:38:26.872" v="15350" actId="11529"/>
          <ac:spMkLst>
            <pc:docMk/>
            <pc:sldMk cId="1046876074" sldId="307"/>
            <ac:spMk id="17" creationId="{D6F1A2EE-2673-A488-9C8D-812D164F56D5}"/>
          </ac:spMkLst>
        </pc:spChg>
        <pc:picChg chg="del">
          <ac:chgData name="Samuel Zuckerman" userId="208a3040-e538-4f7b-b7d4-5df79e557134" providerId="ADAL" clId="{CC78CDE0-AD4E-47A8-921A-7B01BBEF8745}" dt="2024-04-14T19:36:23.473" v="15324" actId="21"/>
          <ac:picMkLst>
            <pc:docMk/>
            <pc:sldMk cId="1046876074" sldId="307"/>
            <ac:picMk id="5" creationId="{02757D98-2DF0-CD3B-458B-D236AAC2B55F}"/>
          </ac:picMkLst>
        </pc:picChg>
        <pc:picChg chg="del">
          <ac:chgData name="Samuel Zuckerman" userId="208a3040-e538-4f7b-b7d4-5df79e557134" providerId="ADAL" clId="{CC78CDE0-AD4E-47A8-921A-7B01BBEF8745}" dt="2024-04-14T19:36:23.473" v="15324" actId="21"/>
          <ac:picMkLst>
            <pc:docMk/>
            <pc:sldMk cId="1046876074" sldId="307"/>
            <ac:picMk id="6" creationId="{DB27A95D-073F-217C-AE5A-D1524E620B2C}"/>
          </ac:picMkLst>
        </pc:picChg>
        <pc:picChg chg="del">
          <ac:chgData name="Samuel Zuckerman" userId="208a3040-e538-4f7b-b7d4-5df79e557134" providerId="ADAL" clId="{CC78CDE0-AD4E-47A8-921A-7B01BBEF8745}" dt="2024-04-14T19:36:23.473" v="15324" actId="21"/>
          <ac:picMkLst>
            <pc:docMk/>
            <pc:sldMk cId="1046876074" sldId="307"/>
            <ac:picMk id="7" creationId="{FE42C907-72F6-976A-15D9-FEEA1BFA02DE}"/>
          </ac:picMkLst>
        </pc:picChg>
        <pc:picChg chg="del">
          <ac:chgData name="Samuel Zuckerman" userId="208a3040-e538-4f7b-b7d4-5df79e557134" providerId="ADAL" clId="{CC78CDE0-AD4E-47A8-921A-7B01BBEF8745}" dt="2024-04-14T19:36:23.473" v="15324" actId="21"/>
          <ac:picMkLst>
            <pc:docMk/>
            <pc:sldMk cId="1046876074" sldId="307"/>
            <ac:picMk id="8" creationId="{1DFB384F-61ED-ADE8-E070-3647C5D9B669}"/>
          </ac:picMkLst>
        </pc:picChg>
        <pc:picChg chg="add mod">
          <ac:chgData name="Samuel Zuckerman" userId="208a3040-e538-4f7b-b7d4-5df79e557134" providerId="ADAL" clId="{CC78CDE0-AD4E-47A8-921A-7B01BBEF8745}" dt="2024-04-14T19:36:33.720" v="15327" actId="1076"/>
          <ac:picMkLst>
            <pc:docMk/>
            <pc:sldMk cId="1046876074" sldId="307"/>
            <ac:picMk id="9" creationId="{A8CC843D-B6B8-61FB-7CA6-BBD009FF3E2D}"/>
          </ac:picMkLst>
        </pc:picChg>
        <pc:picChg chg="del">
          <ac:chgData name="Samuel Zuckerman" userId="208a3040-e538-4f7b-b7d4-5df79e557134" providerId="ADAL" clId="{CC78CDE0-AD4E-47A8-921A-7B01BBEF8745}" dt="2024-04-14T19:36:23.473" v="15324" actId="21"/>
          <ac:picMkLst>
            <pc:docMk/>
            <pc:sldMk cId="1046876074" sldId="307"/>
            <ac:picMk id="12" creationId="{83FB2838-E602-86D5-6427-D18ECEFBD0E1}"/>
          </ac:picMkLst>
        </pc:picChg>
        <pc:picChg chg="del">
          <ac:chgData name="Samuel Zuckerman" userId="208a3040-e538-4f7b-b7d4-5df79e557134" providerId="ADAL" clId="{CC78CDE0-AD4E-47A8-921A-7B01BBEF8745}" dt="2024-04-14T19:36:23.473" v="15324" actId="21"/>
          <ac:picMkLst>
            <pc:docMk/>
            <pc:sldMk cId="1046876074" sldId="307"/>
            <ac:picMk id="25" creationId="{3D279A0F-723D-4C1C-E49A-DF39350C2D55}"/>
          </ac:picMkLst>
        </pc:picChg>
      </pc:sldChg>
      <pc:sldChg chg="addSp modSp add mod modNotesTx">
        <pc:chgData name="Samuel Zuckerman" userId="208a3040-e538-4f7b-b7d4-5df79e557134" providerId="ADAL" clId="{CC78CDE0-AD4E-47A8-921A-7B01BBEF8745}" dt="2024-04-15T12:42:12.440" v="22103" actId="20577"/>
        <pc:sldMkLst>
          <pc:docMk/>
          <pc:sldMk cId="3954054397" sldId="308"/>
        </pc:sldMkLst>
        <pc:spChg chg="add mod">
          <ac:chgData name="Samuel Zuckerman" userId="208a3040-e538-4f7b-b7d4-5df79e557134" providerId="ADAL" clId="{CC78CDE0-AD4E-47A8-921A-7B01BBEF8745}" dt="2024-04-15T00:24:13.165" v="19224"/>
          <ac:spMkLst>
            <pc:docMk/>
            <pc:sldMk cId="3954054397" sldId="308"/>
            <ac:spMk id="7" creationId="{E6B8D072-FBAD-A880-FF3E-A30C026542B2}"/>
          </ac:spMkLst>
        </pc:spChg>
        <pc:spChg chg="add mod">
          <ac:chgData name="Samuel Zuckerman" userId="208a3040-e538-4f7b-b7d4-5df79e557134" providerId="ADAL" clId="{CC78CDE0-AD4E-47A8-921A-7B01BBEF8745}" dt="2024-04-15T11:30:49.271" v="21733" actId="207"/>
          <ac:spMkLst>
            <pc:docMk/>
            <pc:sldMk cId="3954054397" sldId="308"/>
            <ac:spMk id="8" creationId="{3C9A638D-7922-8103-964B-C132418D1FAD}"/>
          </ac:spMkLst>
        </pc:spChg>
        <pc:spChg chg="add mod ord">
          <ac:chgData name="Samuel Zuckerman" userId="208a3040-e538-4f7b-b7d4-5df79e557134" providerId="ADAL" clId="{CC78CDE0-AD4E-47A8-921A-7B01BBEF8745}" dt="2024-04-15T00:25:02.690" v="19241" actId="14100"/>
          <ac:spMkLst>
            <pc:docMk/>
            <pc:sldMk cId="3954054397" sldId="308"/>
            <ac:spMk id="9" creationId="{9DA3D5FD-C6BD-A139-94E0-3990B0D84DAE}"/>
          </ac:spMkLst>
        </pc:spChg>
        <pc:picChg chg="add mod">
          <ac:chgData name="Samuel Zuckerman" userId="208a3040-e538-4f7b-b7d4-5df79e557134" providerId="ADAL" clId="{CC78CDE0-AD4E-47A8-921A-7B01BBEF8745}" dt="2024-04-15T00:25:42.907" v="19256" actId="1038"/>
          <ac:picMkLst>
            <pc:docMk/>
            <pc:sldMk cId="3954054397" sldId="308"/>
            <ac:picMk id="2" creationId="{C3497896-60EC-E350-3052-BC7C9A16481A}"/>
          </ac:picMkLst>
        </pc:picChg>
        <pc:picChg chg="add mod">
          <ac:chgData name="Samuel Zuckerman" userId="208a3040-e538-4f7b-b7d4-5df79e557134" providerId="ADAL" clId="{CC78CDE0-AD4E-47A8-921A-7B01BBEF8745}" dt="2024-04-15T00:25:42.907" v="19256" actId="1038"/>
          <ac:picMkLst>
            <pc:docMk/>
            <pc:sldMk cId="3954054397" sldId="308"/>
            <ac:picMk id="4098" creationId="{E23CA333-95A6-1BB9-BE51-82FB1398A9CD}"/>
          </ac:picMkLst>
        </pc:picChg>
      </pc:sldChg>
      <pc:sldChg chg="new">
        <pc:chgData name="Samuel Zuckerman" userId="208a3040-e538-4f7b-b7d4-5df79e557134" providerId="ADAL" clId="{CC78CDE0-AD4E-47A8-921A-7B01BBEF8745}" dt="2024-04-15T01:25:35.186" v="21400" actId="680"/>
        <pc:sldMkLst>
          <pc:docMk/>
          <pc:sldMk cId="306540265" sldId="309"/>
        </pc:sldMkLst>
      </pc:sldChg>
      <pc:sldChg chg="new del">
        <pc:chgData name="Samuel Zuckerman" userId="208a3040-e538-4f7b-b7d4-5df79e557134" providerId="ADAL" clId="{CC78CDE0-AD4E-47A8-921A-7B01BBEF8745}" dt="2024-04-15T01:25:54.041" v="21409" actId="47"/>
        <pc:sldMkLst>
          <pc:docMk/>
          <pc:sldMk cId="863953269" sldId="310"/>
        </pc:sldMkLst>
      </pc:sldChg>
      <pc:sldChg chg="new del">
        <pc:chgData name="Samuel Zuckerman" userId="208a3040-e538-4f7b-b7d4-5df79e557134" providerId="ADAL" clId="{CC78CDE0-AD4E-47A8-921A-7B01BBEF8745}" dt="2024-04-15T01:25:37.696" v="21403" actId="47"/>
        <pc:sldMkLst>
          <pc:docMk/>
          <pc:sldMk cId="644699968" sldId="311"/>
        </pc:sldMkLst>
      </pc:sldChg>
      <pc:sldMasterChg chg="setBg modSldLayout">
        <pc:chgData name="Samuel Zuckerman" userId="208a3040-e538-4f7b-b7d4-5df79e557134" providerId="ADAL" clId="{CC78CDE0-AD4E-47A8-921A-7B01BBEF8745}" dt="2024-04-01T14:53:11.264" v="1124"/>
        <pc:sldMasterMkLst>
          <pc:docMk/>
          <pc:sldMasterMk cId="115019933" sldId="2147483660"/>
        </pc:sldMasterMkLst>
        <pc:sldLayoutChg chg="setBg">
          <pc:chgData name="Samuel Zuckerman" userId="208a3040-e538-4f7b-b7d4-5df79e557134" providerId="ADAL" clId="{CC78CDE0-AD4E-47A8-921A-7B01BBEF8745}" dt="2024-04-01T14:52:30.810" v="1123"/>
          <pc:sldLayoutMkLst>
            <pc:docMk/>
            <pc:sldMasterMk cId="115019933" sldId="2147483660"/>
            <pc:sldLayoutMk cId="1783419754"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AB541-F040-4311-A1AB-ED045EBB0B34}"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F02FB-A0A6-4B82-99AC-E4D1065886EF}" type="slidenum">
              <a:rPr lang="en-US" smtClean="0"/>
              <a:t>‹#›</a:t>
            </a:fld>
            <a:endParaRPr lang="en-US"/>
          </a:p>
        </p:txBody>
      </p:sp>
    </p:spTree>
    <p:extLst>
      <p:ext uri="{BB962C8B-B14F-4D97-AF65-F5344CB8AC3E}">
        <p14:creationId xmlns:p14="http://schemas.microsoft.com/office/powerpoint/2010/main" val="392382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woody biomass in the continental U.S.</a:t>
            </a:r>
          </a:p>
          <a:p>
            <a:r>
              <a:rPr lang="en-US" dirty="0"/>
              <a:t>Take a close look at where we are in the northeast.</a:t>
            </a:r>
          </a:p>
        </p:txBody>
      </p:sp>
      <p:sp>
        <p:nvSpPr>
          <p:cNvPr id="4" name="Slide Number Placeholder 3"/>
          <p:cNvSpPr>
            <a:spLocks noGrp="1"/>
          </p:cNvSpPr>
          <p:nvPr>
            <p:ph type="sldNum" sz="quarter" idx="5"/>
          </p:nvPr>
        </p:nvSpPr>
        <p:spPr/>
        <p:txBody>
          <a:bodyPr/>
          <a:lstStyle/>
          <a:p>
            <a:fld id="{357F02FB-A0A6-4B82-99AC-E4D1065886EF}" type="slidenum">
              <a:rPr lang="en-US" smtClean="0"/>
              <a:t>2</a:t>
            </a:fld>
            <a:endParaRPr lang="en-US"/>
          </a:p>
        </p:txBody>
      </p:sp>
    </p:spTree>
    <p:extLst>
      <p:ext uri="{BB962C8B-B14F-4D97-AF65-F5344CB8AC3E}">
        <p14:creationId xmlns:p14="http://schemas.microsoft.com/office/powerpoint/2010/main" val="364631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14</a:t>
            </a:fld>
            <a:endParaRPr lang="en-US"/>
          </a:p>
        </p:txBody>
      </p:sp>
    </p:spTree>
    <p:extLst>
      <p:ext uri="{BB962C8B-B14F-4D97-AF65-F5344CB8AC3E}">
        <p14:creationId xmlns:p14="http://schemas.microsoft.com/office/powerpoint/2010/main" val="1992852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15</a:t>
            </a:fld>
            <a:endParaRPr lang="en-US"/>
          </a:p>
        </p:txBody>
      </p:sp>
    </p:spTree>
    <p:extLst>
      <p:ext uri="{BB962C8B-B14F-4D97-AF65-F5344CB8AC3E}">
        <p14:creationId xmlns:p14="http://schemas.microsoft.com/office/powerpoint/2010/main" val="112983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16</a:t>
            </a:fld>
            <a:endParaRPr lang="en-US"/>
          </a:p>
        </p:txBody>
      </p:sp>
    </p:spTree>
    <p:extLst>
      <p:ext uri="{BB962C8B-B14F-4D97-AF65-F5344CB8AC3E}">
        <p14:creationId xmlns:p14="http://schemas.microsoft.com/office/powerpoint/2010/main" val="28475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17</a:t>
            </a:fld>
            <a:endParaRPr lang="en-US"/>
          </a:p>
        </p:txBody>
      </p:sp>
    </p:spTree>
    <p:extLst>
      <p:ext uri="{BB962C8B-B14F-4D97-AF65-F5344CB8AC3E}">
        <p14:creationId xmlns:p14="http://schemas.microsoft.com/office/powerpoint/2010/main" val="3494264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2 year experiment, some of </a:t>
            </a:r>
            <a:r>
              <a:rPr lang="en-US"/>
              <a:t>these trees grew a lot</a:t>
            </a:r>
          </a:p>
        </p:txBody>
      </p:sp>
      <p:sp>
        <p:nvSpPr>
          <p:cNvPr id="4" name="Slide Number Placeholder 3"/>
          <p:cNvSpPr>
            <a:spLocks noGrp="1"/>
          </p:cNvSpPr>
          <p:nvPr>
            <p:ph type="sldNum" sz="quarter" idx="5"/>
          </p:nvPr>
        </p:nvSpPr>
        <p:spPr/>
        <p:txBody>
          <a:bodyPr/>
          <a:lstStyle/>
          <a:p>
            <a:fld id="{357F02FB-A0A6-4B82-99AC-E4D1065886EF}" type="slidenum">
              <a:rPr lang="en-US" smtClean="0"/>
              <a:t>18</a:t>
            </a:fld>
            <a:endParaRPr lang="en-US"/>
          </a:p>
        </p:txBody>
      </p:sp>
    </p:spTree>
    <p:extLst>
      <p:ext uri="{BB962C8B-B14F-4D97-AF65-F5344CB8AC3E}">
        <p14:creationId xmlns:p14="http://schemas.microsoft.com/office/powerpoint/2010/main" val="132240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19</a:t>
            </a:fld>
            <a:endParaRPr lang="en-US"/>
          </a:p>
        </p:txBody>
      </p:sp>
    </p:spTree>
    <p:extLst>
      <p:ext uri="{BB962C8B-B14F-4D97-AF65-F5344CB8AC3E}">
        <p14:creationId xmlns:p14="http://schemas.microsoft.com/office/powerpoint/2010/main" val="563590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infer that faster growing trees have the largest differences amongst ecotypes</a:t>
            </a:r>
          </a:p>
        </p:txBody>
      </p:sp>
      <p:sp>
        <p:nvSpPr>
          <p:cNvPr id="4" name="Slide Number Placeholder 3"/>
          <p:cNvSpPr>
            <a:spLocks noGrp="1"/>
          </p:cNvSpPr>
          <p:nvPr>
            <p:ph type="sldNum" sz="quarter" idx="5"/>
          </p:nvPr>
        </p:nvSpPr>
        <p:spPr/>
        <p:txBody>
          <a:bodyPr/>
          <a:lstStyle/>
          <a:p>
            <a:fld id="{357F02FB-A0A6-4B82-99AC-E4D1065886EF}" type="slidenum">
              <a:rPr lang="en-US" smtClean="0"/>
              <a:t>20</a:t>
            </a:fld>
            <a:endParaRPr lang="en-US"/>
          </a:p>
        </p:txBody>
      </p:sp>
    </p:spTree>
    <p:extLst>
      <p:ext uri="{BB962C8B-B14F-4D97-AF65-F5344CB8AC3E}">
        <p14:creationId xmlns:p14="http://schemas.microsoft.com/office/powerpoint/2010/main" val="2433708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we can look at growth is through biomass which accounts for all the aboveground stem material and the belowground root material.</a:t>
            </a:r>
          </a:p>
        </p:txBody>
      </p:sp>
      <p:sp>
        <p:nvSpPr>
          <p:cNvPr id="4" name="Slide Number Placeholder 3"/>
          <p:cNvSpPr>
            <a:spLocks noGrp="1"/>
          </p:cNvSpPr>
          <p:nvPr>
            <p:ph type="sldNum" sz="quarter" idx="5"/>
          </p:nvPr>
        </p:nvSpPr>
        <p:spPr/>
        <p:txBody>
          <a:bodyPr/>
          <a:lstStyle/>
          <a:p>
            <a:fld id="{357F02FB-A0A6-4B82-99AC-E4D1065886EF}" type="slidenum">
              <a:rPr lang="en-US" smtClean="0"/>
              <a:t>21</a:t>
            </a:fld>
            <a:endParaRPr lang="en-US"/>
          </a:p>
        </p:txBody>
      </p:sp>
    </p:spTree>
    <p:extLst>
      <p:ext uri="{BB962C8B-B14F-4D97-AF65-F5344CB8AC3E}">
        <p14:creationId xmlns:p14="http://schemas.microsoft.com/office/powerpoint/2010/main" val="2296686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22</a:t>
            </a:fld>
            <a:endParaRPr lang="en-US"/>
          </a:p>
        </p:txBody>
      </p:sp>
    </p:spTree>
    <p:extLst>
      <p:ext uri="{BB962C8B-B14F-4D97-AF65-F5344CB8AC3E}">
        <p14:creationId xmlns:p14="http://schemas.microsoft.com/office/powerpoint/2010/main" val="2315642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23</a:t>
            </a:fld>
            <a:endParaRPr lang="en-US"/>
          </a:p>
        </p:txBody>
      </p:sp>
    </p:spTree>
    <p:extLst>
      <p:ext uri="{BB962C8B-B14F-4D97-AF65-F5344CB8AC3E}">
        <p14:creationId xmlns:p14="http://schemas.microsoft.com/office/powerpoint/2010/main" val="25360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the night sky, with the lights showing population hotspots.</a:t>
            </a:r>
          </a:p>
          <a:p>
            <a:r>
              <a:rPr lang="en-US" dirty="0"/>
              <a:t>Again, take a look at the Northeast.</a:t>
            </a:r>
          </a:p>
        </p:txBody>
      </p:sp>
      <p:sp>
        <p:nvSpPr>
          <p:cNvPr id="4" name="Slide Number Placeholder 3"/>
          <p:cNvSpPr>
            <a:spLocks noGrp="1"/>
          </p:cNvSpPr>
          <p:nvPr>
            <p:ph type="sldNum" sz="quarter" idx="5"/>
          </p:nvPr>
        </p:nvSpPr>
        <p:spPr/>
        <p:txBody>
          <a:bodyPr/>
          <a:lstStyle/>
          <a:p>
            <a:fld id="{357F02FB-A0A6-4B82-99AC-E4D1065886EF}" type="slidenum">
              <a:rPr lang="en-US" smtClean="0"/>
              <a:t>3</a:t>
            </a:fld>
            <a:endParaRPr lang="en-US"/>
          </a:p>
        </p:txBody>
      </p:sp>
    </p:spTree>
    <p:extLst>
      <p:ext uri="{BB962C8B-B14F-4D97-AF65-F5344CB8AC3E}">
        <p14:creationId xmlns:p14="http://schemas.microsoft.com/office/powerpoint/2010/main" val="4203654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Given the greater coordination of species level responses compared to ecotype level responses, it appears that species selection is still of foremost importance when choosing which trees to plant.</a:t>
            </a:r>
          </a:p>
          <a:p>
            <a:pPr marL="171450" indent="-171450">
              <a:buFont typeface="Arial" panose="020B0604020202020204" pitchFamily="34" charset="0"/>
              <a:buChar char="•"/>
            </a:pPr>
            <a:r>
              <a:rPr lang="en-US" dirty="0"/>
              <a:t>However, other studies examining the performance of just one species across many more ecotypes have seen that origin may provide slight advantages in early tree growth. This suggests that it could be possible to leverage the power of ecotypes.</a:t>
            </a:r>
          </a:p>
          <a:p>
            <a:pPr marL="171450" indent="-171450">
              <a:buFont typeface="Arial" panose="020B0604020202020204" pitchFamily="34" charset="0"/>
              <a:buChar char="•"/>
            </a:pPr>
            <a:r>
              <a:rPr lang="en-US" dirty="0"/>
              <a:t>And with that, I would like to acknowledge a fantastic group of collaborators and take any questions you may have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24</a:t>
            </a:fld>
            <a:endParaRPr lang="en-US"/>
          </a:p>
        </p:txBody>
      </p:sp>
    </p:spTree>
    <p:extLst>
      <p:ext uri="{BB962C8B-B14F-4D97-AF65-F5344CB8AC3E}">
        <p14:creationId xmlns:p14="http://schemas.microsoft.com/office/powerpoint/2010/main" val="164226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importance of seedling height</a:t>
            </a:r>
          </a:p>
        </p:txBody>
      </p:sp>
      <p:sp>
        <p:nvSpPr>
          <p:cNvPr id="4" name="Slide Number Placeholder 3"/>
          <p:cNvSpPr>
            <a:spLocks noGrp="1"/>
          </p:cNvSpPr>
          <p:nvPr>
            <p:ph type="sldNum" sz="quarter" idx="5"/>
          </p:nvPr>
        </p:nvSpPr>
        <p:spPr/>
        <p:txBody>
          <a:bodyPr/>
          <a:lstStyle/>
          <a:p>
            <a:fld id="{357F02FB-A0A6-4B82-99AC-E4D1065886EF}" type="slidenum">
              <a:rPr lang="en-US" smtClean="0"/>
              <a:t>27</a:t>
            </a:fld>
            <a:endParaRPr lang="en-US"/>
          </a:p>
        </p:txBody>
      </p:sp>
    </p:spTree>
    <p:extLst>
      <p:ext uri="{BB962C8B-B14F-4D97-AF65-F5344CB8AC3E}">
        <p14:creationId xmlns:p14="http://schemas.microsoft.com/office/powerpoint/2010/main" val="941082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29</a:t>
            </a:fld>
            <a:endParaRPr lang="en-US"/>
          </a:p>
        </p:txBody>
      </p:sp>
    </p:spTree>
    <p:extLst>
      <p:ext uri="{BB962C8B-B14F-4D97-AF65-F5344CB8AC3E}">
        <p14:creationId xmlns:p14="http://schemas.microsoft.com/office/powerpoint/2010/main" val="1560397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compare these maps side by side, we can see that the northeast is the most heavily forested and densely populated region in the country.</a:t>
            </a:r>
          </a:p>
        </p:txBody>
      </p:sp>
      <p:sp>
        <p:nvSpPr>
          <p:cNvPr id="4" name="Slide Number Placeholder 3"/>
          <p:cNvSpPr>
            <a:spLocks noGrp="1"/>
          </p:cNvSpPr>
          <p:nvPr>
            <p:ph type="sldNum" sz="quarter" idx="5"/>
          </p:nvPr>
        </p:nvSpPr>
        <p:spPr/>
        <p:txBody>
          <a:bodyPr/>
          <a:lstStyle/>
          <a:p>
            <a:fld id="{357F02FB-A0A6-4B82-99AC-E4D1065886EF}" type="slidenum">
              <a:rPr lang="en-US" smtClean="0"/>
              <a:t>4</a:t>
            </a:fld>
            <a:endParaRPr lang="en-US"/>
          </a:p>
        </p:txBody>
      </p:sp>
    </p:spTree>
    <p:extLst>
      <p:ext uri="{BB962C8B-B14F-4D97-AF65-F5344CB8AC3E}">
        <p14:creationId xmlns:p14="http://schemas.microsoft.com/office/powerpoint/2010/main" val="397488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region, millions of people rely on the sustainable management of forest ecosystems for timber production, carbon sequestration, erosion control, recreation, cultural goods and much more. And when we manage forests sustainably, we always get co-benefits, that is timber production AND wildlife habitat, carbon sequestration AND recreation potential.</a:t>
            </a:r>
          </a:p>
        </p:txBody>
      </p:sp>
      <p:sp>
        <p:nvSpPr>
          <p:cNvPr id="4" name="Slide Number Placeholder 3"/>
          <p:cNvSpPr>
            <a:spLocks noGrp="1"/>
          </p:cNvSpPr>
          <p:nvPr>
            <p:ph type="sldNum" sz="quarter" idx="5"/>
          </p:nvPr>
        </p:nvSpPr>
        <p:spPr/>
        <p:txBody>
          <a:bodyPr/>
          <a:lstStyle/>
          <a:p>
            <a:fld id="{357F02FB-A0A6-4B82-99AC-E4D1065886EF}" type="slidenum">
              <a:rPr lang="en-US" smtClean="0"/>
              <a:t>5</a:t>
            </a:fld>
            <a:endParaRPr lang="en-US"/>
          </a:p>
        </p:txBody>
      </p:sp>
    </p:spTree>
    <p:extLst>
      <p:ext uri="{BB962C8B-B14F-4D97-AF65-F5344CB8AC3E}">
        <p14:creationId xmlns:p14="http://schemas.microsoft.com/office/powerpoint/2010/main" val="113021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Acknowledging the importance of forests to the global population, the United Nations created the goal to protect, restore, and promote the sustainable use of terrestrial ecosystems. They highlight sustainably managing forests as a key mechanism to achieving this goal.</a:t>
            </a:r>
          </a:p>
        </p:txBody>
      </p:sp>
      <p:sp>
        <p:nvSpPr>
          <p:cNvPr id="4" name="Slide Number Placeholder 3"/>
          <p:cNvSpPr>
            <a:spLocks noGrp="1"/>
          </p:cNvSpPr>
          <p:nvPr>
            <p:ph type="sldNum" sz="quarter" idx="5"/>
          </p:nvPr>
        </p:nvSpPr>
        <p:spPr/>
        <p:txBody>
          <a:bodyPr/>
          <a:lstStyle/>
          <a:p>
            <a:fld id="{357F02FB-A0A6-4B82-99AC-E4D1065886EF}" type="slidenum">
              <a:rPr lang="en-US" smtClean="0"/>
              <a:t>6</a:t>
            </a:fld>
            <a:endParaRPr lang="en-US"/>
          </a:p>
        </p:txBody>
      </p:sp>
    </p:spTree>
    <p:extLst>
      <p:ext uri="{BB962C8B-B14F-4D97-AF65-F5344CB8AC3E}">
        <p14:creationId xmlns:p14="http://schemas.microsoft.com/office/powerpoint/2010/main" val="233631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one reason trees are so important for humanity, we can look at the monthly carbon dioxide trends over the last 60 years. The peaks here represent the winter months when CO2 is more abundant in the atmosphere and the valleys represent the summer months when trees are sucking CO2 out of the atmosphere and storing it as carbon</a:t>
            </a:r>
          </a:p>
        </p:txBody>
      </p:sp>
      <p:sp>
        <p:nvSpPr>
          <p:cNvPr id="4" name="Slide Number Placeholder 3"/>
          <p:cNvSpPr>
            <a:spLocks noGrp="1"/>
          </p:cNvSpPr>
          <p:nvPr>
            <p:ph type="sldNum" sz="quarter" idx="5"/>
          </p:nvPr>
        </p:nvSpPr>
        <p:spPr/>
        <p:txBody>
          <a:bodyPr/>
          <a:lstStyle/>
          <a:p>
            <a:fld id="{357F02FB-A0A6-4B82-99AC-E4D1065886EF}" type="slidenum">
              <a:rPr lang="en-US" smtClean="0"/>
              <a:t>7</a:t>
            </a:fld>
            <a:endParaRPr lang="en-US"/>
          </a:p>
        </p:txBody>
      </p:sp>
    </p:spTree>
    <p:extLst>
      <p:ext uri="{BB962C8B-B14F-4D97-AF65-F5344CB8AC3E}">
        <p14:creationId xmlns:p14="http://schemas.microsoft.com/office/powerpoint/2010/main" val="1855855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climate change threatens forests worldwide and recent studies have shown that trees adapted to wetter climates, such as the northeast </a:t>
            </a:r>
            <a:r>
              <a:rPr lang="en-US" dirty="0" err="1"/>
              <a:t>u.s.</a:t>
            </a:r>
            <a:r>
              <a:rPr lang="en-US" dirty="0"/>
              <a:t>, may actually be </a:t>
            </a:r>
            <a:r>
              <a:rPr lang="en-US" i="1" dirty="0"/>
              <a:t>more</a:t>
            </a:r>
            <a:r>
              <a:rPr lang="en-US" dirty="0"/>
              <a:t> vulnerable to the negative impacts of climate change since they are not adapted to heat and drought. </a:t>
            </a:r>
          </a:p>
        </p:txBody>
      </p:sp>
      <p:sp>
        <p:nvSpPr>
          <p:cNvPr id="4" name="Slide Number Placeholder 3"/>
          <p:cNvSpPr>
            <a:spLocks noGrp="1"/>
          </p:cNvSpPr>
          <p:nvPr>
            <p:ph type="sldNum" sz="quarter" idx="5"/>
          </p:nvPr>
        </p:nvSpPr>
        <p:spPr/>
        <p:txBody>
          <a:bodyPr/>
          <a:lstStyle/>
          <a:p>
            <a:fld id="{357F02FB-A0A6-4B82-99AC-E4D1065886EF}" type="slidenum">
              <a:rPr lang="en-US" smtClean="0"/>
              <a:t>8</a:t>
            </a:fld>
            <a:endParaRPr lang="en-US"/>
          </a:p>
        </p:txBody>
      </p:sp>
    </p:spTree>
    <p:extLst>
      <p:ext uri="{BB962C8B-B14F-4D97-AF65-F5344CB8AC3E}">
        <p14:creationId xmlns:p14="http://schemas.microsoft.com/office/powerpoint/2010/main" val="994778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this changing climate, the forests of the future may look very different than they do today. If not sustainably managed, forests could become a carbon source, poor habitat for wildlife, etc.</a:t>
            </a:r>
          </a:p>
          <a:p>
            <a:r>
              <a:rPr lang="en-US" dirty="0"/>
              <a:t>But, what if we could</a:t>
            </a:r>
            <a:r>
              <a:rPr lang="en-US" i="1" dirty="0"/>
              <a:t> anticipate </a:t>
            </a:r>
            <a:r>
              <a:rPr lang="en-US" i="0" dirty="0"/>
              <a:t>climate change and cultivate forests that maintain the benefits of a healthy forest? That is the premise of…(next slide)</a:t>
            </a:r>
            <a:endParaRPr lang="en-US" dirty="0"/>
          </a:p>
          <a:p>
            <a:endParaRPr lang="en-US" dirty="0"/>
          </a:p>
          <a:p>
            <a:r>
              <a:rPr lang="en-US" dirty="0"/>
              <a:t>https://www.adaptivesilviculture.org/silviculture-climate-adaptation</a:t>
            </a:r>
          </a:p>
        </p:txBody>
      </p:sp>
      <p:sp>
        <p:nvSpPr>
          <p:cNvPr id="4" name="Slide Number Placeholder 3"/>
          <p:cNvSpPr>
            <a:spLocks noGrp="1"/>
          </p:cNvSpPr>
          <p:nvPr>
            <p:ph type="sldNum" sz="quarter" idx="5"/>
          </p:nvPr>
        </p:nvSpPr>
        <p:spPr/>
        <p:txBody>
          <a:bodyPr/>
          <a:lstStyle/>
          <a:p>
            <a:fld id="{357F02FB-A0A6-4B82-99AC-E4D1065886EF}" type="slidenum">
              <a:rPr lang="en-US" smtClean="0"/>
              <a:t>11</a:t>
            </a:fld>
            <a:endParaRPr lang="en-US"/>
          </a:p>
        </p:txBody>
      </p:sp>
    </p:spTree>
    <p:extLst>
      <p:ext uri="{BB962C8B-B14F-4D97-AF65-F5344CB8AC3E}">
        <p14:creationId xmlns:p14="http://schemas.microsoft.com/office/powerpoint/2010/main" val="424907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02FB-A0A6-4B82-99AC-E4D1065886EF}" type="slidenum">
              <a:rPr lang="en-US" smtClean="0"/>
              <a:t>12</a:t>
            </a:fld>
            <a:endParaRPr lang="en-US"/>
          </a:p>
        </p:txBody>
      </p:sp>
    </p:spTree>
    <p:extLst>
      <p:ext uri="{BB962C8B-B14F-4D97-AF65-F5344CB8AC3E}">
        <p14:creationId xmlns:p14="http://schemas.microsoft.com/office/powerpoint/2010/main" val="385516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43A1-BA0E-0563-F050-B3C57A7E8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F3F1AD-3C9D-0486-2F06-58E55A3B22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8C958D-BD14-C03A-F021-0F60019F84EE}"/>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5" name="Footer Placeholder 4">
            <a:extLst>
              <a:ext uri="{FF2B5EF4-FFF2-40B4-BE49-F238E27FC236}">
                <a16:creationId xmlns:a16="http://schemas.microsoft.com/office/drawing/2014/main" id="{E6F29E96-934C-5081-C2D5-9070001EC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D02BA-2AA3-5B17-C5AE-D90FEA28652B}"/>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362921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5034-34C8-B79C-A272-9D8C867B5E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FAE740-0DE5-C66C-BBB3-1F8A73F08D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A98E6-0AFF-0FA1-0B47-6168A67C61D5}"/>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5" name="Footer Placeholder 4">
            <a:extLst>
              <a:ext uri="{FF2B5EF4-FFF2-40B4-BE49-F238E27FC236}">
                <a16:creationId xmlns:a16="http://schemas.microsoft.com/office/drawing/2014/main" id="{F126366C-6105-62E0-1AE7-C76F20F7E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ADAB6-724C-7D61-12DF-856C1DAEDFDC}"/>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1144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5F9F08-33B3-A4EC-0100-190DD4EC2E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2C9277-9057-062D-DC87-DE6EC93F28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B3451-233A-DE67-804C-2F95545D8491}"/>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5" name="Footer Placeholder 4">
            <a:extLst>
              <a:ext uri="{FF2B5EF4-FFF2-40B4-BE49-F238E27FC236}">
                <a16:creationId xmlns:a16="http://schemas.microsoft.com/office/drawing/2014/main" id="{673E274F-7FA9-03F3-2EB7-3CBFAD998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F6C82-FFCE-67FB-80DC-136A74A32541}"/>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35059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A9B2-647A-9EE2-FAC8-76260A391F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3BEBC-A581-4E12-DD97-4EDA985174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74E91-8CFB-75DA-FB16-C1549FD4FBF0}"/>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5" name="Footer Placeholder 4">
            <a:extLst>
              <a:ext uri="{FF2B5EF4-FFF2-40B4-BE49-F238E27FC236}">
                <a16:creationId xmlns:a16="http://schemas.microsoft.com/office/drawing/2014/main" id="{B7B2CBA2-BE4D-3ECC-BB76-669988094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9E5C-2848-ADF6-84A4-068CBF5F3E6D}"/>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14167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426F-BE1C-30F6-7298-ABF830FF2B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2C8D48-0EC6-5DDF-A7D0-DF853B462D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CE8EAC-0164-3F51-200C-8322C12D95E0}"/>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5" name="Footer Placeholder 4">
            <a:extLst>
              <a:ext uri="{FF2B5EF4-FFF2-40B4-BE49-F238E27FC236}">
                <a16:creationId xmlns:a16="http://schemas.microsoft.com/office/drawing/2014/main" id="{11342B1A-0CFC-655E-4FDE-54450CA8D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BB8B4-FFB0-7A7F-7401-E0E17303DDE2}"/>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3601370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61DE-1316-063E-A943-920E11E45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B0692-FBFC-91FF-ECAD-BAFD4BAA62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012B36-567B-E766-67EB-E83107F772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B929B-A7E5-2764-DCCB-A210C2AE4357}"/>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6" name="Footer Placeholder 5">
            <a:extLst>
              <a:ext uri="{FF2B5EF4-FFF2-40B4-BE49-F238E27FC236}">
                <a16:creationId xmlns:a16="http://schemas.microsoft.com/office/drawing/2014/main" id="{EC94222C-DAC7-B865-526D-26E74EE0A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D4DBB-4DA0-9581-B52F-E18F38028A56}"/>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14483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9067-C1E7-32C4-6C44-7959E6232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57529D-C4BB-CCCD-CCFD-95F7B6F5B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D2A02-D251-F5DA-BF38-EFC72978AB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F7AFC-B6FF-7E0D-02FC-BFAD6416A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65393B-A37C-A2E9-D091-4A88111635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1D288-106E-B439-F1B9-E587065A6E0A}"/>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8" name="Footer Placeholder 7">
            <a:extLst>
              <a:ext uri="{FF2B5EF4-FFF2-40B4-BE49-F238E27FC236}">
                <a16:creationId xmlns:a16="http://schemas.microsoft.com/office/drawing/2014/main" id="{F342EBED-2B53-CBA3-FD17-0AA1A41A65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6E4EC9-5462-3BA2-110C-6641D76274C0}"/>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273158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2E53-C9F3-338A-E917-A9C649604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BB2C1-F650-2EB6-FB8A-2455B5198174}"/>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4" name="Footer Placeholder 3">
            <a:extLst>
              <a:ext uri="{FF2B5EF4-FFF2-40B4-BE49-F238E27FC236}">
                <a16:creationId xmlns:a16="http://schemas.microsoft.com/office/drawing/2014/main" id="{8BF1E151-363C-A68B-43AF-2487D3A9A5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D4A7F4-28FD-1FA6-B5E2-5AEE09B8AE8C}"/>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54854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CA4EF-1C3A-A7E3-62A3-74AA211902F3}"/>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3" name="Footer Placeholder 2">
            <a:extLst>
              <a:ext uri="{FF2B5EF4-FFF2-40B4-BE49-F238E27FC236}">
                <a16:creationId xmlns:a16="http://schemas.microsoft.com/office/drawing/2014/main" id="{A834F943-12DA-63AF-C85F-6E4DF4CE08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2009B8-086D-EE72-DA82-F2328526AD42}"/>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365386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7499-A3F0-0C22-8E99-AC48CBFEE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B7E984-3EB7-62B9-D538-042846DE4E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5CB01B-CF56-0A79-0BE3-8225F6521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ADFA9-B343-6D58-E210-767A81048D9F}"/>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6" name="Footer Placeholder 5">
            <a:extLst>
              <a:ext uri="{FF2B5EF4-FFF2-40B4-BE49-F238E27FC236}">
                <a16:creationId xmlns:a16="http://schemas.microsoft.com/office/drawing/2014/main" id="{F68CED31-43B1-D4ED-969C-0F731D065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6AA60-9154-667C-F992-3BA8F26E8774}"/>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336044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A06E-E34B-6C76-C068-C9BEB21EB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AA69FE-39A4-17F5-29CE-99ADDA170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B11B9C-9CB3-C307-A0A9-D6B7FEE51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B9003B-6A45-F889-F4C1-DDB367976F7B}"/>
              </a:ext>
            </a:extLst>
          </p:cNvPr>
          <p:cNvSpPr>
            <a:spLocks noGrp="1"/>
          </p:cNvSpPr>
          <p:nvPr>
            <p:ph type="dt" sz="half" idx="10"/>
          </p:nvPr>
        </p:nvSpPr>
        <p:spPr/>
        <p:txBody>
          <a:bodyPr/>
          <a:lstStyle/>
          <a:p>
            <a:fld id="{80CA65A4-A1C0-4823-9357-D1F67A446E3B}" type="datetimeFigureOut">
              <a:rPr lang="en-US" smtClean="0"/>
              <a:t>4/15/2024</a:t>
            </a:fld>
            <a:endParaRPr lang="en-US"/>
          </a:p>
        </p:txBody>
      </p:sp>
      <p:sp>
        <p:nvSpPr>
          <p:cNvPr id="6" name="Footer Placeholder 5">
            <a:extLst>
              <a:ext uri="{FF2B5EF4-FFF2-40B4-BE49-F238E27FC236}">
                <a16:creationId xmlns:a16="http://schemas.microsoft.com/office/drawing/2014/main" id="{93DEB5D3-F3A8-0E5D-C96C-48574D9E70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0F2A7-748E-C0BD-16DD-F6F4928346A9}"/>
              </a:ext>
            </a:extLst>
          </p:cNvPr>
          <p:cNvSpPr>
            <a:spLocks noGrp="1"/>
          </p:cNvSpPr>
          <p:nvPr>
            <p:ph type="sldNum" sz="quarter" idx="12"/>
          </p:nvPr>
        </p:nvSpPr>
        <p:spPr/>
        <p:txBody>
          <a:bodyPr/>
          <a:lstStyle/>
          <a:p>
            <a:fld id="{D01BB922-446C-42EB-9780-0D14602863A2}" type="slidenum">
              <a:rPr lang="en-US" smtClean="0"/>
              <a:t>‹#›</a:t>
            </a:fld>
            <a:endParaRPr lang="en-US"/>
          </a:p>
        </p:txBody>
      </p:sp>
    </p:spTree>
    <p:extLst>
      <p:ext uri="{BB962C8B-B14F-4D97-AF65-F5344CB8AC3E}">
        <p14:creationId xmlns:p14="http://schemas.microsoft.com/office/powerpoint/2010/main" val="121841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423E-E696-1950-DB38-093B9D28C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C50541-3E46-3576-8545-61046F0DEC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28775-2CCE-79D4-7BFB-FC709F2570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CA65A4-A1C0-4823-9357-D1F67A446E3B}" type="datetimeFigureOut">
              <a:rPr lang="en-US" smtClean="0"/>
              <a:t>4/15/2024</a:t>
            </a:fld>
            <a:endParaRPr lang="en-US"/>
          </a:p>
        </p:txBody>
      </p:sp>
      <p:sp>
        <p:nvSpPr>
          <p:cNvPr id="5" name="Footer Placeholder 4">
            <a:extLst>
              <a:ext uri="{FF2B5EF4-FFF2-40B4-BE49-F238E27FC236}">
                <a16:creationId xmlns:a16="http://schemas.microsoft.com/office/drawing/2014/main" id="{0AD56AF6-D8EC-431E-990B-60C0FEEA9A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B27D26-DF9A-9FD7-A2AF-E99D399F3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1BB922-446C-42EB-9780-0D14602863A2}" type="slidenum">
              <a:rPr lang="en-US" smtClean="0"/>
              <a:t>‹#›</a:t>
            </a:fld>
            <a:endParaRPr lang="en-US"/>
          </a:p>
        </p:txBody>
      </p:sp>
    </p:spTree>
    <p:extLst>
      <p:ext uri="{BB962C8B-B14F-4D97-AF65-F5344CB8AC3E}">
        <p14:creationId xmlns:p14="http://schemas.microsoft.com/office/powerpoint/2010/main" val="3961368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image" Target="../media/image46.jpeg"/><Relationship Id="rId7" Type="http://schemas.openxmlformats.org/officeDocument/2006/relationships/image" Target="../media/image56.png"/><Relationship Id="rId12"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54.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image" Target="../media/image46.jpeg"/><Relationship Id="rId7" Type="http://schemas.openxmlformats.org/officeDocument/2006/relationships/image" Target="../media/image56.png"/><Relationship Id="rId12"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60.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image" Target="../media/image46.jpeg"/><Relationship Id="rId7" Type="http://schemas.openxmlformats.org/officeDocument/2006/relationships/image" Target="../media/image56.png"/><Relationship Id="rId12"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74.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A5EEA-2EF3-D711-BC7B-7D053F4F2DC3}"/>
              </a:ext>
            </a:extLst>
          </p:cNvPr>
          <p:cNvPicPr>
            <a:picLocks noChangeAspect="1"/>
          </p:cNvPicPr>
          <p:nvPr/>
        </p:nvPicPr>
        <p:blipFill rotWithShape="1">
          <a:blip r:embed="rId2">
            <a:alphaModFix amt="35000"/>
          </a:blip>
          <a:srcRect t="25185"/>
          <a:stretch/>
        </p:blipFill>
        <p:spPr>
          <a:xfrm>
            <a:off x="0" y="0"/>
            <a:ext cx="12222178" cy="6858000"/>
          </a:xfrm>
          <a:prstGeom prst="rect">
            <a:avLst/>
          </a:prstGeom>
        </p:spPr>
      </p:pic>
      <p:sp>
        <p:nvSpPr>
          <p:cNvPr id="2" name="Title 1">
            <a:extLst>
              <a:ext uri="{FF2B5EF4-FFF2-40B4-BE49-F238E27FC236}">
                <a16:creationId xmlns:a16="http://schemas.microsoft.com/office/drawing/2014/main" id="{C5265488-66AF-ACD6-96D8-11186A5C0947}"/>
              </a:ext>
            </a:extLst>
          </p:cNvPr>
          <p:cNvSpPr>
            <a:spLocks noGrp="1"/>
          </p:cNvSpPr>
          <p:nvPr>
            <p:ph type="ctrTitle"/>
          </p:nvPr>
        </p:nvSpPr>
        <p:spPr/>
        <p:txBody>
          <a:bodyPr/>
          <a:lstStyle/>
          <a:p>
            <a:r>
              <a:rPr lang="en-US" dirty="0"/>
              <a:t>Assisted migration and drought in the Northeast U.S.</a:t>
            </a:r>
          </a:p>
        </p:txBody>
      </p:sp>
      <p:sp>
        <p:nvSpPr>
          <p:cNvPr id="3" name="Subtitle 2">
            <a:extLst>
              <a:ext uri="{FF2B5EF4-FFF2-40B4-BE49-F238E27FC236}">
                <a16:creationId xmlns:a16="http://schemas.microsoft.com/office/drawing/2014/main" id="{4E10DE19-582F-718F-5536-583D8BBFD0E0}"/>
              </a:ext>
            </a:extLst>
          </p:cNvPr>
          <p:cNvSpPr>
            <a:spLocks noGrp="1"/>
          </p:cNvSpPr>
          <p:nvPr>
            <p:ph type="subTitle" idx="1"/>
          </p:nvPr>
        </p:nvSpPr>
        <p:spPr/>
        <p:txBody>
          <a:bodyPr/>
          <a:lstStyle/>
          <a:p>
            <a:r>
              <a:rPr lang="en-US" dirty="0"/>
              <a:t>Sam Zuckerman, PhD Candidate</a:t>
            </a:r>
          </a:p>
          <a:p>
            <a:r>
              <a:rPr lang="en-US" sz="2000" dirty="0"/>
              <a:t>Natural Resources and Earth Systems Science</a:t>
            </a:r>
          </a:p>
        </p:txBody>
      </p:sp>
      <p:sp>
        <p:nvSpPr>
          <p:cNvPr id="8" name="Rectangle 7">
            <a:extLst>
              <a:ext uri="{FF2B5EF4-FFF2-40B4-BE49-F238E27FC236}">
                <a16:creationId xmlns:a16="http://schemas.microsoft.com/office/drawing/2014/main" id="{E120D860-E56D-9B88-9A09-4F2A9364C53E}"/>
              </a:ext>
            </a:extLst>
          </p:cNvPr>
          <p:cNvSpPr/>
          <p:nvPr/>
        </p:nvSpPr>
        <p:spPr>
          <a:xfrm>
            <a:off x="0" y="5567710"/>
            <a:ext cx="12222178" cy="1158845"/>
          </a:xfrm>
          <a:prstGeom prst="rect">
            <a:avLst/>
          </a:prstGeom>
          <a:solidFill>
            <a:srgbClr val="A6CAE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a:extLst>
              <a:ext uri="{FF2B5EF4-FFF2-40B4-BE49-F238E27FC236}">
                <a16:creationId xmlns:a16="http://schemas.microsoft.com/office/drawing/2014/main" id="{4E6D0E4F-B696-6C6E-842D-5FD867957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588" y="5860885"/>
            <a:ext cx="3852874" cy="794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0279E-6286-CAC3-8436-00A80BF81F81}"/>
              </a:ext>
            </a:extLst>
          </p:cNvPr>
          <p:cNvPicPr>
            <a:picLocks noChangeAspect="1"/>
          </p:cNvPicPr>
          <p:nvPr/>
        </p:nvPicPr>
        <p:blipFill rotWithShape="1">
          <a:blip r:embed="rId4"/>
          <a:srcRect t="44812"/>
          <a:stretch/>
        </p:blipFill>
        <p:spPr>
          <a:xfrm>
            <a:off x="6096000" y="5746938"/>
            <a:ext cx="1402006" cy="743329"/>
          </a:xfrm>
          <a:prstGeom prst="rect">
            <a:avLst/>
          </a:prstGeom>
        </p:spPr>
      </p:pic>
      <p:pic>
        <p:nvPicPr>
          <p:cNvPr id="5" name="Picture 4">
            <a:extLst>
              <a:ext uri="{FF2B5EF4-FFF2-40B4-BE49-F238E27FC236}">
                <a16:creationId xmlns:a16="http://schemas.microsoft.com/office/drawing/2014/main" id="{227C149C-9CB2-992A-2373-4A27840DCE68}"/>
              </a:ext>
            </a:extLst>
          </p:cNvPr>
          <p:cNvPicPr>
            <a:picLocks noChangeAspect="1"/>
          </p:cNvPicPr>
          <p:nvPr/>
        </p:nvPicPr>
        <p:blipFill>
          <a:blip r:embed="rId5"/>
          <a:stretch>
            <a:fillRect/>
          </a:stretch>
        </p:blipFill>
        <p:spPr>
          <a:xfrm>
            <a:off x="8174566" y="5629489"/>
            <a:ext cx="1020234" cy="978225"/>
          </a:xfrm>
          <a:prstGeom prst="rect">
            <a:avLst/>
          </a:prstGeom>
        </p:spPr>
      </p:pic>
    </p:spTree>
    <p:extLst>
      <p:ext uri="{BB962C8B-B14F-4D97-AF65-F5344CB8AC3E}">
        <p14:creationId xmlns:p14="http://schemas.microsoft.com/office/powerpoint/2010/main" val="2832529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131E2-08A8-4C94-958B-4C684A4DBAD3}"/>
              </a:ext>
            </a:extLst>
          </p:cNvPr>
          <p:cNvSpPr>
            <a:spLocks noGrp="1"/>
          </p:cNvSpPr>
          <p:nvPr>
            <p:ph type="title"/>
          </p:nvPr>
        </p:nvSpPr>
        <p:spPr>
          <a:xfrm>
            <a:off x="0" y="0"/>
            <a:ext cx="12192000" cy="1325563"/>
          </a:xfrm>
        </p:spPr>
        <p:txBody>
          <a:bodyPr/>
          <a:lstStyle/>
          <a:p>
            <a:pPr algn="ctr"/>
            <a:r>
              <a:rPr lang="en-US" dirty="0"/>
              <a:t>Precipitation </a:t>
            </a:r>
            <a:r>
              <a:rPr lang="en-US" dirty="0">
                <a:sym typeface="Wingdings" panose="05000000000000000000" pitchFamily="2" charset="2"/>
              </a:rPr>
              <a:t> </a:t>
            </a:r>
            <a:r>
              <a:rPr lang="en-US" dirty="0">
                <a:solidFill>
                  <a:srgbClr val="0070C0"/>
                </a:solidFill>
                <a:sym typeface="Wingdings" panose="05000000000000000000" pitchFamily="2" charset="2"/>
              </a:rPr>
              <a:t>wetter*</a:t>
            </a:r>
            <a:endParaRPr lang="en-US" dirty="0">
              <a:solidFill>
                <a:srgbClr val="0070C0"/>
              </a:solidFill>
            </a:endParaRPr>
          </a:p>
        </p:txBody>
      </p:sp>
      <p:sp>
        <p:nvSpPr>
          <p:cNvPr id="8" name="Content Placeholder 7">
            <a:extLst>
              <a:ext uri="{FF2B5EF4-FFF2-40B4-BE49-F238E27FC236}">
                <a16:creationId xmlns:a16="http://schemas.microsoft.com/office/drawing/2014/main" id="{9EC82488-B6A3-6B67-A827-186C64DCB002}"/>
              </a:ext>
            </a:extLst>
          </p:cNvPr>
          <p:cNvSpPr>
            <a:spLocks noGrp="1"/>
          </p:cNvSpPr>
          <p:nvPr>
            <p:ph idx="1"/>
          </p:nvPr>
        </p:nvSpPr>
        <p:spPr>
          <a:xfrm>
            <a:off x="838200" y="1144496"/>
            <a:ext cx="10515600" cy="4351338"/>
          </a:xfrm>
        </p:spPr>
        <p:txBody>
          <a:bodyPr/>
          <a:lstStyle/>
          <a:p>
            <a:pPr marL="0" indent="0">
              <a:buNone/>
            </a:pPr>
            <a:r>
              <a:rPr lang="en-US" dirty="0"/>
              <a:t>…but </a:t>
            </a:r>
            <a:r>
              <a:rPr lang="en-US" b="1" u="sng" dirty="0"/>
              <a:t>more variable</a:t>
            </a:r>
            <a:r>
              <a:rPr lang="en-US" dirty="0"/>
              <a:t>, and little/no increase during growing season</a:t>
            </a:r>
          </a:p>
        </p:txBody>
      </p:sp>
      <p:sp>
        <p:nvSpPr>
          <p:cNvPr id="15" name="Text Placeholder 14">
            <a:extLst>
              <a:ext uri="{FF2B5EF4-FFF2-40B4-BE49-F238E27FC236}">
                <a16:creationId xmlns:a16="http://schemas.microsoft.com/office/drawing/2014/main" id="{FA752EAC-8BC2-42B1-F0B5-85BD62D7D346}"/>
              </a:ext>
            </a:extLst>
          </p:cNvPr>
          <p:cNvSpPr txBox="1">
            <a:spLocks/>
          </p:cNvSpPr>
          <p:nvPr/>
        </p:nvSpPr>
        <p:spPr>
          <a:xfrm>
            <a:off x="6172200" y="1681163"/>
            <a:ext cx="601980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3200" dirty="0">
              <a:solidFill>
                <a:srgbClr val="0070C0"/>
              </a:solidFill>
            </a:endParaRPr>
          </a:p>
        </p:txBody>
      </p:sp>
      <p:pic>
        <p:nvPicPr>
          <p:cNvPr id="23" name="Picture 22">
            <a:extLst>
              <a:ext uri="{FF2B5EF4-FFF2-40B4-BE49-F238E27FC236}">
                <a16:creationId xmlns:a16="http://schemas.microsoft.com/office/drawing/2014/main" id="{48520776-74E9-B4E1-6C05-90CDD87251CD}"/>
              </a:ext>
            </a:extLst>
          </p:cNvPr>
          <p:cNvPicPr>
            <a:picLocks noChangeAspect="1"/>
          </p:cNvPicPr>
          <p:nvPr/>
        </p:nvPicPr>
        <p:blipFill rotWithShape="1">
          <a:blip r:embed="rId2"/>
          <a:srcRect t="34481"/>
          <a:stretch/>
        </p:blipFill>
        <p:spPr>
          <a:xfrm>
            <a:off x="989264" y="2314169"/>
            <a:ext cx="4585653" cy="3858868"/>
          </a:xfrm>
          <a:prstGeom prst="rect">
            <a:avLst/>
          </a:prstGeom>
        </p:spPr>
      </p:pic>
      <p:sp>
        <p:nvSpPr>
          <p:cNvPr id="9" name="TextBox 8">
            <a:extLst>
              <a:ext uri="{FF2B5EF4-FFF2-40B4-BE49-F238E27FC236}">
                <a16:creationId xmlns:a16="http://schemas.microsoft.com/office/drawing/2014/main" id="{F7F4BAF8-BB64-37C4-1DFD-343E64571413}"/>
              </a:ext>
            </a:extLst>
          </p:cNvPr>
          <p:cNvSpPr txBox="1"/>
          <p:nvPr/>
        </p:nvSpPr>
        <p:spPr>
          <a:xfrm>
            <a:off x="7151296" y="1927438"/>
            <a:ext cx="5856790" cy="369332"/>
          </a:xfrm>
          <a:prstGeom prst="rect">
            <a:avLst/>
          </a:prstGeom>
          <a:noFill/>
        </p:spPr>
        <p:txBody>
          <a:bodyPr wrap="square" rtlCol="0">
            <a:spAutoFit/>
          </a:bodyPr>
          <a:lstStyle/>
          <a:p>
            <a:r>
              <a:rPr lang="en-US" b="1" dirty="0"/>
              <a:t>Projected precipitation increase by season</a:t>
            </a:r>
          </a:p>
        </p:txBody>
      </p:sp>
      <p:sp>
        <p:nvSpPr>
          <p:cNvPr id="10" name="TextBox 9">
            <a:extLst>
              <a:ext uri="{FF2B5EF4-FFF2-40B4-BE49-F238E27FC236}">
                <a16:creationId xmlns:a16="http://schemas.microsoft.com/office/drawing/2014/main" id="{2AB0F88A-2E70-96BE-8642-6A33F075A0E5}"/>
              </a:ext>
            </a:extLst>
          </p:cNvPr>
          <p:cNvSpPr txBox="1"/>
          <p:nvPr/>
        </p:nvSpPr>
        <p:spPr>
          <a:xfrm>
            <a:off x="1591853" y="1944837"/>
            <a:ext cx="5856790" cy="369332"/>
          </a:xfrm>
          <a:prstGeom prst="rect">
            <a:avLst/>
          </a:prstGeom>
          <a:noFill/>
        </p:spPr>
        <p:txBody>
          <a:bodyPr wrap="square" rtlCol="0">
            <a:spAutoFit/>
          </a:bodyPr>
          <a:lstStyle/>
          <a:p>
            <a:r>
              <a:rPr lang="en-US" b="1" dirty="0"/>
              <a:t>Changes in consecutive dry days</a:t>
            </a:r>
          </a:p>
        </p:txBody>
      </p:sp>
      <p:grpSp>
        <p:nvGrpSpPr>
          <p:cNvPr id="13" name="Group 12">
            <a:extLst>
              <a:ext uri="{FF2B5EF4-FFF2-40B4-BE49-F238E27FC236}">
                <a16:creationId xmlns:a16="http://schemas.microsoft.com/office/drawing/2014/main" id="{CD498E09-923D-1E6F-4460-4AF26EBC4D2E}"/>
              </a:ext>
            </a:extLst>
          </p:cNvPr>
          <p:cNvGrpSpPr/>
          <p:nvPr/>
        </p:nvGrpSpPr>
        <p:grpSpPr>
          <a:xfrm>
            <a:off x="7467691" y="2283038"/>
            <a:ext cx="3804934" cy="4435479"/>
            <a:chOff x="7187248" y="1956122"/>
            <a:chExt cx="4085377" cy="4762396"/>
          </a:xfrm>
        </p:grpSpPr>
        <p:pic>
          <p:nvPicPr>
            <p:cNvPr id="25" name="Picture 24">
              <a:extLst>
                <a:ext uri="{FF2B5EF4-FFF2-40B4-BE49-F238E27FC236}">
                  <a16:creationId xmlns:a16="http://schemas.microsoft.com/office/drawing/2014/main" id="{A1E1A718-959D-7E72-5795-8ED3A28EF070}"/>
                </a:ext>
              </a:extLst>
            </p:cNvPr>
            <p:cNvPicPr>
              <a:picLocks noChangeAspect="1"/>
            </p:cNvPicPr>
            <p:nvPr/>
          </p:nvPicPr>
          <p:blipFill rotWithShape="1">
            <a:blip r:embed="rId3"/>
            <a:srcRect l="4020" t="13572" r="1054" b="1823"/>
            <a:stretch/>
          </p:blipFill>
          <p:spPr>
            <a:xfrm>
              <a:off x="7187248" y="1956122"/>
              <a:ext cx="4085377" cy="4762396"/>
            </a:xfrm>
            <a:prstGeom prst="rect">
              <a:avLst/>
            </a:prstGeom>
          </p:spPr>
        </p:pic>
        <p:sp>
          <p:nvSpPr>
            <p:cNvPr id="11" name="Oval 10">
              <a:extLst>
                <a:ext uri="{FF2B5EF4-FFF2-40B4-BE49-F238E27FC236}">
                  <a16:creationId xmlns:a16="http://schemas.microsoft.com/office/drawing/2014/main" id="{55F568B7-C519-9AF6-53C3-1315360968F0}"/>
                </a:ext>
              </a:extLst>
            </p:cNvPr>
            <p:cNvSpPr/>
            <p:nvPr/>
          </p:nvSpPr>
          <p:spPr>
            <a:xfrm>
              <a:off x="8406024" y="4581805"/>
              <a:ext cx="823912" cy="82391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1208A299-E56B-1669-0742-A481D75D4988}"/>
              </a:ext>
            </a:extLst>
          </p:cNvPr>
          <p:cNvSpPr/>
          <p:nvPr/>
        </p:nvSpPr>
        <p:spPr>
          <a:xfrm>
            <a:off x="4108292" y="2847208"/>
            <a:ext cx="938270" cy="93827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FDC3515-E197-7253-8292-15E1232B8C5C}"/>
              </a:ext>
            </a:extLst>
          </p:cNvPr>
          <p:cNvSpPr txBox="1"/>
          <p:nvPr/>
        </p:nvSpPr>
        <p:spPr>
          <a:xfrm>
            <a:off x="0" y="6488668"/>
            <a:ext cx="6084689" cy="307777"/>
          </a:xfrm>
          <a:prstGeom prst="rect">
            <a:avLst/>
          </a:prstGeom>
          <a:noFill/>
        </p:spPr>
        <p:txBody>
          <a:bodyPr wrap="square" rtlCol="0">
            <a:spAutoFit/>
          </a:bodyPr>
          <a:lstStyle/>
          <a:p>
            <a:r>
              <a:rPr lang="en-US" sz="1400" dirty="0"/>
              <a:t>Source: National Climate Assessment, globalchange.gov</a:t>
            </a:r>
          </a:p>
        </p:txBody>
      </p:sp>
    </p:spTree>
    <p:extLst>
      <p:ext uri="{BB962C8B-B14F-4D97-AF65-F5344CB8AC3E}">
        <p14:creationId xmlns:p14="http://schemas.microsoft.com/office/powerpoint/2010/main" val="3344287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B3D-FAB5-F73B-8D9B-3D62B2A72BA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9D39D3C-DDFE-9F80-6D73-3F87D197564F}"/>
              </a:ext>
            </a:extLst>
          </p:cNvPr>
          <p:cNvPicPr>
            <a:picLocks noChangeAspect="1"/>
          </p:cNvPicPr>
          <p:nvPr/>
        </p:nvPicPr>
        <p:blipFill>
          <a:blip r:embed="rId3"/>
          <a:stretch>
            <a:fillRect/>
          </a:stretch>
        </p:blipFill>
        <p:spPr>
          <a:xfrm>
            <a:off x="174788" y="277903"/>
            <a:ext cx="7783688" cy="6014667"/>
          </a:xfrm>
          <a:prstGeom prst="rect">
            <a:avLst/>
          </a:prstGeom>
        </p:spPr>
      </p:pic>
      <p:sp>
        <p:nvSpPr>
          <p:cNvPr id="6" name="TextBox 5">
            <a:extLst>
              <a:ext uri="{FF2B5EF4-FFF2-40B4-BE49-F238E27FC236}">
                <a16:creationId xmlns:a16="http://schemas.microsoft.com/office/drawing/2014/main" id="{03565408-F4BA-8839-7816-B2D5E6B55811}"/>
              </a:ext>
            </a:extLst>
          </p:cNvPr>
          <p:cNvSpPr txBox="1"/>
          <p:nvPr/>
        </p:nvSpPr>
        <p:spPr>
          <a:xfrm>
            <a:off x="8768220" y="1279525"/>
            <a:ext cx="2916594" cy="2308324"/>
          </a:xfrm>
          <a:prstGeom prst="rect">
            <a:avLst/>
          </a:prstGeom>
          <a:solidFill>
            <a:schemeClr val="tx2">
              <a:lumMod val="10000"/>
              <a:lumOff val="90000"/>
            </a:schemeClr>
          </a:solidFill>
          <a:ln>
            <a:solidFill>
              <a:schemeClr val="tx1"/>
            </a:solidFill>
          </a:ln>
        </p:spPr>
        <p:txBody>
          <a:bodyPr wrap="square" rtlCol="0">
            <a:spAutoFit/>
          </a:bodyPr>
          <a:lstStyle/>
          <a:p>
            <a:pPr marL="285750" indent="-169863">
              <a:buFont typeface="Wingdings" panose="05000000000000000000" pitchFamily="2" charset="2"/>
              <a:buChar char="§"/>
            </a:pPr>
            <a:r>
              <a:rPr lang="en-US" sz="2400" dirty="0"/>
              <a:t>Carbon sink</a:t>
            </a:r>
          </a:p>
          <a:p>
            <a:pPr marL="285750" indent="-169863">
              <a:buFont typeface="Wingdings" panose="05000000000000000000" pitchFamily="2" charset="2"/>
              <a:buChar char="§"/>
            </a:pPr>
            <a:r>
              <a:rPr lang="en-US" sz="2400" dirty="0"/>
              <a:t>Wildlife habitat</a:t>
            </a:r>
          </a:p>
          <a:p>
            <a:pPr marL="285750" indent="-169863">
              <a:buFont typeface="Wingdings" panose="05000000000000000000" pitchFamily="2" charset="2"/>
              <a:buChar char="§"/>
            </a:pPr>
            <a:r>
              <a:rPr lang="en-US" sz="2400" dirty="0"/>
              <a:t>Timber value</a:t>
            </a:r>
          </a:p>
          <a:p>
            <a:pPr marL="285750" indent="-169863">
              <a:buFont typeface="Wingdings" panose="05000000000000000000" pitchFamily="2" charset="2"/>
              <a:buChar char="§"/>
            </a:pPr>
            <a:r>
              <a:rPr lang="en-US" sz="2400" dirty="0"/>
              <a:t>Recreation</a:t>
            </a:r>
          </a:p>
          <a:p>
            <a:pPr marL="285750" indent="-169863">
              <a:buFont typeface="Wingdings" panose="05000000000000000000" pitchFamily="2" charset="2"/>
              <a:buChar char="§"/>
            </a:pPr>
            <a:r>
              <a:rPr lang="en-US" sz="2400" dirty="0"/>
              <a:t>Cultural value</a:t>
            </a:r>
          </a:p>
          <a:p>
            <a:pPr marL="285750" indent="-169863">
              <a:buFont typeface="Wingdings" panose="05000000000000000000" pitchFamily="2" charset="2"/>
              <a:buChar char="§"/>
            </a:pPr>
            <a:r>
              <a:rPr lang="en-US" sz="2400" dirty="0"/>
              <a:t>Water filtration </a:t>
            </a:r>
          </a:p>
        </p:txBody>
      </p:sp>
      <p:sp>
        <p:nvSpPr>
          <p:cNvPr id="7" name="TextBox 6">
            <a:extLst>
              <a:ext uri="{FF2B5EF4-FFF2-40B4-BE49-F238E27FC236}">
                <a16:creationId xmlns:a16="http://schemas.microsoft.com/office/drawing/2014/main" id="{EE04DD9A-E820-CA66-ECA2-B94CF267D3EE}"/>
              </a:ext>
            </a:extLst>
          </p:cNvPr>
          <p:cNvSpPr txBox="1"/>
          <p:nvPr/>
        </p:nvSpPr>
        <p:spPr>
          <a:xfrm>
            <a:off x="8768219" y="4836877"/>
            <a:ext cx="2916594" cy="1569660"/>
          </a:xfrm>
          <a:prstGeom prst="rect">
            <a:avLst/>
          </a:prstGeom>
          <a:solidFill>
            <a:schemeClr val="accent2">
              <a:lumMod val="40000"/>
              <a:lumOff val="60000"/>
            </a:schemeClr>
          </a:solidFill>
          <a:ln>
            <a:solidFill>
              <a:schemeClr val="tx1"/>
            </a:solidFill>
          </a:ln>
        </p:spPr>
        <p:txBody>
          <a:bodyPr wrap="square" rtlCol="0">
            <a:spAutoFit/>
          </a:bodyPr>
          <a:lstStyle/>
          <a:p>
            <a:pPr marL="285750" indent="-169863">
              <a:buFont typeface="Wingdings" panose="05000000000000000000" pitchFamily="2" charset="2"/>
              <a:buChar char="§"/>
            </a:pPr>
            <a:r>
              <a:rPr lang="en-US" sz="2400" dirty="0"/>
              <a:t>Carbon source</a:t>
            </a:r>
          </a:p>
          <a:p>
            <a:pPr marL="285750" indent="-169863">
              <a:buFont typeface="Wingdings" panose="05000000000000000000" pitchFamily="2" charset="2"/>
              <a:buChar char="§"/>
            </a:pPr>
            <a:r>
              <a:rPr lang="en-US" sz="2400" dirty="0"/>
              <a:t>Poor habitat</a:t>
            </a:r>
          </a:p>
          <a:p>
            <a:pPr marL="285750" indent="-169863">
              <a:buFont typeface="Wingdings" panose="05000000000000000000" pitchFamily="2" charset="2"/>
              <a:buChar char="§"/>
            </a:pPr>
            <a:r>
              <a:rPr lang="en-US" sz="2400" dirty="0"/>
              <a:t>No timber</a:t>
            </a:r>
          </a:p>
          <a:p>
            <a:pPr marL="285750" indent="-169863">
              <a:buFont typeface="Wingdings" panose="05000000000000000000" pitchFamily="2" charset="2"/>
              <a:buChar char="§"/>
            </a:pPr>
            <a:r>
              <a:rPr lang="en-US" sz="2400" dirty="0"/>
              <a:t>Recreation</a:t>
            </a:r>
          </a:p>
        </p:txBody>
      </p:sp>
      <p:sp>
        <p:nvSpPr>
          <p:cNvPr id="3" name="TextBox 2">
            <a:extLst>
              <a:ext uri="{FF2B5EF4-FFF2-40B4-BE49-F238E27FC236}">
                <a16:creationId xmlns:a16="http://schemas.microsoft.com/office/drawing/2014/main" id="{023C2218-98D0-D54C-9FB6-1F60DC06C8F2}"/>
              </a:ext>
            </a:extLst>
          </p:cNvPr>
          <p:cNvSpPr txBox="1"/>
          <p:nvPr/>
        </p:nvSpPr>
        <p:spPr>
          <a:xfrm>
            <a:off x="0" y="6538772"/>
            <a:ext cx="6084689" cy="307777"/>
          </a:xfrm>
          <a:prstGeom prst="rect">
            <a:avLst/>
          </a:prstGeom>
          <a:noFill/>
        </p:spPr>
        <p:txBody>
          <a:bodyPr wrap="square" rtlCol="0">
            <a:spAutoFit/>
          </a:bodyPr>
          <a:lstStyle/>
          <a:p>
            <a:r>
              <a:rPr lang="en-US" sz="1400" dirty="0"/>
              <a:t>Source: adapted from Adaptive Silviculture for Climate Change</a:t>
            </a:r>
          </a:p>
        </p:txBody>
      </p:sp>
      <p:pic>
        <p:nvPicPr>
          <p:cNvPr id="14" name="Graphic 13" descr="Thumbs up sign with solid fill">
            <a:extLst>
              <a:ext uri="{FF2B5EF4-FFF2-40B4-BE49-F238E27FC236}">
                <a16:creationId xmlns:a16="http://schemas.microsoft.com/office/drawing/2014/main" id="{2B38ED1F-4DF2-CF1E-E8D4-4E4920619B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9316" y="330526"/>
            <a:ext cx="914400" cy="914400"/>
          </a:xfrm>
          <a:prstGeom prst="rect">
            <a:avLst/>
          </a:prstGeom>
        </p:spPr>
      </p:pic>
      <p:pic>
        <p:nvPicPr>
          <p:cNvPr id="16" name="Graphic 15" descr="Thumbs Down with solid fill">
            <a:extLst>
              <a:ext uri="{FF2B5EF4-FFF2-40B4-BE49-F238E27FC236}">
                <a16:creationId xmlns:a16="http://schemas.microsoft.com/office/drawing/2014/main" id="{6283BB13-050E-4FC1-C8E4-8C98FF9FCF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69316" y="3922477"/>
            <a:ext cx="914400" cy="914400"/>
          </a:xfrm>
          <a:prstGeom prst="rect">
            <a:avLst/>
          </a:prstGeom>
        </p:spPr>
      </p:pic>
      <p:pic>
        <p:nvPicPr>
          <p:cNvPr id="22" name="Picture 21">
            <a:extLst>
              <a:ext uri="{FF2B5EF4-FFF2-40B4-BE49-F238E27FC236}">
                <a16:creationId xmlns:a16="http://schemas.microsoft.com/office/drawing/2014/main" id="{B96944AE-C4AA-4F6A-3027-182F08AA8C6C}"/>
              </a:ext>
            </a:extLst>
          </p:cNvPr>
          <p:cNvPicPr>
            <a:picLocks noChangeAspect="1"/>
          </p:cNvPicPr>
          <p:nvPr/>
        </p:nvPicPr>
        <p:blipFill rotWithShape="1">
          <a:blip r:embed="rId8">
            <a:alphaModFix/>
          </a:blip>
          <a:srcRect t="-8017" r="36180" b="16034"/>
          <a:stretch/>
        </p:blipFill>
        <p:spPr>
          <a:xfrm>
            <a:off x="342944" y="1244926"/>
            <a:ext cx="1993856" cy="1925166"/>
          </a:xfrm>
          <a:prstGeom prst="rect">
            <a:avLst/>
          </a:prstGeom>
        </p:spPr>
      </p:pic>
      <p:pic>
        <p:nvPicPr>
          <p:cNvPr id="23" name="Picture 22">
            <a:extLst>
              <a:ext uri="{FF2B5EF4-FFF2-40B4-BE49-F238E27FC236}">
                <a16:creationId xmlns:a16="http://schemas.microsoft.com/office/drawing/2014/main" id="{13A94B58-1536-AA8E-9B64-10B560BD73B6}"/>
              </a:ext>
            </a:extLst>
          </p:cNvPr>
          <p:cNvPicPr>
            <a:picLocks noChangeAspect="1"/>
          </p:cNvPicPr>
          <p:nvPr/>
        </p:nvPicPr>
        <p:blipFill rotWithShape="1">
          <a:blip r:embed="rId8">
            <a:alphaModFix/>
          </a:blip>
          <a:srcRect t="-8017" r="36180" b="16034"/>
          <a:stretch/>
        </p:blipFill>
        <p:spPr>
          <a:xfrm>
            <a:off x="5517108" y="1244926"/>
            <a:ext cx="1993856" cy="1925166"/>
          </a:xfrm>
          <a:prstGeom prst="rect">
            <a:avLst/>
          </a:prstGeom>
        </p:spPr>
      </p:pic>
    </p:spTree>
    <p:extLst>
      <p:ext uri="{BB962C8B-B14F-4D97-AF65-F5344CB8AC3E}">
        <p14:creationId xmlns:p14="http://schemas.microsoft.com/office/powerpoint/2010/main" val="49709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BE1ABD-D2BF-936C-196D-B96ED2A29FDC}"/>
              </a:ext>
            </a:extLst>
          </p:cNvPr>
          <p:cNvPicPr>
            <a:picLocks noChangeAspect="1"/>
          </p:cNvPicPr>
          <p:nvPr/>
        </p:nvPicPr>
        <p:blipFill rotWithShape="1">
          <a:blip r:embed="rId3">
            <a:alphaModFix amt="20000"/>
          </a:blip>
          <a:srcRect t="14691" b="10308"/>
          <a:stretch/>
        </p:blipFill>
        <p:spPr>
          <a:xfrm>
            <a:off x="0" y="0"/>
            <a:ext cx="12192000" cy="6858000"/>
          </a:xfrm>
          <a:prstGeom prst="rect">
            <a:avLst/>
          </a:prstGeom>
        </p:spPr>
      </p:pic>
      <p:sp>
        <p:nvSpPr>
          <p:cNvPr id="2" name="Title 1">
            <a:extLst>
              <a:ext uri="{FF2B5EF4-FFF2-40B4-BE49-F238E27FC236}">
                <a16:creationId xmlns:a16="http://schemas.microsoft.com/office/drawing/2014/main" id="{86997405-4141-96F5-053B-F0731EED75EA}"/>
              </a:ext>
            </a:extLst>
          </p:cNvPr>
          <p:cNvSpPr>
            <a:spLocks noGrp="1"/>
          </p:cNvSpPr>
          <p:nvPr>
            <p:ph type="title"/>
          </p:nvPr>
        </p:nvSpPr>
        <p:spPr/>
        <p:txBody>
          <a:bodyPr/>
          <a:lstStyle/>
          <a:p>
            <a:r>
              <a:rPr lang="en-US" dirty="0"/>
              <a:t>What is assisted migration?</a:t>
            </a:r>
          </a:p>
        </p:txBody>
      </p:sp>
      <p:sp>
        <p:nvSpPr>
          <p:cNvPr id="6" name="TextBox 5">
            <a:extLst>
              <a:ext uri="{FF2B5EF4-FFF2-40B4-BE49-F238E27FC236}">
                <a16:creationId xmlns:a16="http://schemas.microsoft.com/office/drawing/2014/main" id="{0FB36847-BAEB-02C1-F1DB-5F585845BE88}"/>
              </a:ext>
            </a:extLst>
          </p:cNvPr>
          <p:cNvSpPr txBox="1"/>
          <p:nvPr/>
        </p:nvSpPr>
        <p:spPr>
          <a:xfrm>
            <a:off x="506776" y="1536452"/>
            <a:ext cx="11178448" cy="1015663"/>
          </a:xfrm>
          <a:prstGeom prst="rect">
            <a:avLst/>
          </a:prstGeom>
          <a:noFill/>
        </p:spPr>
        <p:txBody>
          <a:bodyPr wrap="square" rtlCol="0">
            <a:spAutoFit/>
          </a:bodyPr>
          <a:lstStyle/>
          <a:p>
            <a:r>
              <a:rPr lang="en-US" sz="2400" i="1" dirty="0"/>
              <a:t>Transplanting species or populations adapted to the </a:t>
            </a:r>
            <a:r>
              <a:rPr lang="en-US" sz="2400" b="1" i="1" u="sng" dirty="0">
                <a:solidFill>
                  <a:srgbClr val="C00000"/>
                </a:solidFill>
              </a:rPr>
              <a:t>future</a:t>
            </a:r>
            <a:r>
              <a:rPr lang="en-US" sz="2400" i="1" dirty="0"/>
              <a:t> climate of a region</a:t>
            </a:r>
          </a:p>
          <a:p>
            <a:pPr algn="just"/>
            <a:endParaRPr lang="en-US" dirty="0"/>
          </a:p>
          <a:p>
            <a:endParaRPr lang="en-US" dirty="0"/>
          </a:p>
        </p:txBody>
      </p:sp>
      <p:pic>
        <p:nvPicPr>
          <p:cNvPr id="8" name="Picture 7">
            <a:extLst>
              <a:ext uri="{FF2B5EF4-FFF2-40B4-BE49-F238E27FC236}">
                <a16:creationId xmlns:a16="http://schemas.microsoft.com/office/drawing/2014/main" id="{BD18F745-DF53-1414-D0B0-4DAACE51B268}"/>
              </a:ext>
            </a:extLst>
          </p:cNvPr>
          <p:cNvPicPr>
            <a:picLocks noChangeAspect="1"/>
          </p:cNvPicPr>
          <p:nvPr/>
        </p:nvPicPr>
        <p:blipFill>
          <a:blip r:embed="rId4"/>
          <a:stretch>
            <a:fillRect/>
          </a:stretch>
        </p:blipFill>
        <p:spPr>
          <a:xfrm>
            <a:off x="164001" y="2862016"/>
            <a:ext cx="6948780" cy="3440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46129A-43EC-6B60-1F8B-668DD82C9212}"/>
              </a:ext>
            </a:extLst>
          </p:cNvPr>
          <p:cNvPicPr>
            <a:picLocks noChangeAspect="1"/>
          </p:cNvPicPr>
          <p:nvPr/>
        </p:nvPicPr>
        <p:blipFill>
          <a:blip r:embed="rId3">
            <a:alphaModFix/>
          </a:blip>
          <a:stretch>
            <a:fillRect/>
          </a:stretch>
        </p:blipFill>
        <p:spPr>
          <a:xfrm>
            <a:off x="7440716" y="2862015"/>
            <a:ext cx="4587282" cy="3440462"/>
          </a:xfrm>
          <a:prstGeom prst="rect">
            <a:avLst/>
          </a:prstGeom>
          <a:ln>
            <a:noFill/>
          </a:ln>
          <a:effectLst>
            <a:outerShdw blurRad="292100" dist="139700" dir="2700000" algn="tl" rotWithShape="0">
              <a:srgbClr val="333333">
                <a:alpha val="65000"/>
              </a:srgbClr>
            </a:outerShdw>
          </a:effectLst>
        </p:spPr>
      </p:pic>
      <p:sp>
        <p:nvSpPr>
          <p:cNvPr id="11" name="Content Placeholder 2">
            <a:extLst>
              <a:ext uri="{FF2B5EF4-FFF2-40B4-BE49-F238E27FC236}">
                <a16:creationId xmlns:a16="http://schemas.microsoft.com/office/drawing/2014/main" id="{D9D06C1C-9B3E-FA0F-D433-A149C0042C2C}"/>
              </a:ext>
            </a:extLst>
          </p:cNvPr>
          <p:cNvSpPr>
            <a:spLocks noGrp="1"/>
          </p:cNvSpPr>
          <p:nvPr>
            <p:ph idx="1"/>
          </p:nvPr>
        </p:nvSpPr>
        <p:spPr>
          <a:xfrm>
            <a:off x="9832" y="2971915"/>
            <a:ext cx="12192000" cy="1620163"/>
          </a:xfrm>
          <a:solidFill>
            <a:schemeClr val="accent6">
              <a:lumMod val="20000"/>
              <a:lumOff val="80000"/>
            </a:schemeClr>
          </a:solidFill>
          <a:ln>
            <a:solidFill>
              <a:schemeClr val="tx1"/>
            </a:solidFill>
          </a:ln>
        </p:spPr>
        <p:txBody>
          <a:bodyPr anchor="ctr">
            <a:normAutofit/>
          </a:bodyPr>
          <a:lstStyle/>
          <a:p>
            <a:pPr marL="0" indent="0" algn="ctr">
              <a:buNone/>
            </a:pPr>
            <a:r>
              <a:rPr lang="en-US" sz="2400" b="1" dirty="0"/>
              <a:t>Proactive</a:t>
            </a:r>
            <a:r>
              <a:rPr lang="en-US" sz="2400" dirty="0"/>
              <a:t> approach to cultivate </a:t>
            </a:r>
            <a:r>
              <a:rPr lang="en-US" sz="2400" b="1" dirty="0"/>
              <a:t>climate-resilient</a:t>
            </a:r>
            <a:r>
              <a:rPr lang="en-US" sz="2400" dirty="0"/>
              <a:t> forests and </a:t>
            </a:r>
            <a:r>
              <a:rPr lang="en-US" sz="2400" b="1" dirty="0"/>
              <a:t>mitigate</a:t>
            </a:r>
            <a:r>
              <a:rPr lang="en-US" sz="2400" dirty="0"/>
              <a:t> climate change</a:t>
            </a:r>
          </a:p>
        </p:txBody>
      </p:sp>
    </p:spTree>
    <p:extLst>
      <p:ext uri="{BB962C8B-B14F-4D97-AF65-F5344CB8AC3E}">
        <p14:creationId xmlns:p14="http://schemas.microsoft.com/office/powerpoint/2010/main" val="153222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8CA8-65BF-0EB4-6445-DDD88D2D395E}"/>
              </a:ext>
            </a:extLst>
          </p:cNvPr>
          <p:cNvSpPr>
            <a:spLocks noGrp="1"/>
          </p:cNvSpPr>
          <p:nvPr>
            <p:ph type="title"/>
          </p:nvPr>
        </p:nvSpPr>
        <p:spPr>
          <a:xfrm>
            <a:off x="918697" y="241360"/>
            <a:ext cx="10515600" cy="823912"/>
          </a:xfrm>
        </p:spPr>
        <p:txBody>
          <a:bodyPr/>
          <a:lstStyle/>
          <a:p>
            <a:pPr algn="ctr"/>
            <a:r>
              <a:rPr lang="en-US" dirty="0"/>
              <a:t>Missing pieces</a:t>
            </a:r>
          </a:p>
        </p:txBody>
      </p:sp>
      <p:sp>
        <p:nvSpPr>
          <p:cNvPr id="10" name="Text Placeholder 9">
            <a:extLst>
              <a:ext uri="{FF2B5EF4-FFF2-40B4-BE49-F238E27FC236}">
                <a16:creationId xmlns:a16="http://schemas.microsoft.com/office/drawing/2014/main" id="{2940AEE2-6E08-FA77-3C6A-4BBFD229F9C7}"/>
              </a:ext>
            </a:extLst>
          </p:cNvPr>
          <p:cNvSpPr>
            <a:spLocks noGrp="1"/>
          </p:cNvSpPr>
          <p:nvPr>
            <p:ph type="body" idx="1"/>
          </p:nvPr>
        </p:nvSpPr>
        <p:spPr>
          <a:xfrm>
            <a:off x="392110" y="1666142"/>
            <a:ext cx="5157787" cy="823912"/>
          </a:xfrm>
        </p:spPr>
        <p:txBody>
          <a:bodyPr>
            <a:normAutofit/>
          </a:bodyPr>
          <a:lstStyle/>
          <a:p>
            <a:r>
              <a:rPr lang="en-US" sz="3200" dirty="0"/>
              <a:t>Which</a:t>
            </a:r>
            <a:r>
              <a:rPr lang="en-US" sz="3200" b="0" dirty="0"/>
              <a:t> species?</a:t>
            </a:r>
          </a:p>
        </p:txBody>
      </p:sp>
      <p:sp>
        <p:nvSpPr>
          <p:cNvPr id="3" name="Content Placeholder 2">
            <a:extLst>
              <a:ext uri="{FF2B5EF4-FFF2-40B4-BE49-F238E27FC236}">
                <a16:creationId xmlns:a16="http://schemas.microsoft.com/office/drawing/2014/main" id="{C9ED3477-B745-7669-8577-0813AB6AB34B}"/>
              </a:ext>
            </a:extLst>
          </p:cNvPr>
          <p:cNvSpPr>
            <a:spLocks noGrp="1"/>
          </p:cNvSpPr>
          <p:nvPr>
            <p:ph sz="half" idx="2"/>
          </p:nvPr>
        </p:nvSpPr>
        <p:spPr/>
        <p:txBody>
          <a:bodyPr/>
          <a:lstStyle/>
          <a:p>
            <a:pPr marL="0" indent="0">
              <a:buNone/>
            </a:pPr>
            <a:endParaRPr lang="en-US" b="1" dirty="0"/>
          </a:p>
          <a:p>
            <a:endParaRPr lang="en-US" dirty="0"/>
          </a:p>
        </p:txBody>
      </p:sp>
      <p:sp>
        <p:nvSpPr>
          <p:cNvPr id="11" name="Text Placeholder 10">
            <a:extLst>
              <a:ext uri="{FF2B5EF4-FFF2-40B4-BE49-F238E27FC236}">
                <a16:creationId xmlns:a16="http://schemas.microsoft.com/office/drawing/2014/main" id="{CBA5B4CA-781D-3469-1DB8-6650A65D1A37}"/>
              </a:ext>
            </a:extLst>
          </p:cNvPr>
          <p:cNvSpPr>
            <a:spLocks noGrp="1"/>
          </p:cNvSpPr>
          <p:nvPr>
            <p:ph type="body" sz="quarter" idx="3"/>
          </p:nvPr>
        </p:nvSpPr>
        <p:spPr>
          <a:xfrm>
            <a:off x="4621695" y="1681163"/>
            <a:ext cx="5183188" cy="823912"/>
          </a:xfrm>
        </p:spPr>
        <p:txBody>
          <a:bodyPr>
            <a:normAutofit/>
          </a:bodyPr>
          <a:lstStyle/>
          <a:p>
            <a:r>
              <a:rPr lang="en-US" sz="3200" b="0" dirty="0"/>
              <a:t>From </a:t>
            </a:r>
            <a:r>
              <a:rPr lang="en-US" sz="3200" dirty="0"/>
              <a:t>where</a:t>
            </a:r>
            <a:r>
              <a:rPr lang="en-US" sz="3200" b="0" dirty="0"/>
              <a:t>?</a:t>
            </a:r>
          </a:p>
        </p:txBody>
      </p:sp>
      <p:grpSp>
        <p:nvGrpSpPr>
          <p:cNvPr id="8" name="Group 7">
            <a:extLst>
              <a:ext uri="{FF2B5EF4-FFF2-40B4-BE49-F238E27FC236}">
                <a16:creationId xmlns:a16="http://schemas.microsoft.com/office/drawing/2014/main" id="{B38DFFDF-CD3D-5FD0-6EA9-16DCEF912188}"/>
              </a:ext>
            </a:extLst>
          </p:cNvPr>
          <p:cNvGrpSpPr/>
          <p:nvPr/>
        </p:nvGrpSpPr>
        <p:grpSpPr>
          <a:xfrm>
            <a:off x="0" y="2522932"/>
            <a:ext cx="3800234" cy="4268921"/>
            <a:chOff x="3384353" y="1027906"/>
            <a:chExt cx="3710886" cy="4168554"/>
          </a:xfrm>
        </p:grpSpPr>
        <p:pic>
          <p:nvPicPr>
            <p:cNvPr id="5122" name="Picture 2" descr="Northern Red Oak | Medium Tree Seedling | The Jonsteen Company">
              <a:extLst>
                <a:ext uri="{FF2B5EF4-FFF2-40B4-BE49-F238E27FC236}">
                  <a16:creationId xmlns:a16="http://schemas.microsoft.com/office/drawing/2014/main" id="{5390C235-9CF1-4116-B353-4ECF3B6BE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353" y="1027906"/>
              <a:ext cx="1812955" cy="18129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040059-0E2F-D24F-FA7A-09FA37742C36}"/>
                </a:ext>
              </a:extLst>
            </p:cNvPr>
            <p:cNvPicPr>
              <a:picLocks noChangeAspect="1"/>
            </p:cNvPicPr>
            <p:nvPr/>
          </p:nvPicPr>
          <p:blipFill>
            <a:blip r:embed="rId3"/>
            <a:stretch>
              <a:fillRect/>
            </a:stretch>
          </p:blipFill>
          <p:spPr>
            <a:xfrm>
              <a:off x="4868601" y="1089271"/>
              <a:ext cx="1812955" cy="1812955"/>
            </a:xfrm>
            <a:prstGeom prst="rect">
              <a:avLst/>
            </a:prstGeom>
          </p:spPr>
        </p:pic>
        <p:pic>
          <p:nvPicPr>
            <p:cNvPr id="6" name="Picture 5">
              <a:extLst>
                <a:ext uri="{FF2B5EF4-FFF2-40B4-BE49-F238E27FC236}">
                  <a16:creationId xmlns:a16="http://schemas.microsoft.com/office/drawing/2014/main" id="{51D8A5B0-F1AF-1427-6E8F-FF9B659DEB18}"/>
                </a:ext>
              </a:extLst>
            </p:cNvPr>
            <p:cNvPicPr>
              <a:picLocks noChangeAspect="1"/>
            </p:cNvPicPr>
            <p:nvPr/>
          </p:nvPicPr>
          <p:blipFill>
            <a:blip r:embed="rId4"/>
            <a:stretch>
              <a:fillRect/>
            </a:stretch>
          </p:blipFill>
          <p:spPr>
            <a:xfrm>
              <a:off x="3571959" y="3248255"/>
              <a:ext cx="1812955" cy="1812955"/>
            </a:xfrm>
            <a:prstGeom prst="rect">
              <a:avLst/>
            </a:prstGeom>
          </p:spPr>
        </p:pic>
        <p:pic>
          <p:nvPicPr>
            <p:cNvPr id="7" name="Picture 6">
              <a:extLst>
                <a:ext uri="{FF2B5EF4-FFF2-40B4-BE49-F238E27FC236}">
                  <a16:creationId xmlns:a16="http://schemas.microsoft.com/office/drawing/2014/main" id="{01350AFA-2E7E-7B57-7DA6-C141A6135CA1}"/>
                </a:ext>
              </a:extLst>
            </p:cNvPr>
            <p:cNvPicPr>
              <a:picLocks noChangeAspect="1"/>
            </p:cNvPicPr>
            <p:nvPr/>
          </p:nvPicPr>
          <p:blipFill>
            <a:blip r:embed="rId5"/>
            <a:stretch>
              <a:fillRect/>
            </a:stretch>
          </p:blipFill>
          <p:spPr>
            <a:xfrm>
              <a:off x="5011786" y="3113007"/>
              <a:ext cx="2083453" cy="2083453"/>
            </a:xfrm>
            <a:prstGeom prst="rect">
              <a:avLst/>
            </a:prstGeom>
          </p:spPr>
        </p:pic>
      </p:grpSp>
      <p:sp>
        <p:nvSpPr>
          <p:cNvPr id="13" name="Text Placeholder 10">
            <a:extLst>
              <a:ext uri="{FF2B5EF4-FFF2-40B4-BE49-F238E27FC236}">
                <a16:creationId xmlns:a16="http://schemas.microsoft.com/office/drawing/2014/main" id="{EEFAD565-9266-FC56-6E4E-BCE87183EDBB}"/>
              </a:ext>
            </a:extLst>
          </p:cNvPr>
          <p:cNvSpPr txBox="1">
            <a:spLocks/>
          </p:cNvSpPr>
          <p:nvPr/>
        </p:nvSpPr>
        <p:spPr>
          <a:xfrm>
            <a:off x="8284334" y="1666142"/>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200" b="0" dirty="0"/>
              <a:t>Drought </a:t>
            </a:r>
            <a:r>
              <a:rPr lang="en-US" sz="3200" dirty="0"/>
              <a:t>resilience</a:t>
            </a:r>
            <a:r>
              <a:rPr lang="en-US" sz="3200" b="0" dirty="0"/>
              <a:t>?</a:t>
            </a:r>
          </a:p>
        </p:txBody>
      </p:sp>
      <p:pic>
        <p:nvPicPr>
          <p:cNvPr id="14" name="Picture 13">
            <a:extLst>
              <a:ext uri="{FF2B5EF4-FFF2-40B4-BE49-F238E27FC236}">
                <a16:creationId xmlns:a16="http://schemas.microsoft.com/office/drawing/2014/main" id="{152280DC-80C5-33B4-15DE-FB576455CB3E}"/>
              </a:ext>
            </a:extLst>
          </p:cNvPr>
          <p:cNvPicPr>
            <a:picLocks noChangeAspect="1"/>
          </p:cNvPicPr>
          <p:nvPr/>
        </p:nvPicPr>
        <p:blipFill rotWithShape="1">
          <a:blip r:embed="rId6"/>
          <a:srcRect l="34575" b="18840"/>
          <a:stretch/>
        </p:blipFill>
        <p:spPr>
          <a:xfrm>
            <a:off x="4097458" y="2522932"/>
            <a:ext cx="3800234" cy="3681752"/>
          </a:xfrm>
          <a:prstGeom prst="rect">
            <a:avLst/>
          </a:prstGeom>
        </p:spPr>
      </p:pic>
      <p:pic>
        <p:nvPicPr>
          <p:cNvPr id="15" name="Picture 14">
            <a:extLst>
              <a:ext uri="{FF2B5EF4-FFF2-40B4-BE49-F238E27FC236}">
                <a16:creationId xmlns:a16="http://schemas.microsoft.com/office/drawing/2014/main" id="{AC24DA48-11D7-1573-D30D-61801B922ED0}"/>
              </a:ext>
            </a:extLst>
          </p:cNvPr>
          <p:cNvPicPr>
            <a:picLocks noChangeAspect="1"/>
          </p:cNvPicPr>
          <p:nvPr/>
        </p:nvPicPr>
        <p:blipFill rotWithShape="1">
          <a:blip r:embed="rId7"/>
          <a:srcRect l="18135" r="14907"/>
          <a:stretch/>
        </p:blipFill>
        <p:spPr>
          <a:xfrm>
            <a:off x="8454887" y="2733117"/>
            <a:ext cx="3240244" cy="3456546"/>
          </a:xfrm>
          <a:prstGeom prst="rect">
            <a:avLst/>
          </a:prstGeom>
        </p:spPr>
      </p:pic>
      <p:pic>
        <p:nvPicPr>
          <p:cNvPr id="19" name="Graphic 18" descr="Puzzle pieces with solid fill">
            <a:extLst>
              <a:ext uri="{FF2B5EF4-FFF2-40B4-BE49-F238E27FC236}">
                <a16:creationId xmlns:a16="http://schemas.microsoft.com/office/drawing/2014/main" id="{C25C7202-68FA-0FC8-35F7-6CA3E2A41C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97687" y="96789"/>
            <a:ext cx="914400" cy="914400"/>
          </a:xfrm>
          <a:prstGeom prst="rect">
            <a:avLst/>
          </a:prstGeom>
        </p:spPr>
      </p:pic>
    </p:spTree>
    <p:extLst>
      <p:ext uri="{BB962C8B-B14F-4D97-AF65-F5344CB8AC3E}">
        <p14:creationId xmlns:p14="http://schemas.microsoft.com/office/powerpoint/2010/main" val="197832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A9A05FF5-9B93-D3B1-69D7-2F18764CA63F}"/>
              </a:ext>
            </a:extLst>
          </p:cNvPr>
          <p:cNvPicPr>
            <a:picLocks noGrp="1" noChangeAspect="1"/>
          </p:cNvPicPr>
          <p:nvPr>
            <p:ph idx="1"/>
          </p:nvPr>
        </p:nvPicPr>
        <p:blipFill rotWithShape="1">
          <a:blip r:embed="rId3">
            <a:alphaModFix amt="50000"/>
          </a:blip>
          <a:srcRect t="11067"/>
          <a:stretch/>
        </p:blipFill>
        <p:spPr>
          <a:xfrm>
            <a:off x="20" y="1"/>
            <a:ext cx="12191980" cy="6857999"/>
          </a:xfrm>
          <a:prstGeom prst="rect">
            <a:avLst/>
          </a:prstGeom>
        </p:spPr>
      </p:pic>
      <p:sp>
        <p:nvSpPr>
          <p:cNvPr id="7" name="Title 6">
            <a:extLst>
              <a:ext uri="{FF2B5EF4-FFF2-40B4-BE49-F238E27FC236}">
                <a16:creationId xmlns:a16="http://schemas.microsoft.com/office/drawing/2014/main" id="{1A233A1B-157F-A3D1-B5FC-50A291F95D2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Greenhouse experiment</a:t>
            </a:r>
          </a:p>
        </p:txBody>
      </p:sp>
    </p:spTree>
    <p:extLst>
      <p:ext uri="{BB962C8B-B14F-4D97-AF65-F5344CB8AC3E}">
        <p14:creationId xmlns:p14="http://schemas.microsoft.com/office/powerpoint/2010/main" val="14574433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33BD2-C9B1-0273-BA48-3899317B3D2A}"/>
              </a:ext>
            </a:extLst>
          </p:cNvPr>
          <p:cNvSpPr>
            <a:spLocks noGrp="1"/>
          </p:cNvSpPr>
          <p:nvPr>
            <p:ph idx="1"/>
          </p:nvPr>
        </p:nvSpPr>
        <p:spPr>
          <a:xfrm>
            <a:off x="193561" y="504851"/>
            <a:ext cx="3791855" cy="3427718"/>
          </a:xfrm>
          <a:solidFill>
            <a:schemeClr val="bg1"/>
          </a:solidFill>
          <a:ln>
            <a:solidFill>
              <a:srgbClr val="156082"/>
            </a:solidFill>
          </a:ln>
        </p:spPr>
        <p:txBody>
          <a:bodyPr>
            <a:normAutofit/>
          </a:bodyPr>
          <a:lstStyle/>
          <a:p>
            <a:pPr marL="0" indent="0">
              <a:buNone/>
            </a:pPr>
            <a:r>
              <a:rPr lang="en-US" sz="3200" b="1" u="sng" dirty="0"/>
              <a:t>Species</a:t>
            </a:r>
          </a:p>
          <a:p>
            <a:pPr marL="0" indent="0">
              <a:buNone/>
            </a:pPr>
            <a:r>
              <a:rPr lang="en-US" sz="2000" dirty="0"/>
              <a:t>Sugar maple</a:t>
            </a:r>
          </a:p>
          <a:p>
            <a:pPr marL="0" indent="0">
              <a:buNone/>
            </a:pPr>
            <a:r>
              <a:rPr lang="en-US" sz="2000" dirty="0"/>
              <a:t>Black walnut</a:t>
            </a:r>
          </a:p>
          <a:p>
            <a:pPr marL="0" indent="0">
              <a:buNone/>
            </a:pPr>
            <a:r>
              <a:rPr lang="en-US" sz="2000" dirty="0"/>
              <a:t>Eastern white pine</a:t>
            </a:r>
          </a:p>
          <a:p>
            <a:pPr marL="0" indent="0">
              <a:buNone/>
            </a:pPr>
            <a:r>
              <a:rPr lang="en-US" sz="2000" dirty="0"/>
              <a:t>Black cherry</a:t>
            </a:r>
            <a:endParaRPr lang="en-US" sz="1600" dirty="0"/>
          </a:p>
          <a:p>
            <a:pPr marL="0" indent="0">
              <a:buNone/>
            </a:pPr>
            <a:r>
              <a:rPr lang="en-US" sz="2000" dirty="0"/>
              <a:t>White oak </a:t>
            </a:r>
          </a:p>
          <a:p>
            <a:pPr marL="0" indent="0">
              <a:buNone/>
            </a:pPr>
            <a:r>
              <a:rPr lang="en-US" sz="2000" dirty="0"/>
              <a:t>Southern red oak</a:t>
            </a:r>
            <a:endParaRPr lang="en-US" sz="1600" dirty="0"/>
          </a:p>
          <a:p>
            <a:pPr marL="0" indent="0">
              <a:buNone/>
            </a:pPr>
            <a:r>
              <a:rPr lang="en-US" sz="2000" dirty="0"/>
              <a:t>Northern red oak</a:t>
            </a:r>
            <a:endParaRPr lang="en-US" sz="1600" dirty="0"/>
          </a:p>
        </p:txBody>
      </p:sp>
      <p:sp>
        <p:nvSpPr>
          <p:cNvPr id="4" name="Content Placeholder 2">
            <a:extLst>
              <a:ext uri="{FF2B5EF4-FFF2-40B4-BE49-F238E27FC236}">
                <a16:creationId xmlns:a16="http://schemas.microsoft.com/office/drawing/2014/main" id="{91C880B5-18F0-13DC-2E47-EA84823B10ED}"/>
              </a:ext>
            </a:extLst>
          </p:cNvPr>
          <p:cNvSpPr txBox="1">
            <a:spLocks/>
          </p:cNvSpPr>
          <p:nvPr/>
        </p:nvSpPr>
        <p:spPr>
          <a:xfrm>
            <a:off x="193561" y="4606659"/>
            <a:ext cx="3791855" cy="2027769"/>
          </a:xfrm>
          <a:prstGeom prst="rect">
            <a:avLst/>
          </a:prstGeom>
          <a:solidFill>
            <a:schemeClr val="bg1"/>
          </a:solidFill>
          <a:ln>
            <a:solidFill>
              <a:srgbClr val="15608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t>Ecotypes</a:t>
            </a:r>
          </a:p>
          <a:p>
            <a:pPr marL="0" indent="0">
              <a:buNone/>
            </a:pPr>
            <a:r>
              <a:rPr lang="en-US" sz="2000" dirty="0"/>
              <a:t>Virginia</a:t>
            </a:r>
          </a:p>
          <a:p>
            <a:pPr marL="0" indent="0">
              <a:buNone/>
            </a:pPr>
            <a:r>
              <a:rPr lang="en-US" sz="2000" dirty="0"/>
              <a:t>Michigan</a:t>
            </a:r>
          </a:p>
          <a:p>
            <a:pPr marL="0" indent="0">
              <a:buNone/>
            </a:pPr>
            <a:r>
              <a:rPr lang="en-US" sz="2000" dirty="0"/>
              <a:t>New Hampshire</a:t>
            </a:r>
          </a:p>
          <a:p>
            <a:pPr marL="514350" indent="-514350">
              <a:buFont typeface="+mj-lt"/>
              <a:buAutoNum type="arabicPeriod"/>
            </a:pPr>
            <a:endParaRPr lang="en-US" sz="2000" dirty="0"/>
          </a:p>
        </p:txBody>
      </p:sp>
      <p:sp>
        <p:nvSpPr>
          <p:cNvPr id="8" name="TextBox 7">
            <a:extLst>
              <a:ext uri="{FF2B5EF4-FFF2-40B4-BE49-F238E27FC236}">
                <a16:creationId xmlns:a16="http://schemas.microsoft.com/office/drawing/2014/main" id="{466CCD65-A3EA-AB38-B280-69062370CE7F}"/>
              </a:ext>
            </a:extLst>
          </p:cNvPr>
          <p:cNvSpPr txBox="1">
            <a:spLocks/>
          </p:cNvSpPr>
          <p:nvPr/>
        </p:nvSpPr>
        <p:spPr>
          <a:xfrm>
            <a:off x="4320955" y="1863987"/>
            <a:ext cx="2993721" cy="926926"/>
          </a:xfrm>
          <a:prstGeom prst="roundRect">
            <a:avLst/>
          </a:prstGeom>
          <a:solidFill>
            <a:schemeClr val="accent1">
              <a:lumMod val="20000"/>
              <a:lumOff val="80000"/>
            </a:schemeClr>
          </a:solidFill>
          <a:ln>
            <a:solidFill>
              <a:srgbClr val="156082"/>
            </a:solidFill>
          </a:ln>
        </p:spPr>
        <p:txBody>
          <a:bodyPr wrap="square" rtlCol="0" anchor="ctr">
            <a:noAutofit/>
          </a:bodyPr>
          <a:lstStyle/>
          <a:p>
            <a:pPr algn="ctr"/>
            <a:r>
              <a:rPr lang="en-US" sz="2800" dirty="0"/>
              <a:t>Control</a:t>
            </a:r>
          </a:p>
          <a:p>
            <a:pPr algn="ctr"/>
            <a:r>
              <a:rPr lang="en-US" sz="2000" dirty="0"/>
              <a:t>maintain field capacity</a:t>
            </a:r>
          </a:p>
        </p:txBody>
      </p:sp>
      <p:sp>
        <p:nvSpPr>
          <p:cNvPr id="9" name="TextBox 8">
            <a:extLst>
              <a:ext uri="{FF2B5EF4-FFF2-40B4-BE49-F238E27FC236}">
                <a16:creationId xmlns:a16="http://schemas.microsoft.com/office/drawing/2014/main" id="{043DF893-6F74-70F5-C788-DDC64AB0C996}"/>
              </a:ext>
            </a:extLst>
          </p:cNvPr>
          <p:cNvSpPr txBox="1">
            <a:spLocks/>
          </p:cNvSpPr>
          <p:nvPr/>
        </p:nvSpPr>
        <p:spPr>
          <a:xfrm>
            <a:off x="8396377" y="1863987"/>
            <a:ext cx="3463912" cy="926926"/>
          </a:xfrm>
          <a:prstGeom prst="roundRect">
            <a:avLst/>
          </a:prstGeom>
          <a:solidFill>
            <a:schemeClr val="accent1">
              <a:lumMod val="20000"/>
              <a:lumOff val="80000"/>
            </a:schemeClr>
          </a:solidFill>
          <a:ln>
            <a:solidFill>
              <a:srgbClr val="156082"/>
            </a:solidFill>
          </a:ln>
        </p:spPr>
        <p:txBody>
          <a:bodyPr wrap="square" rtlCol="0" anchor="ctr">
            <a:noAutofit/>
          </a:bodyPr>
          <a:lstStyle/>
          <a:p>
            <a:pPr algn="ctr"/>
            <a:r>
              <a:rPr lang="en-US" sz="2800" dirty="0"/>
              <a:t>Control</a:t>
            </a:r>
          </a:p>
          <a:p>
            <a:pPr algn="ctr"/>
            <a:r>
              <a:rPr lang="en-US" sz="2000" dirty="0"/>
              <a:t>maintain field capacity</a:t>
            </a:r>
          </a:p>
        </p:txBody>
      </p:sp>
      <p:sp>
        <p:nvSpPr>
          <p:cNvPr id="11" name="TextBox 10">
            <a:extLst>
              <a:ext uri="{FF2B5EF4-FFF2-40B4-BE49-F238E27FC236}">
                <a16:creationId xmlns:a16="http://schemas.microsoft.com/office/drawing/2014/main" id="{5D11F34F-016C-0522-2625-A1056E2F0F4C}"/>
              </a:ext>
            </a:extLst>
          </p:cNvPr>
          <p:cNvSpPr txBox="1">
            <a:spLocks/>
          </p:cNvSpPr>
          <p:nvPr/>
        </p:nvSpPr>
        <p:spPr>
          <a:xfrm>
            <a:off x="4313356" y="4395144"/>
            <a:ext cx="2993721" cy="926926"/>
          </a:xfrm>
          <a:prstGeom prst="roundRect">
            <a:avLst/>
          </a:prstGeom>
          <a:solidFill>
            <a:schemeClr val="accent2">
              <a:lumMod val="20000"/>
              <a:lumOff val="80000"/>
            </a:schemeClr>
          </a:solidFill>
          <a:ln>
            <a:solidFill>
              <a:srgbClr val="156082"/>
            </a:solidFill>
          </a:ln>
        </p:spPr>
        <p:txBody>
          <a:bodyPr wrap="square" rtlCol="0" anchor="ctr">
            <a:noAutofit/>
          </a:bodyPr>
          <a:lstStyle/>
          <a:p>
            <a:pPr algn="ctr"/>
            <a:r>
              <a:rPr lang="en-US" sz="2800" dirty="0"/>
              <a:t>Drought</a:t>
            </a:r>
          </a:p>
          <a:p>
            <a:pPr algn="ctr"/>
            <a:r>
              <a:rPr lang="en-US" sz="2000" dirty="0"/>
              <a:t>3 weeks no water</a:t>
            </a:r>
          </a:p>
        </p:txBody>
      </p:sp>
      <p:sp>
        <p:nvSpPr>
          <p:cNvPr id="12" name="TextBox 11">
            <a:extLst>
              <a:ext uri="{FF2B5EF4-FFF2-40B4-BE49-F238E27FC236}">
                <a16:creationId xmlns:a16="http://schemas.microsoft.com/office/drawing/2014/main" id="{2E4986D7-7D96-0FB1-BC8E-704AA9155278}"/>
              </a:ext>
            </a:extLst>
          </p:cNvPr>
          <p:cNvSpPr txBox="1">
            <a:spLocks/>
          </p:cNvSpPr>
          <p:nvPr/>
        </p:nvSpPr>
        <p:spPr>
          <a:xfrm>
            <a:off x="8396376" y="3222650"/>
            <a:ext cx="3463913" cy="1523668"/>
          </a:xfrm>
          <a:prstGeom prst="roundRect">
            <a:avLst/>
          </a:prstGeom>
          <a:solidFill>
            <a:schemeClr val="accent2">
              <a:lumMod val="20000"/>
              <a:lumOff val="80000"/>
            </a:schemeClr>
          </a:solidFill>
          <a:ln>
            <a:solidFill>
              <a:srgbClr val="156082"/>
            </a:solidFill>
          </a:ln>
        </p:spPr>
        <p:txBody>
          <a:bodyPr wrap="square" rtlCol="0" anchor="ctr">
            <a:noAutofit/>
          </a:bodyPr>
          <a:lstStyle/>
          <a:p>
            <a:pPr algn="ctr"/>
            <a:r>
              <a:rPr lang="en-US" sz="2800" dirty="0"/>
              <a:t>Moderate drought</a:t>
            </a:r>
          </a:p>
          <a:p>
            <a:pPr algn="ctr"/>
            <a:r>
              <a:rPr lang="en-US" sz="2000" dirty="0"/>
              <a:t>3 weeks 5% VWC </a:t>
            </a:r>
            <a:r>
              <a:rPr lang="en-US" sz="2000" dirty="0">
                <a:sym typeface="Wingdings" panose="05000000000000000000" pitchFamily="2" charset="2"/>
              </a:rPr>
              <a:t> </a:t>
            </a:r>
            <a:r>
              <a:rPr lang="en-US" sz="2000" dirty="0"/>
              <a:t>rewatered</a:t>
            </a:r>
          </a:p>
        </p:txBody>
      </p:sp>
      <p:sp>
        <p:nvSpPr>
          <p:cNvPr id="13" name="TextBox 12">
            <a:extLst>
              <a:ext uri="{FF2B5EF4-FFF2-40B4-BE49-F238E27FC236}">
                <a16:creationId xmlns:a16="http://schemas.microsoft.com/office/drawing/2014/main" id="{7349D80A-ACD6-D993-DBF8-53258B2F4AA9}"/>
              </a:ext>
            </a:extLst>
          </p:cNvPr>
          <p:cNvSpPr txBox="1">
            <a:spLocks/>
          </p:cNvSpPr>
          <p:nvPr/>
        </p:nvSpPr>
        <p:spPr>
          <a:xfrm>
            <a:off x="8396377" y="4838622"/>
            <a:ext cx="3463913" cy="1523668"/>
          </a:xfrm>
          <a:prstGeom prst="roundRect">
            <a:avLst/>
          </a:prstGeom>
          <a:solidFill>
            <a:srgbClr val="C84F4B"/>
          </a:solidFill>
          <a:ln>
            <a:solidFill>
              <a:srgbClr val="156082"/>
            </a:solidFill>
          </a:ln>
        </p:spPr>
        <p:txBody>
          <a:bodyPr wrap="square" rtlCol="0" anchor="ctr">
            <a:noAutofit/>
          </a:bodyPr>
          <a:lstStyle/>
          <a:p>
            <a:pPr algn="ctr"/>
            <a:r>
              <a:rPr lang="en-US" sz="2800" dirty="0"/>
              <a:t>Severe drought</a:t>
            </a:r>
          </a:p>
          <a:p>
            <a:pPr algn="ctr"/>
            <a:r>
              <a:rPr lang="en-US" sz="2000" dirty="0"/>
              <a:t>Water withheld indefinitely</a:t>
            </a:r>
          </a:p>
        </p:txBody>
      </p:sp>
      <p:sp>
        <p:nvSpPr>
          <p:cNvPr id="21" name="Arrow: Right 20">
            <a:extLst>
              <a:ext uri="{FF2B5EF4-FFF2-40B4-BE49-F238E27FC236}">
                <a16:creationId xmlns:a16="http://schemas.microsoft.com/office/drawing/2014/main" id="{47B8D571-5DDD-B7DE-1994-F10819920EFD}"/>
              </a:ext>
            </a:extLst>
          </p:cNvPr>
          <p:cNvSpPr/>
          <p:nvPr/>
        </p:nvSpPr>
        <p:spPr>
          <a:xfrm rot="1697535">
            <a:off x="7295971" y="5032201"/>
            <a:ext cx="1156968" cy="319250"/>
          </a:xfrm>
          <a:prstGeom prst="rightArrow">
            <a:avLst/>
          </a:prstGeom>
          <a:gradFill flip="none" rotWithShape="1">
            <a:gsLst>
              <a:gs pos="0">
                <a:srgbClr val="C00000">
                  <a:shade val="30000"/>
                  <a:satMod val="115000"/>
                </a:srgbClr>
              </a:gs>
              <a:gs pos="17000">
                <a:srgbClr val="C00000">
                  <a:shade val="67500"/>
                  <a:satMod val="115000"/>
                </a:srgbClr>
              </a:gs>
              <a:gs pos="70000">
                <a:srgbClr val="FBE3D6"/>
              </a:gs>
            </a:gsLst>
            <a:lin ang="11400000" scaled="0"/>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EF115CA2-9F02-1BC8-1EA3-E4C21735EB86}"/>
              </a:ext>
            </a:extLst>
          </p:cNvPr>
          <p:cNvSpPr/>
          <p:nvPr/>
        </p:nvSpPr>
        <p:spPr>
          <a:xfrm rot="19800000">
            <a:off x="7291728" y="4273730"/>
            <a:ext cx="1156968" cy="319250"/>
          </a:xfrm>
          <a:prstGeom prst="rightArrow">
            <a:avLst/>
          </a:prstGeom>
          <a:solidFill>
            <a:srgbClr val="FBE3D6"/>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D3AD9D0A-0254-C630-7254-42636BDDA271}"/>
              </a:ext>
            </a:extLst>
          </p:cNvPr>
          <p:cNvSpPr/>
          <p:nvPr/>
        </p:nvSpPr>
        <p:spPr>
          <a:xfrm>
            <a:off x="7402882" y="2144576"/>
            <a:ext cx="908233" cy="323050"/>
          </a:xfrm>
          <a:prstGeom prst="rightArrow">
            <a:avLst/>
          </a:prstGeom>
          <a:solidFill>
            <a:srgbClr val="C1E5F5"/>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419FF0BF-A691-1F5E-845A-2EE44A257188}"/>
              </a:ext>
            </a:extLst>
          </p:cNvPr>
          <p:cNvSpPr txBox="1">
            <a:spLocks/>
          </p:cNvSpPr>
          <p:nvPr/>
        </p:nvSpPr>
        <p:spPr>
          <a:xfrm>
            <a:off x="5810215" y="436865"/>
            <a:ext cx="4879787" cy="65378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t>Experimental treatments</a:t>
            </a:r>
          </a:p>
        </p:txBody>
      </p:sp>
      <p:sp>
        <p:nvSpPr>
          <p:cNvPr id="26" name="Content Placeholder 2">
            <a:extLst>
              <a:ext uri="{FF2B5EF4-FFF2-40B4-BE49-F238E27FC236}">
                <a16:creationId xmlns:a16="http://schemas.microsoft.com/office/drawing/2014/main" id="{C0CCE79C-2408-C10C-2C78-4B45AE9AF853}"/>
              </a:ext>
            </a:extLst>
          </p:cNvPr>
          <p:cNvSpPr txBox="1">
            <a:spLocks/>
          </p:cNvSpPr>
          <p:nvPr/>
        </p:nvSpPr>
        <p:spPr>
          <a:xfrm>
            <a:off x="5207403" y="1165166"/>
            <a:ext cx="1097535" cy="65378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2022</a:t>
            </a:r>
          </a:p>
        </p:txBody>
      </p:sp>
      <p:sp>
        <p:nvSpPr>
          <p:cNvPr id="27" name="Content Placeholder 2">
            <a:extLst>
              <a:ext uri="{FF2B5EF4-FFF2-40B4-BE49-F238E27FC236}">
                <a16:creationId xmlns:a16="http://schemas.microsoft.com/office/drawing/2014/main" id="{6EAF89F0-18F1-D5ED-9710-F133ED21A4D5}"/>
              </a:ext>
            </a:extLst>
          </p:cNvPr>
          <p:cNvSpPr txBox="1">
            <a:spLocks/>
          </p:cNvSpPr>
          <p:nvPr/>
        </p:nvSpPr>
        <p:spPr>
          <a:xfrm>
            <a:off x="9592468" y="1161957"/>
            <a:ext cx="1097535" cy="65378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2023</a:t>
            </a:r>
          </a:p>
        </p:txBody>
      </p:sp>
      <p:pic>
        <p:nvPicPr>
          <p:cNvPr id="29" name="Picture 28">
            <a:extLst>
              <a:ext uri="{FF2B5EF4-FFF2-40B4-BE49-F238E27FC236}">
                <a16:creationId xmlns:a16="http://schemas.microsoft.com/office/drawing/2014/main" id="{19F6440D-0D67-B3EC-DAD6-EB24B4BC5156}"/>
              </a:ext>
            </a:extLst>
          </p:cNvPr>
          <p:cNvPicPr>
            <a:picLocks noChangeAspect="1"/>
          </p:cNvPicPr>
          <p:nvPr/>
        </p:nvPicPr>
        <p:blipFill rotWithShape="1">
          <a:blip r:embed="rId3"/>
          <a:srcRect l="34575" b="18840"/>
          <a:stretch/>
        </p:blipFill>
        <p:spPr>
          <a:xfrm>
            <a:off x="2342206" y="4929715"/>
            <a:ext cx="1643210" cy="1591979"/>
          </a:xfrm>
          <a:prstGeom prst="rect">
            <a:avLst/>
          </a:prstGeom>
        </p:spPr>
      </p:pic>
      <p:sp>
        <p:nvSpPr>
          <p:cNvPr id="30" name="Oval 29">
            <a:extLst>
              <a:ext uri="{FF2B5EF4-FFF2-40B4-BE49-F238E27FC236}">
                <a16:creationId xmlns:a16="http://schemas.microsoft.com/office/drawing/2014/main" id="{BFAC6C82-1974-64D0-737E-932C1F94D160}"/>
              </a:ext>
            </a:extLst>
          </p:cNvPr>
          <p:cNvSpPr/>
          <p:nvPr/>
        </p:nvSpPr>
        <p:spPr>
          <a:xfrm>
            <a:off x="2991072" y="5405431"/>
            <a:ext cx="210317" cy="21031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95C7DD8-72E9-A963-647B-C18159998E62}"/>
              </a:ext>
            </a:extLst>
          </p:cNvPr>
          <p:cNvSpPr/>
          <p:nvPr/>
        </p:nvSpPr>
        <p:spPr>
          <a:xfrm>
            <a:off x="3481674" y="5658039"/>
            <a:ext cx="210317" cy="21031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ED8FAF6-1798-D999-1EE5-CD3F8F4C5CC7}"/>
              </a:ext>
            </a:extLst>
          </p:cNvPr>
          <p:cNvSpPr/>
          <p:nvPr/>
        </p:nvSpPr>
        <p:spPr>
          <a:xfrm>
            <a:off x="3631986" y="5294785"/>
            <a:ext cx="210317" cy="21031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Northern Red Oak | Medium Tree Seedling | The Jonsteen Company">
            <a:extLst>
              <a:ext uri="{FF2B5EF4-FFF2-40B4-BE49-F238E27FC236}">
                <a16:creationId xmlns:a16="http://schemas.microsoft.com/office/drawing/2014/main" id="{EC8E33FF-2EB7-30B4-CB64-DD309C886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691" y="669226"/>
            <a:ext cx="940126" cy="9401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18B3736-0FD9-078D-53DA-6CD810C6392E}"/>
              </a:ext>
            </a:extLst>
          </p:cNvPr>
          <p:cNvPicPr>
            <a:picLocks noChangeAspect="1"/>
          </p:cNvPicPr>
          <p:nvPr/>
        </p:nvPicPr>
        <p:blipFill>
          <a:blip r:embed="rId5"/>
          <a:stretch>
            <a:fillRect/>
          </a:stretch>
        </p:blipFill>
        <p:spPr>
          <a:xfrm>
            <a:off x="3132494" y="1301641"/>
            <a:ext cx="822221" cy="822221"/>
          </a:xfrm>
          <a:prstGeom prst="rect">
            <a:avLst/>
          </a:prstGeom>
        </p:spPr>
      </p:pic>
      <p:pic>
        <p:nvPicPr>
          <p:cNvPr id="36" name="Picture 35">
            <a:extLst>
              <a:ext uri="{FF2B5EF4-FFF2-40B4-BE49-F238E27FC236}">
                <a16:creationId xmlns:a16="http://schemas.microsoft.com/office/drawing/2014/main" id="{20B9584A-B5F3-B71D-E573-A8D74E0A65D7}"/>
              </a:ext>
            </a:extLst>
          </p:cNvPr>
          <p:cNvPicPr>
            <a:picLocks noChangeAspect="1"/>
          </p:cNvPicPr>
          <p:nvPr/>
        </p:nvPicPr>
        <p:blipFill>
          <a:blip r:embed="rId6"/>
          <a:stretch>
            <a:fillRect/>
          </a:stretch>
        </p:blipFill>
        <p:spPr>
          <a:xfrm>
            <a:off x="2531596" y="2134127"/>
            <a:ext cx="822221" cy="822221"/>
          </a:xfrm>
          <a:prstGeom prst="rect">
            <a:avLst/>
          </a:prstGeom>
        </p:spPr>
      </p:pic>
      <p:pic>
        <p:nvPicPr>
          <p:cNvPr id="37" name="Picture 36">
            <a:extLst>
              <a:ext uri="{FF2B5EF4-FFF2-40B4-BE49-F238E27FC236}">
                <a16:creationId xmlns:a16="http://schemas.microsoft.com/office/drawing/2014/main" id="{B12CB7D0-FC84-7AEC-20C2-D928388ADB03}"/>
              </a:ext>
            </a:extLst>
          </p:cNvPr>
          <p:cNvPicPr>
            <a:picLocks noChangeAspect="1"/>
          </p:cNvPicPr>
          <p:nvPr/>
        </p:nvPicPr>
        <p:blipFill rotWithShape="1">
          <a:blip r:embed="rId7"/>
          <a:srcRect l="21298" r="20947"/>
          <a:stretch/>
        </p:blipFill>
        <p:spPr>
          <a:xfrm>
            <a:off x="3201389" y="2801372"/>
            <a:ext cx="600702" cy="1040091"/>
          </a:xfrm>
          <a:prstGeom prst="rect">
            <a:avLst/>
          </a:prstGeom>
        </p:spPr>
      </p:pic>
    </p:spTree>
    <p:extLst>
      <p:ext uri="{BB962C8B-B14F-4D97-AF65-F5344CB8AC3E}">
        <p14:creationId xmlns:p14="http://schemas.microsoft.com/office/powerpoint/2010/main" val="132946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F13CAD-91A9-03EB-B9EE-22C060FEFD1A}"/>
              </a:ext>
            </a:extLst>
          </p:cNvPr>
          <p:cNvGrpSpPr/>
          <p:nvPr/>
        </p:nvGrpSpPr>
        <p:grpSpPr>
          <a:xfrm>
            <a:off x="854023" y="0"/>
            <a:ext cx="10483953" cy="6823799"/>
            <a:chOff x="34571955" y="4976589"/>
            <a:chExt cx="10483953" cy="8028888"/>
          </a:xfrm>
        </p:grpSpPr>
        <p:pic>
          <p:nvPicPr>
            <p:cNvPr id="8" name="Picture 7">
              <a:extLst>
                <a:ext uri="{FF2B5EF4-FFF2-40B4-BE49-F238E27FC236}">
                  <a16:creationId xmlns:a16="http://schemas.microsoft.com/office/drawing/2014/main" id="{2DD6DAE0-CEE4-1A70-175D-F4B2CC4D11BF}"/>
                </a:ext>
              </a:extLst>
            </p:cNvPr>
            <p:cNvPicPr>
              <a:picLocks noChangeAspect="1"/>
            </p:cNvPicPr>
            <p:nvPr/>
          </p:nvPicPr>
          <p:blipFill rotWithShape="1">
            <a:blip r:embed="rId3"/>
            <a:srcRect r="21940"/>
            <a:stretch/>
          </p:blipFill>
          <p:spPr>
            <a:xfrm>
              <a:off x="34571955" y="5947045"/>
              <a:ext cx="8231974" cy="7058432"/>
            </a:xfrm>
            <a:prstGeom prst="rect">
              <a:avLst/>
            </a:prstGeom>
          </p:spPr>
        </p:pic>
        <p:sp>
          <p:nvSpPr>
            <p:cNvPr id="9" name="TextBox 8">
              <a:extLst>
                <a:ext uri="{FF2B5EF4-FFF2-40B4-BE49-F238E27FC236}">
                  <a16:creationId xmlns:a16="http://schemas.microsoft.com/office/drawing/2014/main" id="{077F2F07-17EC-FE75-4F5A-7527CF0533D0}"/>
                </a:ext>
              </a:extLst>
            </p:cNvPr>
            <p:cNvSpPr txBox="1"/>
            <p:nvPr/>
          </p:nvSpPr>
          <p:spPr>
            <a:xfrm>
              <a:off x="34610920" y="4976589"/>
              <a:ext cx="10444988" cy="832899"/>
            </a:xfrm>
            <a:prstGeom prst="rect">
              <a:avLst/>
            </a:prstGeom>
            <a:noFill/>
            <a:ln>
              <a:noFill/>
            </a:ln>
          </p:spPr>
          <p:txBody>
            <a:bodyPr wrap="square" rtlCol="0">
              <a:spAutoFit/>
            </a:bodyPr>
            <a:lstStyle/>
            <a:p>
              <a:pPr marL="127000" algn="ctr" defTabSz="914400">
                <a:spcAft>
                  <a:spcPts val="800"/>
                </a:spcAft>
              </a:pPr>
              <a:r>
                <a:rPr lang="en-US" sz="4000" b="1" u="sng" dirty="0"/>
                <a:t>2023 soil moisture averaged by species</a:t>
              </a:r>
            </a:p>
          </p:txBody>
        </p:sp>
      </p:grpSp>
      <p:pic>
        <p:nvPicPr>
          <p:cNvPr id="2" name="Picture 1">
            <a:extLst>
              <a:ext uri="{FF2B5EF4-FFF2-40B4-BE49-F238E27FC236}">
                <a16:creationId xmlns:a16="http://schemas.microsoft.com/office/drawing/2014/main" id="{938EEA66-05D6-908F-1443-C8EEE8C66C47}"/>
              </a:ext>
            </a:extLst>
          </p:cNvPr>
          <p:cNvPicPr>
            <a:picLocks noChangeAspect="1"/>
          </p:cNvPicPr>
          <p:nvPr/>
        </p:nvPicPr>
        <p:blipFill>
          <a:blip r:embed="rId4"/>
          <a:stretch>
            <a:fillRect/>
          </a:stretch>
        </p:blipFill>
        <p:spPr>
          <a:xfrm>
            <a:off x="9723120" y="2874879"/>
            <a:ext cx="1775016" cy="1488145"/>
          </a:xfrm>
          <a:prstGeom prst="rect">
            <a:avLst/>
          </a:prstGeom>
        </p:spPr>
      </p:pic>
      <p:grpSp>
        <p:nvGrpSpPr>
          <p:cNvPr id="24" name="Group 23">
            <a:extLst>
              <a:ext uri="{FF2B5EF4-FFF2-40B4-BE49-F238E27FC236}">
                <a16:creationId xmlns:a16="http://schemas.microsoft.com/office/drawing/2014/main" id="{A8F3A2F7-276E-A8BB-9D2E-E201AFC8E0C7}"/>
              </a:ext>
            </a:extLst>
          </p:cNvPr>
          <p:cNvGrpSpPr/>
          <p:nvPr/>
        </p:nvGrpSpPr>
        <p:grpSpPr>
          <a:xfrm>
            <a:off x="0" y="0"/>
            <a:ext cx="12192000" cy="6858000"/>
            <a:chOff x="0" y="0"/>
            <a:chExt cx="12192000" cy="6858000"/>
          </a:xfrm>
        </p:grpSpPr>
        <p:grpSp>
          <p:nvGrpSpPr>
            <p:cNvPr id="22" name="Group 21">
              <a:extLst>
                <a:ext uri="{FF2B5EF4-FFF2-40B4-BE49-F238E27FC236}">
                  <a16:creationId xmlns:a16="http://schemas.microsoft.com/office/drawing/2014/main" id="{7A74698E-D090-04BB-F4D6-164A1334FACF}"/>
                </a:ext>
              </a:extLst>
            </p:cNvPr>
            <p:cNvGrpSpPr/>
            <p:nvPr/>
          </p:nvGrpSpPr>
          <p:grpSpPr>
            <a:xfrm>
              <a:off x="0" y="0"/>
              <a:ext cx="12192000" cy="6858000"/>
              <a:chOff x="0" y="0"/>
              <a:chExt cx="12192000" cy="6858000"/>
            </a:xfrm>
          </p:grpSpPr>
          <p:grpSp>
            <p:nvGrpSpPr>
              <p:cNvPr id="18" name="Group 17">
                <a:extLst>
                  <a:ext uri="{FF2B5EF4-FFF2-40B4-BE49-F238E27FC236}">
                    <a16:creationId xmlns:a16="http://schemas.microsoft.com/office/drawing/2014/main" id="{D3FC1A06-9330-56BD-EFC7-D50F00301297}"/>
                  </a:ext>
                </a:extLst>
              </p:cNvPr>
              <p:cNvGrpSpPr/>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12CD4537-B78E-6957-61F4-3945CD505DC7}"/>
                    </a:ext>
                  </a:extLst>
                </p:cNvPr>
                <p:cNvSpPr/>
                <p:nvPr/>
              </p:nvSpPr>
              <p:spPr>
                <a:xfrm>
                  <a:off x="0" y="0"/>
                  <a:ext cx="12192000" cy="6858000"/>
                </a:xfrm>
                <a:prstGeom prst="rect">
                  <a:avLst/>
                </a:prstGeom>
                <a:solidFill>
                  <a:schemeClr val="bg2">
                    <a:lumMod val="75000"/>
                    <a:alpha val="8980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311200-B1D9-86B4-238D-308B23BEE4B8}"/>
                    </a:ext>
                  </a:extLst>
                </p:cNvPr>
                <p:cNvSpPr/>
                <p:nvPr/>
              </p:nvSpPr>
              <p:spPr>
                <a:xfrm>
                  <a:off x="0" y="1684749"/>
                  <a:ext cx="12192000" cy="33112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view of a tunnel from the ground&#10;&#10;Description automatically generated with medium confidence">
                  <a:extLst>
                    <a:ext uri="{FF2B5EF4-FFF2-40B4-BE49-F238E27FC236}">
                      <a16:creationId xmlns:a16="http://schemas.microsoft.com/office/drawing/2014/main" id="{AFE454A0-0548-3810-992F-F2E1A9E85D75}"/>
                    </a:ext>
                  </a:extLst>
                </p:cNvPr>
                <p:cNvPicPr>
                  <a:picLocks noChangeAspect="1"/>
                </p:cNvPicPr>
                <p:nvPr/>
              </p:nvPicPr>
              <p:blipFill rotWithShape="1">
                <a:blip r:embed="rId5">
                  <a:extLst>
                    <a:ext uri="{28A0092B-C50C-407E-A947-70E740481C1C}">
                      <a14:useLocalDpi xmlns:a14="http://schemas.microsoft.com/office/drawing/2010/main" val="0"/>
                    </a:ext>
                  </a:extLst>
                </a:blip>
                <a:srcRect b="26988"/>
                <a:stretch/>
              </p:blipFill>
              <p:spPr>
                <a:xfrm rot="10800000">
                  <a:off x="8206101" y="2366235"/>
                  <a:ext cx="3881589" cy="2125528"/>
                </a:xfrm>
                <a:prstGeom prst="rect">
                  <a:avLst/>
                </a:prstGeom>
              </p:spPr>
            </p:pic>
            <p:pic>
              <p:nvPicPr>
                <p:cNvPr id="11" name="Picture 10" descr="A greenhouse with plants in it&#10;&#10;Description automatically generated">
                  <a:extLst>
                    <a:ext uri="{FF2B5EF4-FFF2-40B4-BE49-F238E27FC236}">
                      <a16:creationId xmlns:a16="http://schemas.microsoft.com/office/drawing/2014/main" id="{F3ACC665-2A3E-8C02-F996-37E51ADC6CFE}"/>
                    </a:ext>
                  </a:extLst>
                </p:cNvPr>
                <p:cNvPicPr>
                  <a:picLocks noChangeAspect="1"/>
                </p:cNvPicPr>
                <p:nvPr/>
              </p:nvPicPr>
              <p:blipFill rotWithShape="1">
                <a:blip r:embed="rId6">
                  <a:extLst>
                    <a:ext uri="{28A0092B-C50C-407E-A947-70E740481C1C}">
                      <a14:useLocalDpi xmlns:a14="http://schemas.microsoft.com/office/drawing/2010/main" val="0"/>
                    </a:ext>
                  </a:extLst>
                </a:blip>
                <a:srcRect t="26988"/>
                <a:stretch/>
              </p:blipFill>
              <p:spPr>
                <a:xfrm>
                  <a:off x="4155205" y="2366235"/>
                  <a:ext cx="3881589" cy="2125530"/>
                </a:xfrm>
                <a:prstGeom prst="rect">
                  <a:avLst/>
                </a:prstGeom>
              </p:spPr>
            </p:pic>
            <p:pic>
              <p:nvPicPr>
                <p:cNvPr id="17" name="Picture 16" descr="A greenhouse with plants in it&#10;&#10;Description automatically generated">
                  <a:extLst>
                    <a:ext uri="{FF2B5EF4-FFF2-40B4-BE49-F238E27FC236}">
                      <a16:creationId xmlns:a16="http://schemas.microsoft.com/office/drawing/2014/main" id="{846CEDDE-D7DB-B927-9DF5-E117F73A8A60}"/>
                    </a:ext>
                  </a:extLst>
                </p:cNvPr>
                <p:cNvPicPr>
                  <a:picLocks noChangeAspect="1"/>
                </p:cNvPicPr>
                <p:nvPr/>
              </p:nvPicPr>
              <p:blipFill rotWithShape="1">
                <a:blip r:embed="rId7">
                  <a:extLst>
                    <a:ext uri="{28A0092B-C50C-407E-A947-70E740481C1C}">
                      <a14:useLocalDpi xmlns:a14="http://schemas.microsoft.com/office/drawing/2010/main" val="0"/>
                    </a:ext>
                  </a:extLst>
                </a:blip>
                <a:srcRect t="26988"/>
                <a:stretch/>
              </p:blipFill>
              <p:spPr>
                <a:xfrm>
                  <a:off x="92507" y="2366235"/>
                  <a:ext cx="3881589" cy="2125530"/>
                </a:xfrm>
                <a:prstGeom prst="rect">
                  <a:avLst/>
                </a:prstGeom>
              </p:spPr>
            </p:pic>
          </p:grpSp>
          <p:sp>
            <p:nvSpPr>
              <p:cNvPr id="19" name="TextBox 18">
                <a:extLst>
                  <a:ext uri="{FF2B5EF4-FFF2-40B4-BE49-F238E27FC236}">
                    <a16:creationId xmlns:a16="http://schemas.microsoft.com/office/drawing/2014/main" id="{D9E1716D-57F6-3226-C00E-30019CF7CB09}"/>
                  </a:ext>
                </a:extLst>
              </p:cNvPr>
              <p:cNvSpPr txBox="1"/>
              <p:nvPr/>
            </p:nvSpPr>
            <p:spPr>
              <a:xfrm>
                <a:off x="929120" y="4559210"/>
                <a:ext cx="2208362" cy="369332"/>
              </a:xfrm>
              <a:prstGeom prst="rect">
                <a:avLst/>
              </a:prstGeom>
              <a:noFill/>
            </p:spPr>
            <p:txBody>
              <a:bodyPr wrap="square" rtlCol="0">
                <a:spAutoFit/>
              </a:bodyPr>
              <a:lstStyle/>
              <a:p>
                <a:pPr algn="ctr"/>
                <a:r>
                  <a:rPr lang="en-US" dirty="0"/>
                  <a:t>1 week </a:t>
                </a:r>
              </a:p>
            </p:txBody>
          </p:sp>
          <p:sp>
            <p:nvSpPr>
              <p:cNvPr id="20" name="TextBox 19">
                <a:extLst>
                  <a:ext uri="{FF2B5EF4-FFF2-40B4-BE49-F238E27FC236}">
                    <a16:creationId xmlns:a16="http://schemas.microsoft.com/office/drawing/2014/main" id="{E64388F3-84A2-F939-5EF4-D493E091A855}"/>
                  </a:ext>
                </a:extLst>
              </p:cNvPr>
              <p:cNvSpPr txBox="1"/>
              <p:nvPr/>
            </p:nvSpPr>
            <p:spPr>
              <a:xfrm>
                <a:off x="5011301" y="4559210"/>
                <a:ext cx="2208362" cy="369332"/>
              </a:xfrm>
              <a:prstGeom prst="rect">
                <a:avLst/>
              </a:prstGeom>
              <a:noFill/>
            </p:spPr>
            <p:txBody>
              <a:bodyPr wrap="square" rtlCol="0">
                <a:spAutoFit/>
              </a:bodyPr>
              <a:lstStyle/>
              <a:p>
                <a:pPr algn="ctr"/>
                <a:r>
                  <a:rPr lang="en-US" dirty="0"/>
                  <a:t>2 weeks</a:t>
                </a:r>
              </a:p>
            </p:txBody>
          </p:sp>
          <p:sp>
            <p:nvSpPr>
              <p:cNvPr id="21" name="TextBox 20">
                <a:extLst>
                  <a:ext uri="{FF2B5EF4-FFF2-40B4-BE49-F238E27FC236}">
                    <a16:creationId xmlns:a16="http://schemas.microsoft.com/office/drawing/2014/main" id="{2C3535B4-8072-BB33-583D-A849ABB7F595}"/>
                  </a:ext>
                </a:extLst>
              </p:cNvPr>
              <p:cNvSpPr txBox="1"/>
              <p:nvPr/>
            </p:nvSpPr>
            <p:spPr>
              <a:xfrm>
                <a:off x="9054520" y="4559209"/>
                <a:ext cx="2208362" cy="369332"/>
              </a:xfrm>
              <a:prstGeom prst="rect">
                <a:avLst/>
              </a:prstGeom>
              <a:noFill/>
            </p:spPr>
            <p:txBody>
              <a:bodyPr wrap="square" rtlCol="0">
                <a:spAutoFit/>
              </a:bodyPr>
              <a:lstStyle/>
              <a:p>
                <a:pPr algn="ctr"/>
                <a:r>
                  <a:rPr lang="en-US" dirty="0"/>
                  <a:t>4 weeks</a:t>
                </a:r>
              </a:p>
            </p:txBody>
          </p:sp>
        </p:grpSp>
        <p:sp>
          <p:nvSpPr>
            <p:cNvPr id="23" name="TextBox 22">
              <a:extLst>
                <a:ext uri="{FF2B5EF4-FFF2-40B4-BE49-F238E27FC236}">
                  <a16:creationId xmlns:a16="http://schemas.microsoft.com/office/drawing/2014/main" id="{9E8F2ABB-0C38-006B-09E6-88E2E1F100F9}"/>
                </a:ext>
              </a:extLst>
            </p:cNvPr>
            <p:cNvSpPr txBox="1"/>
            <p:nvPr/>
          </p:nvSpPr>
          <p:spPr>
            <a:xfrm>
              <a:off x="4048399" y="1846115"/>
              <a:ext cx="4095200" cy="461665"/>
            </a:xfrm>
            <a:prstGeom prst="rect">
              <a:avLst/>
            </a:prstGeom>
            <a:noFill/>
          </p:spPr>
          <p:txBody>
            <a:bodyPr wrap="square" rtlCol="0">
              <a:spAutoFit/>
            </a:bodyPr>
            <a:lstStyle/>
            <a:p>
              <a:pPr algn="ctr"/>
              <a:r>
                <a:rPr lang="en-US" sz="2400" dirty="0"/>
                <a:t>Visual signs of drought stress</a:t>
              </a:r>
            </a:p>
          </p:txBody>
        </p:sp>
      </p:grpSp>
    </p:spTree>
    <p:extLst>
      <p:ext uri="{BB962C8B-B14F-4D97-AF65-F5344CB8AC3E}">
        <p14:creationId xmlns:p14="http://schemas.microsoft.com/office/powerpoint/2010/main" val="296448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 view of a tunnel from the ground&#10;&#10;Description automatically generated with medium confidence">
            <a:extLst>
              <a:ext uri="{FF2B5EF4-FFF2-40B4-BE49-F238E27FC236}">
                <a16:creationId xmlns:a16="http://schemas.microsoft.com/office/drawing/2014/main" id="{23D18AD0-AE2F-4577-1679-56439E03173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 b="25039"/>
          <a:stretch/>
        </p:blipFill>
        <p:spPr>
          <a:xfrm rot="10800000">
            <a:off x="-6588" y="10"/>
            <a:ext cx="12198588" cy="6857990"/>
          </a:xfrm>
          <a:prstGeom prst="rect">
            <a:avLst/>
          </a:prstGeom>
        </p:spPr>
      </p:pic>
      <p:sp>
        <p:nvSpPr>
          <p:cNvPr id="7" name="Rectangle 6">
            <a:extLst>
              <a:ext uri="{FF2B5EF4-FFF2-40B4-BE49-F238E27FC236}">
                <a16:creationId xmlns:a16="http://schemas.microsoft.com/office/drawing/2014/main" id="{82DD239F-816D-20B8-1626-D6564ED57685}"/>
              </a:ext>
            </a:extLst>
          </p:cNvPr>
          <p:cNvSpPr/>
          <p:nvPr/>
        </p:nvSpPr>
        <p:spPr>
          <a:xfrm>
            <a:off x="385787" y="573747"/>
            <a:ext cx="7956778" cy="57105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B79ACEDC-01EB-C5D6-E43B-32568E68F364}"/>
              </a:ext>
            </a:extLst>
          </p:cNvPr>
          <p:cNvGraphicFramePr>
            <a:graphicFrameLocks noGrp="1"/>
          </p:cNvGraphicFramePr>
          <p:nvPr>
            <p:ph idx="1"/>
            <p:extLst>
              <p:ext uri="{D42A27DB-BD31-4B8C-83A1-F6EECF244321}">
                <p14:modId xmlns:p14="http://schemas.microsoft.com/office/powerpoint/2010/main" val="3386515938"/>
              </p:ext>
            </p:extLst>
          </p:nvPr>
        </p:nvGraphicFramePr>
        <p:xfrm>
          <a:off x="385786" y="573747"/>
          <a:ext cx="7956778" cy="5710506"/>
        </p:xfrm>
        <a:graphic>
          <a:graphicData uri="http://schemas.openxmlformats.org/drawingml/2006/table">
            <a:tbl>
              <a:tblPr firstRow="1" firstCol="1" bandRow="1"/>
              <a:tblGrid>
                <a:gridCol w="1627444">
                  <a:extLst>
                    <a:ext uri="{9D8B030D-6E8A-4147-A177-3AD203B41FA5}">
                      <a16:colId xmlns:a16="http://schemas.microsoft.com/office/drawing/2014/main" val="2354402470"/>
                    </a:ext>
                  </a:extLst>
                </a:gridCol>
                <a:gridCol w="4454479">
                  <a:extLst>
                    <a:ext uri="{9D8B030D-6E8A-4147-A177-3AD203B41FA5}">
                      <a16:colId xmlns:a16="http://schemas.microsoft.com/office/drawing/2014/main" val="1973410002"/>
                    </a:ext>
                  </a:extLst>
                </a:gridCol>
                <a:gridCol w="926164">
                  <a:extLst>
                    <a:ext uri="{9D8B030D-6E8A-4147-A177-3AD203B41FA5}">
                      <a16:colId xmlns:a16="http://schemas.microsoft.com/office/drawing/2014/main" val="1971650606"/>
                    </a:ext>
                  </a:extLst>
                </a:gridCol>
                <a:gridCol w="948691">
                  <a:extLst>
                    <a:ext uri="{9D8B030D-6E8A-4147-A177-3AD203B41FA5}">
                      <a16:colId xmlns:a16="http://schemas.microsoft.com/office/drawing/2014/main" val="3815716551"/>
                    </a:ext>
                  </a:extLst>
                </a:gridCol>
              </a:tblGrid>
              <a:tr h="539522">
                <a:tc>
                  <a:txBody>
                    <a:bodyPr/>
                    <a:lstStyle/>
                    <a:p>
                      <a:pPr marL="0" marR="0" algn="ctr" fontAlgn="t">
                        <a:lnSpc>
                          <a:spcPct val="107000"/>
                        </a:lnSpc>
                        <a:spcBef>
                          <a:spcPts val="0"/>
                        </a:spcBef>
                        <a:spcAft>
                          <a:spcPts val="0"/>
                        </a:spcAft>
                      </a:pP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fontAlgn="t">
                        <a:lnSpc>
                          <a:spcPct val="107000"/>
                        </a:lnSpc>
                        <a:spcBef>
                          <a:spcPts val="0"/>
                        </a:spcBef>
                        <a:spcAft>
                          <a:spcPts val="0"/>
                        </a:spcAft>
                      </a:pPr>
                      <a:r>
                        <a:rPr lang="en-US" sz="2400" b="1" i="0" u="none" strike="noStrike" kern="100" dirty="0">
                          <a:effectLst/>
                          <a:latin typeface="Calibri" panose="020F0502020204030204" pitchFamily="34" charset="0"/>
                          <a:ea typeface="Calibri" panose="020F0502020204030204" pitchFamily="34" charset="0"/>
                          <a:cs typeface="Calibri" panose="020F0502020204030204" pitchFamily="34" charset="0"/>
                        </a:rPr>
                        <a:t>Measurement</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400" b="1" i="0" u="none" strike="noStrike" kern="100" dirty="0">
                          <a:effectLst/>
                          <a:latin typeface="Calibri" panose="020F0502020204030204" pitchFamily="34" charset="0"/>
                          <a:ea typeface="Calibri" panose="020F0502020204030204" pitchFamily="34" charset="0"/>
                          <a:cs typeface="Calibri" panose="020F0502020204030204" pitchFamily="34" charset="0"/>
                        </a:rPr>
                        <a:t>2022</a:t>
                      </a:r>
                      <a:endPar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400" b="1" i="0" u="none" strike="noStrike" kern="100" dirty="0">
                          <a:effectLst/>
                          <a:latin typeface="Calibri" panose="020F0502020204030204" pitchFamily="34" charset="0"/>
                          <a:ea typeface="Calibri" panose="020F0502020204030204" pitchFamily="34" charset="0"/>
                          <a:cs typeface="Calibri" panose="020F0502020204030204" pitchFamily="34" charset="0"/>
                        </a:rPr>
                        <a:t>2023</a:t>
                      </a:r>
                      <a:endPar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6942181"/>
                  </a:ext>
                </a:extLst>
              </a:tr>
              <a:tr h="397768">
                <a:tc rowSpan="3">
                  <a:txBody>
                    <a:bodyPr/>
                    <a:lstStyle/>
                    <a:p>
                      <a:pPr marL="0" marR="0" algn="r" fontAlgn="t">
                        <a:lnSpc>
                          <a:spcPct val="107000"/>
                        </a:lnSpc>
                        <a:spcBef>
                          <a:spcPts val="0"/>
                        </a:spcBef>
                        <a:spcAft>
                          <a:spcPts val="0"/>
                        </a:spcAft>
                      </a:pPr>
                      <a:r>
                        <a:rPr lang="en-US" sz="2000" b="0" i="1" u="none" strike="noStrike" dirty="0">
                          <a:effectLst/>
                          <a:latin typeface="Calibri" panose="020F0502020204030204" pitchFamily="34" charset="0"/>
                          <a:ea typeface="Calibri" panose="020F0502020204030204" pitchFamily="34" charset="0"/>
                          <a:cs typeface="Calibri" panose="020F0502020204030204" pitchFamily="34" charset="0"/>
                        </a:rPr>
                        <a:t>Growth</a:t>
                      </a:r>
                    </a:p>
                  </a:txBody>
                  <a:tcPr marL="120976" marR="120976" marT="16802"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Height </a:t>
                      </a:r>
                      <a:r>
                        <a:rPr lang="en-US" sz="2000" b="0" i="0" u="none" strike="noStrike"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en-US" sz="2000" b="0"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2440170"/>
                  </a:ext>
                </a:extLst>
              </a:tr>
              <a:tr h="397768">
                <a:tc vMerge="1">
                  <a:txBody>
                    <a:bodyPr/>
                    <a:lstStyle/>
                    <a:p>
                      <a:endParaRPr lang="en-US"/>
                    </a:p>
                  </a:txBody>
                  <a:tcPr/>
                </a:tc>
                <a:tc>
                  <a:txBody>
                    <a:bodyPr/>
                    <a:lstStyle/>
                    <a:p>
                      <a:pPr marL="0" marR="0" algn="l"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Diameter</a:t>
                      </a: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6127005"/>
                  </a:ext>
                </a:extLst>
              </a:tr>
              <a:tr h="397768">
                <a:tc vMerge="1">
                  <a:txBody>
                    <a:bodyPr/>
                    <a:lstStyle/>
                    <a:p>
                      <a:pPr marL="0" marR="0" algn="l" fontAlgn="t">
                        <a:lnSpc>
                          <a:spcPct val="107000"/>
                        </a:lnSpc>
                        <a:spcBef>
                          <a:spcPts val="0"/>
                        </a:spcBef>
                        <a:spcAft>
                          <a:spcPts val="0"/>
                        </a:spcAft>
                      </a:pPr>
                      <a:endParaRPr lang="en-US" sz="1900" b="0" i="0" u="none" strike="noStrike" dirty="0">
                        <a:effectLst/>
                        <a:latin typeface="Arial" panose="020B060402020202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Biomass (roots + shoots)</a:t>
                      </a:r>
                      <a:r>
                        <a:rPr lang="en-US" sz="2000" b="0" i="0" u="none" strike="noStrike"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868514"/>
                  </a:ext>
                </a:extLst>
              </a:tr>
              <a:tr h="397768">
                <a:tc rowSpan="8">
                  <a:txBody>
                    <a:bodyPr/>
                    <a:lstStyle/>
                    <a:p>
                      <a:pPr marL="0" marR="0" algn="r" fontAlgn="t">
                        <a:lnSpc>
                          <a:spcPct val="107000"/>
                        </a:lnSpc>
                        <a:spcBef>
                          <a:spcPts val="0"/>
                        </a:spcBef>
                        <a:spcAft>
                          <a:spcPts val="0"/>
                        </a:spcAft>
                      </a:pPr>
                      <a:r>
                        <a:rPr lang="en-US" sz="2000" b="0" i="1" u="none" strike="noStrike" dirty="0">
                          <a:effectLst/>
                          <a:latin typeface="Calibri" panose="020F0502020204030204" pitchFamily="34" charset="0"/>
                          <a:ea typeface="Calibri" panose="020F0502020204030204" pitchFamily="34" charset="0"/>
                          <a:cs typeface="Calibri" panose="020F0502020204030204" pitchFamily="34" charset="0"/>
                        </a:rPr>
                        <a:t>Physiology</a:t>
                      </a:r>
                    </a:p>
                  </a:txBody>
                  <a:tcPr marL="120976" marR="120976" marT="16802"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Photosynthetic rate</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6983711"/>
                  </a:ext>
                </a:extLst>
              </a:tr>
              <a:tr h="397768">
                <a:tc vMerge="1">
                  <a:txBody>
                    <a:bodyPr/>
                    <a:lstStyle/>
                    <a:p>
                      <a:pPr marL="0" marR="0" algn="l" fontAlgn="t">
                        <a:lnSpc>
                          <a:spcPct val="107000"/>
                        </a:lnSpc>
                        <a:spcBef>
                          <a:spcPts val="0"/>
                        </a:spcBef>
                        <a:spcAft>
                          <a:spcPts val="0"/>
                        </a:spcAft>
                      </a:pPr>
                      <a:endParaRPr lang="en-US" sz="1900" b="0" i="0" u="none" strike="noStrike" dirty="0">
                        <a:effectLst/>
                        <a:latin typeface="Arial" panose="020B060402020202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Stomatal conductance rate </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7687823"/>
                  </a:ext>
                </a:extLst>
              </a:tr>
              <a:tr h="397768">
                <a:tc vMerge="1">
                  <a:txBody>
                    <a:bodyPr/>
                    <a:lstStyle/>
                    <a:p>
                      <a:pPr marL="0" marR="0" algn="l" fontAlgn="t">
                        <a:lnSpc>
                          <a:spcPct val="107000"/>
                        </a:lnSpc>
                        <a:spcBef>
                          <a:spcPts val="0"/>
                        </a:spcBef>
                        <a:spcAft>
                          <a:spcPts val="0"/>
                        </a:spcAft>
                      </a:pPr>
                      <a:endParaRPr lang="en-US" sz="1900" b="0" i="0" u="none" strike="noStrike" dirty="0">
                        <a:effectLst/>
                        <a:latin typeface="Arial" panose="020B060402020202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Predawn/midday water potential</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kern="100">
                          <a:effectLst/>
                          <a:latin typeface="Calibri" panose="020F0502020204030204" pitchFamily="34" charset="0"/>
                          <a:ea typeface="Calibri" panose="020F0502020204030204" pitchFamily="34" charset="0"/>
                          <a:cs typeface="Calibri" panose="020F0502020204030204" pitchFamily="34" charset="0"/>
                        </a:rPr>
                        <a:t>X</a:t>
                      </a: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363717"/>
                  </a:ext>
                </a:extLst>
              </a:tr>
              <a:tr h="397768">
                <a:tc vMerge="1">
                  <a:txBody>
                    <a:bodyPr/>
                    <a:lstStyle/>
                    <a:p>
                      <a:pPr marL="0" marR="0" algn="ctr" fontAlgn="t">
                        <a:lnSpc>
                          <a:spcPct val="107000"/>
                        </a:lnSpc>
                        <a:spcBef>
                          <a:spcPts val="0"/>
                        </a:spcBef>
                        <a:spcAft>
                          <a:spcPts val="0"/>
                        </a:spcAft>
                      </a:pPr>
                      <a:endPar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Turgor loss point</a:t>
                      </a: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7306994"/>
                  </a:ext>
                </a:extLst>
              </a:tr>
              <a:tr h="397768">
                <a:tc vMerge="1">
                  <a:txBody>
                    <a:bodyPr/>
                    <a:lstStyle/>
                    <a:p>
                      <a:pPr marL="0" marR="0" algn="ctr" fontAlgn="t">
                        <a:lnSpc>
                          <a:spcPct val="107000"/>
                        </a:lnSpc>
                        <a:spcBef>
                          <a:spcPts val="0"/>
                        </a:spcBef>
                        <a:spcAft>
                          <a:spcPts val="0"/>
                        </a:spcAft>
                      </a:pPr>
                      <a:endPar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07000"/>
                        </a:lnSpc>
                        <a:spcBef>
                          <a:spcPts val="0"/>
                        </a:spcBef>
                        <a:spcAft>
                          <a:spcPts val="0"/>
                        </a:spcAft>
                        <a:buClrTx/>
                        <a:buSzTx/>
                        <a:buFontTx/>
                        <a:buNone/>
                        <a:tabLst/>
                        <a:defRPr/>
                      </a:pPr>
                      <a:r>
                        <a:rPr lang="en-US" sz="2000" b="0" i="0" u="none" strike="noStrike" kern="100" dirty="0">
                          <a:effectLst/>
                          <a:latin typeface="Calibri" panose="020F0502020204030204" pitchFamily="34" charset="0"/>
                          <a:ea typeface="Calibri" panose="020F0502020204030204" pitchFamily="34" charset="0"/>
                          <a:cs typeface="Calibri" panose="020F0502020204030204" pitchFamily="34" charset="0"/>
                        </a:rPr>
                        <a:t>Chlorophyll fluorescence</a:t>
                      </a: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7369464"/>
                  </a:ext>
                </a:extLst>
              </a:tr>
              <a:tr h="397768">
                <a:tc vMerge="1">
                  <a:txBody>
                    <a:bodyPr/>
                    <a:lstStyle/>
                    <a:p>
                      <a:pPr marL="0" marR="0" algn="ctr" fontAlgn="t">
                        <a:lnSpc>
                          <a:spcPct val="107000"/>
                        </a:lnSpc>
                        <a:spcBef>
                          <a:spcPts val="0"/>
                        </a:spcBef>
                        <a:spcAft>
                          <a:spcPts val="0"/>
                        </a:spcAft>
                      </a:pPr>
                      <a:endPar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Native embolism/hydraulic conductance</a:t>
                      </a: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8010190"/>
                  </a:ext>
                </a:extLst>
              </a:tr>
              <a:tr h="397768">
                <a:tc vMerge="1">
                  <a:txBody>
                    <a:bodyPr/>
                    <a:lstStyle/>
                    <a:p>
                      <a:pPr marL="0" marR="0" algn="ctr" fontAlgn="t">
                        <a:lnSpc>
                          <a:spcPct val="107000"/>
                        </a:lnSpc>
                        <a:spcBef>
                          <a:spcPts val="0"/>
                        </a:spcBef>
                        <a:spcAft>
                          <a:spcPts val="0"/>
                        </a:spcAft>
                      </a:pP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Phenology</a:t>
                      </a: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638716"/>
                  </a:ext>
                </a:extLst>
              </a:tr>
              <a:tr h="397768">
                <a:tc vMerge="1">
                  <a:txBody>
                    <a:bodyPr/>
                    <a:lstStyle/>
                    <a:p>
                      <a:pPr marL="0" marR="0" algn="ctr" fontAlgn="t">
                        <a:lnSpc>
                          <a:spcPct val="107000"/>
                        </a:lnSpc>
                        <a:spcBef>
                          <a:spcPts val="0"/>
                        </a:spcBef>
                        <a:spcAft>
                          <a:spcPts val="0"/>
                        </a:spcAft>
                      </a:pP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Leaf carbon/nitrogen content</a:t>
                      </a: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2699182"/>
                  </a:ext>
                </a:extLst>
              </a:tr>
              <a:tr h="397768">
                <a:tc rowSpan="2">
                  <a:txBody>
                    <a:bodyPr/>
                    <a:lstStyle/>
                    <a:p>
                      <a:pPr marL="0" marR="0" algn="r" fontAlgn="t">
                        <a:lnSpc>
                          <a:spcPct val="107000"/>
                        </a:lnSpc>
                        <a:spcBef>
                          <a:spcPts val="0"/>
                        </a:spcBef>
                        <a:spcAft>
                          <a:spcPts val="0"/>
                        </a:spcAft>
                      </a:pPr>
                      <a:r>
                        <a:rPr lang="en-US" sz="2000" b="0" i="1" u="none" strike="noStrike" dirty="0">
                          <a:effectLst/>
                          <a:latin typeface="Calibri" panose="020F0502020204030204" pitchFamily="34" charset="0"/>
                          <a:ea typeface="Calibri" panose="020F0502020204030204" pitchFamily="34" charset="0"/>
                          <a:cs typeface="Calibri" panose="020F0502020204030204" pitchFamily="34" charset="0"/>
                        </a:rPr>
                        <a:t>Anatomy</a:t>
                      </a:r>
                    </a:p>
                  </a:txBody>
                  <a:tcPr marL="120976" marR="120976" marT="16802"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Specific leaf area</a:t>
                      </a: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20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9251283"/>
                  </a:ext>
                </a:extLst>
              </a:tr>
              <a:tr h="397768">
                <a:tc vMerge="1">
                  <a:txBody>
                    <a:bodyPr/>
                    <a:lstStyle/>
                    <a:p>
                      <a:pPr marL="0" marR="0" algn="ctr" fontAlgn="t">
                        <a:lnSpc>
                          <a:spcPct val="107000"/>
                        </a:lnSpc>
                        <a:spcBef>
                          <a:spcPts val="0"/>
                        </a:spcBef>
                        <a:spcAft>
                          <a:spcPts val="0"/>
                        </a:spcAft>
                      </a:pP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Stomatal size and density</a:t>
                      </a:r>
                    </a:p>
                  </a:txBody>
                  <a:tcPr marL="120976" marR="120976" marT="16802"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endParaRP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X</a:t>
                      </a:r>
                    </a:p>
                  </a:txBody>
                  <a:tcPr marL="120976" marR="120976" marT="168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2462458"/>
                  </a:ext>
                </a:extLst>
              </a:tr>
            </a:tbl>
          </a:graphicData>
        </a:graphic>
      </p:graphicFrame>
      <p:pic>
        <p:nvPicPr>
          <p:cNvPr id="3" name="Picture 2" descr="A person standing next to a plant&#10;&#10;Description automatically generated">
            <a:extLst>
              <a:ext uri="{FF2B5EF4-FFF2-40B4-BE49-F238E27FC236}">
                <a16:creationId xmlns:a16="http://schemas.microsoft.com/office/drawing/2014/main" id="{1836CB4A-27DD-0978-8034-CAC242298691}"/>
              </a:ext>
            </a:extLst>
          </p:cNvPr>
          <p:cNvPicPr>
            <a:picLocks noChangeAspect="1"/>
          </p:cNvPicPr>
          <p:nvPr/>
        </p:nvPicPr>
        <p:blipFill rotWithShape="1">
          <a:blip r:embed="rId4">
            <a:extLst>
              <a:ext uri="{28A0092B-C50C-407E-A947-70E740481C1C}">
                <a14:useLocalDpi xmlns:a14="http://schemas.microsoft.com/office/drawing/2010/main" val="0"/>
              </a:ext>
            </a:extLst>
          </a:blip>
          <a:srcRect l="15093" t="-145" r="22128" b="148"/>
          <a:stretch/>
        </p:blipFill>
        <p:spPr>
          <a:xfrm rot="5400000">
            <a:off x="8957558" y="3473984"/>
            <a:ext cx="2596016" cy="3101290"/>
          </a:xfrm>
          <a:prstGeom prst="rect">
            <a:avLst/>
          </a:prstGeom>
        </p:spPr>
      </p:pic>
      <p:pic>
        <p:nvPicPr>
          <p:cNvPr id="5" name="Picture 4">
            <a:extLst>
              <a:ext uri="{FF2B5EF4-FFF2-40B4-BE49-F238E27FC236}">
                <a16:creationId xmlns:a16="http://schemas.microsoft.com/office/drawing/2014/main" id="{E124E399-BDA9-BFD5-8E29-1B7CD376E7A4}"/>
              </a:ext>
            </a:extLst>
          </p:cNvPr>
          <p:cNvPicPr>
            <a:picLocks noChangeAspect="1"/>
          </p:cNvPicPr>
          <p:nvPr/>
        </p:nvPicPr>
        <p:blipFill rotWithShape="1">
          <a:blip r:embed="rId5"/>
          <a:srcRect b="16413"/>
          <a:stretch/>
        </p:blipFill>
        <p:spPr>
          <a:xfrm>
            <a:off x="8704923" y="573747"/>
            <a:ext cx="3101290" cy="2909477"/>
          </a:xfrm>
          <a:prstGeom prst="rect">
            <a:avLst/>
          </a:prstGeom>
        </p:spPr>
      </p:pic>
    </p:spTree>
    <p:extLst>
      <p:ext uri="{BB962C8B-B14F-4D97-AF65-F5344CB8AC3E}">
        <p14:creationId xmlns:p14="http://schemas.microsoft.com/office/powerpoint/2010/main" val="2721468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9B9-2A15-47F3-ED7D-097ABE92D551}"/>
              </a:ext>
            </a:extLst>
          </p:cNvPr>
          <p:cNvSpPr>
            <a:spLocks noGrp="1"/>
          </p:cNvSpPr>
          <p:nvPr>
            <p:ph type="title"/>
          </p:nvPr>
        </p:nvSpPr>
        <p:spPr/>
        <p:txBody>
          <a:bodyPr/>
          <a:lstStyle/>
          <a:p>
            <a:r>
              <a:rPr lang="en-US" dirty="0"/>
              <a:t>They grow up so fast </a:t>
            </a:r>
          </a:p>
        </p:txBody>
      </p:sp>
      <p:sp>
        <p:nvSpPr>
          <p:cNvPr id="3" name="Content Placeholder 2">
            <a:extLst>
              <a:ext uri="{FF2B5EF4-FFF2-40B4-BE49-F238E27FC236}">
                <a16:creationId xmlns:a16="http://schemas.microsoft.com/office/drawing/2014/main" id="{347BCC45-99AE-DE0B-E2F4-A8B30F780D05}"/>
              </a:ext>
            </a:extLst>
          </p:cNvPr>
          <p:cNvSpPr>
            <a:spLocks noGrp="1"/>
          </p:cNvSpPr>
          <p:nvPr>
            <p:ph idx="1"/>
          </p:nvPr>
        </p:nvSpPr>
        <p:spPr/>
        <p:txBody>
          <a:bodyPr/>
          <a:lstStyle/>
          <a:p>
            <a:endParaRPr lang="en-US"/>
          </a:p>
        </p:txBody>
      </p:sp>
      <p:pic>
        <p:nvPicPr>
          <p:cNvPr id="18" name="Picture 17" descr="A greenhouse with plants in pots&#10;&#10;Description automatically generated">
            <a:extLst>
              <a:ext uri="{FF2B5EF4-FFF2-40B4-BE49-F238E27FC236}">
                <a16:creationId xmlns:a16="http://schemas.microsoft.com/office/drawing/2014/main" id="{43978E43-DD6D-AEC8-6A25-9B3BA23D8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7" y="1770834"/>
            <a:ext cx="6106872" cy="4580154"/>
          </a:xfrm>
          <a:prstGeom prst="rect">
            <a:avLst/>
          </a:prstGeom>
        </p:spPr>
      </p:pic>
      <p:pic>
        <p:nvPicPr>
          <p:cNvPr id="19" name="Picture 18">
            <a:extLst>
              <a:ext uri="{FF2B5EF4-FFF2-40B4-BE49-F238E27FC236}">
                <a16:creationId xmlns:a16="http://schemas.microsoft.com/office/drawing/2014/main" id="{616E2AE4-C884-019F-D700-816920438037}"/>
              </a:ext>
            </a:extLst>
          </p:cNvPr>
          <p:cNvPicPr>
            <a:picLocks noChangeAspect="1"/>
          </p:cNvPicPr>
          <p:nvPr/>
        </p:nvPicPr>
        <p:blipFill>
          <a:blip r:embed="rId4"/>
          <a:stretch>
            <a:fillRect/>
          </a:stretch>
        </p:blipFill>
        <p:spPr>
          <a:xfrm>
            <a:off x="6165275" y="1770833"/>
            <a:ext cx="6106872" cy="4580154"/>
          </a:xfrm>
          <a:prstGeom prst="rect">
            <a:avLst/>
          </a:prstGeom>
        </p:spPr>
      </p:pic>
      <p:pic>
        <p:nvPicPr>
          <p:cNvPr id="4" name="Picture 3">
            <a:extLst>
              <a:ext uri="{FF2B5EF4-FFF2-40B4-BE49-F238E27FC236}">
                <a16:creationId xmlns:a16="http://schemas.microsoft.com/office/drawing/2014/main" id="{AF0A4EEE-7559-C88F-C76E-36BE3A5551D6}"/>
              </a:ext>
            </a:extLst>
          </p:cNvPr>
          <p:cNvPicPr>
            <a:picLocks noChangeAspect="1"/>
          </p:cNvPicPr>
          <p:nvPr/>
        </p:nvPicPr>
        <p:blipFill>
          <a:blip r:embed="rId5"/>
          <a:stretch>
            <a:fillRect/>
          </a:stretch>
        </p:blipFill>
        <p:spPr>
          <a:xfrm>
            <a:off x="5823405" y="594694"/>
            <a:ext cx="802863" cy="802863"/>
          </a:xfrm>
          <a:prstGeom prst="rect">
            <a:avLst/>
          </a:prstGeom>
        </p:spPr>
      </p:pic>
    </p:spTree>
    <p:extLst>
      <p:ext uri="{BB962C8B-B14F-4D97-AF65-F5344CB8AC3E}">
        <p14:creationId xmlns:p14="http://schemas.microsoft.com/office/powerpoint/2010/main" val="467968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descr="A view of a tunnel from the ground&#10;&#10;Description automatically generated with medium confidence">
            <a:extLst>
              <a:ext uri="{FF2B5EF4-FFF2-40B4-BE49-F238E27FC236}">
                <a16:creationId xmlns:a16="http://schemas.microsoft.com/office/drawing/2014/main" id="{374525CB-63F2-DD26-EA93-0ADB393BA8F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 b="25039"/>
          <a:stretch/>
        </p:blipFill>
        <p:spPr>
          <a:xfrm rot="10800000">
            <a:off x="-6588" y="10"/>
            <a:ext cx="12198588" cy="6857990"/>
          </a:xfrm>
          <a:prstGeom prst="rect">
            <a:avLst/>
          </a:prstGeom>
        </p:spPr>
      </p:pic>
      <p:sp>
        <p:nvSpPr>
          <p:cNvPr id="16" name="Rectangle 15">
            <a:extLst>
              <a:ext uri="{FF2B5EF4-FFF2-40B4-BE49-F238E27FC236}">
                <a16:creationId xmlns:a16="http://schemas.microsoft.com/office/drawing/2014/main" id="{0D293377-CF22-6EA4-5D58-632474F9B512}"/>
              </a:ext>
            </a:extLst>
          </p:cNvPr>
          <p:cNvSpPr/>
          <p:nvPr/>
        </p:nvSpPr>
        <p:spPr>
          <a:xfrm>
            <a:off x="1579413" y="364125"/>
            <a:ext cx="9343717" cy="620292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91BC9-AFA6-0356-B157-01011237ED66}"/>
              </a:ext>
            </a:extLst>
          </p:cNvPr>
          <p:cNvSpPr>
            <a:spLocks noGrp="1"/>
          </p:cNvSpPr>
          <p:nvPr>
            <p:ph type="title"/>
          </p:nvPr>
        </p:nvSpPr>
        <p:spPr>
          <a:xfrm>
            <a:off x="2769145" y="391835"/>
            <a:ext cx="6026624" cy="751760"/>
          </a:xfrm>
        </p:spPr>
        <p:txBody>
          <a:bodyPr>
            <a:normAutofit/>
          </a:bodyPr>
          <a:lstStyle/>
          <a:p>
            <a:pPr algn="ctr"/>
            <a:r>
              <a:rPr lang="en-US" sz="2800" dirty="0"/>
              <a:t>Percent height increase</a:t>
            </a:r>
          </a:p>
        </p:txBody>
      </p:sp>
      <p:pic>
        <p:nvPicPr>
          <p:cNvPr id="4" name="Picture 3">
            <a:extLst>
              <a:ext uri="{FF2B5EF4-FFF2-40B4-BE49-F238E27FC236}">
                <a16:creationId xmlns:a16="http://schemas.microsoft.com/office/drawing/2014/main" id="{EA1874FD-FCB9-6088-0191-9DEABEA11765}"/>
              </a:ext>
            </a:extLst>
          </p:cNvPr>
          <p:cNvPicPr>
            <a:picLocks noChangeAspect="1"/>
          </p:cNvPicPr>
          <p:nvPr/>
        </p:nvPicPr>
        <p:blipFill rotWithShape="1">
          <a:blip r:embed="rId4"/>
          <a:srcRect r="15701"/>
          <a:stretch/>
        </p:blipFill>
        <p:spPr>
          <a:xfrm>
            <a:off x="2149393" y="930926"/>
            <a:ext cx="6780105" cy="5542176"/>
          </a:xfrm>
          <a:prstGeom prst="rect">
            <a:avLst/>
          </a:prstGeom>
        </p:spPr>
      </p:pic>
      <p:pic>
        <p:nvPicPr>
          <p:cNvPr id="5" name="Picture 4">
            <a:extLst>
              <a:ext uri="{FF2B5EF4-FFF2-40B4-BE49-F238E27FC236}">
                <a16:creationId xmlns:a16="http://schemas.microsoft.com/office/drawing/2014/main" id="{02757D98-2DF0-CD3B-458B-D236AAC2B5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7917286">
            <a:off x="7697763" y="1145707"/>
            <a:ext cx="631898" cy="411416"/>
          </a:xfrm>
          <a:prstGeom prst="rect">
            <a:avLst/>
          </a:prstGeom>
        </p:spPr>
      </p:pic>
      <p:pic>
        <p:nvPicPr>
          <p:cNvPr id="6" name="Picture 5">
            <a:extLst>
              <a:ext uri="{FF2B5EF4-FFF2-40B4-BE49-F238E27FC236}">
                <a16:creationId xmlns:a16="http://schemas.microsoft.com/office/drawing/2014/main" id="{DB27A95D-073F-217C-AE5A-D1524E620B2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4000" l="9969" r="89720">
                        <a14:foregroundMark x1="58798" y1="87000" x2="59190" y2="91250"/>
                        <a14:foregroundMark x1="58567" y1="84500" x2="58798" y2="87000"/>
                        <a14:foregroundMark x1="48598" y1="88750" x2="51090" y2="91750"/>
                        <a14:foregroundMark x1="52648" y1="93000" x2="54206" y2="94000"/>
                        <a14:backgroundMark x1="80374" y1="71000" x2="79751" y2="79250"/>
                        <a14:backgroundMark x1="80997" y1="74250" x2="80374" y2="66750"/>
                        <a14:backgroundMark x1="53894" y1="87000" x2="53894" y2="87000"/>
                        <a14:backgroundMark x1="47975" y1="76250" x2="47975" y2="76250"/>
                        <a14:backgroundMark x1="47352" y1="74750" x2="47352" y2="74750"/>
                      </a14:backgroundRemoval>
                    </a14:imgEffect>
                  </a14:imgLayer>
                </a14:imgProps>
              </a:ext>
            </a:extLst>
          </a:blip>
          <a:stretch>
            <a:fillRect/>
          </a:stretch>
        </p:blipFill>
        <p:spPr>
          <a:xfrm>
            <a:off x="4824458" y="1072500"/>
            <a:ext cx="447659" cy="557830"/>
          </a:xfrm>
          <a:prstGeom prst="rect">
            <a:avLst/>
          </a:prstGeom>
        </p:spPr>
      </p:pic>
      <p:pic>
        <p:nvPicPr>
          <p:cNvPr id="7" name="Picture 6">
            <a:extLst>
              <a:ext uri="{FF2B5EF4-FFF2-40B4-BE49-F238E27FC236}">
                <a16:creationId xmlns:a16="http://schemas.microsoft.com/office/drawing/2014/main" id="{FE42C907-72F6-976A-15D9-FEEA1BFA02D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3490" r="88423"/>
                    </a14:imgEffect>
                  </a14:imgLayer>
                </a14:imgProps>
              </a:ext>
            </a:extLst>
          </a:blip>
          <a:srcRect l="49123" r="7211"/>
          <a:stretch/>
        </p:blipFill>
        <p:spPr>
          <a:xfrm>
            <a:off x="4824458" y="3500858"/>
            <a:ext cx="314366" cy="539251"/>
          </a:xfrm>
          <a:prstGeom prst="rect">
            <a:avLst/>
          </a:prstGeom>
        </p:spPr>
      </p:pic>
      <p:pic>
        <p:nvPicPr>
          <p:cNvPr id="8" name="Picture 7">
            <a:extLst>
              <a:ext uri="{FF2B5EF4-FFF2-40B4-BE49-F238E27FC236}">
                <a16:creationId xmlns:a16="http://schemas.microsoft.com/office/drawing/2014/main" id="{1DFB384F-61ED-ADE8-E070-3647C5D9B6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31" b="90000" l="7216" r="91753">
                        <a14:foregroundMark x1="51546" y1="7308" x2="51546" y2="7308"/>
                        <a14:foregroundMark x1="49485" y1="4615" x2="49485" y2="4615"/>
                        <a14:foregroundMark x1="89175" y1="23077" x2="89175" y2="23077"/>
                        <a14:foregroundMark x1="92268" y1="35385" x2="92268" y2="35385"/>
                        <a14:foregroundMark x1="7216" y1="48462" x2="7216" y2="48462"/>
                      </a14:backgroundRemoval>
                    </a14:imgEffect>
                  </a14:imgLayer>
                </a14:imgProps>
              </a:ext>
            </a:extLst>
          </a:blip>
          <a:stretch>
            <a:fillRect/>
          </a:stretch>
        </p:blipFill>
        <p:spPr>
          <a:xfrm>
            <a:off x="7781546" y="3439363"/>
            <a:ext cx="464332" cy="689563"/>
          </a:xfrm>
          <a:prstGeom prst="rect">
            <a:avLst/>
          </a:prstGeom>
        </p:spPr>
      </p:pic>
      <p:sp>
        <p:nvSpPr>
          <p:cNvPr id="10" name="Title 1">
            <a:extLst>
              <a:ext uri="{FF2B5EF4-FFF2-40B4-BE49-F238E27FC236}">
                <a16:creationId xmlns:a16="http://schemas.microsoft.com/office/drawing/2014/main" id="{90E19593-183D-9035-C0AF-62EAECA1B82C}"/>
              </a:ext>
            </a:extLst>
          </p:cNvPr>
          <p:cNvSpPr txBox="1">
            <a:spLocks/>
          </p:cNvSpPr>
          <p:nvPr/>
        </p:nvSpPr>
        <p:spPr>
          <a:xfrm rot="16200000">
            <a:off x="-957012" y="3039233"/>
            <a:ext cx="60266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Height growth (% of initial)</a:t>
            </a:r>
          </a:p>
        </p:txBody>
      </p:sp>
      <p:pic>
        <p:nvPicPr>
          <p:cNvPr id="12" name="Picture 11">
            <a:extLst>
              <a:ext uri="{FF2B5EF4-FFF2-40B4-BE49-F238E27FC236}">
                <a16:creationId xmlns:a16="http://schemas.microsoft.com/office/drawing/2014/main" id="{83FB2838-E602-86D5-6427-D18ECEFBD0E1}"/>
              </a:ext>
            </a:extLst>
          </p:cNvPr>
          <p:cNvPicPr>
            <a:picLocks noChangeAspect="1"/>
          </p:cNvPicPr>
          <p:nvPr/>
        </p:nvPicPr>
        <p:blipFill>
          <a:blip r:embed="rId13"/>
          <a:stretch>
            <a:fillRect/>
          </a:stretch>
        </p:blipFill>
        <p:spPr>
          <a:xfrm>
            <a:off x="9003502" y="2736821"/>
            <a:ext cx="1822643" cy="1528074"/>
          </a:xfrm>
          <a:prstGeom prst="rect">
            <a:avLst/>
          </a:prstGeom>
        </p:spPr>
      </p:pic>
    </p:spTree>
    <p:extLst>
      <p:ext uri="{BB962C8B-B14F-4D97-AF65-F5344CB8AC3E}">
        <p14:creationId xmlns:p14="http://schemas.microsoft.com/office/powerpoint/2010/main" val="2214756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2553AD1-4E44-6DC2-4D13-8D3E42624A3E}"/>
              </a:ext>
            </a:extLst>
          </p:cNvPr>
          <p:cNvPicPr>
            <a:picLocks noGrp="1" noChangeAspect="1"/>
          </p:cNvPicPr>
          <p:nvPr>
            <p:ph idx="1"/>
          </p:nvPr>
        </p:nvPicPr>
        <p:blipFill rotWithShape="1">
          <a:blip r:embed="rId3"/>
          <a:srcRect t="3546" b="7061"/>
          <a:stretch/>
        </p:blipFill>
        <p:spPr>
          <a:xfrm>
            <a:off x="20" y="25062"/>
            <a:ext cx="12191980" cy="6866290"/>
          </a:xfrm>
          <a:prstGeom prst="rect">
            <a:avLst/>
          </a:prstGeom>
        </p:spPr>
      </p:pic>
      <p:sp>
        <p:nvSpPr>
          <p:cNvPr id="2" name="Title 1">
            <a:extLst>
              <a:ext uri="{FF2B5EF4-FFF2-40B4-BE49-F238E27FC236}">
                <a16:creationId xmlns:a16="http://schemas.microsoft.com/office/drawing/2014/main" id="{9D4B9F6C-5707-68AB-DB72-AA6D8432FE47}"/>
              </a:ext>
            </a:extLst>
          </p:cNvPr>
          <p:cNvSpPr>
            <a:spLocks noGrp="1"/>
          </p:cNvSpPr>
          <p:nvPr>
            <p:ph type="title"/>
          </p:nvPr>
        </p:nvSpPr>
        <p:spPr>
          <a:xfrm>
            <a:off x="3215865" y="36079"/>
            <a:ext cx="5759152" cy="725545"/>
          </a:xfrm>
          <a:solidFill>
            <a:srgbClr val="8CCEEC"/>
          </a:solidFill>
          <a:ln w="38100">
            <a:solidFill>
              <a:schemeClr val="accent1"/>
            </a:solidFill>
          </a:ln>
        </p:spPr>
        <p:txBody>
          <a:bodyPr>
            <a:normAutofit/>
          </a:bodyPr>
          <a:lstStyle/>
          <a:p>
            <a:pPr algn="ctr"/>
            <a:r>
              <a:rPr lang="en-US" dirty="0"/>
              <a:t>Forest cover in the U.S.</a:t>
            </a:r>
          </a:p>
        </p:txBody>
      </p:sp>
    </p:spTree>
    <p:extLst>
      <p:ext uri="{BB962C8B-B14F-4D97-AF65-F5344CB8AC3E}">
        <p14:creationId xmlns:p14="http://schemas.microsoft.com/office/powerpoint/2010/main" val="649106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descr="A view of a tunnel from the ground&#10;&#10;Description automatically generated with medium confidence">
            <a:extLst>
              <a:ext uri="{FF2B5EF4-FFF2-40B4-BE49-F238E27FC236}">
                <a16:creationId xmlns:a16="http://schemas.microsoft.com/office/drawing/2014/main" id="{374525CB-63F2-DD26-EA93-0ADB393BA8F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 b="25039"/>
          <a:stretch/>
        </p:blipFill>
        <p:spPr>
          <a:xfrm rot="10800000">
            <a:off x="-6588" y="10"/>
            <a:ext cx="12198588" cy="6857990"/>
          </a:xfrm>
          <a:prstGeom prst="rect">
            <a:avLst/>
          </a:prstGeom>
        </p:spPr>
      </p:pic>
      <p:sp>
        <p:nvSpPr>
          <p:cNvPr id="9" name="TextBox 8">
            <a:extLst>
              <a:ext uri="{FF2B5EF4-FFF2-40B4-BE49-F238E27FC236}">
                <a16:creationId xmlns:a16="http://schemas.microsoft.com/office/drawing/2014/main" id="{A9C24BF4-6450-29E0-2FD5-FE92750DA719}"/>
              </a:ext>
            </a:extLst>
          </p:cNvPr>
          <p:cNvSpPr txBox="1"/>
          <p:nvPr/>
        </p:nvSpPr>
        <p:spPr>
          <a:xfrm>
            <a:off x="6910629" y="3764053"/>
            <a:ext cx="5031073" cy="1077218"/>
          </a:xfrm>
          <a:prstGeom prst="rect">
            <a:avLst/>
          </a:prstGeom>
          <a:solidFill>
            <a:schemeClr val="accent1">
              <a:lumMod val="20000"/>
              <a:lumOff val="80000"/>
            </a:schemeClr>
          </a:solidFill>
          <a:ln w="38100">
            <a:solidFill>
              <a:srgbClr val="171717"/>
            </a:solidFill>
          </a:ln>
        </p:spPr>
        <p:txBody>
          <a:bodyPr wrap="square" rtlCol="0">
            <a:spAutoFit/>
          </a:bodyPr>
          <a:lstStyle/>
          <a:p>
            <a:r>
              <a:rPr lang="en-US" sz="3200" dirty="0"/>
              <a:t>These species also had the largest ecotype differences</a:t>
            </a:r>
          </a:p>
        </p:txBody>
      </p:sp>
      <p:sp>
        <p:nvSpPr>
          <p:cNvPr id="11" name="Title 10">
            <a:extLst>
              <a:ext uri="{FF2B5EF4-FFF2-40B4-BE49-F238E27FC236}">
                <a16:creationId xmlns:a16="http://schemas.microsoft.com/office/drawing/2014/main" id="{9CBA0800-A5A5-2235-C28C-66F9E3885CF0}"/>
              </a:ext>
            </a:extLst>
          </p:cNvPr>
          <p:cNvSpPr>
            <a:spLocks noGrp="1"/>
          </p:cNvSpPr>
          <p:nvPr>
            <p:ph type="title"/>
          </p:nvPr>
        </p:nvSpPr>
        <p:spPr/>
        <p:txBody>
          <a:bodyPr/>
          <a:lstStyle/>
          <a:p>
            <a:endParaRPr lang="en-US"/>
          </a:p>
        </p:txBody>
      </p:sp>
      <p:pic>
        <p:nvPicPr>
          <p:cNvPr id="13" name="Picture 12">
            <a:extLst>
              <a:ext uri="{FF2B5EF4-FFF2-40B4-BE49-F238E27FC236}">
                <a16:creationId xmlns:a16="http://schemas.microsoft.com/office/drawing/2014/main" id="{C37D221C-2496-5DF6-788B-B777E34F208E}"/>
              </a:ext>
            </a:extLst>
          </p:cNvPr>
          <p:cNvPicPr>
            <a:picLocks noChangeAspect="1"/>
          </p:cNvPicPr>
          <p:nvPr/>
        </p:nvPicPr>
        <p:blipFill>
          <a:blip r:embed="rId4"/>
          <a:stretch>
            <a:fillRect/>
          </a:stretch>
        </p:blipFill>
        <p:spPr>
          <a:xfrm>
            <a:off x="11558" y="1213450"/>
            <a:ext cx="6648773" cy="4431099"/>
          </a:xfrm>
          <a:prstGeom prst="rect">
            <a:avLst/>
          </a:prstGeom>
        </p:spPr>
      </p:pic>
      <p:sp>
        <p:nvSpPr>
          <p:cNvPr id="14" name="TextBox 13">
            <a:extLst>
              <a:ext uri="{FF2B5EF4-FFF2-40B4-BE49-F238E27FC236}">
                <a16:creationId xmlns:a16="http://schemas.microsoft.com/office/drawing/2014/main" id="{0FCB7AB9-2FE3-2A2E-EBD6-74BC2CF45D2C}"/>
              </a:ext>
            </a:extLst>
          </p:cNvPr>
          <p:cNvSpPr txBox="1"/>
          <p:nvPr/>
        </p:nvSpPr>
        <p:spPr>
          <a:xfrm>
            <a:off x="6910628" y="2016729"/>
            <a:ext cx="5031073" cy="1077218"/>
          </a:xfrm>
          <a:prstGeom prst="rect">
            <a:avLst/>
          </a:prstGeom>
          <a:solidFill>
            <a:schemeClr val="accent1">
              <a:lumMod val="20000"/>
              <a:lumOff val="80000"/>
            </a:schemeClr>
          </a:solidFill>
          <a:ln w="38100">
            <a:solidFill>
              <a:srgbClr val="171717"/>
            </a:solidFill>
          </a:ln>
        </p:spPr>
        <p:txBody>
          <a:bodyPr wrap="square" rtlCol="0">
            <a:spAutoFit/>
          </a:bodyPr>
          <a:lstStyle/>
          <a:p>
            <a:r>
              <a:rPr lang="en-US" sz="3200" dirty="0"/>
              <a:t>Northern red oak and black cherry grew the most</a:t>
            </a:r>
          </a:p>
        </p:txBody>
      </p:sp>
      <p:sp>
        <p:nvSpPr>
          <p:cNvPr id="18" name="Rectangle: Rounded Corners 17">
            <a:extLst>
              <a:ext uri="{FF2B5EF4-FFF2-40B4-BE49-F238E27FC236}">
                <a16:creationId xmlns:a16="http://schemas.microsoft.com/office/drawing/2014/main" id="{59250472-43E1-DBEA-DE2A-C06EE3569848}"/>
              </a:ext>
            </a:extLst>
          </p:cNvPr>
          <p:cNvSpPr/>
          <p:nvPr/>
        </p:nvSpPr>
        <p:spPr>
          <a:xfrm>
            <a:off x="3037667" y="1690688"/>
            <a:ext cx="2163175" cy="3794130"/>
          </a:xfrm>
          <a:prstGeom prst="roundRect">
            <a:avLst/>
          </a:prstGeom>
          <a:noFill/>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79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descr="A view of a tunnel from the ground&#10;&#10;Description automatically generated with medium confidence">
            <a:extLst>
              <a:ext uri="{FF2B5EF4-FFF2-40B4-BE49-F238E27FC236}">
                <a16:creationId xmlns:a16="http://schemas.microsoft.com/office/drawing/2014/main" id="{374525CB-63F2-DD26-EA93-0ADB393BA8F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 b="25039"/>
          <a:stretch/>
        </p:blipFill>
        <p:spPr>
          <a:xfrm rot="10800000">
            <a:off x="-6588" y="10"/>
            <a:ext cx="12198588" cy="6857990"/>
          </a:xfrm>
          <a:prstGeom prst="rect">
            <a:avLst/>
          </a:prstGeom>
        </p:spPr>
      </p:pic>
      <p:sp>
        <p:nvSpPr>
          <p:cNvPr id="16" name="Rectangle 15">
            <a:extLst>
              <a:ext uri="{FF2B5EF4-FFF2-40B4-BE49-F238E27FC236}">
                <a16:creationId xmlns:a16="http://schemas.microsoft.com/office/drawing/2014/main" id="{0D293377-CF22-6EA4-5D58-632474F9B512}"/>
              </a:ext>
            </a:extLst>
          </p:cNvPr>
          <p:cNvSpPr/>
          <p:nvPr/>
        </p:nvSpPr>
        <p:spPr>
          <a:xfrm>
            <a:off x="1579413" y="364125"/>
            <a:ext cx="9343717" cy="620292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91BC9-AFA6-0356-B157-01011237ED66}"/>
              </a:ext>
            </a:extLst>
          </p:cNvPr>
          <p:cNvSpPr>
            <a:spLocks noGrp="1"/>
          </p:cNvSpPr>
          <p:nvPr>
            <p:ph type="title"/>
          </p:nvPr>
        </p:nvSpPr>
        <p:spPr>
          <a:xfrm>
            <a:off x="2769145" y="391835"/>
            <a:ext cx="6026624" cy="751760"/>
          </a:xfrm>
        </p:spPr>
        <p:txBody>
          <a:bodyPr>
            <a:normAutofit/>
          </a:bodyPr>
          <a:lstStyle/>
          <a:p>
            <a:pPr algn="ctr"/>
            <a:r>
              <a:rPr lang="en-US" sz="2800" dirty="0"/>
              <a:t>Total biomass</a:t>
            </a:r>
          </a:p>
        </p:txBody>
      </p:sp>
      <p:pic>
        <p:nvPicPr>
          <p:cNvPr id="25" name="Picture 24">
            <a:extLst>
              <a:ext uri="{FF2B5EF4-FFF2-40B4-BE49-F238E27FC236}">
                <a16:creationId xmlns:a16="http://schemas.microsoft.com/office/drawing/2014/main" id="{3D279A0F-723D-4C1C-E49A-DF39350C2D55}"/>
              </a:ext>
            </a:extLst>
          </p:cNvPr>
          <p:cNvPicPr>
            <a:picLocks noChangeAspect="1"/>
          </p:cNvPicPr>
          <p:nvPr/>
        </p:nvPicPr>
        <p:blipFill>
          <a:blip r:embed="rId4"/>
          <a:stretch>
            <a:fillRect/>
          </a:stretch>
        </p:blipFill>
        <p:spPr>
          <a:xfrm>
            <a:off x="2479876" y="1250630"/>
            <a:ext cx="6159562" cy="5025712"/>
          </a:xfrm>
          <a:prstGeom prst="rect">
            <a:avLst/>
          </a:prstGeom>
        </p:spPr>
      </p:pic>
      <p:pic>
        <p:nvPicPr>
          <p:cNvPr id="5" name="Picture 4">
            <a:extLst>
              <a:ext uri="{FF2B5EF4-FFF2-40B4-BE49-F238E27FC236}">
                <a16:creationId xmlns:a16="http://schemas.microsoft.com/office/drawing/2014/main" id="{02757D98-2DF0-CD3B-458B-D236AAC2B5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7917286">
            <a:off x="7697763" y="1145707"/>
            <a:ext cx="631898" cy="411416"/>
          </a:xfrm>
          <a:prstGeom prst="rect">
            <a:avLst/>
          </a:prstGeom>
        </p:spPr>
      </p:pic>
      <p:pic>
        <p:nvPicPr>
          <p:cNvPr id="6" name="Picture 5">
            <a:extLst>
              <a:ext uri="{FF2B5EF4-FFF2-40B4-BE49-F238E27FC236}">
                <a16:creationId xmlns:a16="http://schemas.microsoft.com/office/drawing/2014/main" id="{DB27A95D-073F-217C-AE5A-D1524E620B2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4000" l="9969" r="89720">
                        <a14:foregroundMark x1="58798" y1="87000" x2="59190" y2="91250"/>
                        <a14:foregroundMark x1="58567" y1="84500" x2="58798" y2="87000"/>
                        <a14:foregroundMark x1="48598" y1="88750" x2="51090" y2="91750"/>
                        <a14:foregroundMark x1="52648" y1="93000" x2="54206" y2="94000"/>
                        <a14:backgroundMark x1="80374" y1="71000" x2="79751" y2="79250"/>
                        <a14:backgroundMark x1="80997" y1="74250" x2="80374" y2="66750"/>
                        <a14:backgroundMark x1="53894" y1="87000" x2="53894" y2="87000"/>
                        <a14:backgroundMark x1="47975" y1="76250" x2="47975" y2="76250"/>
                        <a14:backgroundMark x1="47352" y1="74750" x2="47352" y2="74750"/>
                      </a14:backgroundRemoval>
                    </a14:imgEffect>
                  </a14:imgLayer>
                </a14:imgProps>
              </a:ext>
            </a:extLst>
          </a:blip>
          <a:stretch>
            <a:fillRect/>
          </a:stretch>
        </p:blipFill>
        <p:spPr>
          <a:xfrm>
            <a:off x="4824458" y="1072500"/>
            <a:ext cx="447659" cy="557830"/>
          </a:xfrm>
          <a:prstGeom prst="rect">
            <a:avLst/>
          </a:prstGeom>
        </p:spPr>
      </p:pic>
      <p:pic>
        <p:nvPicPr>
          <p:cNvPr id="7" name="Picture 6">
            <a:extLst>
              <a:ext uri="{FF2B5EF4-FFF2-40B4-BE49-F238E27FC236}">
                <a16:creationId xmlns:a16="http://schemas.microsoft.com/office/drawing/2014/main" id="{FE42C907-72F6-976A-15D9-FEEA1BFA02D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3490" r="88423"/>
                    </a14:imgEffect>
                  </a14:imgLayer>
                </a14:imgProps>
              </a:ext>
            </a:extLst>
          </a:blip>
          <a:srcRect l="49123" r="7211"/>
          <a:stretch/>
        </p:blipFill>
        <p:spPr>
          <a:xfrm>
            <a:off x="4824458" y="3500858"/>
            <a:ext cx="314366" cy="539251"/>
          </a:xfrm>
          <a:prstGeom prst="rect">
            <a:avLst/>
          </a:prstGeom>
        </p:spPr>
      </p:pic>
      <p:pic>
        <p:nvPicPr>
          <p:cNvPr id="8" name="Picture 7">
            <a:extLst>
              <a:ext uri="{FF2B5EF4-FFF2-40B4-BE49-F238E27FC236}">
                <a16:creationId xmlns:a16="http://schemas.microsoft.com/office/drawing/2014/main" id="{1DFB384F-61ED-ADE8-E070-3647C5D9B6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31" b="90000" l="7216" r="91753">
                        <a14:foregroundMark x1="51546" y1="7308" x2="51546" y2="7308"/>
                        <a14:foregroundMark x1="49485" y1="4615" x2="49485" y2="4615"/>
                        <a14:foregroundMark x1="89175" y1="23077" x2="89175" y2="23077"/>
                        <a14:foregroundMark x1="92268" y1="35385" x2="92268" y2="35385"/>
                        <a14:foregroundMark x1="7216" y1="48462" x2="7216" y2="48462"/>
                      </a14:backgroundRemoval>
                    </a14:imgEffect>
                  </a14:imgLayer>
                </a14:imgProps>
              </a:ext>
            </a:extLst>
          </a:blip>
          <a:stretch>
            <a:fillRect/>
          </a:stretch>
        </p:blipFill>
        <p:spPr>
          <a:xfrm>
            <a:off x="7781546" y="3439363"/>
            <a:ext cx="464332" cy="689563"/>
          </a:xfrm>
          <a:prstGeom prst="rect">
            <a:avLst/>
          </a:prstGeom>
        </p:spPr>
      </p:pic>
      <p:sp>
        <p:nvSpPr>
          <p:cNvPr id="10" name="Title 1">
            <a:extLst>
              <a:ext uri="{FF2B5EF4-FFF2-40B4-BE49-F238E27FC236}">
                <a16:creationId xmlns:a16="http://schemas.microsoft.com/office/drawing/2014/main" id="{90E19593-183D-9035-C0AF-62EAECA1B82C}"/>
              </a:ext>
            </a:extLst>
          </p:cNvPr>
          <p:cNvSpPr txBox="1">
            <a:spLocks/>
          </p:cNvSpPr>
          <p:nvPr/>
        </p:nvSpPr>
        <p:spPr>
          <a:xfrm rot="16200000">
            <a:off x="-957012" y="3039233"/>
            <a:ext cx="60266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Weight (g)</a:t>
            </a:r>
          </a:p>
        </p:txBody>
      </p:sp>
      <p:pic>
        <p:nvPicPr>
          <p:cNvPr id="12" name="Picture 11">
            <a:extLst>
              <a:ext uri="{FF2B5EF4-FFF2-40B4-BE49-F238E27FC236}">
                <a16:creationId xmlns:a16="http://schemas.microsoft.com/office/drawing/2014/main" id="{83FB2838-E602-86D5-6427-D18ECEFBD0E1}"/>
              </a:ext>
            </a:extLst>
          </p:cNvPr>
          <p:cNvPicPr>
            <a:picLocks noChangeAspect="1"/>
          </p:cNvPicPr>
          <p:nvPr/>
        </p:nvPicPr>
        <p:blipFill>
          <a:blip r:embed="rId13"/>
          <a:stretch>
            <a:fillRect/>
          </a:stretch>
        </p:blipFill>
        <p:spPr>
          <a:xfrm>
            <a:off x="9005518" y="2701552"/>
            <a:ext cx="1822643" cy="1528074"/>
          </a:xfrm>
          <a:prstGeom prst="rect">
            <a:avLst/>
          </a:prstGeom>
        </p:spPr>
      </p:pic>
    </p:spTree>
    <p:extLst>
      <p:ext uri="{BB962C8B-B14F-4D97-AF65-F5344CB8AC3E}">
        <p14:creationId xmlns:p14="http://schemas.microsoft.com/office/powerpoint/2010/main" val="44082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descr="A view of a tunnel from the ground&#10;&#10;Description automatically generated with medium confidence">
            <a:extLst>
              <a:ext uri="{FF2B5EF4-FFF2-40B4-BE49-F238E27FC236}">
                <a16:creationId xmlns:a16="http://schemas.microsoft.com/office/drawing/2014/main" id="{374525CB-63F2-DD26-EA93-0ADB393BA8F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 b="25039"/>
          <a:stretch/>
        </p:blipFill>
        <p:spPr>
          <a:xfrm rot="10800000">
            <a:off x="-6588" y="10"/>
            <a:ext cx="12198588" cy="6857990"/>
          </a:xfrm>
          <a:prstGeom prst="rect">
            <a:avLst/>
          </a:prstGeom>
        </p:spPr>
      </p:pic>
      <p:sp>
        <p:nvSpPr>
          <p:cNvPr id="4" name="Title 3">
            <a:extLst>
              <a:ext uri="{FF2B5EF4-FFF2-40B4-BE49-F238E27FC236}">
                <a16:creationId xmlns:a16="http://schemas.microsoft.com/office/drawing/2014/main" id="{AA974099-9DD7-2122-D958-D677A26F004C}"/>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A8CC843D-B6B8-61FB-7CA6-BBD009FF3E2D}"/>
              </a:ext>
            </a:extLst>
          </p:cNvPr>
          <p:cNvPicPr>
            <a:picLocks noChangeAspect="1"/>
          </p:cNvPicPr>
          <p:nvPr/>
        </p:nvPicPr>
        <p:blipFill>
          <a:blip r:embed="rId4"/>
          <a:stretch>
            <a:fillRect/>
          </a:stretch>
        </p:blipFill>
        <p:spPr>
          <a:xfrm>
            <a:off x="47897" y="1287425"/>
            <a:ext cx="6426778" cy="4283150"/>
          </a:xfrm>
          <a:prstGeom prst="rect">
            <a:avLst/>
          </a:prstGeom>
        </p:spPr>
      </p:pic>
      <p:sp>
        <p:nvSpPr>
          <p:cNvPr id="11" name="TextBox 10">
            <a:extLst>
              <a:ext uri="{FF2B5EF4-FFF2-40B4-BE49-F238E27FC236}">
                <a16:creationId xmlns:a16="http://schemas.microsoft.com/office/drawing/2014/main" id="{7B3E8B90-F92C-E381-48D8-40F9449B13DF}"/>
              </a:ext>
            </a:extLst>
          </p:cNvPr>
          <p:cNvSpPr txBox="1"/>
          <p:nvPr/>
        </p:nvSpPr>
        <p:spPr>
          <a:xfrm>
            <a:off x="6910629" y="3764053"/>
            <a:ext cx="5031073" cy="1077218"/>
          </a:xfrm>
          <a:prstGeom prst="rect">
            <a:avLst/>
          </a:prstGeom>
          <a:solidFill>
            <a:schemeClr val="accent1">
              <a:lumMod val="20000"/>
              <a:lumOff val="80000"/>
            </a:schemeClr>
          </a:solidFill>
          <a:ln w="38100">
            <a:solidFill>
              <a:srgbClr val="171717"/>
            </a:solidFill>
          </a:ln>
        </p:spPr>
        <p:txBody>
          <a:bodyPr wrap="square" rtlCol="0">
            <a:spAutoFit/>
          </a:bodyPr>
          <a:lstStyle/>
          <a:p>
            <a:r>
              <a:rPr lang="en-US" sz="3200" dirty="0"/>
              <a:t>However, ecotype effects more pronounced in oaks</a:t>
            </a:r>
          </a:p>
        </p:txBody>
      </p:sp>
      <p:sp>
        <p:nvSpPr>
          <p:cNvPr id="13" name="TextBox 12">
            <a:extLst>
              <a:ext uri="{FF2B5EF4-FFF2-40B4-BE49-F238E27FC236}">
                <a16:creationId xmlns:a16="http://schemas.microsoft.com/office/drawing/2014/main" id="{DE4E7CA6-9297-A73B-5D09-884659FB64F3}"/>
              </a:ext>
            </a:extLst>
          </p:cNvPr>
          <p:cNvSpPr txBox="1"/>
          <p:nvPr/>
        </p:nvSpPr>
        <p:spPr>
          <a:xfrm>
            <a:off x="6910628" y="2016729"/>
            <a:ext cx="5031073" cy="1077218"/>
          </a:xfrm>
          <a:prstGeom prst="rect">
            <a:avLst/>
          </a:prstGeom>
          <a:solidFill>
            <a:schemeClr val="accent1">
              <a:lumMod val="20000"/>
              <a:lumOff val="80000"/>
            </a:schemeClr>
          </a:solidFill>
          <a:ln w="38100">
            <a:solidFill>
              <a:srgbClr val="171717"/>
            </a:solidFill>
          </a:ln>
        </p:spPr>
        <p:txBody>
          <a:bodyPr wrap="square" rtlCol="0">
            <a:spAutoFit/>
          </a:bodyPr>
          <a:lstStyle/>
          <a:p>
            <a:r>
              <a:rPr lang="en-US" sz="3200" dirty="0"/>
              <a:t>Black cherry acquired the most biomass</a:t>
            </a:r>
          </a:p>
        </p:txBody>
      </p:sp>
      <p:sp>
        <p:nvSpPr>
          <p:cNvPr id="14" name="Rectangle: Rounded Corners 13">
            <a:extLst>
              <a:ext uri="{FF2B5EF4-FFF2-40B4-BE49-F238E27FC236}">
                <a16:creationId xmlns:a16="http://schemas.microsoft.com/office/drawing/2014/main" id="{ECABBE7A-9560-CF00-27CB-B2E766FBA6F0}"/>
              </a:ext>
            </a:extLst>
          </p:cNvPr>
          <p:cNvSpPr/>
          <p:nvPr/>
        </p:nvSpPr>
        <p:spPr>
          <a:xfrm>
            <a:off x="2848983" y="1743832"/>
            <a:ext cx="387704" cy="1738312"/>
          </a:xfrm>
          <a:prstGeom prst="roundRect">
            <a:avLst/>
          </a:prstGeom>
          <a:noFill/>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C84E41A8-CA59-B996-70F3-99B9179AAA63}"/>
              </a:ext>
            </a:extLst>
          </p:cNvPr>
          <p:cNvSpPr/>
          <p:nvPr/>
        </p:nvSpPr>
        <p:spPr>
          <a:xfrm>
            <a:off x="866883" y="3429252"/>
            <a:ext cx="4126221" cy="1738312"/>
          </a:xfrm>
          <a:prstGeom prst="roundRect">
            <a:avLst/>
          </a:prstGeom>
          <a:noFill/>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8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Content Placeholder 3" descr="A view of a tunnel from the ground&#10;&#10;Description automatically generated with medium confidence">
            <a:extLst>
              <a:ext uri="{FF2B5EF4-FFF2-40B4-BE49-F238E27FC236}">
                <a16:creationId xmlns:a16="http://schemas.microsoft.com/office/drawing/2014/main" id="{374525CB-63F2-DD26-EA93-0ADB393BA8F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 b="25039"/>
          <a:stretch/>
        </p:blipFill>
        <p:spPr>
          <a:xfrm rot="10800000">
            <a:off x="-6588" y="10"/>
            <a:ext cx="12198588" cy="6857990"/>
          </a:xfrm>
          <a:prstGeom prst="rect">
            <a:avLst/>
          </a:prstGeom>
        </p:spPr>
      </p:pic>
      <p:sp>
        <p:nvSpPr>
          <p:cNvPr id="9" name="Title 8">
            <a:extLst>
              <a:ext uri="{FF2B5EF4-FFF2-40B4-BE49-F238E27FC236}">
                <a16:creationId xmlns:a16="http://schemas.microsoft.com/office/drawing/2014/main" id="{4B20C0DD-E0F8-6EB9-4150-04510EC5BC53}"/>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212B738A-B9DD-BCA8-6C60-517381020F98}"/>
              </a:ext>
            </a:extLst>
          </p:cNvPr>
          <p:cNvPicPr>
            <a:picLocks noChangeAspect="1"/>
          </p:cNvPicPr>
          <p:nvPr/>
        </p:nvPicPr>
        <p:blipFill>
          <a:blip r:embed="rId4"/>
          <a:stretch>
            <a:fillRect/>
          </a:stretch>
        </p:blipFill>
        <p:spPr>
          <a:xfrm>
            <a:off x="-6588" y="1247589"/>
            <a:ext cx="6546325" cy="4362822"/>
          </a:xfrm>
          <a:prstGeom prst="rect">
            <a:avLst/>
          </a:prstGeom>
        </p:spPr>
      </p:pic>
      <p:sp>
        <p:nvSpPr>
          <p:cNvPr id="13" name="TextBox 12">
            <a:extLst>
              <a:ext uri="{FF2B5EF4-FFF2-40B4-BE49-F238E27FC236}">
                <a16:creationId xmlns:a16="http://schemas.microsoft.com/office/drawing/2014/main" id="{0AC829A2-3D0D-32DA-ED4F-5E4D073F9ACF}"/>
              </a:ext>
            </a:extLst>
          </p:cNvPr>
          <p:cNvSpPr txBox="1"/>
          <p:nvPr/>
        </p:nvSpPr>
        <p:spPr>
          <a:xfrm>
            <a:off x="6910629" y="3764053"/>
            <a:ext cx="5031073" cy="1077218"/>
          </a:xfrm>
          <a:prstGeom prst="rect">
            <a:avLst/>
          </a:prstGeom>
          <a:solidFill>
            <a:schemeClr val="accent1">
              <a:lumMod val="20000"/>
              <a:lumOff val="80000"/>
            </a:schemeClr>
          </a:solidFill>
          <a:ln w="38100">
            <a:solidFill>
              <a:srgbClr val="171717"/>
            </a:solidFill>
          </a:ln>
        </p:spPr>
        <p:txBody>
          <a:bodyPr wrap="square" rtlCol="0">
            <a:spAutoFit/>
          </a:bodyPr>
          <a:lstStyle/>
          <a:p>
            <a:r>
              <a:rPr lang="en-US" sz="3200" dirty="0"/>
              <a:t>However, ecotype effects more pronounced in oaks</a:t>
            </a:r>
          </a:p>
        </p:txBody>
      </p:sp>
      <p:sp>
        <p:nvSpPr>
          <p:cNvPr id="14" name="TextBox 13">
            <a:extLst>
              <a:ext uri="{FF2B5EF4-FFF2-40B4-BE49-F238E27FC236}">
                <a16:creationId xmlns:a16="http://schemas.microsoft.com/office/drawing/2014/main" id="{7CDBC74D-8F4A-B625-8096-82D1E6FA3B9F}"/>
              </a:ext>
            </a:extLst>
          </p:cNvPr>
          <p:cNvSpPr txBox="1"/>
          <p:nvPr/>
        </p:nvSpPr>
        <p:spPr>
          <a:xfrm>
            <a:off x="6910628" y="2016729"/>
            <a:ext cx="5031073" cy="1077218"/>
          </a:xfrm>
          <a:prstGeom prst="rect">
            <a:avLst/>
          </a:prstGeom>
          <a:solidFill>
            <a:schemeClr val="accent1">
              <a:lumMod val="20000"/>
              <a:lumOff val="80000"/>
            </a:schemeClr>
          </a:solidFill>
          <a:ln w="38100">
            <a:solidFill>
              <a:srgbClr val="171717"/>
            </a:solidFill>
          </a:ln>
        </p:spPr>
        <p:txBody>
          <a:bodyPr wrap="square" rtlCol="0">
            <a:spAutoFit/>
          </a:bodyPr>
          <a:lstStyle/>
          <a:p>
            <a:r>
              <a:rPr lang="en-US" sz="3200" dirty="0"/>
              <a:t>Black cherry acquired the most biomass</a:t>
            </a:r>
          </a:p>
        </p:txBody>
      </p:sp>
      <p:sp>
        <p:nvSpPr>
          <p:cNvPr id="17" name="Rectangle: Rounded Corners 16">
            <a:extLst>
              <a:ext uri="{FF2B5EF4-FFF2-40B4-BE49-F238E27FC236}">
                <a16:creationId xmlns:a16="http://schemas.microsoft.com/office/drawing/2014/main" id="{6ADACD24-265E-5AAE-2B56-7AD6F1C44CAD}"/>
              </a:ext>
            </a:extLst>
          </p:cNvPr>
          <p:cNvSpPr/>
          <p:nvPr/>
        </p:nvSpPr>
        <p:spPr>
          <a:xfrm>
            <a:off x="3037667" y="1690689"/>
            <a:ext cx="2163175" cy="1738312"/>
          </a:xfrm>
          <a:prstGeom prst="roundRect">
            <a:avLst/>
          </a:prstGeom>
          <a:noFill/>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04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C38F418-D2B7-33F1-34D0-9D7EAC11E7BD}"/>
              </a:ext>
            </a:extLst>
          </p:cNvPr>
          <p:cNvSpPr txBox="1">
            <a:spLocks/>
          </p:cNvSpPr>
          <p:nvPr/>
        </p:nvSpPr>
        <p:spPr>
          <a:xfrm>
            <a:off x="-35938" y="0"/>
            <a:ext cx="12227938" cy="2108411"/>
          </a:xfrm>
          <a:prstGeom prst="rect">
            <a:avLst/>
          </a:prstGeom>
          <a:solidFill>
            <a:srgbClr val="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9" name="Picture 8">
            <a:extLst>
              <a:ext uri="{FF2B5EF4-FFF2-40B4-BE49-F238E27FC236}">
                <a16:creationId xmlns:a16="http://schemas.microsoft.com/office/drawing/2014/main" id="{638496CF-CC67-80E8-DF5E-D08762DB59E8}"/>
              </a:ext>
            </a:extLst>
          </p:cNvPr>
          <p:cNvPicPr>
            <a:picLocks noChangeAspect="1"/>
          </p:cNvPicPr>
          <p:nvPr/>
        </p:nvPicPr>
        <p:blipFill>
          <a:blip r:embed="rId3"/>
          <a:stretch>
            <a:fillRect/>
          </a:stretch>
        </p:blipFill>
        <p:spPr>
          <a:xfrm>
            <a:off x="-35938" y="-40065"/>
            <a:ext cx="12227938" cy="3056985"/>
          </a:xfrm>
          <a:prstGeom prst="rect">
            <a:avLst/>
          </a:prstGeom>
        </p:spPr>
      </p:pic>
      <p:sp>
        <p:nvSpPr>
          <p:cNvPr id="2" name="Title 1">
            <a:extLst>
              <a:ext uri="{FF2B5EF4-FFF2-40B4-BE49-F238E27FC236}">
                <a16:creationId xmlns:a16="http://schemas.microsoft.com/office/drawing/2014/main" id="{7E89DC03-3583-CBEA-51AC-62EB32845CE3}"/>
              </a:ext>
            </a:extLst>
          </p:cNvPr>
          <p:cNvSpPr>
            <a:spLocks noGrp="1"/>
          </p:cNvSpPr>
          <p:nvPr>
            <p:ph type="title"/>
          </p:nvPr>
        </p:nvSpPr>
        <p:spPr>
          <a:xfrm>
            <a:off x="0" y="-188508"/>
            <a:ext cx="10515600" cy="1325563"/>
          </a:xfrm>
        </p:spPr>
        <p:txBody>
          <a:bodyPr/>
          <a:lstStyle/>
          <a:p>
            <a:r>
              <a:rPr lang="en-US" dirty="0"/>
              <a:t>Bringing it home…</a:t>
            </a:r>
          </a:p>
        </p:txBody>
      </p:sp>
      <p:sp>
        <p:nvSpPr>
          <p:cNvPr id="3" name="Content Placeholder 2">
            <a:extLst>
              <a:ext uri="{FF2B5EF4-FFF2-40B4-BE49-F238E27FC236}">
                <a16:creationId xmlns:a16="http://schemas.microsoft.com/office/drawing/2014/main" id="{0EDFF46D-B0B7-9962-67C9-D01C882EAD46}"/>
              </a:ext>
            </a:extLst>
          </p:cNvPr>
          <p:cNvSpPr>
            <a:spLocks noGrp="1"/>
          </p:cNvSpPr>
          <p:nvPr>
            <p:ph idx="1"/>
          </p:nvPr>
        </p:nvSpPr>
        <p:spPr>
          <a:xfrm>
            <a:off x="59326" y="4163787"/>
            <a:ext cx="6036674" cy="2431576"/>
          </a:xfrm>
          <a:solidFill>
            <a:srgbClr val="FFFFFF">
              <a:alpha val="69804"/>
            </a:srgbClr>
          </a:solidFill>
        </p:spPr>
        <p:txBody>
          <a:bodyPr>
            <a:normAutofit/>
          </a:bodyPr>
          <a:lstStyle/>
          <a:p>
            <a:pPr>
              <a:buFont typeface="Wingdings" panose="05000000000000000000" pitchFamily="2" charset="2"/>
              <a:buChar char="§"/>
            </a:pPr>
            <a:r>
              <a:rPr lang="en-US" sz="2600" dirty="0"/>
              <a:t>Species &gt; Ecotype responses</a:t>
            </a:r>
          </a:p>
          <a:p>
            <a:pPr>
              <a:buFont typeface="Wingdings" panose="05000000000000000000" pitchFamily="2" charset="2"/>
              <a:buChar char="§"/>
            </a:pPr>
            <a:r>
              <a:rPr lang="en-US" sz="2600" dirty="0"/>
              <a:t>Physiology may tell a clearer story</a:t>
            </a:r>
          </a:p>
          <a:p>
            <a:pPr>
              <a:buFont typeface="Wingdings" panose="05000000000000000000" pitchFamily="2" charset="2"/>
              <a:buChar char="§"/>
            </a:pPr>
            <a:r>
              <a:rPr lang="en-US" sz="2600" dirty="0"/>
              <a:t>Other studies show slight relationships between origin and performance </a:t>
            </a:r>
          </a:p>
          <a:p>
            <a:endParaRPr lang="en-US" sz="2400" dirty="0"/>
          </a:p>
          <a:p>
            <a:pPr>
              <a:buFont typeface="Wingdings" panose="05000000000000000000" pitchFamily="2" charset="2"/>
              <a:buChar char="§"/>
            </a:pPr>
            <a:endParaRPr lang="en-US" sz="2000" dirty="0"/>
          </a:p>
        </p:txBody>
      </p:sp>
      <p:pic>
        <p:nvPicPr>
          <p:cNvPr id="6" name="Picture 5">
            <a:extLst>
              <a:ext uri="{FF2B5EF4-FFF2-40B4-BE49-F238E27FC236}">
                <a16:creationId xmlns:a16="http://schemas.microsoft.com/office/drawing/2014/main" id="{71217A28-F12B-3004-C5F6-C8C468F1C914}"/>
              </a:ext>
            </a:extLst>
          </p:cNvPr>
          <p:cNvPicPr>
            <a:picLocks noChangeAspect="1"/>
          </p:cNvPicPr>
          <p:nvPr/>
        </p:nvPicPr>
        <p:blipFill>
          <a:blip r:embed="rId4"/>
          <a:stretch>
            <a:fillRect/>
          </a:stretch>
        </p:blipFill>
        <p:spPr>
          <a:xfrm>
            <a:off x="9045777" y="3886801"/>
            <a:ext cx="3146223" cy="2431576"/>
          </a:xfrm>
          <a:prstGeom prst="rect">
            <a:avLst/>
          </a:prstGeom>
        </p:spPr>
      </p:pic>
      <p:pic>
        <p:nvPicPr>
          <p:cNvPr id="7" name="Picture 6">
            <a:extLst>
              <a:ext uri="{FF2B5EF4-FFF2-40B4-BE49-F238E27FC236}">
                <a16:creationId xmlns:a16="http://schemas.microsoft.com/office/drawing/2014/main" id="{CC9BEEC4-2992-3FF0-E144-AC34DE586CF6}"/>
              </a:ext>
            </a:extLst>
          </p:cNvPr>
          <p:cNvPicPr>
            <a:picLocks noChangeAspect="1"/>
          </p:cNvPicPr>
          <p:nvPr/>
        </p:nvPicPr>
        <p:blipFill>
          <a:blip r:embed="rId5"/>
          <a:stretch>
            <a:fillRect/>
          </a:stretch>
        </p:blipFill>
        <p:spPr>
          <a:xfrm>
            <a:off x="6248399" y="4021733"/>
            <a:ext cx="2695845" cy="2253761"/>
          </a:xfrm>
          <a:prstGeom prst="rect">
            <a:avLst/>
          </a:prstGeom>
        </p:spPr>
      </p:pic>
      <p:sp>
        <p:nvSpPr>
          <p:cNvPr id="4" name="TextBox 3">
            <a:extLst>
              <a:ext uri="{FF2B5EF4-FFF2-40B4-BE49-F238E27FC236}">
                <a16:creationId xmlns:a16="http://schemas.microsoft.com/office/drawing/2014/main" id="{49EB5302-9674-0EB9-5860-D303D7C95DED}"/>
              </a:ext>
            </a:extLst>
          </p:cNvPr>
          <p:cNvSpPr txBox="1"/>
          <p:nvPr/>
        </p:nvSpPr>
        <p:spPr>
          <a:xfrm>
            <a:off x="8595360" y="3001680"/>
            <a:ext cx="4987708" cy="307777"/>
          </a:xfrm>
          <a:prstGeom prst="rect">
            <a:avLst/>
          </a:prstGeom>
          <a:noFill/>
        </p:spPr>
        <p:txBody>
          <a:bodyPr wrap="square" rtlCol="0">
            <a:spAutoFit/>
          </a:bodyPr>
          <a:lstStyle/>
          <a:p>
            <a:r>
              <a:rPr lang="en-US" sz="1400" b="0" i="1" dirty="0">
                <a:solidFill>
                  <a:srgbClr val="1B1B1B"/>
                </a:solidFill>
                <a:effectLst/>
                <a:highlight>
                  <a:srgbClr val="FFFFFF"/>
                </a:highlight>
                <a:latin typeface="Public Sans Web"/>
              </a:rPr>
              <a:t>Forest Service illustration by Savannah </a:t>
            </a:r>
            <a:r>
              <a:rPr lang="en-US" sz="1400" b="0" i="1" dirty="0" err="1">
                <a:solidFill>
                  <a:srgbClr val="1B1B1B"/>
                </a:solidFill>
                <a:effectLst/>
                <a:highlight>
                  <a:srgbClr val="FFFFFF"/>
                </a:highlight>
                <a:latin typeface="Public Sans Web"/>
              </a:rPr>
              <a:t>Halleaux</a:t>
            </a:r>
            <a:endParaRPr lang="en-US" sz="1400" dirty="0"/>
          </a:p>
        </p:txBody>
      </p:sp>
    </p:spTree>
    <p:extLst>
      <p:ext uri="{BB962C8B-B14F-4D97-AF65-F5344CB8AC3E}">
        <p14:creationId xmlns:p14="http://schemas.microsoft.com/office/powerpoint/2010/main" val="37381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0578-9827-96C0-116D-98538DDF4D8F}"/>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50626A1F-0C6F-DA48-9A71-8E7CB953A7D8}"/>
              </a:ext>
            </a:extLst>
          </p:cNvPr>
          <p:cNvSpPr>
            <a:spLocks noGrp="1"/>
          </p:cNvSpPr>
          <p:nvPr>
            <p:ph idx="1"/>
          </p:nvPr>
        </p:nvSpPr>
        <p:spPr>
          <a:xfrm>
            <a:off x="975368" y="1738772"/>
            <a:ext cx="4958449" cy="2671219"/>
          </a:xfrm>
        </p:spPr>
        <p:txBody>
          <a:bodyPr>
            <a:normAutofit/>
          </a:bodyPr>
          <a:lstStyle/>
          <a:p>
            <a:pPr marL="0" indent="0">
              <a:buNone/>
            </a:pPr>
            <a:r>
              <a:rPr lang="en-US" dirty="0"/>
              <a:t>Heidi Asbjornsen--UNH</a:t>
            </a:r>
          </a:p>
          <a:p>
            <a:pPr marL="0" indent="0">
              <a:buNone/>
            </a:pPr>
            <a:r>
              <a:rPr lang="en-US" dirty="0"/>
              <a:t>Cameron McIntire--USFS</a:t>
            </a:r>
          </a:p>
          <a:p>
            <a:pPr marL="0" indent="0">
              <a:buNone/>
            </a:pPr>
            <a:r>
              <a:rPr lang="en-US" dirty="0"/>
              <a:t>Jay Wason--UMaine</a:t>
            </a:r>
          </a:p>
          <a:p>
            <a:pPr marL="0" indent="0">
              <a:buNone/>
            </a:pPr>
            <a:r>
              <a:rPr lang="en-US" dirty="0"/>
              <a:t>Tony D’Amato--UVM</a:t>
            </a:r>
          </a:p>
          <a:p>
            <a:pPr marL="0" indent="0">
              <a:buNone/>
            </a:pPr>
            <a:r>
              <a:rPr lang="en-US" dirty="0"/>
              <a:t>Matthew Vadeboncoeur--UNH</a:t>
            </a:r>
          </a:p>
          <a:p>
            <a:pPr marL="0" indent="0">
              <a:buNone/>
            </a:pPr>
            <a:endParaRPr lang="en-US" dirty="0"/>
          </a:p>
        </p:txBody>
      </p:sp>
      <p:sp>
        <p:nvSpPr>
          <p:cNvPr id="4" name="Content Placeholder 2">
            <a:extLst>
              <a:ext uri="{FF2B5EF4-FFF2-40B4-BE49-F238E27FC236}">
                <a16:creationId xmlns:a16="http://schemas.microsoft.com/office/drawing/2014/main" id="{2FA7D626-1998-B1C5-A887-2C096AD33E43}"/>
              </a:ext>
            </a:extLst>
          </p:cNvPr>
          <p:cNvSpPr txBox="1">
            <a:spLocks/>
          </p:cNvSpPr>
          <p:nvPr/>
        </p:nvSpPr>
        <p:spPr>
          <a:xfrm>
            <a:off x="7591396" y="538618"/>
            <a:ext cx="4432814" cy="595425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Jackson Ehmett</a:t>
            </a:r>
          </a:p>
          <a:p>
            <a:pPr marL="0" indent="0">
              <a:buFont typeface="Arial" panose="020B0604020202020204" pitchFamily="34" charset="0"/>
              <a:buNone/>
            </a:pPr>
            <a:r>
              <a:rPr lang="en-US" dirty="0"/>
              <a:t>Katie Johnstone</a:t>
            </a:r>
          </a:p>
          <a:p>
            <a:pPr marL="0" indent="0">
              <a:buFont typeface="Arial" panose="020B0604020202020204" pitchFamily="34" charset="0"/>
              <a:buNone/>
            </a:pPr>
            <a:r>
              <a:rPr lang="en-US" dirty="0"/>
              <a:t>Zach Hooper</a:t>
            </a:r>
          </a:p>
          <a:p>
            <a:pPr marL="0" indent="0">
              <a:buFont typeface="Arial" panose="020B0604020202020204" pitchFamily="34" charset="0"/>
              <a:buNone/>
            </a:pPr>
            <a:r>
              <a:rPr lang="en-US" dirty="0"/>
              <a:t>Dakota Mako</a:t>
            </a:r>
          </a:p>
          <a:p>
            <a:pPr marL="0" indent="0">
              <a:buFont typeface="Arial" panose="020B0604020202020204" pitchFamily="34" charset="0"/>
              <a:buNone/>
            </a:pPr>
            <a:r>
              <a:rPr lang="en-US" dirty="0"/>
              <a:t>Nicholas Forestell</a:t>
            </a:r>
          </a:p>
          <a:p>
            <a:pPr marL="0" indent="0">
              <a:buFont typeface="Arial" panose="020B0604020202020204" pitchFamily="34" charset="0"/>
              <a:buNone/>
            </a:pPr>
            <a:r>
              <a:rPr lang="en-US" dirty="0"/>
              <a:t>Aileen Auclair</a:t>
            </a:r>
          </a:p>
          <a:p>
            <a:pPr marL="0" indent="0">
              <a:buFont typeface="Arial" panose="020B0604020202020204" pitchFamily="34" charset="0"/>
              <a:buNone/>
            </a:pPr>
            <a:r>
              <a:rPr lang="en-US" dirty="0"/>
              <a:t>Matthew </a:t>
            </a:r>
            <a:r>
              <a:rPr lang="en-US" dirty="0" err="1"/>
              <a:t>Rozinski</a:t>
            </a:r>
            <a:endParaRPr lang="en-US" dirty="0"/>
          </a:p>
          <a:p>
            <a:pPr marL="0" indent="0">
              <a:buNone/>
            </a:pPr>
            <a:r>
              <a:rPr lang="en-US" dirty="0"/>
              <a:t>Jack Hastings</a:t>
            </a:r>
          </a:p>
          <a:p>
            <a:pPr marL="0" indent="0">
              <a:buNone/>
            </a:pPr>
            <a:r>
              <a:rPr lang="en-US" dirty="0"/>
              <a:t>Jason Demers</a:t>
            </a:r>
          </a:p>
          <a:p>
            <a:pPr marL="0" indent="0">
              <a:buFont typeface="Arial" panose="020B0604020202020204" pitchFamily="34" charset="0"/>
              <a:buNone/>
            </a:pPr>
            <a:r>
              <a:rPr lang="en-US" dirty="0"/>
              <a:t>Jess Gersony/PLACE lab</a:t>
            </a:r>
          </a:p>
          <a:p>
            <a:pPr marL="0" indent="0">
              <a:buFont typeface="Arial" panose="020B0604020202020204" pitchFamily="34" charset="0"/>
              <a:buNone/>
            </a:pPr>
            <a:r>
              <a:rPr lang="en-US" dirty="0"/>
              <a:t>Emma Flaherty</a:t>
            </a:r>
          </a:p>
          <a:p>
            <a:pPr marL="0" indent="0">
              <a:buFont typeface="Arial" panose="020B0604020202020204" pitchFamily="34" charset="0"/>
              <a:buNone/>
            </a:pPr>
            <a:r>
              <a:rPr lang="en-US" dirty="0"/>
              <a:t>David Moore</a:t>
            </a:r>
          </a:p>
          <a:p>
            <a:pPr marL="0" indent="0">
              <a:buFont typeface="Arial" panose="020B0604020202020204" pitchFamily="34" charset="0"/>
              <a:buNone/>
            </a:pPr>
            <a:r>
              <a:rPr lang="en-US" dirty="0"/>
              <a:t>Tanner Frost</a:t>
            </a:r>
          </a:p>
          <a:p>
            <a:pPr marL="0" indent="0">
              <a:buFont typeface="Arial" panose="020B0604020202020204" pitchFamily="34" charset="0"/>
              <a:buNone/>
            </a:pPr>
            <a:r>
              <a:rPr lang="en-US" dirty="0"/>
              <a:t>Emily Anders</a:t>
            </a:r>
          </a:p>
          <a:p>
            <a:pPr marL="0" indent="0">
              <a:buFont typeface="Arial" panose="020B0604020202020204" pitchFamily="34" charset="0"/>
              <a:buNone/>
            </a:pPr>
            <a:r>
              <a:rPr lang="en-US" dirty="0"/>
              <a:t>Matt Biondi</a:t>
            </a:r>
          </a:p>
          <a:p>
            <a:pPr marL="0" indent="0">
              <a:buFont typeface="Arial" panose="020B0604020202020204" pitchFamily="34" charset="0"/>
              <a:buNone/>
            </a:pPr>
            <a:r>
              <a:rPr lang="en-US" dirty="0"/>
              <a:t>Luke </a:t>
            </a:r>
            <a:r>
              <a:rPr lang="en-US" dirty="0" err="1"/>
              <a:t>Hydock</a:t>
            </a:r>
            <a:endParaRPr lang="en-US" dirty="0"/>
          </a:p>
        </p:txBody>
      </p:sp>
      <p:pic>
        <p:nvPicPr>
          <p:cNvPr id="5" name="Picture 2">
            <a:extLst>
              <a:ext uri="{FF2B5EF4-FFF2-40B4-BE49-F238E27FC236}">
                <a16:creationId xmlns:a16="http://schemas.microsoft.com/office/drawing/2014/main" id="{016615EF-5667-AA6D-B92B-EA970B480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0" y="4790331"/>
            <a:ext cx="3852874" cy="794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DF71EE5-1CB4-F3D3-DC08-09D4B744F697}"/>
              </a:ext>
            </a:extLst>
          </p:cNvPr>
          <p:cNvPicPr>
            <a:picLocks noChangeAspect="1"/>
          </p:cNvPicPr>
          <p:nvPr/>
        </p:nvPicPr>
        <p:blipFill rotWithShape="1">
          <a:blip r:embed="rId3"/>
          <a:srcRect t="44812"/>
          <a:stretch/>
        </p:blipFill>
        <p:spPr>
          <a:xfrm>
            <a:off x="4276237" y="4676382"/>
            <a:ext cx="1402006" cy="743329"/>
          </a:xfrm>
          <a:prstGeom prst="rect">
            <a:avLst/>
          </a:prstGeom>
        </p:spPr>
      </p:pic>
      <p:pic>
        <p:nvPicPr>
          <p:cNvPr id="7" name="Picture 6">
            <a:extLst>
              <a:ext uri="{FF2B5EF4-FFF2-40B4-BE49-F238E27FC236}">
                <a16:creationId xmlns:a16="http://schemas.microsoft.com/office/drawing/2014/main" id="{CFA216A6-5C7D-0A18-CDE1-6E5FB5C37CCC}"/>
              </a:ext>
            </a:extLst>
          </p:cNvPr>
          <p:cNvPicPr>
            <a:picLocks noChangeAspect="1"/>
          </p:cNvPicPr>
          <p:nvPr/>
        </p:nvPicPr>
        <p:blipFill>
          <a:blip r:embed="rId4"/>
          <a:stretch>
            <a:fillRect/>
          </a:stretch>
        </p:blipFill>
        <p:spPr>
          <a:xfrm>
            <a:off x="5933817" y="4558935"/>
            <a:ext cx="1020234" cy="978225"/>
          </a:xfrm>
          <a:prstGeom prst="rect">
            <a:avLst/>
          </a:prstGeom>
        </p:spPr>
      </p:pic>
      <p:pic>
        <p:nvPicPr>
          <p:cNvPr id="9" name="Picture 8">
            <a:extLst>
              <a:ext uri="{FF2B5EF4-FFF2-40B4-BE49-F238E27FC236}">
                <a16:creationId xmlns:a16="http://schemas.microsoft.com/office/drawing/2014/main" id="{6E6234B2-77AD-332C-CC5D-9145197B81A9}"/>
              </a:ext>
            </a:extLst>
          </p:cNvPr>
          <p:cNvPicPr>
            <a:picLocks noChangeAspect="1"/>
          </p:cNvPicPr>
          <p:nvPr/>
        </p:nvPicPr>
        <p:blipFill rotWithShape="1">
          <a:blip r:embed="rId5"/>
          <a:srcRect l="7626" t="29507" r="7333" b="24104"/>
          <a:stretch/>
        </p:blipFill>
        <p:spPr>
          <a:xfrm>
            <a:off x="167790" y="5684946"/>
            <a:ext cx="1551370" cy="846254"/>
          </a:xfrm>
          <a:prstGeom prst="rect">
            <a:avLst/>
          </a:prstGeom>
        </p:spPr>
      </p:pic>
      <p:pic>
        <p:nvPicPr>
          <p:cNvPr id="10" name="Picture 9">
            <a:extLst>
              <a:ext uri="{FF2B5EF4-FFF2-40B4-BE49-F238E27FC236}">
                <a16:creationId xmlns:a16="http://schemas.microsoft.com/office/drawing/2014/main" id="{D9CB3B5E-6A1F-4DE9-96DC-E4A3D65AD8DA}"/>
              </a:ext>
            </a:extLst>
          </p:cNvPr>
          <p:cNvPicPr>
            <a:picLocks noChangeAspect="1"/>
          </p:cNvPicPr>
          <p:nvPr/>
        </p:nvPicPr>
        <p:blipFill>
          <a:blip r:embed="rId6"/>
          <a:stretch>
            <a:fillRect/>
          </a:stretch>
        </p:blipFill>
        <p:spPr>
          <a:xfrm>
            <a:off x="2037501" y="5393256"/>
            <a:ext cx="1920397" cy="1196867"/>
          </a:xfrm>
          <a:prstGeom prst="rect">
            <a:avLst/>
          </a:prstGeom>
        </p:spPr>
      </p:pic>
      <p:pic>
        <p:nvPicPr>
          <p:cNvPr id="11" name="Picture 10">
            <a:extLst>
              <a:ext uri="{FF2B5EF4-FFF2-40B4-BE49-F238E27FC236}">
                <a16:creationId xmlns:a16="http://schemas.microsoft.com/office/drawing/2014/main" id="{ED21ECBB-3CA2-4E43-29AD-80E0B4E86282}"/>
              </a:ext>
            </a:extLst>
          </p:cNvPr>
          <p:cNvPicPr>
            <a:picLocks noChangeAspect="1"/>
          </p:cNvPicPr>
          <p:nvPr/>
        </p:nvPicPr>
        <p:blipFill>
          <a:blip r:embed="rId7"/>
          <a:stretch>
            <a:fillRect/>
          </a:stretch>
        </p:blipFill>
        <p:spPr>
          <a:xfrm>
            <a:off x="4276237" y="5597548"/>
            <a:ext cx="734174" cy="813452"/>
          </a:xfrm>
          <a:prstGeom prst="rect">
            <a:avLst/>
          </a:prstGeom>
        </p:spPr>
      </p:pic>
      <p:sp>
        <p:nvSpPr>
          <p:cNvPr id="8" name="TextBox 7">
            <a:extLst>
              <a:ext uri="{FF2B5EF4-FFF2-40B4-BE49-F238E27FC236}">
                <a16:creationId xmlns:a16="http://schemas.microsoft.com/office/drawing/2014/main" id="{D2EE79C3-C8DB-0846-4F6A-62C85B4F6D77}"/>
              </a:ext>
            </a:extLst>
          </p:cNvPr>
          <p:cNvSpPr txBox="1"/>
          <p:nvPr/>
        </p:nvSpPr>
        <p:spPr>
          <a:xfrm>
            <a:off x="7591396" y="6319382"/>
            <a:ext cx="4828470" cy="677108"/>
          </a:xfrm>
          <a:prstGeom prst="rect">
            <a:avLst/>
          </a:prstGeom>
          <a:noFill/>
        </p:spPr>
        <p:txBody>
          <a:bodyPr wrap="square" rtlCol="0">
            <a:spAutoFit/>
          </a:bodyPr>
          <a:lstStyle/>
          <a:p>
            <a:r>
              <a:rPr lang="en-US" sz="2000" dirty="0"/>
              <a:t>Shannon Rogers—sustainability coach</a:t>
            </a:r>
          </a:p>
          <a:p>
            <a:endParaRPr lang="en-US" dirty="0"/>
          </a:p>
        </p:txBody>
      </p:sp>
    </p:spTree>
    <p:extLst>
      <p:ext uri="{BB962C8B-B14F-4D97-AF65-F5344CB8AC3E}">
        <p14:creationId xmlns:p14="http://schemas.microsoft.com/office/powerpoint/2010/main" val="742635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1269-1AA4-167A-7C7F-B8D273B052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5A4B5D-C90F-E3E2-E19D-B2569F6190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6540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DF8DF-1F9B-2748-C1DE-E207A28ADB9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BEDEFA56-0AC1-7DCF-EA54-6E9100EC2F7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AC3BFA-232E-F97D-33AA-64A5AA506613}"/>
              </a:ext>
            </a:extLst>
          </p:cNvPr>
          <p:cNvPicPr>
            <a:picLocks noChangeAspect="1"/>
          </p:cNvPicPr>
          <p:nvPr/>
        </p:nvPicPr>
        <p:blipFill rotWithShape="1">
          <a:blip r:embed="rId3"/>
          <a:srcRect l="2001"/>
          <a:stretch/>
        </p:blipFill>
        <p:spPr>
          <a:xfrm>
            <a:off x="265996" y="1690688"/>
            <a:ext cx="9195124" cy="4351337"/>
          </a:xfrm>
          <a:prstGeom prst="rect">
            <a:avLst/>
          </a:prstGeom>
        </p:spPr>
      </p:pic>
      <p:pic>
        <p:nvPicPr>
          <p:cNvPr id="5" name="Picture 4" descr="A person measuring a small tree&#10;&#10;Description automatically generated">
            <a:extLst>
              <a:ext uri="{FF2B5EF4-FFF2-40B4-BE49-F238E27FC236}">
                <a16:creationId xmlns:a16="http://schemas.microsoft.com/office/drawing/2014/main" id="{0F67456E-4DA0-E4E9-9A57-9CC63EBBA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3102" y="3898289"/>
            <a:ext cx="1723120" cy="1933231"/>
          </a:xfrm>
          <a:prstGeom prst="rect">
            <a:avLst/>
          </a:prstGeom>
        </p:spPr>
      </p:pic>
      <p:pic>
        <p:nvPicPr>
          <p:cNvPr id="6" name="Picture 5" descr="A person holding a tree&#10;&#10;Description automatically generated">
            <a:extLst>
              <a:ext uri="{FF2B5EF4-FFF2-40B4-BE49-F238E27FC236}">
                <a16:creationId xmlns:a16="http://schemas.microsoft.com/office/drawing/2014/main" id="{0070E9CA-4E4D-8D12-D41C-42BB5305F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3102" y="1495768"/>
            <a:ext cx="1723120" cy="1933232"/>
          </a:xfrm>
          <a:prstGeom prst="rect">
            <a:avLst/>
          </a:prstGeom>
        </p:spPr>
      </p:pic>
    </p:spTree>
    <p:extLst>
      <p:ext uri="{BB962C8B-B14F-4D97-AF65-F5344CB8AC3E}">
        <p14:creationId xmlns:p14="http://schemas.microsoft.com/office/powerpoint/2010/main" val="1585337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F653-B971-8E6A-D3B3-A7BFCAC891B5}"/>
              </a:ext>
            </a:extLst>
          </p:cNvPr>
          <p:cNvSpPr>
            <a:spLocks noGrp="1"/>
          </p:cNvSpPr>
          <p:nvPr>
            <p:ph type="title"/>
          </p:nvPr>
        </p:nvSpPr>
        <p:spPr>
          <a:xfrm>
            <a:off x="838200" y="70057"/>
            <a:ext cx="10515600" cy="1325563"/>
          </a:xfrm>
        </p:spPr>
        <p:txBody>
          <a:bodyPr/>
          <a:lstStyle/>
          <a:p>
            <a:r>
              <a:rPr lang="en-US" dirty="0"/>
              <a:t>Soil moisture varied by species</a:t>
            </a:r>
          </a:p>
        </p:txBody>
      </p:sp>
      <p:sp>
        <p:nvSpPr>
          <p:cNvPr id="3" name="Content Placeholder 2">
            <a:extLst>
              <a:ext uri="{FF2B5EF4-FFF2-40B4-BE49-F238E27FC236}">
                <a16:creationId xmlns:a16="http://schemas.microsoft.com/office/drawing/2014/main" id="{B9EAE93D-EE4B-BF47-5CAC-E87AD516738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A49526C-9CE1-D8F7-EC00-64494D2712CF}"/>
              </a:ext>
            </a:extLst>
          </p:cNvPr>
          <p:cNvPicPr>
            <a:picLocks noChangeAspect="1"/>
          </p:cNvPicPr>
          <p:nvPr/>
        </p:nvPicPr>
        <p:blipFill rotWithShape="1">
          <a:blip r:embed="rId2"/>
          <a:srcRect r="11834"/>
          <a:stretch/>
        </p:blipFill>
        <p:spPr>
          <a:xfrm>
            <a:off x="1382607" y="1499744"/>
            <a:ext cx="9426786" cy="5175589"/>
          </a:xfrm>
          <a:prstGeom prst="rect">
            <a:avLst/>
          </a:prstGeom>
        </p:spPr>
      </p:pic>
      <p:pic>
        <p:nvPicPr>
          <p:cNvPr id="10" name="Picture 9">
            <a:extLst>
              <a:ext uri="{FF2B5EF4-FFF2-40B4-BE49-F238E27FC236}">
                <a16:creationId xmlns:a16="http://schemas.microsoft.com/office/drawing/2014/main" id="{65A8C994-8226-3143-F6F7-765F959729BD}"/>
              </a:ext>
            </a:extLst>
          </p:cNvPr>
          <p:cNvPicPr>
            <a:picLocks noChangeAspect="1"/>
          </p:cNvPicPr>
          <p:nvPr/>
        </p:nvPicPr>
        <p:blipFill>
          <a:blip r:embed="rId3"/>
          <a:stretch>
            <a:fillRect/>
          </a:stretch>
        </p:blipFill>
        <p:spPr>
          <a:xfrm>
            <a:off x="8298554" y="4745585"/>
            <a:ext cx="1735783" cy="1535502"/>
          </a:xfrm>
          <a:prstGeom prst="rect">
            <a:avLst/>
          </a:prstGeom>
        </p:spPr>
      </p:pic>
    </p:spTree>
    <p:extLst>
      <p:ext uri="{BB962C8B-B14F-4D97-AF65-F5344CB8AC3E}">
        <p14:creationId xmlns:p14="http://schemas.microsoft.com/office/powerpoint/2010/main" val="1138861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descr="A view of a tunnel from the ground&#10;&#10;Description automatically generated with medium confidence">
            <a:extLst>
              <a:ext uri="{FF2B5EF4-FFF2-40B4-BE49-F238E27FC236}">
                <a16:creationId xmlns:a16="http://schemas.microsoft.com/office/drawing/2014/main" id="{374525CB-63F2-DD26-EA93-0ADB393BA8F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 b="25039"/>
          <a:stretch/>
        </p:blipFill>
        <p:spPr>
          <a:xfrm rot="10800000">
            <a:off x="-6588" y="10"/>
            <a:ext cx="12198588" cy="6857990"/>
          </a:xfrm>
          <a:prstGeom prst="rect">
            <a:avLst/>
          </a:prstGeom>
        </p:spPr>
      </p:pic>
      <p:sp>
        <p:nvSpPr>
          <p:cNvPr id="16" name="Rectangle 15">
            <a:extLst>
              <a:ext uri="{FF2B5EF4-FFF2-40B4-BE49-F238E27FC236}">
                <a16:creationId xmlns:a16="http://schemas.microsoft.com/office/drawing/2014/main" id="{0D293377-CF22-6EA4-5D58-632474F9B512}"/>
              </a:ext>
            </a:extLst>
          </p:cNvPr>
          <p:cNvSpPr/>
          <p:nvPr/>
        </p:nvSpPr>
        <p:spPr>
          <a:xfrm>
            <a:off x="1579413" y="364125"/>
            <a:ext cx="9343717" cy="620292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91BC9-AFA6-0356-B157-01011237ED66}"/>
              </a:ext>
            </a:extLst>
          </p:cNvPr>
          <p:cNvSpPr>
            <a:spLocks noGrp="1"/>
          </p:cNvSpPr>
          <p:nvPr>
            <p:ph type="title"/>
          </p:nvPr>
        </p:nvSpPr>
        <p:spPr>
          <a:xfrm>
            <a:off x="2769145" y="391835"/>
            <a:ext cx="6026624" cy="751760"/>
          </a:xfrm>
        </p:spPr>
        <p:txBody>
          <a:bodyPr>
            <a:normAutofit/>
          </a:bodyPr>
          <a:lstStyle/>
          <a:p>
            <a:pPr algn="ctr"/>
            <a:r>
              <a:rPr lang="en-US" sz="2800" dirty="0"/>
              <a:t>Total biomass</a:t>
            </a:r>
          </a:p>
        </p:txBody>
      </p:sp>
      <p:pic>
        <p:nvPicPr>
          <p:cNvPr id="3" name="Picture 2">
            <a:extLst>
              <a:ext uri="{FF2B5EF4-FFF2-40B4-BE49-F238E27FC236}">
                <a16:creationId xmlns:a16="http://schemas.microsoft.com/office/drawing/2014/main" id="{257615AD-6F3D-CB8D-A644-C4B87D813B01}"/>
              </a:ext>
            </a:extLst>
          </p:cNvPr>
          <p:cNvPicPr>
            <a:picLocks noChangeAspect="1"/>
          </p:cNvPicPr>
          <p:nvPr/>
        </p:nvPicPr>
        <p:blipFill rotWithShape="1">
          <a:blip r:embed="rId4"/>
          <a:srcRect l="3296"/>
          <a:stretch/>
        </p:blipFill>
        <p:spPr>
          <a:xfrm>
            <a:off x="2343495" y="1171305"/>
            <a:ext cx="6582358" cy="5260588"/>
          </a:xfrm>
          <a:prstGeom prst="rect">
            <a:avLst/>
          </a:prstGeom>
        </p:spPr>
      </p:pic>
      <p:pic>
        <p:nvPicPr>
          <p:cNvPr id="5" name="Picture 4">
            <a:extLst>
              <a:ext uri="{FF2B5EF4-FFF2-40B4-BE49-F238E27FC236}">
                <a16:creationId xmlns:a16="http://schemas.microsoft.com/office/drawing/2014/main" id="{02757D98-2DF0-CD3B-458B-D236AAC2B5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7917286">
            <a:off x="7697763" y="1145707"/>
            <a:ext cx="631898" cy="411416"/>
          </a:xfrm>
          <a:prstGeom prst="rect">
            <a:avLst/>
          </a:prstGeom>
        </p:spPr>
      </p:pic>
      <p:pic>
        <p:nvPicPr>
          <p:cNvPr id="6" name="Picture 5">
            <a:extLst>
              <a:ext uri="{FF2B5EF4-FFF2-40B4-BE49-F238E27FC236}">
                <a16:creationId xmlns:a16="http://schemas.microsoft.com/office/drawing/2014/main" id="{DB27A95D-073F-217C-AE5A-D1524E620B2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4000" l="9969" r="89720">
                        <a14:foregroundMark x1="58798" y1="87000" x2="59190" y2="91250"/>
                        <a14:foregroundMark x1="58567" y1="84500" x2="58798" y2="87000"/>
                        <a14:foregroundMark x1="48598" y1="88750" x2="51090" y2="91750"/>
                        <a14:foregroundMark x1="52648" y1="93000" x2="54206" y2="94000"/>
                        <a14:backgroundMark x1="80374" y1="71000" x2="79751" y2="79250"/>
                        <a14:backgroundMark x1="80997" y1="74250" x2="80374" y2="66750"/>
                        <a14:backgroundMark x1="53894" y1="87000" x2="53894" y2="87000"/>
                        <a14:backgroundMark x1="47975" y1="76250" x2="47975" y2="76250"/>
                        <a14:backgroundMark x1="47352" y1="74750" x2="47352" y2="74750"/>
                      </a14:backgroundRemoval>
                    </a14:imgEffect>
                  </a14:imgLayer>
                </a14:imgProps>
              </a:ext>
            </a:extLst>
          </a:blip>
          <a:stretch>
            <a:fillRect/>
          </a:stretch>
        </p:blipFill>
        <p:spPr>
          <a:xfrm>
            <a:off x="4824458" y="1072500"/>
            <a:ext cx="447659" cy="557830"/>
          </a:xfrm>
          <a:prstGeom prst="rect">
            <a:avLst/>
          </a:prstGeom>
        </p:spPr>
      </p:pic>
      <p:pic>
        <p:nvPicPr>
          <p:cNvPr id="7" name="Picture 6">
            <a:extLst>
              <a:ext uri="{FF2B5EF4-FFF2-40B4-BE49-F238E27FC236}">
                <a16:creationId xmlns:a16="http://schemas.microsoft.com/office/drawing/2014/main" id="{FE42C907-72F6-976A-15D9-FEEA1BFA02D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3490" r="88423"/>
                    </a14:imgEffect>
                  </a14:imgLayer>
                </a14:imgProps>
              </a:ext>
            </a:extLst>
          </a:blip>
          <a:srcRect l="49123" r="7211"/>
          <a:stretch/>
        </p:blipFill>
        <p:spPr>
          <a:xfrm>
            <a:off x="4824458" y="3500858"/>
            <a:ext cx="314366" cy="539251"/>
          </a:xfrm>
          <a:prstGeom prst="rect">
            <a:avLst/>
          </a:prstGeom>
        </p:spPr>
      </p:pic>
      <p:pic>
        <p:nvPicPr>
          <p:cNvPr id="8" name="Picture 7">
            <a:extLst>
              <a:ext uri="{FF2B5EF4-FFF2-40B4-BE49-F238E27FC236}">
                <a16:creationId xmlns:a16="http://schemas.microsoft.com/office/drawing/2014/main" id="{1DFB384F-61ED-ADE8-E070-3647C5D9B6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31" b="90000" l="7216" r="91753">
                        <a14:foregroundMark x1="51546" y1="7308" x2="51546" y2="7308"/>
                        <a14:foregroundMark x1="49485" y1="4615" x2="49485" y2="4615"/>
                        <a14:foregroundMark x1="89175" y1="23077" x2="89175" y2="23077"/>
                        <a14:foregroundMark x1="92268" y1="35385" x2="92268" y2="35385"/>
                        <a14:foregroundMark x1="7216" y1="48462" x2="7216" y2="48462"/>
                      </a14:backgroundRemoval>
                    </a14:imgEffect>
                  </a14:imgLayer>
                </a14:imgProps>
              </a:ext>
            </a:extLst>
          </a:blip>
          <a:stretch>
            <a:fillRect/>
          </a:stretch>
        </p:blipFill>
        <p:spPr>
          <a:xfrm>
            <a:off x="7781546" y="3439363"/>
            <a:ext cx="464332" cy="689563"/>
          </a:xfrm>
          <a:prstGeom prst="rect">
            <a:avLst/>
          </a:prstGeom>
        </p:spPr>
      </p:pic>
      <p:sp>
        <p:nvSpPr>
          <p:cNvPr id="10" name="Title 1">
            <a:extLst>
              <a:ext uri="{FF2B5EF4-FFF2-40B4-BE49-F238E27FC236}">
                <a16:creationId xmlns:a16="http://schemas.microsoft.com/office/drawing/2014/main" id="{90E19593-183D-9035-C0AF-62EAECA1B82C}"/>
              </a:ext>
            </a:extLst>
          </p:cNvPr>
          <p:cNvSpPr txBox="1">
            <a:spLocks/>
          </p:cNvSpPr>
          <p:nvPr/>
        </p:nvSpPr>
        <p:spPr>
          <a:xfrm rot="16200000">
            <a:off x="-957012" y="3039233"/>
            <a:ext cx="60266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Weight (g)</a:t>
            </a:r>
          </a:p>
        </p:txBody>
      </p:sp>
      <p:pic>
        <p:nvPicPr>
          <p:cNvPr id="12" name="Picture 11">
            <a:extLst>
              <a:ext uri="{FF2B5EF4-FFF2-40B4-BE49-F238E27FC236}">
                <a16:creationId xmlns:a16="http://schemas.microsoft.com/office/drawing/2014/main" id="{83FB2838-E602-86D5-6427-D18ECEFBD0E1}"/>
              </a:ext>
            </a:extLst>
          </p:cNvPr>
          <p:cNvPicPr>
            <a:picLocks noChangeAspect="1"/>
          </p:cNvPicPr>
          <p:nvPr/>
        </p:nvPicPr>
        <p:blipFill>
          <a:blip r:embed="rId13"/>
          <a:stretch>
            <a:fillRect/>
          </a:stretch>
        </p:blipFill>
        <p:spPr>
          <a:xfrm>
            <a:off x="9005518" y="2701552"/>
            <a:ext cx="1822643" cy="1528074"/>
          </a:xfrm>
          <a:prstGeom prst="rect">
            <a:avLst/>
          </a:prstGeom>
        </p:spPr>
      </p:pic>
    </p:spTree>
    <p:extLst>
      <p:ext uri="{BB962C8B-B14F-4D97-AF65-F5344CB8AC3E}">
        <p14:creationId xmlns:p14="http://schemas.microsoft.com/office/powerpoint/2010/main" val="2623210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BBD4-2F56-1AF5-D7C2-1936041664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D7C6D5-0244-8196-597D-452BE2BB7BC4}"/>
              </a:ext>
            </a:extLst>
          </p:cNvPr>
          <p:cNvSpPr>
            <a:spLocks noGrp="1"/>
          </p:cNvSpPr>
          <p:nvPr>
            <p:ph idx="1"/>
          </p:nvPr>
        </p:nvSpPr>
        <p:spPr/>
        <p:txBody>
          <a:bodyPr/>
          <a:lstStyle/>
          <a:p>
            <a:endParaRPr lang="en-US"/>
          </a:p>
        </p:txBody>
      </p:sp>
      <p:pic>
        <p:nvPicPr>
          <p:cNvPr id="6" name="Picture 2" descr="City Lights of the United States 2012">
            <a:extLst>
              <a:ext uri="{FF2B5EF4-FFF2-40B4-BE49-F238E27FC236}">
                <a16:creationId xmlns:a16="http://schemas.microsoft.com/office/drawing/2014/main" id="{3AC2FED7-1CB7-622D-813C-FCD2B47A2E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 t="5103" r="530" b="111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24BCA7D-F687-D020-45BB-02A2D20614FA}"/>
              </a:ext>
            </a:extLst>
          </p:cNvPr>
          <p:cNvSpPr txBox="1">
            <a:spLocks/>
          </p:cNvSpPr>
          <p:nvPr/>
        </p:nvSpPr>
        <p:spPr>
          <a:xfrm>
            <a:off x="3215865" y="36079"/>
            <a:ext cx="5759152" cy="725545"/>
          </a:xfrm>
          <a:prstGeom prst="rect">
            <a:avLst/>
          </a:prstGeom>
          <a:solidFill>
            <a:srgbClr val="8CCEEC"/>
          </a:solidFill>
          <a:ln w="381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Night sky in the U.S.</a:t>
            </a:r>
          </a:p>
        </p:txBody>
      </p:sp>
    </p:spTree>
    <p:extLst>
      <p:ext uri="{BB962C8B-B14F-4D97-AF65-F5344CB8AC3E}">
        <p14:creationId xmlns:p14="http://schemas.microsoft.com/office/powerpoint/2010/main" val="1649490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F164-13B4-D064-00E7-EDB9C0DF9DC5}"/>
              </a:ext>
            </a:extLst>
          </p:cNvPr>
          <p:cNvSpPr>
            <a:spLocks noGrp="1"/>
          </p:cNvSpPr>
          <p:nvPr>
            <p:ph type="title"/>
          </p:nvPr>
        </p:nvSpPr>
        <p:spPr>
          <a:xfrm>
            <a:off x="655962" y="391849"/>
            <a:ext cx="10880075" cy="1325563"/>
          </a:xfrm>
        </p:spPr>
        <p:txBody>
          <a:bodyPr>
            <a:normAutofit/>
          </a:bodyPr>
          <a:lstStyle/>
          <a:p>
            <a:r>
              <a:rPr lang="en-US" sz="3600" dirty="0"/>
              <a:t>The NE is…</a:t>
            </a:r>
            <a:r>
              <a:rPr lang="en-US" sz="3600" b="1" dirty="0">
                <a:solidFill>
                  <a:schemeClr val="accent2">
                    <a:lumMod val="75000"/>
                  </a:schemeClr>
                </a:solidFill>
              </a:rPr>
              <a:t>heavily forested </a:t>
            </a:r>
            <a:r>
              <a:rPr lang="en-US" sz="3600" dirty="0"/>
              <a:t>AND </a:t>
            </a:r>
            <a:r>
              <a:rPr lang="en-US" sz="3600" b="1" dirty="0">
                <a:solidFill>
                  <a:schemeClr val="accent2">
                    <a:lumMod val="75000"/>
                  </a:schemeClr>
                </a:solidFill>
              </a:rPr>
              <a:t>densely populated</a:t>
            </a:r>
            <a:r>
              <a:rPr lang="en-US" sz="3600" dirty="0"/>
              <a:t>!</a:t>
            </a:r>
          </a:p>
        </p:txBody>
      </p:sp>
      <p:sp>
        <p:nvSpPr>
          <p:cNvPr id="3" name="Content Placeholder 2">
            <a:extLst>
              <a:ext uri="{FF2B5EF4-FFF2-40B4-BE49-F238E27FC236}">
                <a16:creationId xmlns:a16="http://schemas.microsoft.com/office/drawing/2014/main" id="{2E89C586-6A41-A4BF-F999-AF34A55A17DC}"/>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9144AE85-825A-4B0B-7A5B-214C4768D4E2}"/>
              </a:ext>
            </a:extLst>
          </p:cNvPr>
          <p:cNvPicPr>
            <a:picLocks noChangeAspect="1"/>
          </p:cNvPicPr>
          <p:nvPr/>
        </p:nvPicPr>
        <p:blipFill rotWithShape="1">
          <a:blip r:embed="rId3"/>
          <a:srcRect l="63904" t="3546" b="36986"/>
          <a:stretch/>
        </p:blipFill>
        <p:spPr>
          <a:xfrm>
            <a:off x="925884" y="1825625"/>
            <a:ext cx="4400811" cy="4567764"/>
          </a:xfrm>
          <a:prstGeom prst="rect">
            <a:avLst/>
          </a:prstGeom>
        </p:spPr>
      </p:pic>
      <p:pic>
        <p:nvPicPr>
          <p:cNvPr id="5" name="Picture 2" descr="City Lights of the United States 2012">
            <a:extLst>
              <a:ext uri="{FF2B5EF4-FFF2-40B4-BE49-F238E27FC236}">
                <a16:creationId xmlns:a16="http://schemas.microsoft.com/office/drawing/2014/main" id="{DE4801DC-3FE2-64AF-AF33-F41FA29DD2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65" t="9009" b="37523"/>
          <a:stretch/>
        </p:blipFill>
        <p:spPr bwMode="auto">
          <a:xfrm>
            <a:off x="6689940" y="1933838"/>
            <a:ext cx="45761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77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713E5D-C25E-50EE-5839-7513B148EDCC}"/>
              </a:ext>
            </a:extLst>
          </p:cNvPr>
          <p:cNvPicPr>
            <a:picLocks noChangeAspect="1"/>
          </p:cNvPicPr>
          <p:nvPr/>
        </p:nvPicPr>
        <p:blipFill rotWithShape="1">
          <a:blip r:embed="rId3">
            <a:alphaModFix amt="50000"/>
          </a:blip>
          <a:srcRect t="-8017" b="16034"/>
          <a:stretch/>
        </p:blipFill>
        <p:spPr>
          <a:xfrm>
            <a:off x="0" y="-654844"/>
            <a:ext cx="12192000" cy="7512844"/>
          </a:xfrm>
          <a:prstGeom prst="rect">
            <a:avLst/>
          </a:prstGeom>
        </p:spPr>
      </p:pic>
      <p:pic>
        <p:nvPicPr>
          <p:cNvPr id="4" name="Picture 3">
            <a:extLst>
              <a:ext uri="{FF2B5EF4-FFF2-40B4-BE49-F238E27FC236}">
                <a16:creationId xmlns:a16="http://schemas.microsoft.com/office/drawing/2014/main" id="{268AA8AA-0573-C11F-D956-CEBEDA0EF6C9}"/>
              </a:ext>
            </a:extLst>
          </p:cNvPr>
          <p:cNvPicPr>
            <a:picLocks noChangeAspect="1"/>
          </p:cNvPicPr>
          <p:nvPr/>
        </p:nvPicPr>
        <p:blipFill>
          <a:blip r:embed="rId4"/>
          <a:stretch>
            <a:fillRect/>
          </a:stretch>
        </p:blipFill>
        <p:spPr>
          <a:xfrm>
            <a:off x="2667000" y="0"/>
            <a:ext cx="6858000" cy="6858000"/>
          </a:xfrm>
          <a:prstGeom prst="rect">
            <a:avLst/>
          </a:prstGeom>
        </p:spPr>
      </p:pic>
      <p:sp>
        <p:nvSpPr>
          <p:cNvPr id="3" name="Content Placeholder 2">
            <a:extLst>
              <a:ext uri="{FF2B5EF4-FFF2-40B4-BE49-F238E27FC236}">
                <a16:creationId xmlns:a16="http://schemas.microsoft.com/office/drawing/2014/main" id="{2709A5E8-1FB4-C994-F73D-60504DEC41AD}"/>
              </a:ext>
            </a:extLst>
          </p:cNvPr>
          <p:cNvSpPr>
            <a:spLocks noGrp="1"/>
          </p:cNvSpPr>
          <p:nvPr>
            <p:ph idx="1"/>
          </p:nvPr>
        </p:nvSpPr>
        <p:spPr>
          <a:xfrm>
            <a:off x="2597425" y="6637734"/>
            <a:ext cx="5615609" cy="365125"/>
          </a:xfrm>
        </p:spPr>
        <p:txBody>
          <a:bodyPr>
            <a:normAutofit/>
          </a:bodyPr>
          <a:lstStyle/>
          <a:p>
            <a:pPr marL="0" indent="0">
              <a:buNone/>
            </a:pPr>
            <a:r>
              <a:rPr lang="en-US" sz="1000" b="0" i="0" dirty="0">
                <a:solidFill>
                  <a:srgbClr val="161326"/>
                </a:solidFill>
                <a:effectLst/>
                <a:latin typeface="Open Sans" panose="020F0502020204030204" pitchFamily="34" charset="0"/>
              </a:rPr>
              <a:t>©</a:t>
            </a:r>
            <a:r>
              <a:rPr lang="en-US" sz="1000" b="0" i="0" dirty="0" err="1">
                <a:solidFill>
                  <a:srgbClr val="161326"/>
                </a:solidFill>
                <a:effectLst/>
                <a:latin typeface="Open Sans" panose="020F0502020204030204" pitchFamily="34" charset="0"/>
              </a:rPr>
              <a:t>Visionlearning</a:t>
            </a:r>
            <a:r>
              <a:rPr lang="en-US" sz="1000" b="0" i="0" dirty="0">
                <a:solidFill>
                  <a:srgbClr val="161326"/>
                </a:solidFill>
                <a:effectLst/>
                <a:latin typeface="Open Sans" panose="020F0502020204030204" pitchFamily="34" charset="0"/>
              </a:rPr>
              <a:t> - Inspired by graphic from TEEB Europe</a:t>
            </a:r>
            <a:endParaRPr lang="en-US" sz="1000" dirty="0"/>
          </a:p>
        </p:txBody>
      </p:sp>
      <p:sp>
        <p:nvSpPr>
          <p:cNvPr id="6" name="Content Placeholder 2">
            <a:extLst>
              <a:ext uri="{FF2B5EF4-FFF2-40B4-BE49-F238E27FC236}">
                <a16:creationId xmlns:a16="http://schemas.microsoft.com/office/drawing/2014/main" id="{EFED97EF-A5F3-3BB4-E574-3B5106BDA187}"/>
              </a:ext>
            </a:extLst>
          </p:cNvPr>
          <p:cNvSpPr txBox="1">
            <a:spLocks/>
          </p:cNvSpPr>
          <p:nvPr/>
        </p:nvSpPr>
        <p:spPr>
          <a:xfrm>
            <a:off x="0" y="6637733"/>
            <a:ext cx="5615609"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dirty="0">
                <a:solidFill>
                  <a:srgbClr val="161326"/>
                </a:solidFill>
                <a:latin typeface="Open Sans" panose="020F0502020204030204" pitchFamily="34" charset="0"/>
              </a:rPr>
              <a:t>PC: Greg </a:t>
            </a:r>
            <a:r>
              <a:rPr lang="en-US" sz="1000" dirty="0" err="1">
                <a:solidFill>
                  <a:srgbClr val="161326"/>
                </a:solidFill>
                <a:latin typeface="Open Sans" panose="020F0502020204030204" pitchFamily="34" charset="0"/>
              </a:rPr>
              <a:t>Immel</a:t>
            </a:r>
            <a:endParaRPr lang="en-US" sz="1000" dirty="0"/>
          </a:p>
        </p:txBody>
      </p:sp>
    </p:spTree>
    <p:extLst>
      <p:ext uri="{BB962C8B-B14F-4D97-AF65-F5344CB8AC3E}">
        <p14:creationId xmlns:p14="http://schemas.microsoft.com/office/powerpoint/2010/main" val="1399335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713E5D-C25E-50EE-5839-7513B148EDCC}"/>
              </a:ext>
            </a:extLst>
          </p:cNvPr>
          <p:cNvPicPr>
            <a:picLocks noChangeAspect="1"/>
          </p:cNvPicPr>
          <p:nvPr/>
        </p:nvPicPr>
        <p:blipFill rotWithShape="1">
          <a:blip r:embed="rId3">
            <a:alphaModFix amt="50000"/>
          </a:blip>
          <a:srcRect t="-8017" b="16034"/>
          <a:stretch/>
        </p:blipFill>
        <p:spPr>
          <a:xfrm>
            <a:off x="0" y="-654844"/>
            <a:ext cx="12192000" cy="7512844"/>
          </a:xfrm>
          <a:prstGeom prst="rect">
            <a:avLst/>
          </a:prstGeom>
        </p:spPr>
      </p:pic>
      <p:pic>
        <p:nvPicPr>
          <p:cNvPr id="4" name="Picture 3">
            <a:extLst>
              <a:ext uri="{FF2B5EF4-FFF2-40B4-BE49-F238E27FC236}">
                <a16:creationId xmlns:a16="http://schemas.microsoft.com/office/drawing/2014/main" id="{268AA8AA-0573-C11F-D956-CEBEDA0EF6C9}"/>
              </a:ext>
            </a:extLst>
          </p:cNvPr>
          <p:cNvPicPr>
            <a:picLocks noChangeAspect="1"/>
          </p:cNvPicPr>
          <p:nvPr/>
        </p:nvPicPr>
        <p:blipFill>
          <a:blip r:embed="rId4"/>
          <a:stretch>
            <a:fillRect/>
          </a:stretch>
        </p:blipFill>
        <p:spPr>
          <a:xfrm>
            <a:off x="2667000" y="0"/>
            <a:ext cx="6858000" cy="6858000"/>
          </a:xfrm>
          <a:prstGeom prst="rect">
            <a:avLst/>
          </a:prstGeom>
        </p:spPr>
      </p:pic>
      <p:sp>
        <p:nvSpPr>
          <p:cNvPr id="9" name="Rectangle 8">
            <a:extLst>
              <a:ext uri="{FF2B5EF4-FFF2-40B4-BE49-F238E27FC236}">
                <a16:creationId xmlns:a16="http://schemas.microsoft.com/office/drawing/2014/main" id="{9DA3D5FD-C6BD-A139-94E0-3990B0D84DAE}"/>
              </a:ext>
            </a:extLst>
          </p:cNvPr>
          <p:cNvSpPr/>
          <p:nvPr/>
        </p:nvSpPr>
        <p:spPr>
          <a:xfrm>
            <a:off x="0" y="0"/>
            <a:ext cx="12192000" cy="6858000"/>
          </a:xfrm>
          <a:prstGeom prst="rect">
            <a:avLst/>
          </a:prstGeom>
          <a:solidFill>
            <a:srgbClr val="D9D9D9">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09A5E8-1FB4-C994-F73D-60504DEC41AD}"/>
              </a:ext>
            </a:extLst>
          </p:cNvPr>
          <p:cNvSpPr>
            <a:spLocks noGrp="1"/>
          </p:cNvSpPr>
          <p:nvPr>
            <p:ph idx="1"/>
          </p:nvPr>
        </p:nvSpPr>
        <p:spPr>
          <a:xfrm>
            <a:off x="2597425" y="6637734"/>
            <a:ext cx="5615609" cy="365125"/>
          </a:xfrm>
        </p:spPr>
        <p:txBody>
          <a:bodyPr>
            <a:normAutofit/>
          </a:bodyPr>
          <a:lstStyle/>
          <a:p>
            <a:pPr marL="0" indent="0">
              <a:buNone/>
            </a:pPr>
            <a:r>
              <a:rPr lang="en-US" sz="1000" b="0" i="0" dirty="0">
                <a:solidFill>
                  <a:srgbClr val="161326"/>
                </a:solidFill>
                <a:effectLst/>
                <a:latin typeface="Open Sans" panose="020F0502020204030204" pitchFamily="34" charset="0"/>
              </a:rPr>
              <a:t>©</a:t>
            </a:r>
            <a:r>
              <a:rPr lang="en-US" sz="1000" b="0" i="0" dirty="0" err="1">
                <a:solidFill>
                  <a:srgbClr val="161326"/>
                </a:solidFill>
                <a:effectLst/>
                <a:latin typeface="Open Sans" panose="020F0502020204030204" pitchFamily="34" charset="0"/>
              </a:rPr>
              <a:t>Visionlearning</a:t>
            </a:r>
            <a:r>
              <a:rPr lang="en-US" sz="1000" b="0" i="0" dirty="0">
                <a:solidFill>
                  <a:srgbClr val="161326"/>
                </a:solidFill>
                <a:effectLst/>
                <a:latin typeface="Open Sans" panose="020F0502020204030204" pitchFamily="34" charset="0"/>
              </a:rPr>
              <a:t> - Inspired by graphic from TEEB Europe</a:t>
            </a:r>
            <a:endParaRPr lang="en-US" sz="1000" dirty="0"/>
          </a:p>
        </p:txBody>
      </p:sp>
      <p:sp>
        <p:nvSpPr>
          <p:cNvPr id="6" name="Content Placeholder 2">
            <a:extLst>
              <a:ext uri="{FF2B5EF4-FFF2-40B4-BE49-F238E27FC236}">
                <a16:creationId xmlns:a16="http://schemas.microsoft.com/office/drawing/2014/main" id="{EFED97EF-A5F3-3BB4-E574-3B5106BDA187}"/>
              </a:ext>
            </a:extLst>
          </p:cNvPr>
          <p:cNvSpPr txBox="1">
            <a:spLocks/>
          </p:cNvSpPr>
          <p:nvPr/>
        </p:nvSpPr>
        <p:spPr>
          <a:xfrm>
            <a:off x="0" y="6637733"/>
            <a:ext cx="5615609"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dirty="0">
                <a:solidFill>
                  <a:srgbClr val="161326"/>
                </a:solidFill>
                <a:latin typeface="Open Sans" panose="020F0502020204030204" pitchFamily="34" charset="0"/>
              </a:rPr>
              <a:t>PC: Greg </a:t>
            </a:r>
            <a:r>
              <a:rPr lang="en-US" sz="1000" dirty="0" err="1">
                <a:solidFill>
                  <a:srgbClr val="161326"/>
                </a:solidFill>
                <a:latin typeface="Open Sans" panose="020F0502020204030204" pitchFamily="34" charset="0"/>
              </a:rPr>
              <a:t>Immel</a:t>
            </a:r>
            <a:endParaRPr lang="en-US" sz="1000" dirty="0"/>
          </a:p>
        </p:txBody>
      </p:sp>
      <p:sp>
        <p:nvSpPr>
          <p:cNvPr id="7" name="Rectangle 6">
            <a:extLst>
              <a:ext uri="{FF2B5EF4-FFF2-40B4-BE49-F238E27FC236}">
                <a16:creationId xmlns:a16="http://schemas.microsoft.com/office/drawing/2014/main" id="{E6B8D072-FBAD-A880-FF3E-A30C026542B2}"/>
              </a:ext>
            </a:extLst>
          </p:cNvPr>
          <p:cNvSpPr/>
          <p:nvPr/>
        </p:nvSpPr>
        <p:spPr>
          <a:xfrm>
            <a:off x="415636" y="1828491"/>
            <a:ext cx="11360728" cy="34012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497896-60EC-E350-3052-BC7C9A16481A}"/>
              </a:ext>
            </a:extLst>
          </p:cNvPr>
          <p:cNvPicPr>
            <a:picLocks noChangeAspect="1"/>
          </p:cNvPicPr>
          <p:nvPr/>
        </p:nvPicPr>
        <p:blipFill>
          <a:blip r:embed="rId5"/>
          <a:stretch>
            <a:fillRect/>
          </a:stretch>
        </p:blipFill>
        <p:spPr>
          <a:xfrm>
            <a:off x="822325" y="2003520"/>
            <a:ext cx="1428750" cy="1371600"/>
          </a:xfrm>
          <a:prstGeom prst="rect">
            <a:avLst/>
          </a:prstGeom>
        </p:spPr>
      </p:pic>
      <p:pic>
        <p:nvPicPr>
          <p:cNvPr id="4098" name="Picture 2" descr="SDG 15">
            <a:extLst>
              <a:ext uri="{FF2B5EF4-FFF2-40B4-BE49-F238E27FC236}">
                <a16:creationId xmlns:a16="http://schemas.microsoft.com/office/drawing/2014/main" id="{E23CA333-95A6-1BB9-BE51-82FB1398A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 y="3609111"/>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9A638D-7922-8103-964B-C132418D1FAD}"/>
              </a:ext>
            </a:extLst>
          </p:cNvPr>
          <p:cNvSpPr txBox="1"/>
          <p:nvPr/>
        </p:nvSpPr>
        <p:spPr>
          <a:xfrm>
            <a:off x="3082636" y="2454949"/>
            <a:ext cx="7112924" cy="2308324"/>
          </a:xfrm>
          <a:prstGeom prst="rect">
            <a:avLst/>
          </a:prstGeom>
          <a:noFill/>
        </p:spPr>
        <p:txBody>
          <a:bodyPr wrap="square" rtlCol="0">
            <a:spAutoFit/>
          </a:bodyPr>
          <a:lstStyle/>
          <a:p>
            <a:pPr algn="just"/>
            <a:r>
              <a:rPr lang="en-US" sz="3600" dirty="0">
                <a:solidFill>
                  <a:schemeClr val="bg1"/>
                </a:solidFill>
              </a:rPr>
              <a:t>“protect, restore, and promote the sustainable use of terrestrial ecosystems, </a:t>
            </a:r>
            <a:r>
              <a:rPr lang="en-US" sz="3600" b="1" dirty="0">
                <a:solidFill>
                  <a:schemeClr val="accent3">
                    <a:lumMod val="60000"/>
                    <a:lumOff val="40000"/>
                  </a:schemeClr>
                </a:solidFill>
              </a:rPr>
              <a:t>sustainably manage forests</a:t>
            </a:r>
            <a:r>
              <a:rPr lang="en-US" sz="3600" dirty="0">
                <a:solidFill>
                  <a:schemeClr val="bg1"/>
                </a:solidFill>
              </a:rPr>
              <a:t>…”</a:t>
            </a:r>
          </a:p>
        </p:txBody>
      </p:sp>
    </p:spTree>
    <p:extLst>
      <p:ext uri="{BB962C8B-B14F-4D97-AF65-F5344CB8AC3E}">
        <p14:creationId xmlns:p14="http://schemas.microsoft.com/office/powerpoint/2010/main" val="3954054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920F-2EFF-B0AA-A123-68F4B61DB07F}"/>
              </a:ext>
            </a:extLst>
          </p:cNvPr>
          <p:cNvSpPr>
            <a:spLocks noGrp="1"/>
          </p:cNvSpPr>
          <p:nvPr>
            <p:ph type="title"/>
          </p:nvPr>
        </p:nvSpPr>
        <p:spPr/>
        <p:txBody>
          <a:bodyPr/>
          <a:lstStyle/>
          <a:p>
            <a:endParaRPr lang="en-US"/>
          </a:p>
        </p:txBody>
      </p:sp>
      <p:pic>
        <p:nvPicPr>
          <p:cNvPr id="7" name="Content Placeholder 6" descr="Tree With Roots with solid fill">
            <a:extLst>
              <a:ext uri="{FF2B5EF4-FFF2-40B4-BE49-F238E27FC236}">
                <a16:creationId xmlns:a16="http://schemas.microsoft.com/office/drawing/2014/main" id="{B3638782-F714-D61F-42E7-6A684DABE9EF}"/>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9202" y="2094240"/>
            <a:ext cx="2081202" cy="2081202"/>
          </a:xfrm>
        </p:spPr>
      </p:pic>
      <p:pic>
        <p:nvPicPr>
          <p:cNvPr id="1026" name="Picture 2" descr="Mauna Loa CO2">
            <a:extLst>
              <a:ext uri="{FF2B5EF4-FFF2-40B4-BE49-F238E27FC236}">
                <a16:creationId xmlns:a16="http://schemas.microsoft.com/office/drawing/2014/main" id="{3D89E8DD-32A7-E892-C5AF-8DE5D7E1B3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27" y="45169"/>
            <a:ext cx="9083775" cy="681283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Curved Up 7">
            <a:extLst>
              <a:ext uri="{FF2B5EF4-FFF2-40B4-BE49-F238E27FC236}">
                <a16:creationId xmlns:a16="http://schemas.microsoft.com/office/drawing/2014/main" id="{9BC68136-3192-CC26-A5DB-EB99820DF280}"/>
              </a:ext>
            </a:extLst>
          </p:cNvPr>
          <p:cNvSpPr/>
          <p:nvPr/>
        </p:nvSpPr>
        <p:spPr>
          <a:xfrm>
            <a:off x="10027111" y="1385945"/>
            <a:ext cx="1353273" cy="708295"/>
          </a:xfrm>
          <a:prstGeom prst="curvedUp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14488805-0BA0-2530-9F46-4DF3E8E84556}"/>
              </a:ext>
            </a:extLst>
          </p:cNvPr>
          <p:cNvSpPr txBox="1"/>
          <p:nvPr/>
        </p:nvSpPr>
        <p:spPr>
          <a:xfrm>
            <a:off x="9478278" y="834302"/>
            <a:ext cx="1097666" cy="584775"/>
          </a:xfrm>
          <a:prstGeom prst="rect">
            <a:avLst/>
          </a:prstGeom>
          <a:noFill/>
        </p:spPr>
        <p:txBody>
          <a:bodyPr wrap="square" rtlCol="0">
            <a:spAutoFit/>
          </a:bodyPr>
          <a:lstStyle/>
          <a:p>
            <a:r>
              <a:rPr lang="en-US" sz="3200" b="1" dirty="0"/>
              <a:t>CO</a:t>
            </a:r>
            <a:r>
              <a:rPr lang="en-US" sz="2000" b="1" dirty="0"/>
              <a:t>2</a:t>
            </a:r>
            <a:endParaRPr lang="en-US" sz="3200" b="1" dirty="0"/>
          </a:p>
        </p:txBody>
      </p:sp>
      <p:sp>
        <p:nvSpPr>
          <p:cNvPr id="10" name="TextBox 9">
            <a:extLst>
              <a:ext uri="{FF2B5EF4-FFF2-40B4-BE49-F238E27FC236}">
                <a16:creationId xmlns:a16="http://schemas.microsoft.com/office/drawing/2014/main" id="{020ED920-A045-D68C-4D9F-0B66CD4E666C}"/>
              </a:ext>
            </a:extLst>
          </p:cNvPr>
          <p:cNvSpPr txBox="1"/>
          <p:nvPr/>
        </p:nvSpPr>
        <p:spPr>
          <a:xfrm>
            <a:off x="11010207" y="879291"/>
            <a:ext cx="1097666" cy="584775"/>
          </a:xfrm>
          <a:prstGeom prst="rect">
            <a:avLst/>
          </a:prstGeom>
          <a:noFill/>
        </p:spPr>
        <p:txBody>
          <a:bodyPr wrap="square" rtlCol="0">
            <a:spAutoFit/>
          </a:bodyPr>
          <a:lstStyle/>
          <a:p>
            <a:r>
              <a:rPr lang="en-US" sz="3200" b="1" dirty="0"/>
              <a:t>O</a:t>
            </a:r>
            <a:r>
              <a:rPr lang="en-US" sz="2000" b="1" dirty="0"/>
              <a:t>2</a:t>
            </a:r>
            <a:endParaRPr lang="en-US" sz="3200" b="1" dirty="0"/>
          </a:p>
        </p:txBody>
      </p:sp>
      <p:sp>
        <p:nvSpPr>
          <p:cNvPr id="11" name="TextBox 10">
            <a:extLst>
              <a:ext uri="{FF2B5EF4-FFF2-40B4-BE49-F238E27FC236}">
                <a16:creationId xmlns:a16="http://schemas.microsoft.com/office/drawing/2014/main" id="{4FB3B24B-1004-BF77-7B0E-977020CCB32F}"/>
              </a:ext>
            </a:extLst>
          </p:cNvPr>
          <p:cNvSpPr txBox="1"/>
          <p:nvPr/>
        </p:nvSpPr>
        <p:spPr>
          <a:xfrm>
            <a:off x="10437260" y="2370045"/>
            <a:ext cx="1097666" cy="584775"/>
          </a:xfrm>
          <a:prstGeom prst="rect">
            <a:avLst/>
          </a:prstGeom>
          <a:noFill/>
        </p:spPr>
        <p:txBody>
          <a:bodyPr wrap="square" rtlCol="0">
            <a:spAutoFit/>
          </a:bodyPr>
          <a:lstStyle/>
          <a:p>
            <a:r>
              <a:rPr lang="en-US" sz="3200" b="1" dirty="0">
                <a:solidFill>
                  <a:schemeClr val="bg1"/>
                </a:solidFill>
              </a:rPr>
              <a:t>C</a:t>
            </a:r>
          </a:p>
        </p:txBody>
      </p:sp>
      <p:grpSp>
        <p:nvGrpSpPr>
          <p:cNvPr id="23" name="Group 22">
            <a:extLst>
              <a:ext uri="{FF2B5EF4-FFF2-40B4-BE49-F238E27FC236}">
                <a16:creationId xmlns:a16="http://schemas.microsoft.com/office/drawing/2014/main" id="{EA261DA3-D61F-3760-2639-45797F4F4622}"/>
              </a:ext>
            </a:extLst>
          </p:cNvPr>
          <p:cNvGrpSpPr/>
          <p:nvPr/>
        </p:nvGrpSpPr>
        <p:grpSpPr>
          <a:xfrm>
            <a:off x="6057023" y="2370045"/>
            <a:ext cx="3532179" cy="2789497"/>
            <a:chOff x="6057023" y="2370045"/>
            <a:chExt cx="3532179" cy="2789497"/>
          </a:xfrm>
        </p:grpSpPr>
        <p:pic>
          <p:nvPicPr>
            <p:cNvPr id="17" name="Picture 16">
              <a:extLst>
                <a:ext uri="{FF2B5EF4-FFF2-40B4-BE49-F238E27FC236}">
                  <a16:creationId xmlns:a16="http://schemas.microsoft.com/office/drawing/2014/main" id="{ABC6344A-5A80-B008-9133-F8117B172D75}"/>
                </a:ext>
              </a:extLst>
            </p:cNvPr>
            <p:cNvPicPr>
              <a:picLocks noChangeAspect="1"/>
            </p:cNvPicPr>
            <p:nvPr/>
          </p:nvPicPr>
          <p:blipFill rotWithShape="1">
            <a:blip r:embed="rId6"/>
            <a:srcRect l="17420" t="13097" r="13615" b="11930"/>
            <a:stretch/>
          </p:blipFill>
          <p:spPr>
            <a:xfrm>
              <a:off x="6057023" y="2370045"/>
              <a:ext cx="3421255" cy="2789497"/>
            </a:xfrm>
            <a:prstGeom prst="rect">
              <a:avLst/>
            </a:prstGeom>
            <a:ln w="38100">
              <a:solidFill>
                <a:schemeClr val="tx1"/>
              </a:solidFill>
            </a:ln>
          </p:spPr>
        </p:pic>
        <p:sp>
          <p:nvSpPr>
            <p:cNvPr id="12" name="TextBox 11">
              <a:extLst>
                <a:ext uri="{FF2B5EF4-FFF2-40B4-BE49-F238E27FC236}">
                  <a16:creationId xmlns:a16="http://schemas.microsoft.com/office/drawing/2014/main" id="{CFBA73BE-8CFB-E9AC-B8EC-1570151F625C}"/>
                </a:ext>
              </a:extLst>
            </p:cNvPr>
            <p:cNvSpPr txBox="1"/>
            <p:nvPr/>
          </p:nvSpPr>
          <p:spPr>
            <a:xfrm>
              <a:off x="7644655" y="4655339"/>
              <a:ext cx="1944547" cy="369332"/>
            </a:xfrm>
            <a:prstGeom prst="rect">
              <a:avLst/>
            </a:prstGeom>
            <a:noFill/>
          </p:spPr>
          <p:txBody>
            <a:bodyPr wrap="square" rtlCol="0">
              <a:spAutoFit/>
            </a:bodyPr>
            <a:lstStyle/>
            <a:p>
              <a:r>
                <a:rPr lang="en-US" b="1" dirty="0">
                  <a:solidFill>
                    <a:schemeClr val="accent3"/>
                  </a:solidFill>
                </a:rPr>
                <a:t>Carbon uptake</a:t>
              </a:r>
            </a:p>
          </p:txBody>
        </p:sp>
        <p:cxnSp>
          <p:nvCxnSpPr>
            <p:cNvPr id="20" name="Straight Arrow Connector 19">
              <a:extLst>
                <a:ext uri="{FF2B5EF4-FFF2-40B4-BE49-F238E27FC236}">
                  <a16:creationId xmlns:a16="http://schemas.microsoft.com/office/drawing/2014/main" id="{5C54842D-5C96-CE15-D872-02BDFAFDFC60}"/>
                </a:ext>
              </a:extLst>
            </p:cNvPr>
            <p:cNvCxnSpPr>
              <a:cxnSpLocks/>
            </p:cNvCxnSpPr>
            <p:nvPr/>
          </p:nvCxnSpPr>
          <p:spPr>
            <a:xfrm flipV="1">
              <a:off x="8268823" y="3862133"/>
              <a:ext cx="432415" cy="8412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5488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39A746-EDFC-6909-E272-37345735A75B}"/>
              </a:ext>
            </a:extLst>
          </p:cNvPr>
          <p:cNvPicPr>
            <a:picLocks noChangeAspect="1"/>
          </p:cNvPicPr>
          <p:nvPr/>
        </p:nvPicPr>
        <p:blipFill rotWithShape="1">
          <a:blip r:embed="rId3">
            <a:alphaModFix amt="35000"/>
          </a:blip>
          <a:srcRect b="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7835419-F00F-117A-3664-731A220646B6}"/>
              </a:ext>
            </a:extLst>
          </p:cNvPr>
          <p:cNvSpPr/>
          <p:nvPr/>
        </p:nvSpPr>
        <p:spPr>
          <a:xfrm>
            <a:off x="210282" y="250741"/>
            <a:ext cx="11771436" cy="6356517"/>
          </a:xfrm>
          <a:prstGeom prst="rect">
            <a:avLst/>
          </a:prstGeom>
          <a:solidFill>
            <a:schemeClr val="bg1">
              <a:lumMod val="95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25A51B-39B5-9F93-A515-BC75BDD0ED64}"/>
              </a:ext>
            </a:extLst>
          </p:cNvPr>
          <p:cNvSpPr>
            <a:spLocks noGrp="1"/>
          </p:cNvSpPr>
          <p:nvPr>
            <p:ph type="title"/>
          </p:nvPr>
        </p:nvSpPr>
        <p:spPr/>
        <p:txBody>
          <a:bodyPr/>
          <a:lstStyle/>
          <a:p>
            <a:r>
              <a:rPr lang="en-US" dirty="0"/>
              <a:t>Climate change threats and opportunities</a:t>
            </a:r>
          </a:p>
        </p:txBody>
      </p:sp>
      <p:sp>
        <p:nvSpPr>
          <p:cNvPr id="3" name="Content Placeholder 2">
            <a:extLst>
              <a:ext uri="{FF2B5EF4-FFF2-40B4-BE49-F238E27FC236}">
                <a16:creationId xmlns:a16="http://schemas.microsoft.com/office/drawing/2014/main" id="{B9DC678E-FC57-E015-B24E-FEF35B5ECB42}"/>
              </a:ext>
            </a:extLst>
          </p:cNvPr>
          <p:cNvSpPr>
            <a:spLocks noGrp="1"/>
          </p:cNvSpPr>
          <p:nvPr>
            <p:ph idx="1"/>
          </p:nvPr>
        </p:nvSpPr>
        <p:spPr>
          <a:xfrm>
            <a:off x="1119940" y="5065054"/>
            <a:ext cx="9952119" cy="1325563"/>
          </a:xfrm>
          <a:ln>
            <a:solidFill>
              <a:schemeClr val="tx1"/>
            </a:solidFill>
          </a:ln>
        </p:spPr>
        <p:txBody>
          <a:bodyPr anchor="ctr">
            <a:normAutofit/>
          </a:bodyPr>
          <a:lstStyle/>
          <a:p>
            <a:pPr marL="0" indent="0">
              <a:buNone/>
            </a:pPr>
            <a:r>
              <a:rPr lang="en-US" sz="3000" b="1" dirty="0"/>
              <a:t>Improved forest management </a:t>
            </a:r>
            <a:r>
              <a:rPr lang="en-US" sz="3000" dirty="0"/>
              <a:t>is an important land-related adaptation action with </a:t>
            </a:r>
            <a:r>
              <a:rPr lang="en-US" sz="3000" b="1" dirty="0">
                <a:highlight>
                  <a:srgbClr val="FFFF00"/>
                </a:highlight>
              </a:rPr>
              <a:t>co-benefits</a:t>
            </a:r>
            <a:endParaRPr lang="en-US" sz="3000" dirty="0">
              <a:highlight>
                <a:srgbClr val="FFFF00"/>
              </a:highlight>
            </a:endParaRPr>
          </a:p>
          <a:p>
            <a:pPr marL="457200" lvl="1" indent="0">
              <a:buNone/>
            </a:pPr>
            <a:r>
              <a:rPr lang="en-US" sz="1400" i="1" dirty="0"/>
              <a:t>	Intergovernmental Panel on Climate Change</a:t>
            </a:r>
          </a:p>
        </p:txBody>
      </p:sp>
      <p:pic>
        <p:nvPicPr>
          <p:cNvPr id="6" name="Picture 5">
            <a:extLst>
              <a:ext uri="{FF2B5EF4-FFF2-40B4-BE49-F238E27FC236}">
                <a16:creationId xmlns:a16="http://schemas.microsoft.com/office/drawing/2014/main" id="{4B59B6B5-45C4-6297-C9B0-4D2D775D4B24}"/>
              </a:ext>
            </a:extLst>
          </p:cNvPr>
          <p:cNvPicPr>
            <a:picLocks noChangeAspect="1"/>
          </p:cNvPicPr>
          <p:nvPr/>
        </p:nvPicPr>
        <p:blipFill rotWithShape="1">
          <a:blip r:embed="rId4"/>
          <a:srcRect b="21511"/>
          <a:stretch/>
        </p:blipFill>
        <p:spPr>
          <a:xfrm>
            <a:off x="838200" y="2139358"/>
            <a:ext cx="6525397" cy="205765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B36E2B5-204C-5FF9-AA5F-1578C2C7DF62}"/>
              </a:ext>
            </a:extLst>
          </p:cNvPr>
          <p:cNvSpPr txBox="1"/>
          <p:nvPr/>
        </p:nvSpPr>
        <p:spPr>
          <a:xfrm>
            <a:off x="7843856" y="1915099"/>
            <a:ext cx="4558425" cy="1938992"/>
          </a:xfrm>
          <a:prstGeom prst="rect">
            <a:avLst/>
          </a:prstGeom>
          <a:noFill/>
        </p:spPr>
        <p:txBody>
          <a:bodyPr wrap="square" rtlCol="0">
            <a:spAutoFit/>
          </a:bodyPr>
          <a:lstStyle/>
          <a:p>
            <a:pPr algn="ctr"/>
            <a:r>
              <a:rPr lang="en-US" sz="3600" dirty="0"/>
              <a:t>↑ </a:t>
            </a:r>
            <a:r>
              <a:rPr lang="en-US" sz="2400" dirty="0"/>
              <a:t>tree mortality</a:t>
            </a:r>
          </a:p>
          <a:p>
            <a:pPr algn="ctr"/>
            <a:endParaRPr lang="en-US" sz="2400" dirty="0"/>
          </a:p>
          <a:p>
            <a:pPr algn="ctr"/>
            <a:r>
              <a:rPr lang="en-US" sz="3600" dirty="0"/>
              <a:t>↓</a:t>
            </a:r>
            <a:r>
              <a:rPr lang="en-US" sz="2400" dirty="0"/>
              <a:t> carbon sequestration</a:t>
            </a:r>
          </a:p>
          <a:p>
            <a:endParaRPr lang="en-US" sz="2400" dirty="0"/>
          </a:p>
        </p:txBody>
      </p:sp>
      <p:pic>
        <p:nvPicPr>
          <p:cNvPr id="10" name="Graphic 9" descr="Bug with solid fill">
            <a:extLst>
              <a:ext uri="{FF2B5EF4-FFF2-40B4-BE49-F238E27FC236}">
                <a16:creationId xmlns:a16="http://schemas.microsoft.com/office/drawing/2014/main" id="{E3978869-37D5-B1D7-A167-B9ACF46751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7785" y="3806953"/>
            <a:ext cx="708617" cy="708617"/>
          </a:xfrm>
          <a:prstGeom prst="rect">
            <a:avLst/>
          </a:prstGeom>
        </p:spPr>
      </p:pic>
      <p:pic>
        <p:nvPicPr>
          <p:cNvPr id="12" name="Graphic 11" descr="Fire with solid fill">
            <a:extLst>
              <a:ext uri="{FF2B5EF4-FFF2-40B4-BE49-F238E27FC236}">
                <a16:creationId xmlns:a16="http://schemas.microsoft.com/office/drawing/2014/main" id="{2D091B2C-16AA-F17C-A65D-0D5810E00D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8404" y="3806953"/>
            <a:ext cx="708617" cy="708617"/>
          </a:xfrm>
          <a:prstGeom prst="rect">
            <a:avLst/>
          </a:prstGeom>
        </p:spPr>
      </p:pic>
      <p:pic>
        <p:nvPicPr>
          <p:cNvPr id="14" name="Graphic 13" descr="Acorn with solid fill">
            <a:extLst>
              <a:ext uri="{FF2B5EF4-FFF2-40B4-BE49-F238E27FC236}">
                <a16:creationId xmlns:a16="http://schemas.microsoft.com/office/drawing/2014/main" id="{70B3C99C-C6B7-513B-4417-AB63C434A9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37121" y="3806953"/>
            <a:ext cx="708617" cy="708617"/>
          </a:xfrm>
          <a:prstGeom prst="rect">
            <a:avLst/>
          </a:prstGeom>
        </p:spPr>
      </p:pic>
      <p:pic>
        <p:nvPicPr>
          <p:cNvPr id="16" name="Graphic 15" descr="No sign outline">
            <a:extLst>
              <a:ext uri="{FF2B5EF4-FFF2-40B4-BE49-F238E27FC236}">
                <a16:creationId xmlns:a16="http://schemas.microsoft.com/office/drawing/2014/main" id="{8D8A2F4A-758C-9781-8584-0E8FE8A3DD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10381619" y="3788844"/>
            <a:ext cx="816467" cy="816467"/>
          </a:xfrm>
          <a:prstGeom prst="rect">
            <a:avLst/>
          </a:prstGeom>
        </p:spPr>
      </p:pic>
    </p:spTree>
    <p:extLst>
      <p:ext uri="{BB962C8B-B14F-4D97-AF65-F5344CB8AC3E}">
        <p14:creationId xmlns:p14="http://schemas.microsoft.com/office/powerpoint/2010/main" val="30108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C033-D75A-9EDB-0874-2AC267909EDD}"/>
              </a:ext>
            </a:extLst>
          </p:cNvPr>
          <p:cNvSpPr>
            <a:spLocks noGrp="1"/>
          </p:cNvSpPr>
          <p:nvPr>
            <p:ph type="title"/>
          </p:nvPr>
        </p:nvSpPr>
        <p:spPr>
          <a:xfrm>
            <a:off x="0" y="0"/>
            <a:ext cx="12191999" cy="1158230"/>
          </a:xfrm>
        </p:spPr>
        <p:txBody>
          <a:bodyPr anchor="ctr">
            <a:normAutofit/>
          </a:bodyPr>
          <a:lstStyle/>
          <a:p>
            <a:pPr algn="ctr"/>
            <a:r>
              <a:rPr lang="en-US" dirty="0"/>
              <a:t>Temperature </a:t>
            </a:r>
            <a:r>
              <a:rPr lang="en-US" dirty="0">
                <a:sym typeface="Wingdings" panose="05000000000000000000" pitchFamily="2" charset="2"/>
              </a:rPr>
              <a:t> </a:t>
            </a:r>
            <a:r>
              <a:rPr lang="en-US" dirty="0">
                <a:solidFill>
                  <a:srgbClr val="C00000"/>
                </a:solidFill>
                <a:sym typeface="Wingdings" panose="05000000000000000000" pitchFamily="2" charset="2"/>
              </a:rPr>
              <a:t>hotter</a:t>
            </a:r>
            <a:endParaRPr lang="en-US" dirty="0">
              <a:solidFill>
                <a:srgbClr val="C00000"/>
              </a:solidFill>
            </a:endParaRPr>
          </a:p>
        </p:txBody>
      </p:sp>
      <p:pic>
        <p:nvPicPr>
          <p:cNvPr id="36" name="Picture 35">
            <a:extLst>
              <a:ext uri="{FF2B5EF4-FFF2-40B4-BE49-F238E27FC236}">
                <a16:creationId xmlns:a16="http://schemas.microsoft.com/office/drawing/2014/main" id="{380FA689-03C4-F801-9A6B-F681225CE63F}"/>
              </a:ext>
            </a:extLst>
          </p:cNvPr>
          <p:cNvPicPr>
            <a:picLocks noChangeAspect="1"/>
          </p:cNvPicPr>
          <p:nvPr/>
        </p:nvPicPr>
        <p:blipFill rotWithShape="1">
          <a:blip r:embed="rId2"/>
          <a:srcRect r="5593"/>
          <a:stretch/>
        </p:blipFill>
        <p:spPr>
          <a:xfrm>
            <a:off x="2806965" y="1084210"/>
            <a:ext cx="7710182" cy="5100002"/>
          </a:xfrm>
          <a:prstGeom prst="rect">
            <a:avLst/>
          </a:prstGeom>
        </p:spPr>
      </p:pic>
      <p:sp>
        <p:nvSpPr>
          <p:cNvPr id="37" name="TextBox 36">
            <a:extLst>
              <a:ext uri="{FF2B5EF4-FFF2-40B4-BE49-F238E27FC236}">
                <a16:creationId xmlns:a16="http://schemas.microsoft.com/office/drawing/2014/main" id="{48B838AE-E208-443A-1A5E-B26CBB9F62FD}"/>
              </a:ext>
            </a:extLst>
          </p:cNvPr>
          <p:cNvSpPr txBox="1"/>
          <p:nvPr/>
        </p:nvSpPr>
        <p:spPr>
          <a:xfrm>
            <a:off x="139964" y="2376899"/>
            <a:ext cx="3548743" cy="1815882"/>
          </a:xfrm>
          <a:prstGeom prst="rect">
            <a:avLst/>
          </a:prstGeom>
          <a:noFill/>
        </p:spPr>
        <p:txBody>
          <a:bodyPr wrap="square" rtlCol="0">
            <a:spAutoFit/>
          </a:bodyPr>
          <a:lstStyle/>
          <a:p>
            <a:r>
              <a:rPr lang="en-US" sz="3200" dirty="0"/>
              <a:t>↑</a:t>
            </a:r>
            <a:r>
              <a:rPr lang="en-US" sz="2400" dirty="0"/>
              <a:t> soil evaporation</a:t>
            </a:r>
          </a:p>
          <a:p>
            <a:endParaRPr lang="en-US" sz="2400" dirty="0"/>
          </a:p>
          <a:p>
            <a:pPr marL="285750" indent="-285750"/>
            <a:r>
              <a:rPr lang="en-US" sz="3200" dirty="0"/>
              <a:t>↑</a:t>
            </a:r>
            <a:r>
              <a:rPr lang="en-US" sz="2400" dirty="0"/>
              <a:t> atmospheric demand for water</a:t>
            </a:r>
          </a:p>
        </p:txBody>
      </p:sp>
      <p:sp>
        <p:nvSpPr>
          <p:cNvPr id="3" name="TextBox 2">
            <a:extLst>
              <a:ext uri="{FF2B5EF4-FFF2-40B4-BE49-F238E27FC236}">
                <a16:creationId xmlns:a16="http://schemas.microsoft.com/office/drawing/2014/main" id="{CEBDC62A-2588-C2CE-62F4-9CD43494A512}"/>
              </a:ext>
            </a:extLst>
          </p:cNvPr>
          <p:cNvSpPr txBox="1"/>
          <p:nvPr/>
        </p:nvSpPr>
        <p:spPr>
          <a:xfrm>
            <a:off x="0" y="6488668"/>
            <a:ext cx="6084689" cy="307777"/>
          </a:xfrm>
          <a:prstGeom prst="rect">
            <a:avLst/>
          </a:prstGeom>
          <a:noFill/>
        </p:spPr>
        <p:txBody>
          <a:bodyPr wrap="square" rtlCol="0">
            <a:spAutoFit/>
          </a:bodyPr>
          <a:lstStyle/>
          <a:p>
            <a:r>
              <a:rPr lang="en-US" sz="1400" dirty="0"/>
              <a:t>Source: National Climate Assessment, globalchange.gov</a:t>
            </a:r>
          </a:p>
        </p:txBody>
      </p:sp>
    </p:spTree>
    <p:extLst>
      <p:ext uri="{BB962C8B-B14F-4D97-AF65-F5344CB8AC3E}">
        <p14:creationId xmlns:p14="http://schemas.microsoft.com/office/powerpoint/2010/main" val="1856192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7974</TotalTime>
  <Words>1096</Words>
  <Application>Microsoft Office PowerPoint</Application>
  <PresentationFormat>Widescreen</PresentationFormat>
  <Paragraphs>203</Paragraphs>
  <Slides>29</Slides>
  <Notes>22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Aptos</vt:lpstr>
      <vt:lpstr>Aptos Display</vt:lpstr>
      <vt:lpstr>Arial</vt:lpstr>
      <vt:lpstr>Calibri</vt:lpstr>
      <vt:lpstr>Open Sans</vt:lpstr>
      <vt:lpstr>Public Sans Web</vt:lpstr>
      <vt:lpstr>Wingdings</vt:lpstr>
      <vt:lpstr>Office Theme</vt:lpstr>
      <vt:lpstr>Assisted migration and drought in the Northeast U.S.</vt:lpstr>
      <vt:lpstr>Forest cover in the U.S.</vt:lpstr>
      <vt:lpstr>PowerPoint Presentation</vt:lpstr>
      <vt:lpstr>The NE is…heavily forested AND densely populated!</vt:lpstr>
      <vt:lpstr>PowerPoint Presentation</vt:lpstr>
      <vt:lpstr>PowerPoint Presentation</vt:lpstr>
      <vt:lpstr>PowerPoint Presentation</vt:lpstr>
      <vt:lpstr>Climate change threats and opportunities</vt:lpstr>
      <vt:lpstr>Temperature  hotter</vt:lpstr>
      <vt:lpstr>Precipitation  wetter*</vt:lpstr>
      <vt:lpstr>PowerPoint Presentation</vt:lpstr>
      <vt:lpstr>What is assisted migration?</vt:lpstr>
      <vt:lpstr>Missing pieces</vt:lpstr>
      <vt:lpstr>Greenhouse experiment</vt:lpstr>
      <vt:lpstr>PowerPoint Presentation</vt:lpstr>
      <vt:lpstr>PowerPoint Presentation</vt:lpstr>
      <vt:lpstr>PowerPoint Presentation</vt:lpstr>
      <vt:lpstr>They grow up so fast </vt:lpstr>
      <vt:lpstr>Percent height increase</vt:lpstr>
      <vt:lpstr>PowerPoint Presentation</vt:lpstr>
      <vt:lpstr>Total biomass</vt:lpstr>
      <vt:lpstr>PowerPoint Presentation</vt:lpstr>
      <vt:lpstr>PowerPoint Presentation</vt:lpstr>
      <vt:lpstr>Bringing it home…</vt:lpstr>
      <vt:lpstr>Acknowledgements</vt:lpstr>
      <vt:lpstr>PowerPoint Presentation</vt:lpstr>
      <vt:lpstr>Results</vt:lpstr>
      <vt:lpstr>Soil moisture varied by species</vt:lpstr>
      <vt:lpstr>Total biomass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GRC presentation</dc:title>
  <dc:creator>Samuel Zuckerman</dc:creator>
  <cp:lastModifiedBy>Samuel Zuckerman</cp:lastModifiedBy>
  <cp:revision>1</cp:revision>
  <dcterms:created xsi:type="dcterms:W3CDTF">2024-03-07T14:51:22Z</dcterms:created>
  <dcterms:modified xsi:type="dcterms:W3CDTF">2024-04-15T12:53:46Z</dcterms:modified>
</cp:coreProperties>
</file>